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79" r:id="rId1"/>
    <p:sldMasterId id="2147483994" r:id="rId2"/>
  </p:sldMasterIdLst>
  <p:notesMasterIdLst>
    <p:notesMasterId r:id="rId12"/>
  </p:notesMasterIdLst>
  <p:sldIdLst>
    <p:sldId id="3310" r:id="rId3"/>
    <p:sldId id="3311" r:id="rId4"/>
    <p:sldId id="3312" r:id="rId5"/>
    <p:sldId id="3313" r:id="rId6"/>
    <p:sldId id="3308" r:id="rId7"/>
    <p:sldId id="3307" r:id="rId8"/>
    <p:sldId id="3309" r:id="rId9"/>
    <p:sldId id="3314" r:id="rId10"/>
    <p:sldId id="268" r:id="rId11"/>
  </p:sldIdLst>
  <p:sldSz cx="24377650" cy="13716000"/>
  <p:notesSz cx="6858000" cy="9144000"/>
  <p:defaultTextStyle>
    <a:defPPr>
      <a:defRPr lang="en-US"/>
    </a:defPPr>
    <a:lvl1pPr marL="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21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434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651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6868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086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52" pos="958" userDrawn="1">
          <p15:clr>
            <a:srgbClr val="A4A3A4"/>
          </p15:clr>
        </p15:guide>
        <p15:guide id="53" orient="horz" pos="480" userDrawn="1">
          <p15:clr>
            <a:srgbClr val="A4A3A4"/>
          </p15:clr>
        </p15:guide>
        <p15:guide id="54" pos="14398" userDrawn="1">
          <p15:clr>
            <a:srgbClr val="A4A3A4"/>
          </p15:clr>
        </p15:guide>
        <p15:guide id="55" orient="horz" pos="8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78B3"/>
    <a:srgbClr val="2CB3EB"/>
    <a:srgbClr val="FC0D1B"/>
    <a:srgbClr val="FA7B87"/>
    <a:srgbClr val="FB4756"/>
    <a:srgbClr val="CA252D"/>
    <a:srgbClr val="FA4069"/>
    <a:srgbClr val="F63D93"/>
    <a:srgbClr val="6CB5E3"/>
    <a:srgbClr val="EE23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95" autoAdjust="0"/>
    <p:restoredTop sz="95439" autoAdjust="0"/>
  </p:normalViewPr>
  <p:slideViewPr>
    <p:cSldViewPr snapToGrid="0" snapToObjects="1">
      <p:cViewPr varScale="1">
        <p:scale>
          <a:sx n="52" d="100"/>
          <a:sy n="52" d="100"/>
        </p:scale>
        <p:origin x="174" y="216"/>
      </p:cViewPr>
      <p:guideLst>
        <p:guide pos="958"/>
        <p:guide orient="horz" pos="480"/>
        <p:guide pos="14398"/>
        <p:guide orient="horz" pos="8160"/>
      </p:guideLst>
    </p:cSldViewPr>
  </p:slid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Poppins ExtraLight" pitchFamily="2" charset="77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Poppins ExtraLight" pitchFamily="2" charset="77"/>
              </a:defRPr>
            </a:lvl1pPr>
          </a:lstStyle>
          <a:p>
            <a:fld id="{EFC10EE1-B198-C942-8235-326C972CBB30}" type="datetimeFigureOut">
              <a:rPr lang="en-US" smtClean="0"/>
              <a:pPr/>
              <a:t>8/16/2021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Poppins ExtraLight" pitchFamily="2" charset="77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Poppins ExtraLight" pitchFamily="2" charset="77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7" rtl="0" eaLnBrk="1" latinLnBrk="0" hangingPunct="1">
      <a:defRPr sz="2400" b="0" i="0" kern="1200">
        <a:solidFill>
          <a:schemeClr val="tx1"/>
        </a:solidFill>
        <a:latin typeface="Poppins ExtraLight" pitchFamily="2" charset="77"/>
        <a:ea typeface="+mn-ea"/>
        <a:cs typeface="+mn-cs"/>
      </a:defRPr>
    </a:lvl1pPr>
    <a:lvl2pPr marL="914217" algn="l" defTabSz="914217" rtl="0" eaLnBrk="1" latinLnBrk="0" hangingPunct="1">
      <a:defRPr sz="2400" b="0" i="0" kern="1200">
        <a:solidFill>
          <a:schemeClr val="tx1"/>
        </a:solidFill>
        <a:latin typeface="Poppins ExtraLight" pitchFamily="2" charset="77"/>
        <a:ea typeface="+mn-ea"/>
        <a:cs typeface="+mn-cs"/>
      </a:defRPr>
    </a:lvl2pPr>
    <a:lvl3pPr marL="1828434" algn="l" defTabSz="914217" rtl="0" eaLnBrk="1" latinLnBrk="0" hangingPunct="1">
      <a:defRPr sz="2400" b="0" i="0" kern="1200">
        <a:solidFill>
          <a:schemeClr val="tx1"/>
        </a:solidFill>
        <a:latin typeface="Poppins ExtraLight" pitchFamily="2" charset="77"/>
        <a:ea typeface="+mn-ea"/>
        <a:cs typeface="+mn-cs"/>
      </a:defRPr>
    </a:lvl3pPr>
    <a:lvl4pPr marL="2742651" algn="l" defTabSz="914217" rtl="0" eaLnBrk="1" latinLnBrk="0" hangingPunct="1">
      <a:defRPr sz="2400" b="0" i="0" kern="1200">
        <a:solidFill>
          <a:schemeClr val="tx1"/>
        </a:solidFill>
        <a:latin typeface="Poppins ExtraLight" pitchFamily="2" charset="77"/>
        <a:ea typeface="+mn-ea"/>
        <a:cs typeface="+mn-cs"/>
      </a:defRPr>
    </a:lvl4pPr>
    <a:lvl5pPr marL="3656868" algn="l" defTabSz="914217" rtl="0" eaLnBrk="1" latinLnBrk="0" hangingPunct="1">
      <a:defRPr sz="2400" b="0" i="0" kern="1200">
        <a:solidFill>
          <a:schemeClr val="tx1"/>
        </a:solidFill>
        <a:latin typeface="Poppins ExtraLight" pitchFamily="2" charset="77"/>
        <a:ea typeface="+mn-ea"/>
        <a:cs typeface="+mn-cs"/>
      </a:defRPr>
    </a:lvl5pPr>
    <a:lvl6pPr marL="4571086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84797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772400"/>
            <a:ext cx="24377650" cy="59436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72" tIns="91438" rIns="182872" bIns="91438" rtlCol="0" anchor="ctr"/>
          <a:lstStyle/>
          <a:p>
            <a:pPr algn="ctr"/>
            <a:endParaRPr lang="en-US" sz="72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325" y="7774234"/>
            <a:ext cx="20721002" cy="1221640"/>
          </a:xfrm>
        </p:spPr>
        <p:txBody>
          <a:bodyPr/>
          <a:lstStyle>
            <a:lvl1pPr algn="ctr">
              <a:defRPr lang="en-US" sz="8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6648" y="8798040"/>
            <a:ext cx="17064356" cy="1528880"/>
          </a:xfrm>
        </p:spPr>
        <p:txBody>
          <a:bodyPr>
            <a:normAutofit/>
          </a:bodyPr>
          <a:lstStyle>
            <a:lvl1pPr marL="0" indent="0" algn="ctr">
              <a:buNone/>
              <a:defRPr lang="en-US" sz="4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094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3136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85325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751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8/16/2021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267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887" y="546099"/>
            <a:ext cx="8020078" cy="2324102"/>
          </a:xfrm>
        </p:spPr>
        <p:txBody>
          <a:bodyPr anchor="b"/>
          <a:lstStyle>
            <a:lvl1pPr algn="l">
              <a:defRPr sz="5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0984" y="546105"/>
            <a:ext cx="13627784" cy="11706226"/>
          </a:xfrm>
        </p:spPr>
        <p:txBody>
          <a:bodyPr/>
          <a:lstStyle>
            <a:lvl1pPr>
              <a:defRPr sz="8600"/>
            </a:lvl1pPr>
            <a:lvl2pPr>
              <a:defRPr sz="7400"/>
            </a:lvl2pPr>
            <a:lvl3pPr>
              <a:defRPr sz="64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8887" y="2870205"/>
            <a:ext cx="8020078" cy="9382126"/>
          </a:xfrm>
        </p:spPr>
        <p:txBody>
          <a:bodyPr/>
          <a:lstStyle>
            <a:lvl1pPr marL="0" indent="0">
              <a:buNone/>
              <a:defRPr sz="3800"/>
            </a:lvl1pPr>
            <a:lvl2pPr marL="1218986" indent="0">
              <a:buNone/>
              <a:defRPr sz="3200"/>
            </a:lvl2pPr>
            <a:lvl3pPr marL="2437974" indent="0">
              <a:buNone/>
              <a:defRPr sz="2600"/>
            </a:lvl3pPr>
            <a:lvl4pPr marL="3656960" indent="0">
              <a:buNone/>
              <a:defRPr sz="2400"/>
            </a:lvl4pPr>
            <a:lvl5pPr marL="4875946" indent="0">
              <a:buNone/>
              <a:defRPr sz="2400"/>
            </a:lvl5pPr>
            <a:lvl6pPr marL="6094934" indent="0">
              <a:buNone/>
              <a:defRPr sz="2400"/>
            </a:lvl6pPr>
            <a:lvl7pPr marL="7313920" indent="0">
              <a:buNone/>
              <a:defRPr sz="2400"/>
            </a:lvl7pPr>
            <a:lvl8pPr marL="8532906" indent="0">
              <a:buNone/>
              <a:defRPr sz="2400"/>
            </a:lvl8pPr>
            <a:lvl9pPr marL="9751894" indent="0">
              <a:buNone/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626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8191" y="9601201"/>
            <a:ext cx="14626590" cy="1133478"/>
          </a:xfrm>
        </p:spPr>
        <p:txBody>
          <a:bodyPr anchor="b"/>
          <a:lstStyle>
            <a:lvl1pPr algn="l">
              <a:defRPr sz="5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8191" y="1225550"/>
            <a:ext cx="14626590" cy="8229600"/>
          </a:xfrm>
        </p:spPr>
        <p:txBody>
          <a:bodyPr/>
          <a:lstStyle>
            <a:lvl1pPr marL="0" indent="0">
              <a:buNone/>
              <a:defRPr sz="8600"/>
            </a:lvl1pPr>
            <a:lvl2pPr marL="1218986" indent="0">
              <a:buNone/>
              <a:defRPr sz="7400"/>
            </a:lvl2pPr>
            <a:lvl3pPr marL="2437974" indent="0">
              <a:buNone/>
              <a:defRPr sz="6400"/>
            </a:lvl3pPr>
            <a:lvl4pPr marL="3656960" indent="0">
              <a:buNone/>
              <a:defRPr sz="5400"/>
            </a:lvl4pPr>
            <a:lvl5pPr marL="4875946" indent="0">
              <a:buNone/>
              <a:defRPr sz="5400"/>
            </a:lvl5pPr>
            <a:lvl6pPr marL="6094934" indent="0">
              <a:buNone/>
              <a:defRPr sz="5400"/>
            </a:lvl6pPr>
            <a:lvl7pPr marL="7313920" indent="0">
              <a:buNone/>
              <a:defRPr sz="5400"/>
            </a:lvl7pPr>
            <a:lvl8pPr marL="8532906" indent="0">
              <a:buNone/>
              <a:defRPr sz="5400"/>
            </a:lvl8pPr>
            <a:lvl9pPr marL="9751894" indent="0">
              <a:buNone/>
              <a:defRPr sz="54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8191" y="10734677"/>
            <a:ext cx="14626590" cy="1609726"/>
          </a:xfrm>
        </p:spPr>
        <p:txBody>
          <a:bodyPr/>
          <a:lstStyle>
            <a:lvl1pPr marL="0" indent="0">
              <a:buNone/>
              <a:defRPr sz="3800"/>
            </a:lvl1pPr>
            <a:lvl2pPr marL="1218986" indent="0">
              <a:buNone/>
              <a:defRPr sz="3200"/>
            </a:lvl2pPr>
            <a:lvl3pPr marL="2437974" indent="0">
              <a:buNone/>
              <a:defRPr sz="2600"/>
            </a:lvl3pPr>
            <a:lvl4pPr marL="3656960" indent="0">
              <a:buNone/>
              <a:defRPr sz="2400"/>
            </a:lvl4pPr>
            <a:lvl5pPr marL="4875946" indent="0">
              <a:buNone/>
              <a:defRPr sz="2400"/>
            </a:lvl5pPr>
            <a:lvl6pPr marL="6094934" indent="0">
              <a:buNone/>
              <a:defRPr sz="2400"/>
            </a:lvl6pPr>
            <a:lvl7pPr marL="7313920" indent="0">
              <a:buNone/>
              <a:defRPr sz="2400"/>
            </a:lvl7pPr>
            <a:lvl8pPr marL="8532906" indent="0">
              <a:buNone/>
              <a:defRPr sz="2400"/>
            </a:lvl8pPr>
            <a:lvl9pPr marL="9751894" indent="0">
              <a:buNone/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2969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176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673796" y="549279"/>
            <a:ext cx="5484972" cy="117030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8882" y="549279"/>
            <a:ext cx="16048620" cy="117030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8222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435668" y="5741267"/>
            <a:ext cx="11861356" cy="1422162"/>
          </a:xfrm>
        </p:spPr>
        <p:txBody>
          <a:bodyPr>
            <a:normAutofit/>
          </a:bodyPr>
          <a:lstStyle>
            <a:lvl1pPr algn="ctr">
              <a:defRPr sz="72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5376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327" y="7774234"/>
            <a:ext cx="20721002" cy="1221640"/>
          </a:xfrm>
        </p:spPr>
        <p:txBody>
          <a:bodyPr/>
          <a:lstStyle>
            <a:lvl1pPr algn="ctr">
              <a:defRPr lang="en-US" sz="7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3293" y="8798040"/>
            <a:ext cx="20773746" cy="1528880"/>
          </a:xfrm>
        </p:spPr>
        <p:txBody>
          <a:bodyPr>
            <a:normAutofit/>
          </a:bodyPr>
          <a:lstStyle>
            <a:lvl1pPr marL="0" indent="0" algn="ctr">
              <a:buNone/>
              <a:defRPr lang="en-US" sz="47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437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6557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8742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092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3114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85299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748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9220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5481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5667" y="8813807"/>
            <a:ext cx="20721002" cy="2724150"/>
          </a:xfrm>
        </p:spPr>
        <p:txBody>
          <a:bodyPr anchor="t"/>
          <a:lstStyle>
            <a:lvl1pPr algn="l">
              <a:defRPr sz="105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5667" y="5813427"/>
            <a:ext cx="20721002" cy="3000374"/>
          </a:xfrm>
        </p:spPr>
        <p:txBody>
          <a:bodyPr anchor="b"/>
          <a:lstStyle>
            <a:lvl1pPr marL="0" indent="0">
              <a:buNone/>
              <a:defRPr sz="5398">
                <a:solidFill>
                  <a:schemeClr val="tx1">
                    <a:tint val="75000"/>
                  </a:schemeClr>
                </a:solidFill>
              </a:defRPr>
            </a:lvl1pPr>
            <a:lvl2pPr marL="1218620" indent="0">
              <a:buNone/>
              <a:defRPr sz="4798">
                <a:solidFill>
                  <a:schemeClr val="tx1">
                    <a:tint val="75000"/>
                  </a:schemeClr>
                </a:solidFill>
              </a:defRPr>
            </a:lvl2pPr>
            <a:lvl3pPr marL="2437242" indent="0">
              <a:buNone/>
              <a:defRPr sz="4198">
                <a:solidFill>
                  <a:schemeClr val="tx1">
                    <a:tint val="75000"/>
                  </a:schemeClr>
                </a:solidFill>
              </a:defRPr>
            </a:lvl3pPr>
            <a:lvl4pPr marL="3655862" indent="0">
              <a:buNone/>
              <a:defRPr sz="3798">
                <a:solidFill>
                  <a:schemeClr val="tx1">
                    <a:tint val="75000"/>
                  </a:schemeClr>
                </a:solidFill>
              </a:defRPr>
            </a:lvl4pPr>
            <a:lvl5pPr marL="4874484" indent="0">
              <a:buNone/>
              <a:defRPr sz="3798">
                <a:solidFill>
                  <a:schemeClr val="tx1">
                    <a:tint val="75000"/>
                  </a:schemeClr>
                </a:solidFill>
              </a:defRPr>
            </a:lvl5pPr>
            <a:lvl6pPr marL="6093106" indent="0">
              <a:buNone/>
              <a:defRPr sz="3798">
                <a:solidFill>
                  <a:schemeClr val="tx1">
                    <a:tint val="75000"/>
                  </a:schemeClr>
                </a:solidFill>
              </a:defRPr>
            </a:lvl6pPr>
            <a:lvl7pPr marL="7311726" indent="0">
              <a:buNone/>
              <a:defRPr sz="3798">
                <a:solidFill>
                  <a:schemeClr val="tx1">
                    <a:tint val="75000"/>
                  </a:schemeClr>
                </a:solidFill>
              </a:defRPr>
            </a:lvl7pPr>
            <a:lvl8pPr marL="8530346" indent="0">
              <a:buNone/>
              <a:defRPr sz="3798">
                <a:solidFill>
                  <a:schemeClr val="tx1">
                    <a:tint val="75000"/>
                  </a:schemeClr>
                </a:solidFill>
              </a:defRPr>
            </a:lvl8pPr>
            <a:lvl9pPr marL="9748968" indent="0">
              <a:buNone/>
              <a:defRPr sz="37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7869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8882" y="3200407"/>
            <a:ext cx="10766796" cy="9051926"/>
          </a:xfrm>
        </p:spPr>
        <p:txBody>
          <a:bodyPr/>
          <a:lstStyle>
            <a:lvl1pPr>
              <a:defRPr sz="7398"/>
            </a:lvl1pPr>
            <a:lvl2pPr>
              <a:defRPr sz="6398"/>
            </a:lvl2pPr>
            <a:lvl3pPr>
              <a:defRPr sz="5398"/>
            </a:lvl3pPr>
            <a:lvl4pPr>
              <a:defRPr sz="4798"/>
            </a:lvl4pPr>
            <a:lvl5pPr>
              <a:defRPr sz="4798"/>
            </a:lvl5pPr>
            <a:lvl6pPr>
              <a:defRPr sz="4798"/>
            </a:lvl6pPr>
            <a:lvl7pPr>
              <a:defRPr sz="4798"/>
            </a:lvl7pPr>
            <a:lvl8pPr>
              <a:defRPr sz="4798"/>
            </a:lvl8pPr>
            <a:lvl9pPr>
              <a:defRPr sz="47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1972" y="3200407"/>
            <a:ext cx="10766796" cy="9051926"/>
          </a:xfrm>
        </p:spPr>
        <p:txBody>
          <a:bodyPr/>
          <a:lstStyle>
            <a:lvl1pPr>
              <a:defRPr sz="7398"/>
            </a:lvl1pPr>
            <a:lvl2pPr>
              <a:defRPr sz="6398"/>
            </a:lvl2pPr>
            <a:lvl3pPr>
              <a:defRPr sz="5398"/>
            </a:lvl3pPr>
            <a:lvl4pPr>
              <a:defRPr sz="4798"/>
            </a:lvl4pPr>
            <a:lvl5pPr>
              <a:defRPr sz="4798"/>
            </a:lvl5pPr>
            <a:lvl6pPr>
              <a:defRPr sz="4798"/>
            </a:lvl6pPr>
            <a:lvl7pPr>
              <a:defRPr sz="4798"/>
            </a:lvl7pPr>
            <a:lvl8pPr>
              <a:defRPr sz="4798"/>
            </a:lvl8pPr>
            <a:lvl9pPr>
              <a:defRPr sz="47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6849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4" y="3070231"/>
            <a:ext cx="10771028" cy="1279526"/>
          </a:xfrm>
        </p:spPr>
        <p:txBody>
          <a:bodyPr anchor="b"/>
          <a:lstStyle>
            <a:lvl1pPr marL="0" indent="0">
              <a:buNone/>
              <a:defRPr sz="6398" b="1"/>
            </a:lvl1pPr>
            <a:lvl2pPr marL="1218620" indent="0">
              <a:buNone/>
              <a:defRPr sz="5398" b="1"/>
            </a:lvl2pPr>
            <a:lvl3pPr marL="2437242" indent="0">
              <a:buNone/>
              <a:defRPr sz="4798" b="1"/>
            </a:lvl3pPr>
            <a:lvl4pPr marL="3655862" indent="0">
              <a:buNone/>
              <a:defRPr sz="4198" b="1"/>
            </a:lvl4pPr>
            <a:lvl5pPr marL="4874484" indent="0">
              <a:buNone/>
              <a:defRPr sz="4198" b="1"/>
            </a:lvl5pPr>
            <a:lvl6pPr marL="6093106" indent="0">
              <a:buNone/>
              <a:defRPr sz="4198" b="1"/>
            </a:lvl6pPr>
            <a:lvl7pPr marL="7311726" indent="0">
              <a:buNone/>
              <a:defRPr sz="4198" b="1"/>
            </a:lvl7pPr>
            <a:lvl8pPr marL="8530346" indent="0">
              <a:buNone/>
              <a:defRPr sz="4198" b="1"/>
            </a:lvl8pPr>
            <a:lvl9pPr marL="9748968" indent="0">
              <a:buNone/>
              <a:defRPr sz="41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8884" y="4349750"/>
            <a:ext cx="10771028" cy="7902576"/>
          </a:xfrm>
        </p:spPr>
        <p:txBody>
          <a:bodyPr/>
          <a:lstStyle>
            <a:lvl1pPr>
              <a:defRPr sz="6398"/>
            </a:lvl1pPr>
            <a:lvl2pPr>
              <a:defRPr sz="5398"/>
            </a:lvl2pPr>
            <a:lvl3pPr>
              <a:defRPr sz="4798"/>
            </a:lvl3pPr>
            <a:lvl4pPr>
              <a:defRPr sz="4198"/>
            </a:lvl4pPr>
            <a:lvl5pPr>
              <a:defRPr sz="4198"/>
            </a:lvl5pPr>
            <a:lvl6pPr>
              <a:defRPr sz="4198"/>
            </a:lvl6pPr>
            <a:lvl7pPr>
              <a:defRPr sz="4198"/>
            </a:lvl7pPr>
            <a:lvl8pPr>
              <a:defRPr sz="4198"/>
            </a:lvl8pPr>
            <a:lvl9pPr>
              <a:defRPr sz="41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3512" y="3070231"/>
            <a:ext cx="10775260" cy="1279526"/>
          </a:xfrm>
        </p:spPr>
        <p:txBody>
          <a:bodyPr anchor="b"/>
          <a:lstStyle>
            <a:lvl1pPr marL="0" indent="0">
              <a:buNone/>
              <a:defRPr sz="6398" b="1"/>
            </a:lvl1pPr>
            <a:lvl2pPr marL="1218620" indent="0">
              <a:buNone/>
              <a:defRPr sz="5398" b="1"/>
            </a:lvl2pPr>
            <a:lvl3pPr marL="2437242" indent="0">
              <a:buNone/>
              <a:defRPr sz="4798" b="1"/>
            </a:lvl3pPr>
            <a:lvl4pPr marL="3655862" indent="0">
              <a:buNone/>
              <a:defRPr sz="4198" b="1"/>
            </a:lvl4pPr>
            <a:lvl5pPr marL="4874484" indent="0">
              <a:buNone/>
              <a:defRPr sz="4198" b="1"/>
            </a:lvl5pPr>
            <a:lvl6pPr marL="6093106" indent="0">
              <a:buNone/>
              <a:defRPr sz="4198" b="1"/>
            </a:lvl6pPr>
            <a:lvl7pPr marL="7311726" indent="0">
              <a:buNone/>
              <a:defRPr sz="4198" b="1"/>
            </a:lvl7pPr>
            <a:lvl8pPr marL="8530346" indent="0">
              <a:buNone/>
              <a:defRPr sz="4198" b="1"/>
            </a:lvl8pPr>
            <a:lvl9pPr marL="9748968" indent="0">
              <a:buNone/>
              <a:defRPr sz="41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3512" y="4349750"/>
            <a:ext cx="10775260" cy="7902576"/>
          </a:xfrm>
        </p:spPr>
        <p:txBody>
          <a:bodyPr/>
          <a:lstStyle>
            <a:lvl1pPr>
              <a:defRPr sz="6398"/>
            </a:lvl1pPr>
            <a:lvl2pPr>
              <a:defRPr sz="5398"/>
            </a:lvl2pPr>
            <a:lvl3pPr>
              <a:defRPr sz="4798"/>
            </a:lvl3pPr>
            <a:lvl4pPr>
              <a:defRPr sz="4198"/>
            </a:lvl4pPr>
            <a:lvl5pPr>
              <a:defRPr sz="4198"/>
            </a:lvl5pPr>
            <a:lvl6pPr>
              <a:defRPr sz="4198"/>
            </a:lvl6pPr>
            <a:lvl7pPr>
              <a:defRPr sz="4198"/>
            </a:lvl7pPr>
            <a:lvl8pPr>
              <a:defRPr sz="4198"/>
            </a:lvl8pPr>
            <a:lvl9pPr>
              <a:defRPr sz="41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03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325" y="4260853"/>
            <a:ext cx="20721002" cy="29400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6648" y="7772400"/>
            <a:ext cx="17064356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2189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4379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875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0949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313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8532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7518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2652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7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2087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3755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A11AB67-8D3D-456E-BA37-C1C0C9668A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85954" y="953344"/>
            <a:ext cx="2992180" cy="2992180"/>
          </a:xfrm>
          <a:custGeom>
            <a:avLst/>
            <a:gdLst>
              <a:gd name="connsiteX0" fmla="*/ 748045 w 1496090"/>
              <a:gd name="connsiteY0" fmla="*/ 0 h 1496090"/>
              <a:gd name="connsiteX1" fmla="*/ 1496090 w 1496090"/>
              <a:gd name="connsiteY1" fmla="*/ 748045 h 1496090"/>
              <a:gd name="connsiteX2" fmla="*/ 748045 w 1496090"/>
              <a:gd name="connsiteY2" fmla="*/ 1496090 h 1496090"/>
              <a:gd name="connsiteX3" fmla="*/ 0 w 1496090"/>
              <a:gd name="connsiteY3" fmla="*/ 748045 h 1496090"/>
              <a:gd name="connsiteX4" fmla="*/ 748045 w 1496090"/>
              <a:gd name="connsiteY4" fmla="*/ 0 h 149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6090" h="1496090">
                <a:moveTo>
                  <a:pt x="748045" y="0"/>
                </a:moveTo>
                <a:cubicBezTo>
                  <a:pt x="1161179" y="0"/>
                  <a:pt x="1496090" y="334911"/>
                  <a:pt x="1496090" y="748045"/>
                </a:cubicBezTo>
                <a:cubicBezTo>
                  <a:pt x="1496090" y="1161179"/>
                  <a:pt x="1161179" y="1496090"/>
                  <a:pt x="748045" y="1496090"/>
                </a:cubicBezTo>
                <a:cubicBezTo>
                  <a:pt x="334911" y="1496090"/>
                  <a:pt x="0" y="1161179"/>
                  <a:pt x="0" y="748045"/>
                </a:cubicBezTo>
                <a:cubicBezTo>
                  <a:pt x="0" y="334911"/>
                  <a:pt x="334911" y="0"/>
                  <a:pt x="74804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3998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782198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gradFill>
          <a:gsLst>
            <a:gs pos="0">
              <a:schemeClr val="accent1">
                <a:lumMod val="75000"/>
              </a:schemeClr>
            </a:gs>
            <a:gs pos="83000">
              <a:schemeClr val="accent4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8A50D95-8F0A-4907-8AF2-FD1319859889}"/>
              </a:ext>
            </a:extLst>
          </p:cNvPr>
          <p:cNvSpPr/>
          <p:nvPr userDrawn="1"/>
        </p:nvSpPr>
        <p:spPr>
          <a:xfrm>
            <a:off x="3" y="2"/>
            <a:ext cx="5733242" cy="7866112"/>
          </a:xfrm>
          <a:custGeom>
            <a:avLst/>
            <a:gdLst>
              <a:gd name="connsiteX0" fmla="*/ 0 w 4532315"/>
              <a:gd name="connsiteY0" fmla="*/ 0 h 6218419"/>
              <a:gd name="connsiteX1" fmla="*/ 3504408 w 4532315"/>
              <a:gd name="connsiteY1" fmla="*/ 0 h 6218419"/>
              <a:gd name="connsiteX2" fmla="*/ 3693430 w 4532315"/>
              <a:gd name="connsiteY2" fmla="*/ 207977 h 6218419"/>
              <a:gd name="connsiteX3" fmla="*/ 4532315 w 4532315"/>
              <a:gd name="connsiteY3" fmla="*/ 2544763 h 6218419"/>
              <a:gd name="connsiteX4" fmla="*/ 858658 w 4532315"/>
              <a:gd name="connsiteY4" fmla="*/ 6218419 h 6218419"/>
              <a:gd name="connsiteX5" fmla="*/ 118288 w 4532315"/>
              <a:gd name="connsiteY5" fmla="*/ 6143783 h 6218419"/>
              <a:gd name="connsiteX6" fmla="*/ 0 w 4532315"/>
              <a:gd name="connsiteY6" fmla="*/ 6116483 h 6218419"/>
              <a:gd name="connsiteX7" fmla="*/ 0 w 4532315"/>
              <a:gd name="connsiteY7" fmla="*/ 0 h 621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2315" h="6218419">
                <a:moveTo>
                  <a:pt x="0" y="0"/>
                </a:moveTo>
                <a:lnTo>
                  <a:pt x="3504408" y="0"/>
                </a:lnTo>
                <a:lnTo>
                  <a:pt x="3693430" y="207977"/>
                </a:lnTo>
                <a:cubicBezTo>
                  <a:pt x="4217499" y="843001"/>
                  <a:pt x="4532315" y="1657118"/>
                  <a:pt x="4532315" y="2544763"/>
                </a:cubicBezTo>
                <a:cubicBezTo>
                  <a:pt x="4532315" y="4573667"/>
                  <a:pt x="2887563" y="6218419"/>
                  <a:pt x="858658" y="6218419"/>
                </a:cubicBezTo>
                <a:cubicBezTo>
                  <a:pt x="605045" y="6218419"/>
                  <a:pt x="357434" y="6192720"/>
                  <a:pt x="118288" y="6143783"/>
                </a:cubicBezTo>
                <a:lnTo>
                  <a:pt x="0" y="611648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4"/>
              </a:gs>
            </a:gsLst>
            <a:lin ang="17400000" scaled="0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3598">
              <a:solidFill>
                <a:prstClr val="white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ABD82F4-571F-4C77-9FE2-B7E9FCA058CA}"/>
              </a:ext>
            </a:extLst>
          </p:cNvPr>
          <p:cNvSpPr/>
          <p:nvPr userDrawn="1"/>
        </p:nvSpPr>
        <p:spPr>
          <a:xfrm>
            <a:off x="15501195" y="3051391"/>
            <a:ext cx="8876458" cy="10664614"/>
          </a:xfrm>
          <a:custGeom>
            <a:avLst/>
            <a:gdLst>
              <a:gd name="connsiteX0" fmla="*/ 2019976 w 2854053"/>
              <a:gd name="connsiteY0" fmla="*/ 0 h 3429000"/>
              <a:gd name="connsiteX1" fmla="*/ 2806242 w 2854053"/>
              <a:gd name="connsiteY1" fmla="*/ 158740 h 3429000"/>
              <a:gd name="connsiteX2" fmla="*/ 2854053 w 2854053"/>
              <a:gd name="connsiteY2" fmla="*/ 181772 h 3429000"/>
              <a:gd name="connsiteX3" fmla="*/ 2854053 w 2854053"/>
              <a:gd name="connsiteY3" fmla="*/ 3429000 h 3429000"/>
              <a:gd name="connsiteX4" fmla="*/ 574082 w 2854053"/>
              <a:gd name="connsiteY4" fmla="*/ 3429000 h 3429000"/>
              <a:gd name="connsiteX5" fmla="*/ 461264 w 2854053"/>
              <a:gd name="connsiteY5" fmla="*/ 3304868 h 3429000"/>
              <a:gd name="connsiteX6" fmla="*/ 0 w 2854053"/>
              <a:gd name="connsiteY6" fmla="*/ 2019976 h 3429000"/>
              <a:gd name="connsiteX7" fmla="*/ 2019976 w 2854053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4053" h="3429000">
                <a:moveTo>
                  <a:pt x="2019976" y="0"/>
                </a:moveTo>
                <a:cubicBezTo>
                  <a:pt x="2298876" y="0"/>
                  <a:pt x="2564575" y="56524"/>
                  <a:pt x="2806242" y="158740"/>
                </a:cubicBezTo>
                <a:lnTo>
                  <a:pt x="2854053" y="181772"/>
                </a:lnTo>
                <a:lnTo>
                  <a:pt x="2854053" y="3429000"/>
                </a:lnTo>
                <a:lnTo>
                  <a:pt x="574082" y="3429000"/>
                </a:lnTo>
                <a:lnTo>
                  <a:pt x="461264" y="3304868"/>
                </a:lnTo>
                <a:cubicBezTo>
                  <a:pt x="173103" y="2955697"/>
                  <a:pt x="0" y="2508052"/>
                  <a:pt x="0" y="2019976"/>
                </a:cubicBezTo>
                <a:cubicBezTo>
                  <a:pt x="0" y="904374"/>
                  <a:pt x="904374" y="0"/>
                  <a:pt x="2019976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18900000" scaled="1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3598">
              <a:solidFill>
                <a:prstClr val="white"/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F2DA20B-F1EE-4652-A7DD-D7B8E8DBF7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844328" y="3927674"/>
            <a:ext cx="2371412" cy="2371412"/>
          </a:xfrm>
          <a:custGeom>
            <a:avLst/>
            <a:gdLst>
              <a:gd name="connsiteX0" fmla="*/ 592853 w 1185706"/>
              <a:gd name="connsiteY0" fmla="*/ 0 h 1185706"/>
              <a:gd name="connsiteX1" fmla="*/ 1185706 w 1185706"/>
              <a:gd name="connsiteY1" fmla="*/ 592853 h 1185706"/>
              <a:gd name="connsiteX2" fmla="*/ 592853 w 1185706"/>
              <a:gd name="connsiteY2" fmla="*/ 1185706 h 1185706"/>
              <a:gd name="connsiteX3" fmla="*/ 0 w 1185706"/>
              <a:gd name="connsiteY3" fmla="*/ 592853 h 1185706"/>
              <a:gd name="connsiteX4" fmla="*/ 592853 w 1185706"/>
              <a:gd name="connsiteY4" fmla="*/ 0 h 118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5706" h="1185706">
                <a:moveTo>
                  <a:pt x="592853" y="0"/>
                </a:moveTo>
                <a:cubicBezTo>
                  <a:pt x="920277" y="0"/>
                  <a:pt x="1185706" y="265429"/>
                  <a:pt x="1185706" y="592853"/>
                </a:cubicBezTo>
                <a:cubicBezTo>
                  <a:pt x="1185706" y="920277"/>
                  <a:pt x="920277" y="1185706"/>
                  <a:pt x="592853" y="1185706"/>
                </a:cubicBezTo>
                <a:cubicBezTo>
                  <a:pt x="265429" y="1185706"/>
                  <a:pt x="0" y="920277"/>
                  <a:pt x="0" y="592853"/>
                </a:cubicBezTo>
                <a:cubicBezTo>
                  <a:pt x="0" y="265429"/>
                  <a:pt x="265429" y="0"/>
                  <a:pt x="59285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24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853614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887" y="546103"/>
            <a:ext cx="8020078" cy="2324102"/>
          </a:xfrm>
        </p:spPr>
        <p:txBody>
          <a:bodyPr anchor="b"/>
          <a:lstStyle>
            <a:lvl1pPr algn="l">
              <a:defRPr sz="53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0984" y="546109"/>
            <a:ext cx="13627784" cy="11706226"/>
          </a:xfrm>
        </p:spPr>
        <p:txBody>
          <a:bodyPr/>
          <a:lstStyle>
            <a:lvl1pPr>
              <a:defRPr sz="8598"/>
            </a:lvl1pPr>
            <a:lvl2pPr>
              <a:defRPr sz="7398"/>
            </a:lvl2pPr>
            <a:lvl3pPr>
              <a:defRPr sz="6398"/>
            </a:lvl3pPr>
            <a:lvl4pPr>
              <a:defRPr sz="5398"/>
            </a:lvl4pPr>
            <a:lvl5pPr>
              <a:defRPr sz="5398"/>
            </a:lvl5pPr>
            <a:lvl6pPr>
              <a:defRPr sz="5398"/>
            </a:lvl6pPr>
            <a:lvl7pPr>
              <a:defRPr sz="5398"/>
            </a:lvl7pPr>
            <a:lvl8pPr>
              <a:defRPr sz="5398"/>
            </a:lvl8pPr>
            <a:lvl9pPr>
              <a:defRPr sz="5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8887" y="2870207"/>
            <a:ext cx="8020078" cy="9382126"/>
          </a:xfrm>
        </p:spPr>
        <p:txBody>
          <a:bodyPr/>
          <a:lstStyle>
            <a:lvl1pPr marL="0" indent="0">
              <a:buNone/>
              <a:defRPr sz="3798"/>
            </a:lvl1pPr>
            <a:lvl2pPr marL="1218620" indent="0">
              <a:buNone/>
              <a:defRPr sz="3200"/>
            </a:lvl2pPr>
            <a:lvl3pPr marL="2437242" indent="0">
              <a:buNone/>
              <a:defRPr sz="2600"/>
            </a:lvl3pPr>
            <a:lvl4pPr marL="3655862" indent="0">
              <a:buNone/>
              <a:defRPr sz="2400"/>
            </a:lvl4pPr>
            <a:lvl5pPr marL="4874484" indent="0">
              <a:buNone/>
              <a:defRPr sz="2400"/>
            </a:lvl5pPr>
            <a:lvl6pPr marL="6093106" indent="0">
              <a:buNone/>
              <a:defRPr sz="2400"/>
            </a:lvl6pPr>
            <a:lvl7pPr marL="7311726" indent="0">
              <a:buNone/>
              <a:defRPr sz="2400"/>
            </a:lvl7pPr>
            <a:lvl8pPr marL="8530346" indent="0">
              <a:buNone/>
              <a:defRPr sz="2400"/>
            </a:lvl8pPr>
            <a:lvl9pPr marL="9748968" indent="0">
              <a:buNone/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8369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8193" y="9601205"/>
            <a:ext cx="14626590" cy="1133478"/>
          </a:xfrm>
        </p:spPr>
        <p:txBody>
          <a:bodyPr anchor="b"/>
          <a:lstStyle>
            <a:lvl1pPr algn="l">
              <a:defRPr sz="53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8193" y="1225550"/>
            <a:ext cx="14626590" cy="8229600"/>
          </a:xfrm>
        </p:spPr>
        <p:txBody>
          <a:bodyPr/>
          <a:lstStyle>
            <a:lvl1pPr marL="0" indent="0">
              <a:buNone/>
              <a:defRPr sz="8598"/>
            </a:lvl1pPr>
            <a:lvl2pPr marL="1218620" indent="0">
              <a:buNone/>
              <a:defRPr sz="7398"/>
            </a:lvl2pPr>
            <a:lvl3pPr marL="2437242" indent="0">
              <a:buNone/>
              <a:defRPr sz="6398"/>
            </a:lvl3pPr>
            <a:lvl4pPr marL="3655862" indent="0">
              <a:buNone/>
              <a:defRPr sz="5398"/>
            </a:lvl4pPr>
            <a:lvl5pPr marL="4874484" indent="0">
              <a:buNone/>
              <a:defRPr sz="5398"/>
            </a:lvl5pPr>
            <a:lvl6pPr marL="6093106" indent="0">
              <a:buNone/>
              <a:defRPr sz="5398"/>
            </a:lvl6pPr>
            <a:lvl7pPr marL="7311726" indent="0">
              <a:buNone/>
              <a:defRPr sz="5398"/>
            </a:lvl7pPr>
            <a:lvl8pPr marL="8530346" indent="0">
              <a:buNone/>
              <a:defRPr sz="5398"/>
            </a:lvl8pPr>
            <a:lvl9pPr marL="9748968" indent="0">
              <a:buNone/>
              <a:defRPr sz="53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8193" y="10734681"/>
            <a:ext cx="14626590" cy="1609726"/>
          </a:xfrm>
        </p:spPr>
        <p:txBody>
          <a:bodyPr/>
          <a:lstStyle>
            <a:lvl1pPr marL="0" indent="0">
              <a:buNone/>
              <a:defRPr sz="3798"/>
            </a:lvl1pPr>
            <a:lvl2pPr marL="1218620" indent="0">
              <a:buNone/>
              <a:defRPr sz="3200"/>
            </a:lvl2pPr>
            <a:lvl3pPr marL="2437242" indent="0">
              <a:buNone/>
              <a:defRPr sz="2600"/>
            </a:lvl3pPr>
            <a:lvl4pPr marL="3655862" indent="0">
              <a:buNone/>
              <a:defRPr sz="2400"/>
            </a:lvl4pPr>
            <a:lvl5pPr marL="4874484" indent="0">
              <a:buNone/>
              <a:defRPr sz="2400"/>
            </a:lvl5pPr>
            <a:lvl6pPr marL="6093106" indent="0">
              <a:buNone/>
              <a:defRPr sz="2400"/>
            </a:lvl6pPr>
            <a:lvl7pPr marL="7311726" indent="0">
              <a:buNone/>
              <a:defRPr sz="2400"/>
            </a:lvl7pPr>
            <a:lvl8pPr marL="8530346" indent="0">
              <a:buNone/>
              <a:defRPr sz="2400"/>
            </a:lvl8pPr>
            <a:lvl9pPr marL="9748968" indent="0">
              <a:buNone/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0239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5947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673796" y="549283"/>
            <a:ext cx="5484972" cy="117030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8882" y="549283"/>
            <a:ext cx="16048620" cy="117030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6073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435668" y="5741271"/>
            <a:ext cx="11861356" cy="1422162"/>
          </a:xfrm>
        </p:spPr>
        <p:txBody>
          <a:bodyPr>
            <a:normAutofit/>
          </a:bodyPr>
          <a:lstStyle>
            <a:lvl1pPr algn="ctr">
              <a:defRPr sz="71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813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5667" y="8813803"/>
            <a:ext cx="20721002" cy="2724150"/>
          </a:xfrm>
        </p:spPr>
        <p:txBody>
          <a:bodyPr anchor="t"/>
          <a:lstStyle>
            <a:lvl1pPr algn="l">
              <a:defRPr sz="106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5667" y="5813427"/>
            <a:ext cx="20721002" cy="3000374"/>
          </a:xfrm>
        </p:spPr>
        <p:txBody>
          <a:bodyPr anchor="b"/>
          <a:lstStyle>
            <a:lvl1pPr marL="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1pPr>
            <a:lvl2pPr marL="1218986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2pPr>
            <a:lvl3pPr marL="2437974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3pPr>
            <a:lvl4pPr marL="3656960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87594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609493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7313920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853290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97518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111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8882" y="3200403"/>
            <a:ext cx="10766796" cy="9051926"/>
          </a:xfrm>
        </p:spPr>
        <p:txBody>
          <a:bodyPr/>
          <a:lstStyle>
            <a:lvl1pPr>
              <a:defRPr sz="7400"/>
            </a:lvl1pPr>
            <a:lvl2pPr>
              <a:defRPr sz="6400"/>
            </a:lvl2pPr>
            <a:lvl3pPr>
              <a:defRPr sz="54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1972" y="3200403"/>
            <a:ext cx="10766796" cy="9051926"/>
          </a:xfrm>
        </p:spPr>
        <p:txBody>
          <a:bodyPr/>
          <a:lstStyle>
            <a:lvl1pPr>
              <a:defRPr sz="7400"/>
            </a:lvl1pPr>
            <a:lvl2pPr>
              <a:defRPr sz="6400"/>
            </a:lvl2pPr>
            <a:lvl3pPr>
              <a:defRPr sz="54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911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2" y="3070227"/>
            <a:ext cx="10771028" cy="1279526"/>
          </a:xfrm>
        </p:spPr>
        <p:txBody>
          <a:bodyPr anchor="b"/>
          <a:lstStyle>
            <a:lvl1pPr marL="0" indent="0">
              <a:buNone/>
              <a:defRPr sz="6400" b="1"/>
            </a:lvl1pPr>
            <a:lvl2pPr marL="1218986" indent="0">
              <a:buNone/>
              <a:defRPr sz="5400" b="1"/>
            </a:lvl2pPr>
            <a:lvl3pPr marL="2437974" indent="0">
              <a:buNone/>
              <a:defRPr sz="4800" b="1"/>
            </a:lvl3pPr>
            <a:lvl4pPr marL="3656960" indent="0">
              <a:buNone/>
              <a:defRPr sz="4200" b="1"/>
            </a:lvl4pPr>
            <a:lvl5pPr marL="4875946" indent="0">
              <a:buNone/>
              <a:defRPr sz="4200" b="1"/>
            </a:lvl5pPr>
            <a:lvl6pPr marL="6094934" indent="0">
              <a:buNone/>
              <a:defRPr sz="4200" b="1"/>
            </a:lvl6pPr>
            <a:lvl7pPr marL="7313920" indent="0">
              <a:buNone/>
              <a:defRPr sz="4200" b="1"/>
            </a:lvl7pPr>
            <a:lvl8pPr marL="8532906" indent="0">
              <a:buNone/>
              <a:defRPr sz="4200" b="1"/>
            </a:lvl8pPr>
            <a:lvl9pPr marL="9751894" indent="0">
              <a:buNone/>
              <a:defRPr sz="4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8882" y="4349750"/>
            <a:ext cx="10771028" cy="7902576"/>
          </a:xfrm>
        </p:spPr>
        <p:txBody>
          <a:bodyPr/>
          <a:lstStyle>
            <a:lvl1pPr>
              <a:defRPr sz="6400"/>
            </a:lvl1pPr>
            <a:lvl2pPr>
              <a:defRPr sz="5400"/>
            </a:lvl2pPr>
            <a:lvl3pPr>
              <a:defRPr sz="4800"/>
            </a:lvl3pPr>
            <a:lvl4pPr>
              <a:defRPr sz="4200"/>
            </a:lvl4pPr>
            <a:lvl5pPr>
              <a:defRPr sz="4200"/>
            </a:lvl5pPr>
            <a:lvl6pPr>
              <a:defRPr sz="4200"/>
            </a:lvl6pPr>
            <a:lvl7pPr>
              <a:defRPr sz="4200"/>
            </a:lvl7pPr>
            <a:lvl8pPr>
              <a:defRPr sz="4200"/>
            </a:lvl8pPr>
            <a:lvl9pPr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3512" y="3070227"/>
            <a:ext cx="10775260" cy="1279526"/>
          </a:xfrm>
        </p:spPr>
        <p:txBody>
          <a:bodyPr anchor="b"/>
          <a:lstStyle>
            <a:lvl1pPr marL="0" indent="0">
              <a:buNone/>
              <a:defRPr sz="6400" b="1"/>
            </a:lvl1pPr>
            <a:lvl2pPr marL="1218986" indent="0">
              <a:buNone/>
              <a:defRPr sz="5400" b="1"/>
            </a:lvl2pPr>
            <a:lvl3pPr marL="2437974" indent="0">
              <a:buNone/>
              <a:defRPr sz="4800" b="1"/>
            </a:lvl3pPr>
            <a:lvl4pPr marL="3656960" indent="0">
              <a:buNone/>
              <a:defRPr sz="4200" b="1"/>
            </a:lvl4pPr>
            <a:lvl5pPr marL="4875946" indent="0">
              <a:buNone/>
              <a:defRPr sz="4200" b="1"/>
            </a:lvl5pPr>
            <a:lvl6pPr marL="6094934" indent="0">
              <a:buNone/>
              <a:defRPr sz="4200" b="1"/>
            </a:lvl6pPr>
            <a:lvl7pPr marL="7313920" indent="0">
              <a:buNone/>
              <a:defRPr sz="4200" b="1"/>
            </a:lvl7pPr>
            <a:lvl8pPr marL="8532906" indent="0">
              <a:buNone/>
              <a:defRPr sz="4200" b="1"/>
            </a:lvl8pPr>
            <a:lvl9pPr marL="9751894" indent="0">
              <a:buNone/>
              <a:defRPr sz="4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3512" y="4349750"/>
            <a:ext cx="10775260" cy="7902576"/>
          </a:xfrm>
        </p:spPr>
        <p:txBody>
          <a:bodyPr/>
          <a:lstStyle>
            <a:lvl1pPr>
              <a:defRPr sz="6400"/>
            </a:lvl1pPr>
            <a:lvl2pPr>
              <a:defRPr sz="5400"/>
            </a:lvl2pPr>
            <a:lvl3pPr>
              <a:defRPr sz="4800"/>
            </a:lvl3pPr>
            <a:lvl4pPr>
              <a:defRPr sz="4200"/>
            </a:lvl4pPr>
            <a:lvl5pPr>
              <a:defRPr sz="4200"/>
            </a:lvl5pPr>
            <a:lvl6pPr>
              <a:defRPr sz="4200"/>
            </a:lvl6pPr>
            <a:lvl7pPr>
              <a:defRPr sz="4200"/>
            </a:lvl7pPr>
            <a:lvl8pPr>
              <a:defRPr sz="4200"/>
            </a:lvl8pPr>
            <a:lvl9pPr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856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391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606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313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8883" y="549279"/>
            <a:ext cx="21939886" cy="1422162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3" y="2276851"/>
            <a:ext cx="21939886" cy="9975478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8883" y="12712703"/>
            <a:ext cx="5688118" cy="730250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3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8/16/2021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29031" y="12712703"/>
            <a:ext cx="7719590" cy="730250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3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0651" y="12712703"/>
            <a:ext cx="5688118" cy="730250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3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866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  <p:sldLayoutId id="2147483982" r:id="rId3"/>
    <p:sldLayoutId id="2147483983" r:id="rId4"/>
    <p:sldLayoutId id="2147483984" r:id="rId5"/>
    <p:sldLayoutId id="2147483985" r:id="rId6"/>
    <p:sldLayoutId id="2147483986" r:id="rId7"/>
    <p:sldLayoutId id="2147483987" r:id="rId8"/>
    <p:sldLayoutId id="2147483988" r:id="rId9"/>
    <p:sldLayoutId id="2147483989" r:id="rId10"/>
    <p:sldLayoutId id="2147483990" r:id="rId11"/>
    <p:sldLayoutId id="2147483991" r:id="rId12"/>
    <p:sldLayoutId id="2147483992" r:id="rId13"/>
    <p:sldLayoutId id="2147483993" r:id="rId14"/>
  </p:sldLayoutIdLst>
  <p:txStyles>
    <p:titleStyle>
      <a:lvl1pPr algn="l" defTabSz="2437974" rtl="0" eaLnBrk="1" latinLnBrk="0" hangingPunct="1">
        <a:spcBef>
          <a:spcPct val="0"/>
        </a:spcBef>
        <a:buNone/>
        <a:defRPr sz="7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14240" indent="-914240" algn="l" defTabSz="2437974" rtl="0" eaLnBrk="1" latinLnBrk="0" hangingPunct="1">
        <a:spcBef>
          <a:spcPct val="20000"/>
        </a:spcBef>
        <a:buFont typeface="Arial" pitchFamily="34" charset="0"/>
        <a:buChar char="•"/>
        <a:defRPr sz="7200" kern="1200">
          <a:solidFill>
            <a:schemeClr val="tx1"/>
          </a:solidFill>
          <a:latin typeface="+mj-lt"/>
          <a:ea typeface="+mn-ea"/>
          <a:cs typeface="+mn-cs"/>
        </a:defRPr>
      </a:lvl1pPr>
      <a:lvl2pPr marL="1980854" indent="-761866" algn="l" defTabSz="2437974" rtl="0" eaLnBrk="1" latinLnBrk="0" hangingPunct="1">
        <a:spcBef>
          <a:spcPct val="20000"/>
        </a:spcBef>
        <a:buFont typeface="Arial" pitchFamily="34" charset="0"/>
        <a:buChar char="–"/>
        <a:defRPr sz="6400" kern="1200">
          <a:solidFill>
            <a:schemeClr val="tx1"/>
          </a:solidFill>
          <a:latin typeface="+mj-lt"/>
          <a:ea typeface="+mn-ea"/>
          <a:cs typeface="+mn-cs"/>
        </a:defRPr>
      </a:lvl2pPr>
      <a:lvl3pPr marL="3047466" indent="-609494" algn="l" defTabSz="2437974" rtl="0" eaLnBrk="1" latinLnBrk="0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j-lt"/>
          <a:ea typeface="+mn-ea"/>
          <a:cs typeface="+mn-cs"/>
        </a:defRPr>
      </a:lvl3pPr>
      <a:lvl4pPr marL="4266454" indent="-609494" algn="l" defTabSz="2437974" rtl="0" eaLnBrk="1" latinLnBrk="0" hangingPunct="1">
        <a:spcBef>
          <a:spcPct val="20000"/>
        </a:spcBef>
        <a:buFont typeface="Arial" pitchFamily="34" charset="0"/>
        <a:buChar char="–"/>
        <a:defRPr sz="4000" kern="1200">
          <a:solidFill>
            <a:schemeClr val="tx1"/>
          </a:solidFill>
          <a:latin typeface="+mj-lt"/>
          <a:ea typeface="+mn-ea"/>
          <a:cs typeface="+mn-cs"/>
        </a:defRPr>
      </a:lvl4pPr>
      <a:lvl5pPr marL="5485440" indent="-609494" algn="l" defTabSz="2437974" rtl="0" eaLnBrk="1" latinLnBrk="0" hangingPunct="1">
        <a:spcBef>
          <a:spcPct val="20000"/>
        </a:spcBef>
        <a:buFont typeface="Arial" pitchFamily="34" charset="0"/>
        <a:buChar char="»"/>
        <a:defRPr sz="4000" kern="1200">
          <a:solidFill>
            <a:schemeClr val="tx1"/>
          </a:solidFill>
          <a:latin typeface="+mj-lt"/>
          <a:ea typeface="+mn-ea"/>
          <a:cs typeface="+mn-cs"/>
        </a:defRPr>
      </a:lvl5pPr>
      <a:lvl6pPr marL="6704426" indent="-609494" algn="l" defTabSz="2437974" rtl="0" eaLnBrk="1" latinLnBrk="0" hangingPunct="1">
        <a:spcBef>
          <a:spcPct val="20000"/>
        </a:spcBef>
        <a:buFont typeface="Arial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7923414" indent="-609494" algn="l" defTabSz="2437974" rtl="0" eaLnBrk="1" latinLnBrk="0" hangingPunct="1">
        <a:spcBef>
          <a:spcPct val="20000"/>
        </a:spcBef>
        <a:buFont typeface="Arial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9142400" indent="-609494" algn="l" defTabSz="2437974" rtl="0" eaLnBrk="1" latinLnBrk="0" hangingPunct="1">
        <a:spcBef>
          <a:spcPct val="20000"/>
        </a:spcBef>
        <a:buFont typeface="Arial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0361386" indent="-609494" algn="l" defTabSz="2437974" rtl="0" eaLnBrk="1" latinLnBrk="0" hangingPunct="1">
        <a:spcBef>
          <a:spcPct val="20000"/>
        </a:spcBef>
        <a:buFont typeface="Arial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37974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1pPr>
      <a:lvl2pPr marL="1218986" algn="l" defTabSz="2437974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437974" algn="l" defTabSz="2437974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656960" algn="l" defTabSz="2437974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75946" algn="l" defTabSz="2437974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6094934" algn="l" defTabSz="2437974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313920" algn="l" defTabSz="2437974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532906" algn="l" defTabSz="2437974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751894" algn="l" defTabSz="2437974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8885" y="549283"/>
            <a:ext cx="21939886" cy="142216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5" y="2276853"/>
            <a:ext cx="21939886" cy="997547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8883" y="12712707"/>
            <a:ext cx="5688118" cy="7302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29033" y="12712707"/>
            <a:ext cx="7719590" cy="7302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0653" y="12712707"/>
            <a:ext cx="5688118" cy="7302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719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5" r:id="rId1"/>
    <p:sldLayoutId id="2147483996" r:id="rId2"/>
    <p:sldLayoutId id="2147483997" r:id="rId3"/>
    <p:sldLayoutId id="2147483998" r:id="rId4"/>
    <p:sldLayoutId id="2147483999" r:id="rId5"/>
    <p:sldLayoutId id="2147484000" r:id="rId6"/>
    <p:sldLayoutId id="2147484001" r:id="rId7"/>
    <p:sldLayoutId id="2147484002" r:id="rId8"/>
    <p:sldLayoutId id="2147484003" r:id="rId9"/>
    <p:sldLayoutId id="2147484004" r:id="rId10"/>
    <p:sldLayoutId id="2147484005" r:id="rId11"/>
    <p:sldLayoutId id="2147484006" r:id="rId12"/>
    <p:sldLayoutId id="2147484007" r:id="rId13"/>
    <p:sldLayoutId id="2147484008" r:id="rId14"/>
  </p:sldLayoutIdLst>
  <p:txStyles>
    <p:titleStyle>
      <a:lvl1pPr algn="l" defTabSz="2437242" rtl="0" eaLnBrk="1" latinLnBrk="0" hangingPunct="1">
        <a:spcBef>
          <a:spcPct val="0"/>
        </a:spcBef>
        <a:buNone/>
        <a:defRPr sz="71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13966" indent="-913966" algn="l" defTabSz="2437242" rtl="0" eaLnBrk="1" latinLnBrk="0" hangingPunct="1">
        <a:spcBef>
          <a:spcPct val="20000"/>
        </a:spcBef>
        <a:buFont typeface="Arial" pitchFamily="34" charset="0"/>
        <a:buChar char="•"/>
        <a:defRPr sz="6398" kern="1200">
          <a:solidFill>
            <a:schemeClr val="tx1"/>
          </a:solidFill>
          <a:latin typeface="+mj-lt"/>
          <a:ea typeface="+mn-ea"/>
          <a:cs typeface="+mn-cs"/>
        </a:defRPr>
      </a:lvl1pPr>
      <a:lvl2pPr marL="1980260" indent="-761638" algn="l" defTabSz="2437242" rtl="0" eaLnBrk="1" latinLnBrk="0" hangingPunct="1">
        <a:spcBef>
          <a:spcPct val="20000"/>
        </a:spcBef>
        <a:buFont typeface="Arial" pitchFamily="34" charset="0"/>
        <a:buChar char="–"/>
        <a:defRPr sz="5598" kern="1200">
          <a:solidFill>
            <a:schemeClr val="tx1"/>
          </a:solidFill>
          <a:latin typeface="+mj-lt"/>
          <a:ea typeface="+mn-ea"/>
          <a:cs typeface="+mn-cs"/>
        </a:defRPr>
      </a:lvl2pPr>
      <a:lvl3pPr marL="3046552" indent="-609312" algn="l" defTabSz="2437242" rtl="0" eaLnBrk="1" latinLnBrk="0" hangingPunct="1">
        <a:spcBef>
          <a:spcPct val="20000"/>
        </a:spcBef>
        <a:buFont typeface="Arial" pitchFamily="34" charset="0"/>
        <a:buChar char="•"/>
        <a:defRPr sz="3998" kern="1200">
          <a:solidFill>
            <a:schemeClr val="tx1"/>
          </a:solidFill>
          <a:latin typeface="+mj-lt"/>
          <a:ea typeface="+mn-ea"/>
          <a:cs typeface="+mn-cs"/>
        </a:defRPr>
      </a:lvl3pPr>
      <a:lvl4pPr marL="4265174" indent="-609312" algn="l" defTabSz="2437242" rtl="0" eaLnBrk="1" latinLnBrk="0" hangingPunct="1">
        <a:spcBef>
          <a:spcPct val="20000"/>
        </a:spcBef>
        <a:buFont typeface="Arial" pitchFamily="34" charset="0"/>
        <a:buChar char="–"/>
        <a:defRPr sz="3598" kern="1200">
          <a:solidFill>
            <a:schemeClr val="tx1"/>
          </a:solidFill>
          <a:latin typeface="+mj-lt"/>
          <a:ea typeface="+mn-ea"/>
          <a:cs typeface="+mn-cs"/>
        </a:defRPr>
      </a:lvl4pPr>
      <a:lvl5pPr marL="5483794" indent="-609312" algn="l" defTabSz="2437242" rtl="0" eaLnBrk="1" latinLnBrk="0" hangingPunct="1">
        <a:spcBef>
          <a:spcPct val="20000"/>
        </a:spcBef>
        <a:buFont typeface="Arial" pitchFamily="34" charset="0"/>
        <a:buChar char="»"/>
        <a:defRPr sz="3598" kern="1200">
          <a:solidFill>
            <a:schemeClr val="tx1"/>
          </a:solidFill>
          <a:latin typeface="+mj-lt"/>
          <a:ea typeface="+mn-ea"/>
          <a:cs typeface="+mn-cs"/>
        </a:defRPr>
      </a:lvl5pPr>
      <a:lvl6pPr marL="6702414" indent="-609312" algn="l" defTabSz="2437242" rtl="0" eaLnBrk="1" latinLnBrk="0" hangingPunct="1">
        <a:spcBef>
          <a:spcPct val="20000"/>
        </a:spcBef>
        <a:buFont typeface="Arial" pitchFamily="34" charset="0"/>
        <a:buChar char="•"/>
        <a:defRPr sz="5398" kern="1200">
          <a:solidFill>
            <a:schemeClr val="tx1"/>
          </a:solidFill>
          <a:latin typeface="+mn-lt"/>
          <a:ea typeface="+mn-ea"/>
          <a:cs typeface="+mn-cs"/>
        </a:defRPr>
      </a:lvl6pPr>
      <a:lvl7pPr marL="7921036" indent="-609312" algn="l" defTabSz="2437242" rtl="0" eaLnBrk="1" latinLnBrk="0" hangingPunct="1">
        <a:spcBef>
          <a:spcPct val="20000"/>
        </a:spcBef>
        <a:buFont typeface="Arial" pitchFamily="34" charset="0"/>
        <a:buChar char="•"/>
        <a:defRPr sz="5398" kern="1200">
          <a:solidFill>
            <a:schemeClr val="tx1"/>
          </a:solidFill>
          <a:latin typeface="+mn-lt"/>
          <a:ea typeface="+mn-ea"/>
          <a:cs typeface="+mn-cs"/>
        </a:defRPr>
      </a:lvl7pPr>
      <a:lvl8pPr marL="9139658" indent="-609312" algn="l" defTabSz="2437242" rtl="0" eaLnBrk="1" latinLnBrk="0" hangingPunct="1">
        <a:spcBef>
          <a:spcPct val="20000"/>
        </a:spcBef>
        <a:buFont typeface="Arial" pitchFamily="34" charset="0"/>
        <a:buChar char="•"/>
        <a:defRPr sz="5398" kern="1200">
          <a:solidFill>
            <a:schemeClr val="tx1"/>
          </a:solidFill>
          <a:latin typeface="+mn-lt"/>
          <a:ea typeface="+mn-ea"/>
          <a:cs typeface="+mn-cs"/>
        </a:defRPr>
      </a:lvl8pPr>
      <a:lvl9pPr marL="10358278" indent="-609312" algn="l" defTabSz="2437242" rtl="0" eaLnBrk="1" latinLnBrk="0" hangingPunct="1">
        <a:spcBef>
          <a:spcPct val="20000"/>
        </a:spcBef>
        <a:buFont typeface="Arial" pitchFamily="34" charset="0"/>
        <a:buChar char="•"/>
        <a:defRPr sz="5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37242" rtl="0" eaLnBrk="1" latinLnBrk="0" hangingPunct="1">
        <a:defRPr sz="4798" kern="1200">
          <a:solidFill>
            <a:schemeClr val="tx1"/>
          </a:solidFill>
          <a:latin typeface="+mn-lt"/>
          <a:ea typeface="+mn-ea"/>
          <a:cs typeface="+mn-cs"/>
        </a:defRPr>
      </a:lvl1pPr>
      <a:lvl2pPr marL="1218620" algn="l" defTabSz="2437242" rtl="0" eaLnBrk="1" latinLnBrk="0" hangingPunct="1">
        <a:defRPr sz="4798" kern="1200">
          <a:solidFill>
            <a:schemeClr val="tx1"/>
          </a:solidFill>
          <a:latin typeface="+mn-lt"/>
          <a:ea typeface="+mn-ea"/>
          <a:cs typeface="+mn-cs"/>
        </a:defRPr>
      </a:lvl2pPr>
      <a:lvl3pPr marL="2437242" algn="l" defTabSz="2437242" rtl="0" eaLnBrk="1" latinLnBrk="0" hangingPunct="1">
        <a:defRPr sz="4798" kern="1200">
          <a:solidFill>
            <a:schemeClr val="tx1"/>
          </a:solidFill>
          <a:latin typeface="+mn-lt"/>
          <a:ea typeface="+mn-ea"/>
          <a:cs typeface="+mn-cs"/>
        </a:defRPr>
      </a:lvl3pPr>
      <a:lvl4pPr marL="3655862" algn="l" defTabSz="2437242" rtl="0" eaLnBrk="1" latinLnBrk="0" hangingPunct="1">
        <a:defRPr sz="4798" kern="1200">
          <a:solidFill>
            <a:schemeClr val="tx1"/>
          </a:solidFill>
          <a:latin typeface="+mn-lt"/>
          <a:ea typeface="+mn-ea"/>
          <a:cs typeface="+mn-cs"/>
        </a:defRPr>
      </a:lvl4pPr>
      <a:lvl5pPr marL="4874484" algn="l" defTabSz="2437242" rtl="0" eaLnBrk="1" latinLnBrk="0" hangingPunct="1">
        <a:defRPr sz="4798" kern="1200">
          <a:solidFill>
            <a:schemeClr val="tx1"/>
          </a:solidFill>
          <a:latin typeface="+mn-lt"/>
          <a:ea typeface="+mn-ea"/>
          <a:cs typeface="+mn-cs"/>
        </a:defRPr>
      </a:lvl5pPr>
      <a:lvl6pPr marL="6093106" algn="l" defTabSz="2437242" rtl="0" eaLnBrk="1" latinLnBrk="0" hangingPunct="1">
        <a:defRPr sz="4798" kern="1200">
          <a:solidFill>
            <a:schemeClr val="tx1"/>
          </a:solidFill>
          <a:latin typeface="+mn-lt"/>
          <a:ea typeface="+mn-ea"/>
          <a:cs typeface="+mn-cs"/>
        </a:defRPr>
      </a:lvl6pPr>
      <a:lvl7pPr marL="7311726" algn="l" defTabSz="2437242" rtl="0" eaLnBrk="1" latinLnBrk="0" hangingPunct="1">
        <a:defRPr sz="4798" kern="1200">
          <a:solidFill>
            <a:schemeClr val="tx1"/>
          </a:solidFill>
          <a:latin typeface="+mn-lt"/>
          <a:ea typeface="+mn-ea"/>
          <a:cs typeface="+mn-cs"/>
        </a:defRPr>
      </a:lvl7pPr>
      <a:lvl8pPr marL="8530346" algn="l" defTabSz="2437242" rtl="0" eaLnBrk="1" latinLnBrk="0" hangingPunct="1">
        <a:defRPr sz="4798" kern="1200">
          <a:solidFill>
            <a:schemeClr val="tx1"/>
          </a:solidFill>
          <a:latin typeface="+mn-lt"/>
          <a:ea typeface="+mn-ea"/>
          <a:cs typeface="+mn-cs"/>
        </a:defRPr>
      </a:lvl8pPr>
      <a:lvl9pPr marL="9748968" algn="l" defTabSz="2437242" rtl="0" eaLnBrk="1" latinLnBrk="0" hangingPunct="1">
        <a:defRPr sz="4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lideModel shp1">
            <a:extLst>
              <a:ext uri="{FF2B5EF4-FFF2-40B4-BE49-F238E27FC236}">
                <a16:creationId xmlns:a16="http://schemas.microsoft.com/office/drawing/2014/main" id="{C888F48C-61DB-BA41-8DA9-84A6D7C900E2}"/>
              </a:ext>
            </a:extLst>
          </p:cNvPr>
          <p:cNvSpPr/>
          <p:nvPr/>
        </p:nvSpPr>
        <p:spPr>
          <a:xfrm>
            <a:off x="16296869" y="10819294"/>
            <a:ext cx="2617344" cy="7233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19" name="SlideModel shp2">
            <a:extLst>
              <a:ext uri="{FF2B5EF4-FFF2-40B4-BE49-F238E27FC236}">
                <a16:creationId xmlns:a16="http://schemas.microsoft.com/office/drawing/2014/main" id="{185374BD-F383-F742-A702-F4F38739923A}"/>
              </a:ext>
            </a:extLst>
          </p:cNvPr>
          <p:cNvSpPr/>
          <p:nvPr/>
        </p:nvSpPr>
        <p:spPr>
          <a:xfrm>
            <a:off x="20241140" y="11536776"/>
            <a:ext cx="2617344" cy="7059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17" name="SlideModel shp3">
            <a:extLst>
              <a:ext uri="{FF2B5EF4-FFF2-40B4-BE49-F238E27FC236}">
                <a16:creationId xmlns:a16="http://schemas.microsoft.com/office/drawing/2014/main" id="{061B94CA-6748-844C-B6FA-B552CEC50BFC}"/>
              </a:ext>
            </a:extLst>
          </p:cNvPr>
          <p:cNvSpPr/>
          <p:nvPr/>
        </p:nvSpPr>
        <p:spPr>
          <a:xfrm>
            <a:off x="17624677" y="9370827"/>
            <a:ext cx="2616463" cy="7153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16" name="SlideModel shp4">
            <a:extLst>
              <a:ext uri="{FF2B5EF4-FFF2-40B4-BE49-F238E27FC236}">
                <a16:creationId xmlns:a16="http://schemas.microsoft.com/office/drawing/2014/main" id="{BF2D95F9-A415-1E49-821E-436045DB6A40}"/>
              </a:ext>
            </a:extLst>
          </p:cNvPr>
          <p:cNvSpPr/>
          <p:nvPr/>
        </p:nvSpPr>
        <p:spPr>
          <a:xfrm>
            <a:off x="14991569" y="8645101"/>
            <a:ext cx="2611219" cy="7233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15" name="SlideModel shp5">
            <a:extLst>
              <a:ext uri="{FF2B5EF4-FFF2-40B4-BE49-F238E27FC236}">
                <a16:creationId xmlns:a16="http://schemas.microsoft.com/office/drawing/2014/main" id="{12F78E4A-ADC4-3A41-95B8-B27380B8649B}"/>
              </a:ext>
            </a:extLst>
          </p:cNvPr>
          <p:cNvSpPr/>
          <p:nvPr/>
        </p:nvSpPr>
        <p:spPr>
          <a:xfrm>
            <a:off x="16296869" y="7932594"/>
            <a:ext cx="2617344" cy="7233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14" name="SlideModel shp6">
            <a:extLst>
              <a:ext uri="{FF2B5EF4-FFF2-40B4-BE49-F238E27FC236}">
                <a16:creationId xmlns:a16="http://schemas.microsoft.com/office/drawing/2014/main" id="{50B6C262-7168-CA42-A7BA-2D5B088D0222}"/>
              </a:ext>
            </a:extLst>
          </p:cNvPr>
          <p:cNvSpPr/>
          <p:nvPr/>
        </p:nvSpPr>
        <p:spPr>
          <a:xfrm>
            <a:off x="9750368" y="7932594"/>
            <a:ext cx="6563611" cy="7233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13" name="SlideModel shp7">
            <a:extLst>
              <a:ext uri="{FF2B5EF4-FFF2-40B4-BE49-F238E27FC236}">
                <a16:creationId xmlns:a16="http://schemas.microsoft.com/office/drawing/2014/main" id="{B8B3692F-9703-4249-9337-7F61E411B99A}"/>
              </a:ext>
            </a:extLst>
          </p:cNvPr>
          <p:cNvSpPr/>
          <p:nvPr/>
        </p:nvSpPr>
        <p:spPr>
          <a:xfrm>
            <a:off x="1527309" y="10087569"/>
            <a:ext cx="21336000" cy="72053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12" name="SlideModel shp8">
            <a:extLst>
              <a:ext uri="{FF2B5EF4-FFF2-40B4-BE49-F238E27FC236}">
                <a16:creationId xmlns:a16="http://schemas.microsoft.com/office/drawing/2014/main" id="{500082B8-7E07-8842-9264-70AFF902B075}"/>
              </a:ext>
            </a:extLst>
          </p:cNvPr>
          <p:cNvSpPr/>
          <p:nvPr/>
        </p:nvSpPr>
        <p:spPr>
          <a:xfrm>
            <a:off x="1527309" y="7214700"/>
            <a:ext cx="21336000" cy="68800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11" name="SlideModel shp9">
            <a:extLst>
              <a:ext uri="{FF2B5EF4-FFF2-40B4-BE49-F238E27FC236}">
                <a16:creationId xmlns:a16="http://schemas.microsoft.com/office/drawing/2014/main" id="{AD1ED6D5-7128-9C4E-9C7B-8EA44333403A}"/>
              </a:ext>
            </a:extLst>
          </p:cNvPr>
          <p:cNvSpPr/>
          <p:nvPr/>
        </p:nvSpPr>
        <p:spPr>
          <a:xfrm>
            <a:off x="1527309" y="4302810"/>
            <a:ext cx="21336000" cy="723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10" name="SlideModel shp10">
            <a:extLst>
              <a:ext uri="{FF2B5EF4-FFF2-40B4-BE49-F238E27FC236}">
                <a16:creationId xmlns:a16="http://schemas.microsoft.com/office/drawing/2014/main" id="{86C47C9C-AF25-F943-B054-FBB6766EEAA0}"/>
              </a:ext>
            </a:extLst>
          </p:cNvPr>
          <p:cNvSpPr/>
          <p:nvPr/>
        </p:nvSpPr>
        <p:spPr>
          <a:xfrm>
            <a:off x="14996071" y="6471698"/>
            <a:ext cx="1296503" cy="7262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09" name="SlideModel shp11">
            <a:extLst>
              <a:ext uri="{FF2B5EF4-FFF2-40B4-BE49-F238E27FC236}">
                <a16:creationId xmlns:a16="http://schemas.microsoft.com/office/drawing/2014/main" id="{9496E3C4-5CAC-DB46-9172-7FD145B1DA5C}"/>
              </a:ext>
            </a:extLst>
          </p:cNvPr>
          <p:cNvSpPr/>
          <p:nvPr/>
        </p:nvSpPr>
        <p:spPr>
          <a:xfrm>
            <a:off x="13037533" y="5044896"/>
            <a:ext cx="5212897" cy="73115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08" name="SlideModel shp12">
            <a:extLst>
              <a:ext uri="{FF2B5EF4-FFF2-40B4-BE49-F238E27FC236}">
                <a16:creationId xmlns:a16="http://schemas.microsoft.com/office/drawing/2014/main" id="{FCF3F71C-F0CC-0642-9F4F-69458BA1BE36}"/>
              </a:ext>
            </a:extLst>
          </p:cNvPr>
          <p:cNvSpPr/>
          <p:nvPr/>
        </p:nvSpPr>
        <p:spPr>
          <a:xfrm>
            <a:off x="9740717" y="5781683"/>
            <a:ext cx="2624692" cy="6900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07" name="SlideModel shp13">
            <a:extLst>
              <a:ext uri="{FF2B5EF4-FFF2-40B4-BE49-F238E27FC236}">
                <a16:creationId xmlns:a16="http://schemas.microsoft.com/office/drawing/2014/main" id="{0E9B26DC-50C3-7A42-BD4C-AB0C02ACE5B8}"/>
              </a:ext>
            </a:extLst>
          </p:cNvPr>
          <p:cNvSpPr/>
          <p:nvPr/>
        </p:nvSpPr>
        <p:spPr>
          <a:xfrm>
            <a:off x="7779603" y="5042697"/>
            <a:ext cx="5247243" cy="7233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7" name="SlideModel shp14">
            <a:extLst>
              <a:ext uri="{FF2B5EF4-FFF2-40B4-BE49-F238E27FC236}">
                <a16:creationId xmlns:a16="http://schemas.microsoft.com/office/drawing/2014/main" id="{CA9DD688-3101-B545-9CFC-230DC241A51F}"/>
              </a:ext>
            </a:extLst>
          </p:cNvPr>
          <p:cNvSpPr/>
          <p:nvPr/>
        </p:nvSpPr>
        <p:spPr>
          <a:xfrm>
            <a:off x="7119713" y="3580378"/>
            <a:ext cx="1311426" cy="723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8" name="SlideModel shp15">
            <a:extLst>
              <a:ext uri="{FF2B5EF4-FFF2-40B4-BE49-F238E27FC236}">
                <a16:creationId xmlns:a16="http://schemas.microsoft.com/office/drawing/2014/main" id="{0B5E4845-86C9-754B-958D-7F0B772F354C}"/>
              </a:ext>
            </a:extLst>
          </p:cNvPr>
          <p:cNvSpPr/>
          <p:nvPr/>
        </p:nvSpPr>
        <p:spPr>
          <a:xfrm>
            <a:off x="8431139" y="3580378"/>
            <a:ext cx="1311426" cy="723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9" name="SlideModel shp16">
            <a:extLst>
              <a:ext uri="{FF2B5EF4-FFF2-40B4-BE49-F238E27FC236}">
                <a16:creationId xmlns:a16="http://schemas.microsoft.com/office/drawing/2014/main" id="{607316ED-83E8-BF4B-AC6A-34487CE930CC}"/>
              </a:ext>
            </a:extLst>
          </p:cNvPr>
          <p:cNvSpPr/>
          <p:nvPr/>
        </p:nvSpPr>
        <p:spPr>
          <a:xfrm>
            <a:off x="9742565" y="3580378"/>
            <a:ext cx="1311426" cy="723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0" name="SlideModel shp17">
            <a:extLst>
              <a:ext uri="{FF2B5EF4-FFF2-40B4-BE49-F238E27FC236}">
                <a16:creationId xmlns:a16="http://schemas.microsoft.com/office/drawing/2014/main" id="{D2B549E7-2046-6B46-BD30-B04D3F6F8193}"/>
              </a:ext>
            </a:extLst>
          </p:cNvPr>
          <p:cNvSpPr/>
          <p:nvPr/>
        </p:nvSpPr>
        <p:spPr>
          <a:xfrm>
            <a:off x="11053991" y="3580378"/>
            <a:ext cx="1311426" cy="723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1" name="SlideModel shp18">
            <a:extLst>
              <a:ext uri="{FF2B5EF4-FFF2-40B4-BE49-F238E27FC236}">
                <a16:creationId xmlns:a16="http://schemas.microsoft.com/office/drawing/2014/main" id="{2D36B8B4-BCBC-E549-8527-55849EA0B894}"/>
              </a:ext>
            </a:extLst>
          </p:cNvPr>
          <p:cNvSpPr/>
          <p:nvPr/>
        </p:nvSpPr>
        <p:spPr>
          <a:xfrm>
            <a:off x="12365417" y="3580378"/>
            <a:ext cx="1311426" cy="723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2" name="SlideModel shp19">
            <a:extLst>
              <a:ext uri="{FF2B5EF4-FFF2-40B4-BE49-F238E27FC236}">
                <a16:creationId xmlns:a16="http://schemas.microsoft.com/office/drawing/2014/main" id="{CA2DC327-16B4-7D4F-9900-A8E2D5B44690}"/>
              </a:ext>
            </a:extLst>
          </p:cNvPr>
          <p:cNvSpPr/>
          <p:nvPr/>
        </p:nvSpPr>
        <p:spPr>
          <a:xfrm>
            <a:off x="13676843" y="3580378"/>
            <a:ext cx="1311426" cy="723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3" name="SlideModel shp20">
            <a:extLst>
              <a:ext uri="{FF2B5EF4-FFF2-40B4-BE49-F238E27FC236}">
                <a16:creationId xmlns:a16="http://schemas.microsoft.com/office/drawing/2014/main" id="{59747252-25DF-D743-B0F7-DD65401ECEA9}"/>
              </a:ext>
            </a:extLst>
          </p:cNvPr>
          <p:cNvSpPr/>
          <p:nvPr/>
        </p:nvSpPr>
        <p:spPr>
          <a:xfrm>
            <a:off x="14988269" y="3580378"/>
            <a:ext cx="1311426" cy="723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4" name="SlideModel shp21">
            <a:extLst>
              <a:ext uri="{FF2B5EF4-FFF2-40B4-BE49-F238E27FC236}">
                <a16:creationId xmlns:a16="http://schemas.microsoft.com/office/drawing/2014/main" id="{7340B7BC-CF72-6F48-9FE6-7A2B4246ED0C}"/>
              </a:ext>
            </a:extLst>
          </p:cNvPr>
          <p:cNvSpPr/>
          <p:nvPr/>
        </p:nvSpPr>
        <p:spPr>
          <a:xfrm>
            <a:off x="16299695" y="3580378"/>
            <a:ext cx="1311426" cy="723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5" name="SlideModel shp22">
            <a:extLst>
              <a:ext uri="{FF2B5EF4-FFF2-40B4-BE49-F238E27FC236}">
                <a16:creationId xmlns:a16="http://schemas.microsoft.com/office/drawing/2014/main" id="{90F7D2E0-DBB3-1540-A2E7-0C06FB752EAC}"/>
              </a:ext>
            </a:extLst>
          </p:cNvPr>
          <p:cNvSpPr/>
          <p:nvPr/>
        </p:nvSpPr>
        <p:spPr>
          <a:xfrm>
            <a:off x="17611121" y="3580378"/>
            <a:ext cx="1311426" cy="723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6" name="SlideModel shp23">
            <a:extLst>
              <a:ext uri="{FF2B5EF4-FFF2-40B4-BE49-F238E27FC236}">
                <a16:creationId xmlns:a16="http://schemas.microsoft.com/office/drawing/2014/main" id="{3669BA2A-626E-5040-80CD-EFC82BE8A824}"/>
              </a:ext>
            </a:extLst>
          </p:cNvPr>
          <p:cNvSpPr/>
          <p:nvPr/>
        </p:nvSpPr>
        <p:spPr>
          <a:xfrm>
            <a:off x="18922547" y="3580378"/>
            <a:ext cx="1311426" cy="723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7" name="SlideModel shp24">
            <a:extLst>
              <a:ext uri="{FF2B5EF4-FFF2-40B4-BE49-F238E27FC236}">
                <a16:creationId xmlns:a16="http://schemas.microsoft.com/office/drawing/2014/main" id="{E715E402-9660-024C-B78E-6E975D8DBB00}"/>
              </a:ext>
            </a:extLst>
          </p:cNvPr>
          <p:cNvSpPr/>
          <p:nvPr/>
        </p:nvSpPr>
        <p:spPr>
          <a:xfrm>
            <a:off x="20233973" y="3580378"/>
            <a:ext cx="1311426" cy="723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8" name="SlideModel shp25">
            <a:extLst>
              <a:ext uri="{FF2B5EF4-FFF2-40B4-BE49-F238E27FC236}">
                <a16:creationId xmlns:a16="http://schemas.microsoft.com/office/drawing/2014/main" id="{1AAA35DB-2A5D-1D41-A167-CA26DC02FD44}"/>
              </a:ext>
            </a:extLst>
          </p:cNvPr>
          <p:cNvSpPr/>
          <p:nvPr/>
        </p:nvSpPr>
        <p:spPr>
          <a:xfrm>
            <a:off x="21545399" y="3580378"/>
            <a:ext cx="1311426" cy="723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21" name="SlideModel shp26">
            <a:extLst>
              <a:ext uri="{FF2B5EF4-FFF2-40B4-BE49-F238E27FC236}">
                <a16:creationId xmlns:a16="http://schemas.microsoft.com/office/drawing/2014/main" id="{89FE2831-9A6B-FC4A-8781-9DAC79A274F6}"/>
              </a:ext>
            </a:extLst>
          </p:cNvPr>
          <p:cNvSpPr/>
          <p:nvPr/>
        </p:nvSpPr>
        <p:spPr>
          <a:xfrm>
            <a:off x="1520825" y="3580378"/>
            <a:ext cx="3286067" cy="723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22" name="SlideModel shp27">
            <a:extLst>
              <a:ext uri="{FF2B5EF4-FFF2-40B4-BE49-F238E27FC236}">
                <a16:creationId xmlns:a16="http://schemas.microsoft.com/office/drawing/2014/main" id="{4D87653F-A980-AC46-A07B-7735260D8AF2}"/>
              </a:ext>
            </a:extLst>
          </p:cNvPr>
          <p:cNvSpPr/>
          <p:nvPr/>
        </p:nvSpPr>
        <p:spPr>
          <a:xfrm>
            <a:off x="4806891" y="3580378"/>
            <a:ext cx="2312822" cy="723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23" name="SlideModel shp28">
            <a:extLst>
              <a:ext uri="{FF2B5EF4-FFF2-40B4-BE49-F238E27FC236}">
                <a16:creationId xmlns:a16="http://schemas.microsoft.com/office/drawing/2014/main" id="{A3AC5173-0B5A-764E-BA34-D4A20E2FDC90}"/>
              </a:ext>
            </a:extLst>
          </p:cNvPr>
          <p:cNvSpPr txBox="1"/>
          <p:nvPr/>
        </p:nvSpPr>
        <p:spPr>
          <a:xfrm>
            <a:off x="7286517" y="3682039"/>
            <a:ext cx="962123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JUL</a:t>
            </a:r>
          </a:p>
        </p:txBody>
      </p:sp>
      <p:sp>
        <p:nvSpPr>
          <p:cNvPr id="24" name="SlideModel shp29">
            <a:extLst>
              <a:ext uri="{FF2B5EF4-FFF2-40B4-BE49-F238E27FC236}">
                <a16:creationId xmlns:a16="http://schemas.microsoft.com/office/drawing/2014/main" id="{6C1164A9-1577-594F-AEE3-575396C3107D}"/>
              </a:ext>
            </a:extLst>
          </p:cNvPr>
          <p:cNvSpPr txBox="1"/>
          <p:nvPr/>
        </p:nvSpPr>
        <p:spPr>
          <a:xfrm>
            <a:off x="8556203" y="3682039"/>
            <a:ext cx="1050864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AUG</a:t>
            </a:r>
          </a:p>
        </p:txBody>
      </p:sp>
      <p:sp>
        <p:nvSpPr>
          <p:cNvPr id="25" name="SlideModel shp30">
            <a:extLst>
              <a:ext uri="{FF2B5EF4-FFF2-40B4-BE49-F238E27FC236}">
                <a16:creationId xmlns:a16="http://schemas.microsoft.com/office/drawing/2014/main" id="{D0931752-4148-D34F-B94E-16FC72236727}"/>
              </a:ext>
            </a:extLst>
          </p:cNvPr>
          <p:cNvSpPr txBox="1"/>
          <p:nvPr/>
        </p:nvSpPr>
        <p:spPr>
          <a:xfrm>
            <a:off x="9911446" y="3682039"/>
            <a:ext cx="96372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SEP</a:t>
            </a:r>
          </a:p>
        </p:txBody>
      </p:sp>
      <p:sp>
        <p:nvSpPr>
          <p:cNvPr id="26" name="SlideModel shp31">
            <a:extLst>
              <a:ext uri="{FF2B5EF4-FFF2-40B4-BE49-F238E27FC236}">
                <a16:creationId xmlns:a16="http://schemas.microsoft.com/office/drawing/2014/main" id="{77817D39-8951-3B4C-A5F6-275FE5F33851}"/>
              </a:ext>
            </a:extLst>
          </p:cNvPr>
          <p:cNvSpPr txBox="1"/>
          <p:nvPr/>
        </p:nvSpPr>
        <p:spPr>
          <a:xfrm>
            <a:off x="11195899" y="3682039"/>
            <a:ext cx="1023037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OCT</a:t>
            </a:r>
          </a:p>
        </p:txBody>
      </p:sp>
      <p:sp>
        <p:nvSpPr>
          <p:cNvPr id="27" name="SlideModel shp32">
            <a:extLst>
              <a:ext uri="{FF2B5EF4-FFF2-40B4-BE49-F238E27FC236}">
                <a16:creationId xmlns:a16="http://schemas.microsoft.com/office/drawing/2014/main" id="{4855BC55-8A62-EC4D-904F-EE9C807FD082}"/>
              </a:ext>
            </a:extLst>
          </p:cNvPr>
          <p:cNvSpPr txBox="1"/>
          <p:nvPr/>
        </p:nvSpPr>
        <p:spPr>
          <a:xfrm>
            <a:off x="21698328" y="3682039"/>
            <a:ext cx="1023037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JUN</a:t>
            </a:r>
          </a:p>
        </p:txBody>
      </p:sp>
      <p:sp>
        <p:nvSpPr>
          <p:cNvPr id="28" name="SlideModel shp33">
            <a:extLst>
              <a:ext uri="{FF2B5EF4-FFF2-40B4-BE49-F238E27FC236}">
                <a16:creationId xmlns:a16="http://schemas.microsoft.com/office/drawing/2014/main" id="{29E3E5B7-68E1-1B43-BFEB-EB9BC281056C}"/>
              </a:ext>
            </a:extLst>
          </p:cNvPr>
          <p:cNvSpPr txBox="1"/>
          <p:nvPr/>
        </p:nvSpPr>
        <p:spPr>
          <a:xfrm>
            <a:off x="15142008" y="3682039"/>
            <a:ext cx="992900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JAN</a:t>
            </a:r>
          </a:p>
        </p:txBody>
      </p:sp>
      <p:sp>
        <p:nvSpPr>
          <p:cNvPr id="29" name="SlideModel shp34">
            <a:extLst>
              <a:ext uri="{FF2B5EF4-FFF2-40B4-BE49-F238E27FC236}">
                <a16:creationId xmlns:a16="http://schemas.microsoft.com/office/drawing/2014/main" id="{D8E2C603-D32A-FE4B-9924-B02565364826}"/>
              </a:ext>
            </a:extLst>
          </p:cNvPr>
          <p:cNvSpPr txBox="1"/>
          <p:nvPr/>
        </p:nvSpPr>
        <p:spPr>
          <a:xfrm>
            <a:off x="16467396" y="3682039"/>
            <a:ext cx="962123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FEB</a:t>
            </a:r>
          </a:p>
        </p:txBody>
      </p:sp>
      <p:sp>
        <p:nvSpPr>
          <p:cNvPr id="30" name="SlideModel shp35">
            <a:extLst>
              <a:ext uri="{FF2B5EF4-FFF2-40B4-BE49-F238E27FC236}">
                <a16:creationId xmlns:a16="http://schemas.microsoft.com/office/drawing/2014/main" id="{7AA510BB-1853-9347-8CE4-2BAE0FF93822}"/>
              </a:ext>
            </a:extLst>
          </p:cNvPr>
          <p:cNvSpPr txBox="1"/>
          <p:nvPr/>
        </p:nvSpPr>
        <p:spPr>
          <a:xfrm>
            <a:off x="17743081" y="3682039"/>
            <a:ext cx="108074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MAR</a:t>
            </a:r>
          </a:p>
        </p:txBody>
      </p:sp>
      <p:sp>
        <p:nvSpPr>
          <p:cNvPr id="31" name="SlideModel shp36">
            <a:extLst>
              <a:ext uri="{FF2B5EF4-FFF2-40B4-BE49-F238E27FC236}">
                <a16:creationId xmlns:a16="http://schemas.microsoft.com/office/drawing/2014/main" id="{4AA8549D-C9F0-BA48-AB0F-D49A8E378728}"/>
              </a:ext>
            </a:extLst>
          </p:cNvPr>
          <p:cNvSpPr txBox="1"/>
          <p:nvPr/>
        </p:nvSpPr>
        <p:spPr>
          <a:xfrm>
            <a:off x="19083835" y="3682039"/>
            <a:ext cx="1002197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APR</a:t>
            </a:r>
          </a:p>
        </p:txBody>
      </p:sp>
      <p:sp>
        <p:nvSpPr>
          <p:cNvPr id="32" name="SlideModel shp37">
            <a:extLst>
              <a:ext uri="{FF2B5EF4-FFF2-40B4-BE49-F238E27FC236}">
                <a16:creationId xmlns:a16="http://schemas.microsoft.com/office/drawing/2014/main" id="{FF236786-E299-8344-9F94-51994DBD3D73}"/>
              </a:ext>
            </a:extLst>
          </p:cNvPr>
          <p:cNvSpPr txBox="1"/>
          <p:nvPr/>
        </p:nvSpPr>
        <p:spPr>
          <a:xfrm>
            <a:off x="12488705" y="3682039"/>
            <a:ext cx="104765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NOV</a:t>
            </a:r>
          </a:p>
        </p:txBody>
      </p:sp>
      <p:sp>
        <p:nvSpPr>
          <p:cNvPr id="33" name="SlideModel shp38">
            <a:extLst>
              <a:ext uri="{FF2B5EF4-FFF2-40B4-BE49-F238E27FC236}">
                <a16:creationId xmlns:a16="http://schemas.microsoft.com/office/drawing/2014/main" id="{8E74260C-44C2-914B-86B3-34D2DE90087B}"/>
              </a:ext>
            </a:extLst>
          </p:cNvPr>
          <p:cNvSpPr txBox="1"/>
          <p:nvPr/>
        </p:nvSpPr>
        <p:spPr>
          <a:xfrm>
            <a:off x="13833595" y="3682039"/>
            <a:ext cx="100219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DEC</a:t>
            </a:r>
          </a:p>
        </p:txBody>
      </p:sp>
      <p:sp>
        <p:nvSpPr>
          <p:cNvPr id="34" name="SlideModel shp39">
            <a:extLst>
              <a:ext uri="{FF2B5EF4-FFF2-40B4-BE49-F238E27FC236}">
                <a16:creationId xmlns:a16="http://schemas.microsoft.com/office/drawing/2014/main" id="{EB7122A4-D359-2D45-ADCB-2A77088A0514}"/>
              </a:ext>
            </a:extLst>
          </p:cNvPr>
          <p:cNvSpPr txBox="1"/>
          <p:nvPr/>
        </p:nvSpPr>
        <p:spPr>
          <a:xfrm>
            <a:off x="20365897" y="3682039"/>
            <a:ext cx="1050223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MAY</a:t>
            </a:r>
          </a:p>
        </p:txBody>
      </p:sp>
      <p:sp>
        <p:nvSpPr>
          <p:cNvPr id="35" name="SlideModel shp40">
            <a:extLst>
              <a:ext uri="{FF2B5EF4-FFF2-40B4-BE49-F238E27FC236}">
                <a16:creationId xmlns:a16="http://schemas.microsoft.com/office/drawing/2014/main" id="{4A39BD55-1747-4745-A0DD-DF4FB5D81791}"/>
              </a:ext>
            </a:extLst>
          </p:cNvPr>
          <p:cNvSpPr txBox="1"/>
          <p:nvPr/>
        </p:nvSpPr>
        <p:spPr>
          <a:xfrm>
            <a:off x="5112750" y="3682039"/>
            <a:ext cx="1701107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PERIOD</a:t>
            </a:r>
          </a:p>
        </p:txBody>
      </p:sp>
      <p:sp>
        <p:nvSpPr>
          <p:cNvPr id="36" name="SlideModel shp41">
            <a:extLst>
              <a:ext uri="{FF2B5EF4-FFF2-40B4-BE49-F238E27FC236}">
                <a16:creationId xmlns:a16="http://schemas.microsoft.com/office/drawing/2014/main" id="{B827EF73-CEA3-FA49-A519-FA7FE63F96D7}"/>
              </a:ext>
            </a:extLst>
          </p:cNvPr>
          <p:cNvSpPr txBox="1"/>
          <p:nvPr/>
        </p:nvSpPr>
        <p:spPr>
          <a:xfrm>
            <a:off x="2404836" y="3682039"/>
            <a:ext cx="1518044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TASKS</a:t>
            </a:r>
          </a:p>
        </p:txBody>
      </p:sp>
      <p:sp>
        <p:nvSpPr>
          <p:cNvPr id="42" name="SlideModel shp42">
            <a:extLst>
              <a:ext uri="{FF2B5EF4-FFF2-40B4-BE49-F238E27FC236}">
                <a16:creationId xmlns:a16="http://schemas.microsoft.com/office/drawing/2014/main" id="{D7323B5B-8B7D-8145-8B59-0C59C925B954}"/>
              </a:ext>
            </a:extLst>
          </p:cNvPr>
          <p:cNvSpPr/>
          <p:nvPr/>
        </p:nvSpPr>
        <p:spPr>
          <a:xfrm>
            <a:off x="7119714" y="2857046"/>
            <a:ext cx="7868556" cy="7233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43" name="SlideModel shp43">
            <a:extLst>
              <a:ext uri="{FF2B5EF4-FFF2-40B4-BE49-F238E27FC236}">
                <a16:creationId xmlns:a16="http://schemas.microsoft.com/office/drawing/2014/main" id="{AF2E1C78-5563-4249-83B8-01E387FBC048}"/>
              </a:ext>
            </a:extLst>
          </p:cNvPr>
          <p:cNvSpPr txBox="1"/>
          <p:nvPr/>
        </p:nvSpPr>
        <p:spPr>
          <a:xfrm>
            <a:off x="10413432" y="2924719"/>
            <a:ext cx="1281120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2021</a:t>
            </a:r>
            <a:endParaRPr lang="en-US" sz="3200" b="1" dirty="0">
              <a:solidFill>
                <a:schemeClr val="bg1"/>
              </a:solidFill>
              <a:latin typeface="Arial Black" panose="020B0A04020102020204" pitchFamily="34" charset="0"/>
              <a:cs typeface="Poppins" pitchFamily="2" charset="77"/>
            </a:endParaRPr>
          </a:p>
        </p:txBody>
      </p:sp>
      <p:sp>
        <p:nvSpPr>
          <p:cNvPr id="44" name="SlideModel shp44">
            <a:extLst>
              <a:ext uri="{FF2B5EF4-FFF2-40B4-BE49-F238E27FC236}">
                <a16:creationId xmlns:a16="http://schemas.microsoft.com/office/drawing/2014/main" id="{F7884A8E-B505-5540-9CAB-4FA24A61268C}"/>
              </a:ext>
            </a:extLst>
          </p:cNvPr>
          <p:cNvSpPr/>
          <p:nvPr/>
        </p:nvSpPr>
        <p:spPr>
          <a:xfrm>
            <a:off x="14988269" y="2857046"/>
            <a:ext cx="7868556" cy="7233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45" name="SlideModel shp45">
            <a:extLst>
              <a:ext uri="{FF2B5EF4-FFF2-40B4-BE49-F238E27FC236}">
                <a16:creationId xmlns:a16="http://schemas.microsoft.com/office/drawing/2014/main" id="{03F3A151-0634-BA4B-8B43-B3AB39BB3E7F}"/>
              </a:ext>
            </a:extLst>
          </p:cNvPr>
          <p:cNvSpPr txBox="1"/>
          <p:nvPr/>
        </p:nvSpPr>
        <p:spPr>
          <a:xfrm>
            <a:off x="18281987" y="2924719"/>
            <a:ext cx="1281120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2022</a:t>
            </a:r>
            <a:endParaRPr lang="en-US" sz="3200" b="1" dirty="0">
              <a:solidFill>
                <a:schemeClr val="bg1"/>
              </a:solidFill>
              <a:latin typeface="Arial Black" panose="020B0A04020102020204" pitchFamily="34" charset="0"/>
              <a:cs typeface="Poppins" pitchFamily="2" charset="77"/>
            </a:endParaRPr>
          </a:p>
        </p:txBody>
      </p:sp>
      <p:cxnSp>
        <p:nvCxnSpPr>
          <p:cNvPr id="53" name="SlideModel shp46">
            <a:extLst>
              <a:ext uri="{FF2B5EF4-FFF2-40B4-BE49-F238E27FC236}">
                <a16:creationId xmlns:a16="http://schemas.microsoft.com/office/drawing/2014/main" id="{906F0A35-3C0C-644B-9B03-62D269D687AB}"/>
              </a:ext>
            </a:extLst>
          </p:cNvPr>
          <p:cNvCxnSpPr>
            <a:cxnSpLocks/>
          </p:cNvCxnSpPr>
          <p:nvPr/>
        </p:nvCxnSpPr>
        <p:spPr>
          <a:xfrm flipV="1">
            <a:off x="7117865" y="4303711"/>
            <a:ext cx="0" cy="796448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lideModel shp47">
            <a:extLst>
              <a:ext uri="{FF2B5EF4-FFF2-40B4-BE49-F238E27FC236}">
                <a16:creationId xmlns:a16="http://schemas.microsoft.com/office/drawing/2014/main" id="{5B4FF214-6C74-DC40-8041-64F1146A90AD}"/>
              </a:ext>
            </a:extLst>
          </p:cNvPr>
          <p:cNvCxnSpPr>
            <a:cxnSpLocks/>
          </p:cNvCxnSpPr>
          <p:nvPr/>
        </p:nvCxnSpPr>
        <p:spPr>
          <a:xfrm flipV="1">
            <a:off x="8424654" y="4303711"/>
            <a:ext cx="0" cy="796448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lideModel shp48">
            <a:extLst>
              <a:ext uri="{FF2B5EF4-FFF2-40B4-BE49-F238E27FC236}">
                <a16:creationId xmlns:a16="http://schemas.microsoft.com/office/drawing/2014/main" id="{ADBBBE8F-46EC-164D-963A-0A9C65C2F7EA}"/>
              </a:ext>
            </a:extLst>
          </p:cNvPr>
          <p:cNvCxnSpPr>
            <a:cxnSpLocks/>
          </p:cNvCxnSpPr>
          <p:nvPr/>
        </p:nvCxnSpPr>
        <p:spPr>
          <a:xfrm flipV="1">
            <a:off x="9742565" y="4303711"/>
            <a:ext cx="0" cy="796448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lideModel shp49">
            <a:extLst>
              <a:ext uri="{FF2B5EF4-FFF2-40B4-BE49-F238E27FC236}">
                <a16:creationId xmlns:a16="http://schemas.microsoft.com/office/drawing/2014/main" id="{931EAD39-C45A-B047-B3EA-E9F7F0E4342F}"/>
              </a:ext>
            </a:extLst>
          </p:cNvPr>
          <p:cNvCxnSpPr>
            <a:cxnSpLocks/>
          </p:cNvCxnSpPr>
          <p:nvPr/>
        </p:nvCxnSpPr>
        <p:spPr>
          <a:xfrm flipV="1">
            <a:off x="11047506" y="4303711"/>
            <a:ext cx="0" cy="796448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lideModel shp50">
            <a:extLst>
              <a:ext uri="{FF2B5EF4-FFF2-40B4-BE49-F238E27FC236}">
                <a16:creationId xmlns:a16="http://schemas.microsoft.com/office/drawing/2014/main" id="{F8C7701B-89F6-8742-B209-5D8026423237}"/>
              </a:ext>
            </a:extLst>
          </p:cNvPr>
          <p:cNvCxnSpPr>
            <a:cxnSpLocks/>
          </p:cNvCxnSpPr>
          <p:nvPr/>
        </p:nvCxnSpPr>
        <p:spPr>
          <a:xfrm flipV="1">
            <a:off x="12365417" y="4303711"/>
            <a:ext cx="0" cy="796448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lideModel shp51">
            <a:extLst>
              <a:ext uri="{FF2B5EF4-FFF2-40B4-BE49-F238E27FC236}">
                <a16:creationId xmlns:a16="http://schemas.microsoft.com/office/drawing/2014/main" id="{878C2CA8-DEE1-0949-B118-A084983316ED}"/>
              </a:ext>
            </a:extLst>
          </p:cNvPr>
          <p:cNvCxnSpPr>
            <a:cxnSpLocks/>
          </p:cNvCxnSpPr>
          <p:nvPr/>
        </p:nvCxnSpPr>
        <p:spPr>
          <a:xfrm flipV="1">
            <a:off x="13662555" y="4303711"/>
            <a:ext cx="0" cy="796448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lideModel shp52">
            <a:extLst>
              <a:ext uri="{FF2B5EF4-FFF2-40B4-BE49-F238E27FC236}">
                <a16:creationId xmlns:a16="http://schemas.microsoft.com/office/drawing/2014/main" id="{41B3A993-632A-B24D-B75C-6DDC63818639}"/>
              </a:ext>
            </a:extLst>
          </p:cNvPr>
          <p:cNvCxnSpPr>
            <a:cxnSpLocks/>
          </p:cNvCxnSpPr>
          <p:nvPr/>
        </p:nvCxnSpPr>
        <p:spPr>
          <a:xfrm flipV="1">
            <a:off x="14988269" y="4303711"/>
            <a:ext cx="0" cy="796448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lideModel shp53">
            <a:extLst>
              <a:ext uri="{FF2B5EF4-FFF2-40B4-BE49-F238E27FC236}">
                <a16:creationId xmlns:a16="http://schemas.microsoft.com/office/drawing/2014/main" id="{772717C3-AA5F-1547-A87A-0091F6E7C996}"/>
              </a:ext>
            </a:extLst>
          </p:cNvPr>
          <p:cNvCxnSpPr>
            <a:cxnSpLocks/>
          </p:cNvCxnSpPr>
          <p:nvPr/>
        </p:nvCxnSpPr>
        <p:spPr>
          <a:xfrm flipV="1">
            <a:off x="16292574" y="4303711"/>
            <a:ext cx="0" cy="796448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lideModel shp54">
            <a:extLst>
              <a:ext uri="{FF2B5EF4-FFF2-40B4-BE49-F238E27FC236}">
                <a16:creationId xmlns:a16="http://schemas.microsoft.com/office/drawing/2014/main" id="{BF7307CC-DBEA-4C4D-9E82-BFA09F2A13D3}"/>
              </a:ext>
            </a:extLst>
          </p:cNvPr>
          <p:cNvCxnSpPr>
            <a:cxnSpLocks/>
          </p:cNvCxnSpPr>
          <p:nvPr/>
        </p:nvCxnSpPr>
        <p:spPr>
          <a:xfrm flipV="1">
            <a:off x="17611121" y="4303711"/>
            <a:ext cx="0" cy="796448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lideModel shp55">
            <a:extLst>
              <a:ext uri="{FF2B5EF4-FFF2-40B4-BE49-F238E27FC236}">
                <a16:creationId xmlns:a16="http://schemas.microsoft.com/office/drawing/2014/main" id="{456DE665-03A7-D14D-8368-E527475CBD65}"/>
              </a:ext>
            </a:extLst>
          </p:cNvPr>
          <p:cNvCxnSpPr>
            <a:cxnSpLocks/>
          </p:cNvCxnSpPr>
          <p:nvPr/>
        </p:nvCxnSpPr>
        <p:spPr>
          <a:xfrm flipV="1">
            <a:off x="18914228" y="4303711"/>
            <a:ext cx="0" cy="796448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lideModel shp56">
            <a:extLst>
              <a:ext uri="{FF2B5EF4-FFF2-40B4-BE49-F238E27FC236}">
                <a16:creationId xmlns:a16="http://schemas.microsoft.com/office/drawing/2014/main" id="{DE6B63F0-B843-F14F-8E05-59B74B60549E}"/>
              </a:ext>
            </a:extLst>
          </p:cNvPr>
          <p:cNvCxnSpPr>
            <a:cxnSpLocks/>
          </p:cNvCxnSpPr>
          <p:nvPr/>
        </p:nvCxnSpPr>
        <p:spPr>
          <a:xfrm flipV="1">
            <a:off x="20233973" y="4303711"/>
            <a:ext cx="0" cy="796448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lideModel shp57">
            <a:extLst>
              <a:ext uri="{FF2B5EF4-FFF2-40B4-BE49-F238E27FC236}">
                <a16:creationId xmlns:a16="http://schemas.microsoft.com/office/drawing/2014/main" id="{0FF2CE10-1269-C841-8924-BD1FA11CA464}"/>
              </a:ext>
            </a:extLst>
          </p:cNvPr>
          <p:cNvCxnSpPr>
            <a:cxnSpLocks/>
          </p:cNvCxnSpPr>
          <p:nvPr/>
        </p:nvCxnSpPr>
        <p:spPr>
          <a:xfrm flipV="1">
            <a:off x="21538914" y="4303711"/>
            <a:ext cx="0" cy="796448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lideModel shp58">
            <a:extLst>
              <a:ext uri="{FF2B5EF4-FFF2-40B4-BE49-F238E27FC236}">
                <a16:creationId xmlns:a16="http://schemas.microsoft.com/office/drawing/2014/main" id="{8D6677F4-6F58-1C49-8B48-A61805715817}"/>
              </a:ext>
            </a:extLst>
          </p:cNvPr>
          <p:cNvCxnSpPr>
            <a:cxnSpLocks/>
          </p:cNvCxnSpPr>
          <p:nvPr/>
        </p:nvCxnSpPr>
        <p:spPr>
          <a:xfrm flipV="1">
            <a:off x="22850340" y="4303711"/>
            <a:ext cx="0" cy="796448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lideModel shp59">
            <a:extLst>
              <a:ext uri="{FF2B5EF4-FFF2-40B4-BE49-F238E27FC236}">
                <a16:creationId xmlns:a16="http://schemas.microsoft.com/office/drawing/2014/main" id="{E18D9ACF-C144-A047-81A5-68646FEF304D}"/>
              </a:ext>
            </a:extLst>
          </p:cNvPr>
          <p:cNvCxnSpPr>
            <a:cxnSpLocks/>
          </p:cNvCxnSpPr>
          <p:nvPr/>
        </p:nvCxnSpPr>
        <p:spPr>
          <a:xfrm flipV="1">
            <a:off x="4806891" y="4303711"/>
            <a:ext cx="0" cy="796448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lideModel shp60">
            <a:extLst>
              <a:ext uri="{FF2B5EF4-FFF2-40B4-BE49-F238E27FC236}">
                <a16:creationId xmlns:a16="http://schemas.microsoft.com/office/drawing/2014/main" id="{AD7A904D-BCDC-A848-B23F-CEAD7024F6B5}"/>
              </a:ext>
            </a:extLst>
          </p:cNvPr>
          <p:cNvCxnSpPr>
            <a:cxnSpLocks/>
          </p:cNvCxnSpPr>
          <p:nvPr/>
        </p:nvCxnSpPr>
        <p:spPr>
          <a:xfrm flipV="1">
            <a:off x="1520825" y="4303711"/>
            <a:ext cx="0" cy="796448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lideModel shp61">
            <a:extLst>
              <a:ext uri="{FF2B5EF4-FFF2-40B4-BE49-F238E27FC236}">
                <a16:creationId xmlns:a16="http://schemas.microsoft.com/office/drawing/2014/main" id="{B85834C7-35A5-DE4C-9CE7-952EE6F04193}"/>
              </a:ext>
            </a:extLst>
          </p:cNvPr>
          <p:cNvCxnSpPr>
            <a:cxnSpLocks/>
          </p:cNvCxnSpPr>
          <p:nvPr/>
        </p:nvCxnSpPr>
        <p:spPr>
          <a:xfrm>
            <a:off x="1520825" y="5027042"/>
            <a:ext cx="21336000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lideModel shp62">
            <a:extLst>
              <a:ext uri="{FF2B5EF4-FFF2-40B4-BE49-F238E27FC236}">
                <a16:creationId xmlns:a16="http://schemas.microsoft.com/office/drawing/2014/main" id="{46FE8E80-F968-A742-BA65-CECCD3C07C72}"/>
              </a:ext>
            </a:extLst>
          </p:cNvPr>
          <p:cNvCxnSpPr>
            <a:cxnSpLocks/>
          </p:cNvCxnSpPr>
          <p:nvPr/>
        </p:nvCxnSpPr>
        <p:spPr>
          <a:xfrm>
            <a:off x="1520825" y="5766029"/>
            <a:ext cx="21336000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lideModel shp63">
            <a:extLst>
              <a:ext uri="{FF2B5EF4-FFF2-40B4-BE49-F238E27FC236}">
                <a16:creationId xmlns:a16="http://schemas.microsoft.com/office/drawing/2014/main" id="{04D2AD14-2A51-764A-B257-9B4B23535310}"/>
              </a:ext>
            </a:extLst>
          </p:cNvPr>
          <p:cNvCxnSpPr>
            <a:cxnSpLocks/>
          </p:cNvCxnSpPr>
          <p:nvPr/>
        </p:nvCxnSpPr>
        <p:spPr>
          <a:xfrm>
            <a:off x="1520825" y="6473706"/>
            <a:ext cx="21336000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lideModel shp64">
            <a:extLst>
              <a:ext uri="{FF2B5EF4-FFF2-40B4-BE49-F238E27FC236}">
                <a16:creationId xmlns:a16="http://schemas.microsoft.com/office/drawing/2014/main" id="{2C75A283-F8CC-3B40-A42C-6AF2755C6DDF}"/>
              </a:ext>
            </a:extLst>
          </p:cNvPr>
          <p:cNvCxnSpPr>
            <a:cxnSpLocks/>
          </p:cNvCxnSpPr>
          <p:nvPr/>
        </p:nvCxnSpPr>
        <p:spPr>
          <a:xfrm>
            <a:off x="1520825" y="7197038"/>
            <a:ext cx="21336000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lideModel shp65">
            <a:extLst>
              <a:ext uri="{FF2B5EF4-FFF2-40B4-BE49-F238E27FC236}">
                <a16:creationId xmlns:a16="http://schemas.microsoft.com/office/drawing/2014/main" id="{7FFCC63B-70A7-A34B-8648-6F3BEA337776}"/>
              </a:ext>
            </a:extLst>
          </p:cNvPr>
          <p:cNvCxnSpPr>
            <a:cxnSpLocks/>
          </p:cNvCxnSpPr>
          <p:nvPr/>
        </p:nvCxnSpPr>
        <p:spPr>
          <a:xfrm>
            <a:off x="1520825" y="7920370"/>
            <a:ext cx="21336000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lideModel shp66">
            <a:extLst>
              <a:ext uri="{FF2B5EF4-FFF2-40B4-BE49-F238E27FC236}">
                <a16:creationId xmlns:a16="http://schemas.microsoft.com/office/drawing/2014/main" id="{4776D4C7-6831-E743-B20D-2DC6924503AA}"/>
              </a:ext>
            </a:extLst>
          </p:cNvPr>
          <p:cNvCxnSpPr>
            <a:cxnSpLocks/>
          </p:cNvCxnSpPr>
          <p:nvPr/>
        </p:nvCxnSpPr>
        <p:spPr>
          <a:xfrm>
            <a:off x="1520825" y="8643702"/>
            <a:ext cx="21336000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lideModel shp67">
            <a:extLst>
              <a:ext uri="{FF2B5EF4-FFF2-40B4-BE49-F238E27FC236}">
                <a16:creationId xmlns:a16="http://schemas.microsoft.com/office/drawing/2014/main" id="{7063A353-8A96-8343-BB83-E15CBEA8946A}"/>
              </a:ext>
            </a:extLst>
          </p:cNvPr>
          <p:cNvCxnSpPr>
            <a:cxnSpLocks/>
          </p:cNvCxnSpPr>
          <p:nvPr/>
        </p:nvCxnSpPr>
        <p:spPr>
          <a:xfrm>
            <a:off x="1520825" y="9367034"/>
            <a:ext cx="21336000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lideModel shp68">
            <a:extLst>
              <a:ext uri="{FF2B5EF4-FFF2-40B4-BE49-F238E27FC236}">
                <a16:creationId xmlns:a16="http://schemas.microsoft.com/office/drawing/2014/main" id="{38470EB8-433B-A64C-9201-8737D73CCC8A}"/>
              </a:ext>
            </a:extLst>
          </p:cNvPr>
          <p:cNvCxnSpPr>
            <a:cxnSpLocks/>
          </p:cNvCxnSpPr>
          <p:nvPr/>
        </p:nvCxnSpPr>
        <p:spPr>
          <a:xfrm>
            <a:off x="1520825" y="10090366"/>
            <a:ext cx="21336000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lideModel shp69">
            <a:extLst>
              <a:ext uri="{FF2B5EF4-FFF2-40B4-BE49-F238E27FC236}">
                <a16:creationId xmlns:a16="http://schemas.microsoft.com/office/drawing/2014/main" id="{97D80BD5-3773-E746-B573-7736B9C672D8}"/>
              </a:ext>
            </a:extLst>
          </p:cNvPr>
          <p:cNvCxnSpPr>
            <a:cxnSpLocks/>
          </p:cNvCxnSpPr>
          <p:nvPr/>
        </p:nvCxnSpPr>
        <p:spPr>
          <a:xfrm>
            <a:off x="1520825" y="10813698"/>
            <a:ext cx="21336000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lideModel shp70">
            <a:extLst>
              <a:ext uri="{FF2B5EF4-FFF2-40B4-BE49-F238E27FC236}">
                <a16:creationId xmlns:a16="http://schemas.microsoft.com/office/drawing/2014/main" id="{BDFB7D13-9360-F24D-A33F-DC07D594B8CB}"/>
              </a:ext>
            </a:extLst>
          </p:cNvPr>
          <p:cNvCxnSpPr>
            <a:cxnSpLocks/>
          </p:cNvCxnSpPr>
          <p:nvPr/>
        </p:nvCxnSpPr>
        <p:spPr>
          <a:xfrm>
            <a:off x="1520825" y="11537030"/>
            <a:ext cx="21336000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lideModel shp71">
            <a:extLst>
              <a:ext uri="{FF2B5EF4-FFF2-40B4-BE49-F238E27FC236}">
                <a16:creationId xmlns:a16="http://schemas.microsoft.com/office/drawing/2014/main" id="{73C3067C-BA4A-DB4F-BF08-A25C9D1C261A}"/>
              </a:ext>
            </a:extLst>
          </p:cNvPr>
          <p:cNvCxnSpPr>
            <a:cxnSpLocks/>
          </p:cNvCxnSpPr>
          <p:nvPr/>
        </p:nvCxnSpPr>
        <p:spPr>
          <a:xfrm>
            <a:off x="1520825" y="12242701"/>
            <a:ext cx="21336000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SlideModel shp72">
            <a:extLst>
              <a:ext uri="{FF2B5EF4-FFF2-40B4-BE49-F238E27FC236}">
                <a16:creationId xmlns:a16="http://schemas.microsoft.com/office/drawing/2014/main" id="{F74442E0-CC3F-C445-9A4E-91885D68A128}"/>
              </a:ext>
            </a:extLst>
          </p:cNvPr>
          <p:cNvSpPr txBox="1"/>
          <p:nvPr/>
        </p:nvSpPr>
        <p:spPr>
          <a:xfrm>
            <a:off x="1763351" y="4434543"/>
            <a:ext cx="885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Task </a:t>
            </a:r>
          </a:p>
        </p:txBody>
      </p:sp>
      <p:sp>
        <p:nvSpPr>
          <p:cNvPr id="86" name="SlideModel shp73">
            <a:extLst>
              <a:ext uri="{FF2B5EF4-FFF2-40B4-BE49-F238E27FC236}">
                <a16:creationId xmlns:a16="http://schemas.microsoft.com/office/drawing/2014/main" id="{1202B213-2EB8-9947-8044-C2B8F1D08245}"/>
              </a:ext>
            </a:extLst>
          </p:cNvPr>
          <p:cNvSpPr txBox="1"/>
          <p:nvPr/>
        </p:nvSpPr>
        <p:spPr>
          <a:xfrm>
            <a:off x="1763351" y="5165703"/>
            <a:ext cx="13388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Subtask</a:t>
            </a:r>
          </a:p>
        </p:txBody>
      </p:sp>
      <p:sp>
        <p:nvSpPr>
          <p:cNvPr id="87" name="SlideModel shp74">
            <a:extLst>
              <a:ext uri="{FF2B5EF4-FFF2-40B4-BE49-F238E27FC236}">
                <a16:creationId xmlns:a16="http://schemas.microsoft.com/office/drawing/2014/main" id="{F6D1F841-9E7A-7846-A951-B508ACD27B81}"/>
              </a:ext>
            </a:extLst>
          </p:cNvPr>
          <p:cNvSpPr txBox="1"/>
          <p:nvPr/>
        </p:nvSpPr>
        <p:spPr>
          <a:xfrm>
            <a:off x="1763351" y="5889229"/>
            <a:ext cx="13388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Subtask</a:t>
            </a:r>
          </a:p>
        </p:txBody>
      </p:sp>
      <p:sp>
        <p:nvSpPr>
          <p:cNvPr id="88" name="SlideModel shp75">
            <a:extLst>
              <a:ext uri="{FF2B5EF4-FFF2-40B4-BE49-F238E27FC236}">
                <a16:creationId xmlns:a16="http://schemas.microsoft.com/office/drawing/2014/main" id="{C246A963-7948-324E-84D5-96A9AE9A316A}"/>
              </a:ext>
            </a:extLst>
          </p:cNvPr>
          <p:cNvSpPr txBox="1"/>
          <p:nvPr/>
        </p:nvSpPr>
        <p:spPr>
          <a:xfrm>
            <a:off x="1763351" y="6601755"/>
            <a:ext cx="13388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Subtask</a:t>
            </a:r>
          </a:p>
        </p:txBody>
      </p:sp>
      <p:sp>
        <p:nvSpPr>
          <p:cNvPr id="89" name="SlideModel shp76">
            <a:extLst>
              <a:ext uri="{FF2B5EF4-FFF2-40B4-BE49-F238E27FC236}">
                <a16:creationId xmlns:a16="http://schemas.microsoft.com/office/drawing/2014/main" id="{A75A6B49-5726-3846-B70D-E3B4D51C1B7C}"/>
              </a:ext>
            </a:extLst>
          </p:cNvPr>
          <p:cNvSpPr txBox="1"/>
          <p:nvPr/>
        </p:nvSpPr>
        <p:spPr>
          <a:xfrm>
            <a:off x="1763351" y="7326719"/>
            <a:ext cx="10693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Task 2</a:t>
            </a:r>
          </a:p>
        </p:txBody>
      </p:sp>
      <p:sp>
        <p:nvSpPr>
          <p:cNvPr id="90" name="SlideModel shp77">
            <a:extLst>
              <a:ext uri="{FF2B5EF4-FFF2-40B4-BE49-F238E27FC236}">
                <a16:creationId xmlns:a16="http://schemas.microsoft.com/office/drawing/2014/main" id="{176195FC-E8A2-E746-84C7-FBA6141AD801}"/>
              </a:ext>
            </a:extLst>
          </p:cNvPr>
          <p:cNvSpPr txBox="1"/>
          <p:nvPr/>
        </p:nvSpPr>
        <p:spPr>
          <a:xfrm>
            <a:off x="1763351" y="8047894"/>
            <a:ext cx="13388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Subtask</a:t>
            </a:r>
          </a:p>
        </p:txBody>
      </p:sp>
      <p:sp>
        <p:nvSpPr>
          <p:cNvPr id="91" name="SlideModel shp78">
            <a:extLst>
              <a:ext uri="{FF2B5EF4-FFF2-40B4-BE49-F238E27FC236}">
                <a16:creationId xmlns:a16="http://schemas.microsoft.com/office/drawing/2014/main" id="{7530CF83-1BA0-D84D-8437-1662D3AC5CE8}"/>
              </a:ext>
            </a:extLst>
          </p:cNvPr>
          <p:cNvSpPr txBox="1"/>
          <p:nvPr/>
        </p:nvSpPr>
        <p:spPr>
          <a:xfrm>
            <a:off x="1763351" y="8774536"/>
            <a:ext cx="13388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Subtask</a:t>
            </a:r>
          </a:p>
        </p:txBody>
      </p:sp>
      <p:sp>
        <p:nvSpPr>
          <p:cNvPr id="92" name="SlideModel shp79">
            <a:extLst>
              <a:ext uri="{FF2B5EF4-FFF2-40B4-BE49-F238E27FC236}">
                <a16:creationId xmlns:a16="http://schemas.microsoft.com/office/drawing/2014/main" id="{7F14FCEF-014F-6949-BB08-00C95A2C9915}"/>
              </a:ext>
            </a:extLst>
          </p:cNvPr>
          <p:cNvSpPr txBox="1"/>
          <p:nvPr/>
        </p:nvSpPr>
        <p:spPr>
          <a:xfrm>
            <a:off x="1763351" y="9497868"/>
            <a:ext cx="13388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Subtask</a:t>
            </a:r>
          </a:p>
        </p:txBody>
      </p:sp>
      <p:sp>
        <p:nvSpPr>
          <p:cNvPr id="93" name="SlideModel shp80">
            <a:extLst>
              <a:ext uri="{FF2B5EF4-FFF2-40B4-BE49-F238E27FC236}">
                <a16:creationId xmlns:a16="http://schemas.microsoft.com/office/drawing/2014/main" id="{32DE86F2-6CDA-4643-99B6-84399D3F14C0}"/>
              </a:ext>
            </a:extLst>
          </p:cNvPr>
          <p:cNvSpPr txBox="1"/>
          <p:nvPr/>
        </p:nvSpPr>
        <p:spPr>
          <a:xfrm>
            <a:off x="1763351" y="10212369"/>
            <a:ext cx="10693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Task 3</a:t>
            </a:r>
          </a:p>
        </p:txBody>
      </p:sp>
      <p:sp>
        <p:nvSpPr>
          <p:cNvPr id="94" name="SlideModel shp81">
            <a:extLst>
              <a:ext uri="{FF2B5EF4-FFF2-40B4-BE49-F238E27FC236}">
                <a16:creationId xmlns:a16="http://schemas.microsoft.com/office/drawing/2014/main" id="{EAC9F18A-F23A-D642-8E4A-80629FB7BF75}"/>
              </a:ext>
            </a:extLst>
          </p:cNvPr>
          <p:cNvSpPr txBox="1"/>
          <p:nvPr/>
        </p:nvSpPr>
        <p:spPr>
          <a:xfrm>
            <a:off x="1763351" y="10941735"/>
            <a:ext cx="13388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Subtask</a:t>
            </a:r>
          </a:p>
        </p:txBody>
      </p:sp>
      <p:sp>
        <p:nvSpPr>
          <p:cNvPr id="95" name="SlideModel shp82">
            <a:extLst>
              <a:ext uri="{FF2B5EF4-FFF2-40B4-BE49-F238E27FC236}">
                <a16:creationId xmlns:a16="http://schemas.microsoft.com/office/drawing/2014/main" id="{787DE609-DC04-5A44-8299-A2A13AA3D363}"/>
              </a:ext>
            </a:extLst>
          </p:cNvPr>
          <p:cNvSpPr txBox="1"/>
          <p:nvPr/>
        </p:nvSpPr>
        <p:spPr>
          <a:xfrm>
            <a:off x="1763351" y="11666503"/>
            <a:ext cx="13388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Subtask</a:t>
            </a:r>
          </a:p>
        </p:txBody>
      </p:sp>
      <p:sp>
        <p:nvSpPr>
          <p:cNvPr id="96" name="SlideModel shp83">
            <a:extLst>
              <a:ext uri="{FF2B5EF4-FFF2-40B4-BE49-F238E27FC236}">
                <a16:creationId xmlns:a16="http://schemas.microsoft.com/office/drawing/2014/main" id="{C74B348C-0AD0-A34C-9C26-F7AA69EB9E15}"/>
              </a:ext>
            </a:extLst>
          </p:cNvPr>
          <p:cNvSpPr txBox="1"/>
          <p:nvPr/>
        </p:nvSpPr>
        <p:spPr>
          <a:xfrm>
            <a:off x="4986437" y="4434543"/>
            <a:ext cx="11657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X days</a:t>
            </a:r>
          </a:p>
        </p:txBody>
      </p:sp>
      <p:sp>
        <p:nvSpPr>
          <p:cNvPr id="97" name="SlideModel shp84">
            <a:extLst>
              <a:ext uri="{FF2B5EF4-FFF2-40B4-BE49-F238E27FC236}">
                <a16:creationId xmlns:a16="http://schemas.microsoft.com/office/drawing/2014/main" id="{6A95097A-7AD2-1648-8D0D-1A994AA1CE32}"/>
              </a:ext>
            </a:extLst>
          </p:cNvPr>
          <p:cNvSpPr txBox="1"/>
          <p:nvPr/>
        </p:nvSpPr>
        <p:spPr>
          <a:xfrm>
            <a:off x="4986437" y="5165703"/>
            <a:ext cx="11657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X days</a:t>
            </a:r>
          </a:p>
        </p:txBody>
      </p:sp>
      <p:sp>
        <p:nvSpPr>
          <p:cNvPr id="98" name="SlideModel shp85">
            <a:extLst>
              <a:ext uri="{FF2B5EF4-FFF2-40B4-BE49-F238E27FC236}">
                <a16:creationId xmlns:a16="http://schemas.microsoft.com/office/drawing/2014/main" id="{BF17CDF1-0BF7-3F41-90BD-27727E3A215B}"/>
              </a:ext>
            </a:extLst>
          </p:cNvPr>
          <p:cNvSpPr txBox="1"/>
          <p:nvPr/>
        </p:nvSpPr>
        <p:spPr>
          <a:xfrm>
            <a:off x="4986437" y="5889229"/>
            <a:ext cx="11657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X days</a:t>
            </a:r>
          </a:p>
        </p:txBody>
      </p:sp>
      <p:sp>
        <p:nvSpPr>
          <p:cNvPr id="99" name="SlideModel shp86">
            <a:extLst>
              <a:ext uri="{FF2B5EF4-FFF2-40B4-BE49-F238E27FC236}">
                <a16:creationId xmlns:a16="http://schemas.microsoft.com/office/drawing/2014/main" id="{4E1F6C36-8860-E448-9EF2-1CA24F00B9A2}"/>
              </a:ext>
            </a:extLst>
          </p:cNvPr>
          <p:cNvSpPr txBox="1"/>
          <p:nvPr/>
        </p:nvSpPr>
        <p:spPr>
          <a:xfrm>
            <a:off x="4986437" y="6601755"/>
            <a:ext cx="11657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X days</a:t>
            </a:r>
          </a:p>
        </p:txBody>
      </p:sp>
      <p:sp>
        <p:nvSpPr>
          <p:cNvPr id="100" name="SlideModel shp87">
            <a:extLst>
              <a:ext uri="{FF2B5EF4-FFF2-40B4-BE49-F238E27FC236}">
                <a16:creationId xmlns:a16="http://schemas.microsoft.com/office/drawing/2014/main" id="{A04236A0-CF9D-F447-9FB2-8C4E63B88EFF}"/>
              </a:ext>
            </a:extLst>
          </p:cNvPr>
          <p:cNvSpPr txBox="1"/>
          <p:nvPr/>
        </p:nvSpPr>
        <p:spPr>
          <a:xfrm>
            <a:off x="4986437" y="7326719"/>
            <a:ext cx="11657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X days</a:t>
            </a:r>
          </a:p>
        </p:txBody>
      </p:sp>
      <p:sp>
        <p:nvSpPr>
          <p:cNvPr id="101" name="SlideModel shp88">
            <a:extLst>
              <a:ext uri="{FF2B5EF4-FFF2-40B4-BE49-F238E27FC236}">
                <a16:creationId xmlns:a16="http://schemas.microsoft.com/office/drawing/2014/main" id="{B9043C27-CE53-394A-840F-A5F536900715}"/>
              </a:ext>
            </a:extLst>
          </p:cNvPr>
          <p:cNvSpPr txBox="1"/>
          <p:nvPr/>
        </p:nvSpPr>
        <p:spPr>
          <a:xfrm>
            <a:off x="4986437" y="8047894"/>
            <a:ext cx="11657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X days</a:t>
            </a:r>
          </a:p>
        </p:txBody>
      </p:sp>
      <p:sp>
        <p:nvSpPr>
          <p:cNvPr id="102" name="SlideModel shp89">
            <a:extLst>
              <a:ext uri="{FF2B5EF4-FFF2-40B4-BE49-F238E27FC236}">
                <a16:creationId xmlns:a16="http://schemas.microsoft.com/office/drawing/2014/main" id="{0F1D8C7F-C3CB-E14F-B599-AA58AB99297F}"/>
              </a:ext>
            </a:extLst>
          </p:cNvPr>
          <p:cNvSpPr txBox="1"/>
          <p:nvPr/>
        </p:nvSpPr>
        <p:spPr>
          <a:xfrm>
            <a:off x="4986437" y="8774536"/>
            <a:ext cx="11657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X days</a:t>
            </a:r>
          </a:p>
        </p:txBody>
      </p:sp>
      <p:sp>
        <p:nvSpPr>
          <p:cNvPr id="103" name="SlideModel shp90">
            <a:extLst>
              <a:ext uri="{FF2B5EF4-FFF2-40B4-BE49-F238E27FC236}">
                <a16:creationId xmlns:a16="http://schemas.microsoft.com/office/drawing/2014/main" id="{2A54CFA9-07FC-2D4C-BCB3-65025646DD13}"/>
              </a:ext>
            </a:extLst>
          </p:cNvPr>
          <p:cNvSpPr txBox="1"/>
          <p:nvPr/>
        </p:nvSpPr>
        <p:spPr>
          <a:xfrm>
            <a:off x="4986437" y="9497868"/>
            <a:ext cx="11657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X days</a:t>
            </a:r>
          </a:p>
        </p:txBody>
      </p:sp>
      <p:sp>
        <p:nvSpPr>
          <p:cNvPr id="104" name="SlideModel shp91">
            <a:extLst>
              <a:ext uri="{FF2B5EF4-FFF2-40B4-BE49-F238E27FC236}">
                <a16:creationId xmlns:a16="http://schemas.microsoft.com/office/drawing/2014/main" id="{17B54440-DEE5-3B40-974B-B7BC50F9E6BB}"/>
              </a:ext>
            </a:extLst>
          </p:cNvPr>
          <p:cNvSpPr txBox="1"/>
          <p:nvPr/>
        </p:nvSpPr>
        <p:spPr>
          <a:xfrm>
            <a:off x="4986437" y="10212369"/>
            <a:ext cx="11657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X days</a:t>
            </a:r>
          </a:p>
        </p:txBody>
      </p:sp>
      <p:sp>
        <p:nvSpPr>
          <p:cNvPr id="105" name="SlideModel shp92">
            <a:extLst>
              <a:ext uri="{FF2B5EF4-FFF2-40B4-BE49-F238E27FC236}">
                <a16:creationId xmlns:a16="http://schemas.microsoft.com/office/drawing/2014/main" id="{D1E9519E-D79A-FD49-B0C3-4E699C0ECD8A}"/>
              </a:ext>
            </a:extLst>
          </p:cNvPr>
          <p:cNvSpPr txBox="1"/>
          <p:nvPr/>
        </p:nvSpPr>
        <p:spPr>
          <a:xfrm>
            <a:off x="4986437" y="10941735"/>
            <a:ext cx="11657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X days</a:t>
            </a:r>
          </a:p>
        </p:txBody>
      </p:sp>
      <p:sp>
        <p:nvSpPr>
          <p:cNvPr id="106" name="SlideModel shp93">
            <a:extLst>
              <a:ext uri="{FF2B5EF4-FFF2-40B4-BE49-F238E27FC236}">
                <a16:creationId xmlns:a16="http://schemas.microsoft.com/office/drawing/2014/main" id="{798FA2FA-3525-3248-8F40-7AE0118C1A54}"/>
              </a:ext>
            </a:extLst>
          </p:cNvPr>
          <p:cNvSpPr txBox="1"/>
          <p:nvPr/>
        </p:nvSpPr>
        <p:spPr>
          <a:xfrm>
            <a:off x="4986437" y="11666503"/>
            <a:ext cx="11657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X days</a:t>
            </a:r>
          </a:p>
        </p:txBody>
      </p:sp>
      <p:sp>
        <p:nvSpPr>
          <p:cNvPr id="120" name="SlideModel shp94">
            <a:extLst>
              <a:ext uri="{FF2B5EF4-FFF2-40B4-BE49-F238E27FC236}">
                <a16:creationId xmlns:a16="http://schemas.microsoft.com/office/drawing/2014/main" id="{E4491B3C-AC50-9141-B08F-FA3D26921752}"/>
              </a:ext>
            </a:extLst>
          </p:cNvPr>
          <p:cNvSpPr/>
          <p:nvPr/>
        </p:nvSpPr>
        <p:spPr>
          <a:xfrm>
            <a:off x="9439352" y="11897501"/>
            <a:ext cx="530214" cy="457081"/>
          </a:xfrm>
          <a:prstGeom prst="triangl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7198" dirty="0">
              <a:latin typeface="Poppins Light" pitchFamily="2" charset="77"/>
            </a:endParaRPr>
          </a:p>
        </p:txBody>
      </p:sp>
      <p:sp>
        <p:nvSpPr>
          <p:cNvPr id="121" name="SlideModel shp95">
            <a:extLst>
              <a:ext uri="{FF2B5EF4-FFF2-40B4-BE49-F238E27FC236}">
                <a16:creationId xmlns:a16="http://schemas.microsoft.com/office/drawing/2014/main" id="{C4CF1B5E-1B30-8F45-8044-233C760D9301}"/>
              </a:ext>
            </a:extLst>
          </p:cNvPr>
          <p:cNvSpPr/>
          <p:nvPr/>
        </p:nvSpPr>
        <p:spPr>
          <a:xfrm>
            <a:off x="9026389" y="12384177"/>
            <a:ext cx="1356140" cy="57464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91440" tIns="45720" rIns="91440" bIns="45720" numCol="1" anchor="ctr">
            <a:spAutoFit/>
          </a:bodyPr>
          <a:lstStyle>
            <a:lvl1pPr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ctr"/>
            <a:r>
              <a:rPr lang="en-US" sz="2799" b="1" dirty="0">
                <a:solidFill>
                  <a:schemeClr val="tx2"/>
                </a:solidFill>
                <a:latin typeface="Arial Black" panose="020B0A04020102020204" pitchFamily="34" charset="0"/>
                <a:cs typeface="Poppins" pitchFamily="2" charset="77"/>
              </a:rPr>
              <a:t>Today</a:t>
            </a:r>
            <a:endParaRPr sz="2799" b="1" dirty="0">
              <a:solidFill>
                <a:schemeClr val="tx2"/>
              </a:solidFill>
              <a:latin typeface="Arial Black" panose="020B0A04020102020204" pitchFamily="34" charset="0"/>
              <a:cs typeface="Poppins" pitchFamily="2" charset="77"/>
            </a:endParaRPr>
          </a:p>
        </p:txBody>
      </p:sp>
      <p:sp>
        <p:nvSpPr>
          <p:cNvPr id="5" name="SlideModel shp96">
            <a:extLst>
              <a:ext uri="{FF2B5EF4-FFF2-40B4-BE49-F238E27FC236}">
                <a16:creationId xmlns:a16="http://schemas.microsoft.com/office/drawing/2014/main" id="{18EC53C4-81AD-43B7-A6F3-EF88562A0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Gantt Chart Template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3485285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lideModel shp97">
            <a:extLst>
              <a:ext uri="{FF2B5EF4-FFF2-40B4-BE49-F238E27FC236}">
                <a16:creationId xmlns:a16="http://schemas.microsoft.com/office/drawing/2014/main" id="{B96ED08B-F5A0-8446-95E4-26EF21177105}"/>
              </a:ext>
            </a:extLst>
          </p:cNvPr>
          <p:cNvSpPr/>
          <p:nvPr/>
        </p:nvSpPr>
        <p:spPr>
          <a:xfrm>
            <a:off x="15838253" y="10274614"/>
            <a:ext cx="4669105" cy="71994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03" name="SlideModel shp98">
            <a:extLst>
              <a:ext uri="{FF2B5EF4-FFF2-40B4-BE49-F238E27FC236}">
                <a16:creationId xmlns:a16="http://schemas.microsoft.com/office/drawing/2014/main" id="{92808731-F655-4148-B154-2B0181D6FEFA}"/>
              </a:ext>
            </a:extLst>
          </p:cNvPr>
          <p:cNvSpPr/>
          <p:nvPr/>
        </p:nvSpPr>
        <p:spPr>
          <a:xfrm>
            <a:off x="14659839" y="9560180"/>
            <a:ext cx="3504678" cy="70827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04" name="SlideModel shp99">
            <a:extLst>
              <a:ext uri="{FF2B5EF4-FFF2-40B4-BE49-F238E27FC236}">
                <a16:creationId xmlns:a16="http://schemas.microsoft.com/office/drawing/2014/main" id="{F6254D79-AB5F-5742-8F87-E45EC9D0B87A}"/>
              </a:ext>
            </a:extLst>
          </p:cNvPr>
          <p:cNvSpPr/>
          <p:nvPr/>
        </p:nvSpPr>
        <p:spPr>
          <a:xfrm>
            <a:off x="17008014" y="8845013"/>
            <a:ext cx="1168104" cy="702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98" name="SlideModel shp100">
            <a:extLst>
              <a:ext uri="{FF2B5EF4-FFF2-40B4-BE49-F238E27FC236}">
                <a16:creationId xmlns:a16="http://schemas.microsoft.com/office/drawing/2014/main" id="{D0401550-9CC7-E146-84A4-E6FBE53ECBA0}"/>
              </a:ext>
            </a:extLst>
          </p:cNvPr>
          <p:cNvSpPr/>
          <p:nvPr/>
        </p:nvSpPr>
        <p:spPr>
          <a:xfrm>
            <a:off x="14656895" y="6654571"/>
            <a:ext cx="4685667" cy="72333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97" name="SlideModel shp101">
            <a:extLst>
              <a:ext uri="{FF2B5EF4-FFF2-40B4-BE49-F238E27FC236}">
                <a16:creationId xmlns:a16="http://schemas.microsoft.com/office/drawing/2014/main" id="{83299EF0-FE2B-3D47-AD21-63A1086343D3}"/>
              </a:ext>
            </a:extLst>
          </p:cNvPr>
          <p:cNvSpPr/>
          <p:nvPr/>
        </p:nvSpPr>
        <p:spPr>
          <a:xfrm>
            <a:off x="12320676" y="5934016"/>
            <a:ext cx="3507623" cy="71777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96" name="SlideModel shp102">
            <a:extLst>
              <a:ext uri="{FF2B5EF4-FFF2-40B4-BE49-F238E27FC236}">
                <a16:creationId xmlns:a16="http://schemas.microsoft.com/office/drawing/2014/main" id="{D3A91539-052B-1C45-AA6E-4355AC7EB289}"/>
              </a:ext>
            </a:extLst>
          </p:cNvPr>
          <p:cNvSpPr/>
          <p:nvPr/>
        </p:nvSpPr>
        <p:spPr>
          <a:xfrm>
            <a:off x="11142262" y="5230942"/>
            <a:ext cx="2336939" cy="70029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95" name="SlideModel shp103">
            <a:extLst>
              <a:ext uri="{FF2B5EF4-FFF2-40B4-BE49-F238E27FC236}">
                <a16:creationId xmlns:a16="http://schemas.microsoft.com/office/drawing/2014/main" id="{C2BCD95B-F50A-254B-9D5B-80CE67769219}"/>
              </a:ext>
            </a:extLst>
          </p:cNvPr>
          <p:cNvSpPr/>
          <p:nvPr/>
        </p:nvSpPr>
        <p:spPr>
          <a:xfrm>
            <a:off x="8806051" y="4499632"/>
            <a:ext cx="3501367" cy="7313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72" name="SlideModel shp104">
            <a:extLst>
              <a:ext uri="{FF2B5EF4-FFF2-40B4-BE49-F238E27FC236}">
                <a16:creationId xmlns:a16="http://schemas.microsoft.com/office/drawing/2014/main" id="{8255B542-708B-954A-AFE0-C960ED32564A}"/>
              </a:ext>
            </a:extLst>
          </p:cNvPr>
          <p:cNvSpPr/>
          <p:nvPr/>
        </p:nvSpPr>
        <p:spPr>
          <a:xfrm>
            <a:off x="1527453" y="8092406"/>
            <a:ext cx="21336000" cy="723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71" name="SlideModel shp105">
            <a:extLst>
              <a:ext uri="{FF2B5EF4-FFF2-40B4-BE49-F238E27FC236}">
                <a16:creationId xmlns:a16="http://schemas.microsoft.com/office/drawing/2014/main" id="{3BCAB544-32C7-6C47-9FAC-14A9441BA04C}"/>
              </a:ext>
            </a:extLst>
          </p:cNvPr>
          <p:cNvSpPr/>
          <p:nvPr/>
        </p:nvSpPr>
        <p:spPr>
          <a:xfrm>
            <a:off x="1527453" y="3760646"/>
            <a:ext cx="21336000" cy="723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2" name="SlideModel shp106">
            <a:extLst>
              <a:ext uri="{FF2B5EF4-FFF2-40B4-BE49-F238E27FC236}">
                <a16:creationId xmlns:a16="http://schemas.microsoft.com/office/drawing/2014/main" id="{32780FE9-2F3F-0342-BEB6-3D340D3E6997}"/>
              </a:ext>
            </a:extLst>
          </p:cNvPr>
          <p:cNvSpPr/>
          <p:nvPr/>
        </p:nvSpPr>
        <p:spPr>
          <a:xfrm>
            <a:off x="8799787" y="3114537"/>
            <a:ext cx="1171420" cy="646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3" name="SlideModel shp107">
            <a:extLst>
              <a:ext uri="{FF2B5EF4-FFF2-40B4-BE49-F238E27FC236}">
                <a16:creationId xmlns:a16="http://schemas.microsoft.com/office/drawing/2014/main" id="{3DDBA443-9FE7-8D4B-8EC3-FA5FD83256A6}"/>
              </a:ext>
            </a:extLst>
          </p:cNvPr>
          <p:cNvSpPr/>
          <p:nvPr/>
        </p:nvSpPr>
        <p:spPr>
          <a:xfrm>
            <a:off x="9971207" y="3114537"/>
            <a:ext cx="1171420" cy="6461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4" name="SlideModel shp108">
            <a:extLst>
              <a:ext uri="{FF2B5EF4-FFF2-40B4-BE49-F238E27FC236}">
                <a16:creationId xmlns:a16="http://schemas.microsoft.com/office/drawing/2014/main" id="{1A160EF2-8147-D440-A4C0-C99554F8CB20}"/>
              </a:ext>
            </a:extLst>
          </p:cNvPr>
          <p:cNvSpPr/>
          <p:nvPr/>
        </p:nvSpPr>
        <p:spPr>
          <a:xfrm>
            <a:off x="11142627" y="3114537"/>
            <a:ext cx="1171420" cy="646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5" name="SlideModel shp109">
            <a:extLst>
              <a:ext uri="{FF2B5EF4-FFF2-40B4-BE49-F238E27FC236}">
                <a16:creationId xmlns:a16="http://schemas.microsoft.com/office/drawing/2014/main" id="{423E5F89-1FAE-7E45-A37E-CE74EBFEE04E}"/>
              </a:ext>
            </a:extLst>
          </p:cNvPr>
          <p:cNvSpPr/>
          <p:nvPr/>
        </p:nvSpPr>
        <p:spPr>
          <a:xfrm>
            <a:off x="12314047" y="3114537"/>
            <a:ext cx="1171420" cy="6461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6" name="SlideModel shp110">
            <a:extLst>
              <a:ext uri="{FF2B5EF4-FFF2-40B4-BE49-F238E27FC236}">
                <a16:creationId xmlns:a16="http://schemas.microsoft.com/office/drawing/2014/main" id="{A9CA1B38-6CB1-1340-8BB6-339281FE2C32}"/>
              </a:ext>
            </a:extLst>
          </p:cNvPr>
          <p:cNvSpPr/>
          <p:nvPr/>
        </p:nvSpPr>
        <p:spPr>
          <a:xfrm>
            <a:off x="13485466" y="3114537"/>
            <a:ext cx="1171420" cy="646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7" name="SlideModel shp111">
            <a:extLst>
              <a:ext uri="{FF2B5EF4-FFF2-40B4-BE49-F238E27FC236}">
                <a16:creationId xmlns:a16="http://schemas.microsoft.com/office/drawing/2014/main" id="{C141C42F-5486-B248-8D4F-3F1D80A33FD1}"/>
              </a:ext>
            </a:extLst>
          </p:cNvPr>
          <p:cNvSpPr/>
          <p:nvPr/>
        </p:nvSpPr>
        <p:spPr>
          <a:xfrm>
            <a:off x="14656886" y="3114537"/>
            <a:ext cx="1171420" cy="6461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8" name="SlideModel shp112">
            <a:extLst>
              <a:ext uri="{FF2B5EF4-FFF2-40B4-BE49-F238E27FC236}">
                <a16:creationId xmlns:a16="http://schemas.microsoft.com/office/drawing/2014/main" id="{EAEEE3A5-9000-CD48-90E6-465817A938BC}"/>
              </a:ext>
            </a:extLst>
          </p:cNvPr>
          <p:cNvSpPr/>
          <p:nvPr/>
        </p:nvSpPr>
        <p:spPr>
          <a:xfrm>
            <a:off x="15828306" y="3114537"/>
            <a:ext cx="1171420" cy="646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9" name="SlideModel shp113">
            <a:extLst>
              <a:ext uri="{FF2B5EF4-FFF2-40B4-BE49-F238E27FC236}">
                <a16:creationId xmlns:a16="http://schemas.microsoft.com/office/drawing/2014/main" id="{EA15D214-C934-7E4D-A0AA-7C3F188E9D7F}"/>
              </a:ext>
            </a:extLst>
          </p:cNvPr>
          <p:cNvSpPr/>
          <p:nvPr/>
        </p:nvSpPr>
        <p:spPr>
          <a:xfrm>
            <a:off x="16999726" y="3114537"/>
            <a:ext cx="1171420" cy="6461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0" name="SlideModel shp114">
            <a:extLst>
              <a:ext uri="{FF2B5EF4-FFF2-40B4-BE49-F238E27FC236}">
                <a16:creationId xmlns:a16="http://schemas.microsoft.com/office/drawing/2014/main" id="{107B532E-B2CB-7845-8B6C-774292EFE429}"/>
              </a:ext>
            </a:extLst>
          </p:cNvPr>
          <p:cNvSpPr/>
          <p:nvPr/>
        </p:nvSpPr>
        <p:spPr>
          <a:xfrm>
            <a:off x="18171146" y="3114537"/>
            <a:ext cx="1171420" cy="64611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1" name="SlideModel shp115">
            <a:extLst>
              <a:ext uri="{FF2B5EF4-FFF2-40B4-BE49-F238E27FC236}">
                <a16:creationId xmlns:a16="http://schemas.microsoft.com/office/drawing/2014/main" id="{B6A8CCCC-8216-3D4F-AC7A-8500AD3CA983}"/>
              </a:ext>
            </a:extLst>
          </p:cNvPr>
          <p:cNvSpPr/>
          <p:nvPr/>
        </p:nvSpPr>
        <p:spPr>
          <a:xfrm>
            <a:off x="19342566" y="3114537"/>
            <a:ext cx="1171420" cy="6461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2" name="SlideModel shp116">
            <a:extLst>
              <a:ext uri="{FF2B5EF4-FFF2-40B4-BE49-F238E27FC236}">
                <a16:creationId xmlns:a16="http://schemas.microsoft.com/office/drawing/2014/main" id="{F5D68EFB-B458-AD4B-AC4B-19CAAAE1319D}"/>
              </a:ext>
            </a:extLst>
          </p:cNvPr>
          <p:cNvSpPr/>
          <p:nvPr/>
        </p:nvSpPr>
        <p:spPr>
          <a:xfrm>
            <a:off x="20513985" y="3114537"/>
            <a:ext cx="1171420" cy="64611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3" name="SlideModel shp117">
            <a:extLst>
              <a:ext uri="{FF2B5EF4-FFF2-40B4-BE49-F238E27FC236}">
                <a16:creationId xmlns:a16="http://schemas.microsoft.com/office/drawing/2014/main" id="{5BFCDCA6-4C87-A44D-B410-802BC913968E}"/>
              </a:ext>
            </a:extLst>
          </p:cNvPr>
          <p:cNvSpPr/>
          <p:nvPr/>
        </p:nvSpPr>
        <p:spPr>
          <a:xfrm>
            <a:off x="21685405" y="3114537"/>
            <a:ext cx="1171420" cy="6461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4" name="SlideModel shp118">
            <a:extLst>
              <a:ext uri="{FF2B5EF4-FFF2-40B4-BE49-F238E27FC236}">
                <a16:creationId xmlns:a16="http://schemas.microsoft.com/office/drawing/2014/main" id="{E7DBBE11-9925-4943-AF3C-6B9E58BB3EAB}"/>
              </a:ext>
            </a:extLst>
          </p:cNvPr>
          <p:cNvSpPr txBox="1"/>
          <p:nvPr/>
        </p:nvSpPr>
        <p:spPr>
          <a:xfrm>
            <a:off x="9149097" y="3146639"/>
            <a:ext cx="458780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1</a:t>
            </a:r>
          </a:p>
        </p:txBody>
      </p:sp>
      <p:sp>
        <p:nvSpPr>
          <p:cNvPr id="15" name="SlideModel shp119">
            <a:extLst>
              <a:ext uri="{FF2B5EF4-FFF2-40B4-BE49-F238E27FC236}">
                <a16:creationId xmlns:a16="http://schemas.microsoft.com/office/drawing/2014/main" id="{3F8AD4F6-8FC7-4A4B-B178-144C5FBBCF5C}"/>
              </a:ext>
            </a:extLst>
          </p:cNvPr>
          <p:cNvSpPr txBox="1"/>
          <p:nvPr/>
        </p:nvSpPr>
        <p:spPr>
          <a:xfrm>
            <a:off x="10322867" y="3146639"/>
            <a:ext cx="458780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</a:t>
            </a:r>
          </a:p>
        </p:txBody>
      </p:sp>
      <p:sp>
        <p:nvSpPr>
          <p:cNvPr id="16" name="SlideModel shp120">
            <a:extLst>
              <a:ext uri="{FF2B5EF4-FFF2-40B4-BE49-F238E27FC236}">
                <a16:creationId xmlns:a16="http://schemas.microsoft.com/office/drawing/2014/main" id="{9E750ED7-AD5C-1947-BE37-988678982C10}"/>
              </a:ext>
            </a:extLst>
          </p:cNvPr>
          <p:cNvSpPr txBox="1"/>
          <p:nvPr/>
        </p:nvSpPr>
        <p:spPr>
          <a:xfrm>
            <a:off x="11494507" y="3146639"/>
            <a:ext cx="458780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3</a:t>
            </a:r>
          </a:p>
        </p:txBody>
      </p:sp>
      <p:sp>
        <p:nvSpPr>
          <p:cNvPr id="17" name="SlideModel shp121">
            <a:extLst>
              <a:ext uri="{FF2B5EF4-FFF2-40B4-BE49-F238E27FC236}">
                <a16:creationId xmlns:a16="http://schemas.microsoft.com/office/drawing/2014/main" id="{AA71475A-0B49-2149-A5A3-A6ADCD356379}"/>
              </a:ext>
            </a:extLst>
          </p:cNvPr>
          <p:cNvSpPr txBox="1"/>
          <p:nvPr/>
        </p:nvSpPr>
        <p:spPr>
          <a:xfrm>
            <a:off x="12666721" y="3146639"/>
            <a:ext cx="461986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4</a:t>
            </a:r>
          </a:p>
        </p:txBody>
      </p:sp>
      <p:sp>
        <p:nvSpPr>
          <p:cNvPr id="18" name="SlideModel shp122">
            <a:extLst>
              <a:ext uri="{FF2B5EF4-FFF2-40B4-BE49-F238E27FC236}">
                <a16:creationId xmlns:a16="http://schemas.microsoft.com/office/drawing/2014/main" id="{F13B822A-7531-4746-85F8-04C666F6A151}"/>
              </a:ext>
            </a:extLst>
          </p:cNvPr>
          <p:cNvSpPr txBox="1"/>
          <p:nvPr/>
        </p:nvSpPr>
        <p:spPr>
          <a:xfrm>
            <a:off x="22047924" y="3146639"/>
            <a:ext cx="461986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4</a:t>
            </a:r>
          </a:p>
        </p:txBody>
      </p:sp>
      <p:sp>
        <p:nvSpPr>
          <p:cNvPr id="19" name="SlideModel shp123">
            <a:extLst>
              <a:ext uri="{FF2B5EF4-FFF2-40B4-BE49-F238E27FC236}">
                <a16:creationId xmlns:a16="http://schemas.microsoft.com/office/drawing/2014/main" id="{860ACE58-EEDB-4742-AC57-E9E96BA2880A}"/>
              </a:ext>
            </a:extLst>
          </p:cNvPr>
          <p:cNvSpPr txBox="1"/>
          <p:nvPr/>
        </p:nvSpPr>
        <p:spPr>
          <a:xfrm>
            <a:off x="16179692" y="3146639"/>
            <a:ext cx="458780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3</a:t>
            </a:r>
          </a:p>
        </p:txBody>
      </p:sp>
      <p:sp>
        <p:nvSpPr>
          <p:cNvPr id="20" name="SlideModel shp124">
            <a:extLst>
              <a:ext uri="{FF2B5EF4-FFF2-40B4-BE49-F238E27FC236}">
                <a16:creationId xmlns:a16="http://schemas.microsoft.com/office/drawing/2014/main" id="{3937D261-7458-2B4B-85E6-05A77C3ECDCB}"/>
              </a:ext>
            </a:extLst>
          </p:cNvPr>
          <p:cNvSpPr txBox="1"/>
          <p:nvPr/>
        </p:nvSpPr>
        <p:spPr>
          <a:xfrm>
            <a:off x="17348234" y="3146639"/>
            <a:ext cx="461986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4</a:t>
            </a:r>
          </a:p>
        </p:txBody>
      </p:sp>
      <p:sp>
        <p:nvSpPr>
          <p:cNvPr id="21" name="SlideModel shp125">
            <a:extLst>
              <a:ext uri="{FF2B5EF4-FFF2-40B4-BE49-F238E27FC236}">
                <a16:creationId xmlns:a16="http://schemas.microsoft.com/office/drawing/2014/main" id="{A8B59ACE-5887-6F4C-B005-126C4DCFEC4A}"/>
              </a:ext>
            </a:extLst>
          </p:cNvPr>
          <p:cNvSpPr txBox="1"/>
          <p:nvPr/>
        </p:nvSpPr>
        <p:spPr>
          <a:xfrm>
            <a:off x="18542311" y="3146639"/>
            <a:ext cx="458780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1</a:t>
            </a:r>
          </a:p>
        </p:txBody>
      </p:sp>
      <p:sp>
        <p:nvSpPr>
          <p:cNvPr id="22" name="SlideModel shp126">
            <a:extLst>
              <a:ext uri="{FF2B5EF4-FFF2-40B4-BE49-F238E27FC236}">
                <a16:creationId xmlns:a16="http://schemas.microsoft.com/office/drawing/2014/main" id="{1BA03AC9-E299-9A46-9EAE-80287ECB85E5}"/>
              </a:ext>
            </a:extLst>
          </p:cNvPr>
          <p:cNvSpPr txBox="1"/>
          <p:nvPr/>
        </p:nvSpPr>
        <p:spPr>
          <a:xfrm>
            <a:off x="19704847" y="3146639"/>
            <a:ext cx="458780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</a:t>
            </a:r>
          </a:p>
        </p:txBody>
      </p:sp>
      <p:sp>
        <p:nvSpPr>
          <p:cNvPr id="23" name="SlideModel shp127">
            <a:extLst>
              <a:ext uri="{FF2B5EF4-FFF2-40B4-BE49-F238E27FC236}">
                <a16:creationId xmlns:a16="http://schemas.microsoft.com/office/drawing/2014/main" id="{2D0F0F3C-9578-3A46-BDE6-F7774543FD70}"/>
              </a:ext>
            </a:extLst>
          </p:cNvPr>
          <p:cNvSpPr txBox="1"/>
          <p:nvPr/>
        </p:nvSpPr>
        <p:spPr>
          <a:xfrm>
            <a:off x="13834108" y="3146639"/>
            <a:ext cx="458780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1</a:t>
            </a:r>
          </a:p>
        </p:txBody>
      </p:sp>
      <p:sp>
        <p:nvSpPr>
          <p:cNvPr id="24" name="SlideModel shp128">
            <a:extLst>
              <a:ext uri="{FF2B5EF4-FFF2-40B4-BE49-F238E27FC236}">
                <a16:creationId xmlns:a16="http://schemas.microsoft.com/office/drawing/2014/main" id="{852E985B-75F7-A845-8CD1-AB36023B0557}"/>
              </a:ext>
            </a:extLst>
          </p:cNvPr>
          <p:cNvSpPr txBox="1"/>
          <p:nvPr/>
        </p:nvSpPr>
        <p:spPr>
          <a:xfrm>
            <a:off x="15015117" y="3146639"/>
            <a:ext cx="458780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</a:t>
            </a:r>
          </a:p>
        </p:txBody>
      </p:sp>
      <p:sp>
        <p:nvSpPr>
          <p:cNvPr id="25" name="SlideModel shp129">
            <a:extLst>
              <a:ext uri="{FF2B5EF4-FFF2-40B4-BE49-F238E27FC236}">
                <a16:creationId xmlns:a16="http://schemas.microsoft.com/office/drawing/2014/main" id="{334C5FD0-C72A-9740-AA4B-1AAA9417448F}"/>
              </a:ext>
            </a:extLst>
          </p:cNvPr>
          <p:cNvSpPr txBox="1"/>
          <p:nvPr/>
        </p:nvSpPr>
        <p:spPr>
          <a:xfrm>
            <a:off x="20871485" y="3146639"/>
            <a:ext cx="458780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3</a:t>
            </a:r>
          </a:p>
        </p:txBody>
      </p:sp>
      <p:sp>
        <p:nvSpPr>
          <p:cNvPr id="29" name="SlideModel shp130">
            <a:extLst>
              <a:ext uri="{FF2B5EF4-FFF2-40B4-BE49-F238E27FC236}">
                <a16:creationId xmlns:a16="http://schemas.microsoft.com/office/drawing/2014/main" id="{3A899856-3751-2D46-8FC9-44DC60826541}"/>
              </a:ext>
            </a:extLst>
          </p:cNvPr>
          <p:cNvSpPr/>
          <p:nvPr/>
        </p:nvSpPr>
        <p:spPr>
          <a:xfrm>
            <a:off x="8799788" y="2391205"/>
            <a:ext cx="4685678" cy="7233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30" name="SlideModel shp131">
            <a:extLst>
              <a:ext uri="{FF2B5EF4-FFF2-40B4-BE49-F238E27FC236}">
                <a16:creationId xmlns:a16="http://schemas.microsoft.com/office/drawing/2014/main" id="{2AE34A61-DE93-EA47-9BAD-D363B92D0051}"/>
              </a:ext>
            </a:extLst>
          </p:cNvPr>
          <p:cNvSpPr txBox="1"/>
          <p:nvPr/>
        </p:nvSpPr>
        <p:spPr>
          <a:xfrm>
            <a:off x="10511406" y="2485004"/>
            <a:ext cx="1281120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2021</a:t>
            </a:r>
            <a:endParaRPr lang="en-US" sz="3200" b="1" dirty="0">
              <a:solidFill>
                <a:schemeClr val="bg1"/>
              </a:solidFill>
              <a:latin typeface="Arial Black" panose="020B0A04020102020204" pitchFamily="34" charset="0"/>
              <a:cs typeface="Poppins" pitchFamily="2" charset="77"/>
            </a:endParaRPr>
          </a:p>
        </p:txBody>
      </p:sp>
      <p:sp>
        <p:nvSpPr>
          <p:cNvPr id="31" name="SlideModel shp132">
            <a:extLst>
              <a:ext uri="{FF2B5EF4-FFF2-40B4-BE49-F238E27FC236}">
                <a16:creationId xmlns:a16="http://schemas.microsoft.com/office/drawing/2014/main" id="{5FD519A4-00BD-A340-BBF2-A16BE5EF1C04}"/>
              </a:ext>
            </a:extLst>
          </p:cNvPr>
          <p:cNvSpPr/>
          <p:nvPr/>
        </p:nvSpPr>
        <p:spPr>
          <a:xfrm>
            <a:off x="13485466" y="2391205"/>
            <a:ext cx="4685678" cy="7233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33" name="SlideModel shp133">
            <a:extLst>
              <a:ext uri="{FF2B5EF4-FFF2-40B4-BE49-F238E27FC236}">
                <a16:creationId xmlns:a16="http://schemas.microsoft.com/office/drawing/2014/main" id="{3A17C334-FE2E-2642-BDE1-07FFA7112BBF}"/>
              </a:ext>
            </a:extLst>
          </p:cNvPr>
          <p:cNvSpPr txBox="1"/>
          <p:nvPr/>
        </p:nvSpPr>
        <p:spPr>
          <a:xfrm>
            <a:off x="15197084" y="2485004"/>
            <a:ext cx="1281120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2022</a:t>
            </a:r>
            <a:endParaRPr lang="en-US" sz="3200" b="1" dirty="0">
              <a:solidFill>
                <a:schemeClr val="bg1"/>
              </a:solidFill>
              <a:latin typeface="Arial Black" panose="020B0A04020102020204" pitchFamily="34" charset="0"/>
              <a:cs typeface="Poppins" pitchFamily="2" charset="77"/>
            </a:endParaRPr>
          </a:p>
        </p:txBody>
      </p:sp>
      <p:sp>
        <p:nvSpPr>
          <p:cNvPr id="34" name="SlideModel shp134">
            <a:extLst>
              <a:ext uri="{FF2B5EF4-FFF2-40B4-BE49-F238E27FC236}">
                <a16:creationId xmlns:a16="http://schemas.microsoft.com/office/drawing/2014/main" id="{43505643-A331-DA41-BAB0-DF10A5D32497}"/>
              </a:ext>
            </a:extLst>
          </p:cNvPr>
          <p:cNvSpPr/>
          <p:nvPr/>
        </p:nvSpPr>
        <p:spPr>
          <a:xfrm>
            <a:off x="18171147" y="2391205"/>
            <a:ext cx="4685678" cy="7233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35" name="SlideModel shp135">
            <a:extLst>
              <a:ext uri="{FF2B5EF4-FFF2-40B4-BE49-F238E27FC236}">
                <a16:creationId xmlns:a16="http://schemas.microsoft.com/office/drawing/2014/main" id="{23B2A8C3-1BD5-744A-B603-4EA105FC41B1}"/>
              </a:ext>
            </a:extLst>
          </p:cNvPr>
          <p:cNvSpPr txBox="1"/>
          <p:nvPr/>
        </p:nvSpPr>
        <p:spPr>
          <a:xfrm>
            <a:off x="19882765" y="2485004"/>
            <a:ext cx="1281120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2023</a:t>
            </a:r>
            <a:endParaRPr lang="en-US" sz="3200" b="1" dirty="0">
              <a:solidFill>
                <a:schemeClr val="bg1"/>
              </a:solidFill>
              <a:latin typeface="Arial Black" panose="020B0A04020102020204" pitchFamily="34" charset="0"/>
              <a:cs typeface="Poppins" pitchFamily="2" charset="77"/>
            </a:endParaRPr>
          </a:p>
        </p:txBody>
      </p:sp>
      <p:sp>
        <p:nvSpPr>
          <p:cNvPr id="36" name="SlideModel shp136">
            <a:extLst>
              <a:ext uri="{FF2B5EF4-FFF2-40B4-BE49-F238E27FC236}">
                <a16:creationId xmlns:a16="http://schemas.microsoft.com/office/drawing/2014/main" id="{71F2E2BF-16F6-4743-A5B4-8007402BB584}"/>
              </a:ext>
            </a:extLst>
          </p:cNvPr>
          <p:cNvSpPr/>
          <p:nvPr/>
        </p:nvSpPr>
        <p:spPr>
          <a:xfrm>
            <a:off x="1520825" y="2391205"/>
            <a:ext cx="4685675" cy="136944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37" name="SlideModel shp137">
            <a:extLst>
              <a:ext uri="{FF2B5EF4-FFF2-40B4-BE49-F238E27FC236}">
                <a16:creationId xmlns:a16="http://schemas.microsoft.com/office/drawing/2014/main" id="{F72D62F5-3ADA-644F-A458-DBB1297DC058}"/>
              </a:ext>
            </a:extLst>
          </p:cNvPr>
          <p:cNvSpPr/>
          <p:nvPr/>
        </p:nvSpPr>
        <p:spPr>
          <a:xfrm>
            <a:off x="6206503" y="2391205"/>
            <a:ext cx="2592919" cy="136944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38" name="SlideModel shp138">
            <a:extLst>
              <a:ext uri="{FF2B5EF4-FFF2-40B4-BE49-F238E27FC236}">
                <a16:creationId xmlns:a16="http://schemas.microsoft.com/office/drawing/2014/main" id="{D5A33A4D-F268-2C40-A1C2-4C58F60A45AB}"/>
              </a:ext>
            </a:extLst>
          </p:cNvPr>
          <p:cNvSpPr txBox="1"/>
          <p:nvPr/>
        </p:nvSpPr>
        <p:spPr>
          <a:xfrm>
            <a:off x="2899407" y="2775015"/>
            <a:ext cx="1915910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Activity</a:t>
            </a:r>
          </a:p>
        </p:txBody>
      </p:sp>
      <p:sp>
        <p:nvSpPr>
          <p:cNvPr id="39" name="SlideModel shp139">
            <a:extLst>
              <a:ext uri="{FF2B5EF4-FFF2-40B4-BE49-F238E27FC236}">
                <a16:creationId xmlns:a16="http://schemas.microsoft.com/office/drawing/2014/main" id="{4668E520-F461-7F49-9443-5E8739ED86FB}"/>
              </a:ext>
            </a:extLst>
          </p:cNvPr>
          <p:cNvSpPr txBox="1"/>
          <p:nvPr/>
        </p:nvSpPr>
        <p:spPr>
          <a:xfrm>
            <a:off x="6415157" y="2775015"/>
            <a:ext cx="2189831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Progress</a:t>
            </a:r>
          </a:p>
        </p:txBody>
      </p:sp>
      <p:cxnSp>
        <p:nvCxnSpPr>
          <p:cNvPr id="40" name="SlideModel shp140">
            <a:extLst>
              <a:ext uri="{FF2B5EF4-FFF2-40B4-BE49-F238E27FC236}">
                <a16:creationId xmlns:a16="http://schemas.microsoft.com/office/drawing/2014/main" id="{DB406219-7F59-6D47-8402-C5C2DA347B3E}"/>
              </a:ext>
            </a:extLst>
          </p:cNvPr>
          <p:cNvCxnSpPr>
            <a:cxnSpLocks/>
          </p:cNvCxnSpPr>
          <p:nvPr/>
        </p:nvCxnSpPr>
        <p:spPr>
          <a:xfrm>
            <a:off x="1520825" y="4484576"/>
            <a:ext cx="21336000" cy="0"/>
          </a:xfrm>
          <a:prstGeom prst="line">
            <a:avLst/>
          </a:prstGeom>
          <a:ln w="508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lideModel shp141">
            <a:extLst>
              <a:ext uri="{FF2B5EF4-FFF2-40B4-BE49-F238E27FC236}">
                <a16:creationId xmlns:a16="http://schemas.microsoft.com/office/drawing/2014/main" id="{231356DA-3EC4-3347-B8BD-0A278D00D885}"/>
              </a:ext>
            </a:extLst>
          </p:cNvPr>
          <p:cNvCxnSpPr>
            <a:cxnSpLocks/>
          </p:cNvCxnSpPr>
          <p:nvPr/>
        </p:nvCxnSpPr>
        <p:spPr>
          <a:xfrm>
            <a:off x="1520825" y="5223563"/>
            <a:ext cx="21336000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lideModel shp142">
            <a:extLst>
              <a:ext uri="{FF2B5EF4-FFF2-40B4-BE49-F238E27FC236}">
                <a16:creationId xmlns:a16="http://schemas.microsoft.com/office/drawing/2014/main" id="{F7204A01-590E-BC42-9BF8-05971DE29258}"/>
              </a:ext>
            </a:extLst>
          </p:cNvPr>
          <p:cNvCxnSpPr>
            <a:cxnSpLocks/>
          </p:cNvCxnSpPr>
          <p:nvPr/>
        </p:nvCxnSpPr>
        <p:spPr>
          <a:xfrm>
            <a:off x="1520825" y="5931240"/>
            <a:ext cx="21336000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lideModel shp143">
            <a:extLst>
              <a:ext uri="{FF2B5EF4-FFF2-40B4-BE49-F238E27FC236}">
                <a16:creationId xmlns:a16="http://schemas.microsoft.com/office/drawing/2014/main" id="{5235F7A3-207D-4443-A791-953031E510AF}"/>
              </a:ext>
            </a:extLst>
          </p:cNvPr>
          <p:cNvCxnSpPr>
            <a:cxnSpLocks/>
          </p:cNvCxnSpPr>
          <p:nvPr/>
        </p:nvCxnSpPr>
        <p:spPr>
          <a:xfrm>
            <a:off x="1520825" y="6654572"/>
            <a:ext cx="21336000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lideModel shp144">
            <a:extLst>
              <a:ext uri="{FF2B5EF4-FFF2-40B4-BE49-F238E27FC236}">
                <a16:creationId xmlns:a16="http://schemas.microsoft.com/office/drawing/2014/main" id="{6AB8A7C1-E903-ED41-84E5-279A4009A2CE}"/>
              </a:ext>
            </a:extLst>
          </p:cNvPr>
          <p:cNvCxnSpPr>
            <a:cxnSpLocks/>
          </p:cNvCxnSpPr>
          <p:nvPr/>
        </p:nvCxnSpPr>
        <p:spPr>
          <a:xfrm>
            <a:off x="1520825" y="7377904"/>
            <a:ext cx="21336000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lideModel shp145">
            <a:extLst>
              <a:ext uri="{FF2B5EF4-FFF2-40B4-BE49-F238E27FC236}">
                <a16:creationId xmlns:a16="http://schemas.microsoft.com/office/drawing/2014/main" id="{C5B1DD36-D52A-0B4C-8B04-64901912CCBE}"/>
              </a:ext>
            </a:extLst>
          </p:cNvPr>
          <p:cNvCxnSpPr>
            <a:cxnSpLocks/>
          </p:cNvCxnSpPr>
          <p:nvPr/>
        </p:nvCxnSpPr>
        <p:spPr>
          <a:xfrm>
            <a:off x="1520825" y="8101236"/>
            <a:ext cx="21336000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lideModel shp146">
            <a:extLst>
              <a:ext uri="{FF2B5EF4-FFF2-40B4-BE49-F238E27FC236}">
                <a16:creationId xmlns:a16="http://schemas.microsoft.com/office/drawing/2014/main" id="{77CFF67A-0179-5746-B11D-F96531DD9B80}"/>
              </a:ext>
            </a:extLst>
          </p:cNvPr>
          <p:cNvCxnSpPr>
            <a:cxnSpLocks/>
          </p:cNvCxnSpPr>
          <p:nvPr/>
        </p:nvCxnSpPr>
        <p:spPr>
          <a:xfrm>
            <a:off x="1520825" y="8824568"/>
            <a:ext cx="21336000" cy="0"/>
          </a:xfrm>
          <a:prstGeom prst="line">
            <a:avLst/>
          </a:prstGeom>
          <a:ln w="508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lideModel shp147">
            <a:extLst>
              <a:ext uri="{FF2B5EF4-FFF2-40B4-BE49-F238E27FC236}">
                <a16:creationId xmlns:a16="http://schemas.microsoft.com/office/drawing/2014/main" id="{843782D2-04F3-4F43-AA12-74FDB974EF4A}"/>
              </a:ext>
            </a:extLst>
          </p:cNvPr>
          <p:cNvCxnSpPr>
            <a:cxnSpLocks/>
          </p:cNvCxnSpPr>
          <p:nvPr/>
        </p:nvCxnSpPr>
        <p:spPr>
          <a:xfrm>
            <a:off x="1520825" y="9547900"/>
            <a:ext cx="21336000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lideModel shp148">
            <a:extLst>
              <a:ext uri="{FF2B5EF4-FFF2-40B4-BE49-F238E27FC236}">
                <a16:creationId xmlns:a16="http://schemas.microsoft.com/office/drawing/2014/main" id="{74806AD9-8AE3-C943-A7ED-2FFEF505A2B6}"/>
              </a:ext>
            </a:extLst>
          </p:cNvPr>
          <p:cNvCxnSpPr>
            <a:cxnSpLocks/>
          </p:cNvCxnSpPr>
          <p:nvPr/>
        </p:nvCxnSpPr>
        <p:spPr>
          <a:xfrm>
            <a:off x="1520825" y="10271232"/>
            <a:ext cx="21336000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lideModel shp149">
            <a:extLst>
              <a:ext uri="{FF2B5EF4-FFF2-40B4-BE49-F238E27FC236}">
                <a16:creationId xmlns:a16="http://schemas.microsoft.com/office/drawing/2014/main" id="{D46FCAF4-2EAB-3B43-8B2F-3786DA308D50}"/>
              </a:ext>
            </a:extLst>
          </p:cNvPr>
          <p:cNvCxnSpPr>
            <a:cxnSpLocks/>
          </p:cNvCxnSpPr>
          <p:nvPr/>
        </p:nvCxnSpPr>
        <p:spPr>
          <a:xfrm>
            <a:off x="1520825" y="10994564"/>
            <a:ext cx="21336000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lideModel shp150">
            <a:extLst>
              <a:ext uri="{FF2B5EF4-FFF2-40B4-BE49-F238E27FC236}">
                <a16:creationId xmlns:a16="http://schemas.microsoft.com/office/drawing/2014/main" id="{A9894A71-0EC0-654B-81FD-A7E716B065D9}"/>
              </a:ext>
            </a:extLst>
          </p:cNvPr>
          <p:cNvCxnSpPr>
            <a:cxnSpLocks/>
          </p:cNvCxnSpPr>
          <p:nvPr/>
        </p:nvCxnSpPr>
        <p:spPr>
          <a:xfrm>
            <a:off x="1520825" y="11700235"/>
            <a:ext cx="21336000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lideModel shp151">
            <a:extLst>
              <a:ext uri="{FF2B5EF4-FFF2-40B4-BE49-F238E27FC236}">
                <a16:creationId xmlns:a16="http://schemas.microsoft.com/office/drawing/2014/main" id="{3FDFC32C-D1CA-9D46-9AAE-A701E955FC49}"/>
              </a:ext>
            </a:extLst>
          </p:cNvPr>
          <p:cNvCxnSpPr>
            <a:cxnSpLocks/>
          </p:cNvCxnSpPr>
          <p:nvPr/>
        </p:nvCxnSpPr>
        <p:spPr>
          <a:xfrm flipV="1">
            <a:off x="6193173" y="3760648"/>
            <a:ext cx="0" cy="7939587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lideModel shp152">
            <a:extLst>
              <a:ext uri="{FF2B5EF4-FFF2-40B4-BE49-F238E27FC236}">
                <a16:creationId xmlns:a16="http://schemas.microsoft.com/office/drawing/2014/main" id="{1C004ABE-3124-EF47-B698-EC25F09CA01D}"/>
              </a:ext>
            </a:extLst>
          </p:cNvPr>
          <p:cNvCxnSpPr>
            <a:cxnSpLocks/>
          </p:cNvCxnSpPr>
          <p:nvPr/>
        </p:nvCxnSpPr>
        <p:spPr>
          <a:xfrm flipV="1">
            <a:off x="1520825" y="3760648"/>
            <a:ext cx="0" cy="7939587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lideModel shp153">
            <a:extLst>
              <a:ext uri="{FF2B5EF4-FFF2-40B4-BE49-F238E27FC236}">
                <a16:creationId xmlns:a16="http://schemas.microsoft.com/office/drawing/2014/main" id="{4F430F6D-3535-5649-BC74-A57C0BB061E8}"/>
              </a:ext>
            </a:extLst>
          </p:cNvPr>
          <p:cNvCxnSpPr>
            <a:cxnSpLocks/>
          </p:cNvCxnSpPr>
          <p:nvPr/>
        </p:nvCxnSpPr>
        <p:spPr>
          <a:xfrm flipV="1">
            <a:off x="8799423" y="3760648"/>
            <a:ext cx="0" cy="7939587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lideModel shp154">
            <a:extLst>
              <a:ext uri="{FF2B5EF4-FFF2-40B4-BE49-F238E27FC236}">
                <a16:creationId xmlns:a16="http://schemas.microsoft.com/office/drawing/2014/main" id="{BCAE1F2D-74BD-FC47-8888-038A0C28FBAA}"/>
              </a:ext>
            </a:extLst>
          </p:cNvPr>
          <p:cNvCxnSpPr>
            <a:cxnSpLocks/>
          </p:cNvCxnSpPr>
          <p:nvPr/>
        </p:nvCxnSpPr>
        <p:spPr>
          <a:xfrm flipV="1">
            <a:off x="9971207" y="3760648"/>
            <a:ext cx="0" cy="7939587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lideModel shp155">
            <a:extLst>
              <a:ext uri="{FF2B5EF4-FFF2-40B4-BE49-F238E27FC236}">
                <a16:creationId xmlns:a16="http://schemas.microsoft.com/office/drawing/2014/main" id="{B96C9A66-1818-5243-B21D-0A2811244AA5}"/>
              </a:ext>
            </a:extLst>
          </p:cNvPr>
          <p:cNvCxnSpPr>
            <a:cxnSpLocks/>
          </p:cNvCxnSpPr>
          <p:nvPr/>
        </p:nvCxnSpPr>
        <p:spPr>
          <a:xfrm flipV="1">
            <a:off x="11142627" y="3760648"/>
            <a:ext cx="0" cy="7939587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lideModel shp156">
            <a:extLst>
              <a:ext uri="{FF2B5EF4-FFF2-40B4-BE49-F238E27FC236}">
                <a16:creationId xmlns:a16="http://schemas.microsoft.com/office/drawing/2014/main" id="{1B6F9D92-A47E-0D43-B491-0E3608FDED2E}"/>
              </a:ext>
            </a:extLst>
          </p:cNvPr>
          <p:cNvCxnSpPr>
            <a:cxnSpLocks/>
          </p:cNvCxnSpPr>
          <p:nvPr/>
        </p:nvCxnSpPr>
        <p:spPr>
          <a:xfrm flipV="1">
            <a:off x="12314047" y="3760648"/>
            <a:ext cx="0" cy="7939587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lideModel shp157">
            <a:extLst>
              <a:ext uri="{FF2B5EF4-FFF2-40B4-BE49-F238E27FC236}">
                <a16:creationId xmlns:a16="http://schemas.microsoft.com/office/drawing/2014/main" id="{F1194CB2-35BA-8146-9A21-6B8A11DBE2FC}"/>
              </a:ext>
            </a:extLst>
          </p:cNvPr>
          <p:cNvCxnSpPr>
            <a:cxnSpLocks/>
          </p:cNvCxnSpPr>
          <p:nvPr/>
        </p:nvCxnSpPr>
        <p:spPr>
          <a:xfrm flipV="1">
            <a:off x="13485466" y="3760648"/>
            <a:ext cx="0" cy="7939587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lideModel shp158">
            <a:extLst>
              <a:ext uri="{FF2B5EF4-FFF2-40B4-BE49-F238E27FC236}">
                <a16:creationId xmlns:a16="http://schemas.microsoft.com/office/drawing/2014/main" id="{8E495B3F-B4CE-1C4B-BA2E-87421EDB0348}"/>
              </a:ext>
            </a:extLst>
          </p:cNvPr>
          <p:cNvCxnSpPr>
            <a:cxnSpLocks/>
          </p:cNvCxnSpPr>
          <p:nvPr/>
        </p:nvCxnSpPr>
        <p:spPr>
          <a:xfrm flipV="1">
            <a:off x="14656886" y="3760648"/>
            <a:ext cx="0" cy="7939587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lideModel shp159">
            <a:extLst>
              <a:ext uri="{FF2B5EF4-FFF2-40B4-BE49-F238E27FC236}">
                <a16:creationId xmlns:a16="http://schemas.microsoft.com/office/drawing/2014/main" id="{5DE178FE-A3C8-0F41-9112-818DDDB76CAB}"/>
              </a:ext>
            </a:extLst>
          </p:cNvPr>
          <p:cNvCxnSpPr>
            <a:cxnSpLocks/>
          </p:cNvCxnSpPr>
          <p:nvPr/>
        </p:nvCxnSpPr>
        <p:spPr>
          <a:xfrm flipV="1">
            <a:off x="15828306" y="3760648"/>
            <a:ext cx="0" cy="7939587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lideModel shp160">
            <a:extLst>
              <a:ext uri="{FF2B5EF4-FFF2-40B4-BE49-F238E27FC236}">
                <a16:creationId xmlns:a16="http://schemas.microsoft.com/office/drawing/2014/main" id="{C08AA636-094C-8F49-8BB3-76AFF56FF53E}"/>
              </a:ext>
            </a:extLst>
          </p:cNvPr>
          <p:cNvCxnSpPr>
            <a:cxnSpLocks/>
          </p:cNvCxnSpPr>
          <p:nvPr/>
        </p:nvCxnSpPr>
        <p:spPr>
          <a:xfrm flipV="1">
            <a:off x="16999726" y="3760648"/>
            <a:ext cx="0" cy="7939587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lideModel shp161">
            <a:extLst>
              <a:ext uri="{FF2B5EF4-FFF2-40B4-BE49-F238E27FC236}">
                <a16:creationId xmlns:a16="http://schemas.microsoft.com/office/drawing/2014/main" id="{BC47C622-BE16-2C40-92D9-F90FE55582F0}"/>
              </a:ext>
            </a:extLst>
          </p:cNvPr>
          <p:cNvCxnSpPr>
            <a:cxnSpLocks/>
          </p:cNvCxnSpPr>
          <p:nvPr/>
        </p:nvCxnSpPr>
        <p:spPr>
          <a:xfrm flipV="1">
            <a:off x="18171144" y="3760648"/>
            <a:ext cx="0" cy="7939587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lideModel shp162">
            <a:extLst>
              <a:ext uri="{FF2B5EF4-FFF2-40B4-BE49-F238E27FC236}">
                <a16:creationId xmlns:a16="http://schemas.microsoft.com/office/drawing/2014/main" id="{8ABE79D6-90F0-FA4F-BE9C-325FF5DA489E}"/>
              </a:ext>
            </a:extLst>
          </p:cNvPr>
          <p:cNvCxnSpPr>
            <a:cxnSpLocks/>
          </p:cNvCxnSpPr>
          <p:nvPr/>
        </p:nvCxnSpPr>
        <p:spPr>
          <a:xfrm flipV="1">
            <a:off x="19342566" y="3760648"/>
            <a:ext cx="0" cy="7939587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lideModel shp163">
            <a:extLst>
              <a:ext uri="{FF2B5EF4-FFF2-40B4-BE49-F238E27FC236}">
                <a16:creationId xmlns:a16="http://schemas.microsoft.com/office/drawing/2014/main" id="{6AF80077-EE95-4A47-8E6C-9B5C13F5BA1F}"/>
              </a:ext>
            </a:extLst>
          </p:cNvPr>
          <p:cNvCxnSpPr>
            <a:cxnSpLocks/>
          </p:cNvCxnSpPr>
          <p:nvPr/>
        </p:nvCxnSpPr>
        <p:spPr>
          <a:xfrm flipV="1">
            <a:off x="20513985" y="3760648"/>
            <a:ext cx="0" cy="7939587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lideModel shp164">
            <a:extLst>
              <a:ext uri="{FF2B5EF4-FFF2-40B4-BE49-F238E27FC236}">
                <a16:creationId xmlns:a16="http://schemas.microsoft.com/office/drawing/2014/main" id="{3E15A78A-8A8E-E64A-ABDE-44A5888ACAB4}"/>
              </a:ext>
            </a:extLst>
          </p:cNvPr>
          <p:cNvCxnSpPr>
            <a:cxnSpLocks/>
          </p:cNvCxnSpPr>
          <p:nvPr/>
        </p:nvCxnSpPr>
        <p:spPr>
          <a:xfrm flipV="1">
            <a:off x="21685405" y="3760648"/>
            <a:ext cx="0" cy="7939587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lideModel shp165">
            <a:extLst>
              <a:ext uri="{FF2B5EF4-FFF2-40B4-BE49-F238E27FC236}">
                <a16:creationId xmlns:a16="http://schemas.microsoft.com/office/drawing/2014/main" id="{E46B23FB-92AC-464E-93CE-B62449F9F579}"/>
              </a:ext>
            </a:extLst>
          </p:cNvPr>
          <p:cNvCxnSpPr>
            <a:cxnSpLocks/>
          </p:cNvCxnSpPr>
          <p:nvPr/>
        </p:nvCxnSpPr>
        <p:spPr>
          <a:xfrm flipV="1">
            <a:off x="22856825" y="3760648"/>
            <a:ext cx="0" cy="7939587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SlideModel shp166">
            <a:extLst>
              <a:ext uri="{FF2B5EF4-FFF2-40B4-BE49-F238E27FC236}">
                <a16:creationId xmlns:a16="http://schemas.microsoft.com/office/drawing/2014/main" id="{60B24F32-C6C2-D944-8B87-ECF871D1F310}"/>
              </a:ext>
            </a:extLst>
          </p:cNvPr>
          <p:cNvSpPr txBox="1"/>
          <p:nvPr/>
        </p:nvSpPr>
        <p:spPr>
          <a:xfrm>
            <a:off x="1920107" y="3890983"/>
            <a:ext cx="1930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Poppins Medium" pitchFamily="2" charset="77"/>
                <a:cs typeface="Poppins Medium" pitchFamily="2" charset="77"/>
              </a:rPr>
              <a:t>Main Task 1</a:t>
            </a:r>
          </a:p>
        </p:txBody>
      </p:sp>
      <p:sp>
        <p:nvSpPr>
          <p:cNvPr id="74" name="SlideModel shp167">
            <a:extLst>
              <a:ext uri="{FF2B5EF4-FFF2-40B4-BE49-F238E27FC236}">
                <a16:creationId xmlns:a16="http://schemas.microsoft.com/office/drawing/2014/main" id="{C6A54918-9FC2-CD42-8517-AA00594386A2}"/>
              </a:ext>
            </a:extLst>
          </p:cNvPr>
          <p:cNvSpPr txBox="1"/>
          <p:nvPr/>
        </p:nvSpPr>
        <p:spPr>
          <a:xfrm>
            <a:off x="1920107" y="4622143"/>
            <a:ext cx="2173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Poppins Light" pitchFamily="2" charset="77"/>
                <a:cs typeface="Poppins Light" pitchFamily="2" charset="77"/>
              </a:rPr>
              <a:t>Subtask Here</a:t>
            </a:r>
          </a:p>
        </p:txBody>
      </p:sp>
      <p:sp>
        <p:nvSpPr>
          <p:cNvPr id="75" name="SlideModel shp168">
            <a:extLst>
              <a:ext uri="{FF2B5EF4-FFF2-40B4-BE49-F238E27FC236}">
                <a16:creationId xmlns:a16="http://schemas.microsoft.com/office/drawing/2014/main" id="{4E44248F-1697-9942-AEE6-C92E5C5D7392}"/>
              </a:ext>
            </a:extLst>
          </p:cNvPr>
          <p:cNvSpPr txBox="1"/>
          <p:nvPr/>
        </p:nvSpPr>
        <p:spPr>
          <a:xfrm>
            <a:off x="1920107" y="5345669"/>
            <a:ext cx="2173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Poppins Light" pitchFamily="2" charset="77"/>
                <a:cs typeface="Poppins Light" pitchFamily="2" charset="77"/>
              </a:rPr>
              <a:t>Subtask Here</a:t>
            </a:r>
          </a:p>
        </p:txBody>
      </p:sp>
      <p:sp>
        <p:nvSpPr>
          <p:cNvPr id="76" name="SlideModel shp169">
            <a:extLst>
              <a:ext uri="{FF2B5EF4-FFF2-40B4-BE49-F238E27FC236}">
                <a16:creationId xmlns:a16="http://schemas.microsoft.com/office/drawing/2014/main" id="{661B583C-D6BF-4F49-A170-AAB0381B4347}"/>
              </a:ext>
            </a:extLst>
          </p:cNvPr>
          <p:cNvSpPr txBox="1"/>
          <p:nvPr/>
        </p:nvSpPr>
        <p:spPr>
          <a:xfrm>
            <a:off x="1920107" y="6058195"/>
            <a:ext cx="2173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Poppins Light" pitchFamily="2" charset="77"/>
                <a:cs typeface="Poppins Light" pitchFamily="2" charset="77"/>
              </a:rPr>
              <a:t>Subtask Here</a:t>
            </a:r>
          </a:p>
        </p:txBody>
      </p:sp>
      <p:sp>
        <p:nvSpPr>
          <p:cNvPr id="77" name="SlideModel shp170">
            <a:extLst>
              <a:ext uri="{FF2B5EF4-FFF2-40B4-BE49-F238E27FC236}">
                <a16:creationId xmlns:a16="http://schemas.microsoft.com/office/drawing/2014/main" id="{E9241585-E92B-494D-A737-559D5EE99CCF}"/>
              </a:ext>
            </a:extLst>
          </p:cNvPr>
          <p:cNvSpPr txBox="1"/>
          <p:nvPr/>
        </p:nvSpPr>
        <p:spPr>
          <a:xfrm>
            <a:off x="1920107" y="6783159"/>
            <a:ext cx="2173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Poppins Light" pitchFamily="2" charset="77"/>
                <a:cs typeface="Poppins Light" pitchFamily="2" charset="77"/>
              </a:rPr>
              <a:t>Subtask Here</a:t>
            </a:r>
          </a:p>
        </p:txBody>
      </p:sp>
      <p:sp>
        <p:nvSpPr>
          <p:cNvPr id="78" name="SlideModel shp171">
            <a:extLst>
              <a:ext uri="{FF2B5EF4-FFF2-40B4-BE49-F238E27FC236}">
                <a16:creationId xmlns:a16="http://schemas.microsoft.com/office/drawing/2014/main" id="{C8497E1F-B8D5-7649-B75F-1ADB7E018E9A}"/>
              </a:ext>
            </a:extLst>
          </p:cNvPr>
          <p:cNvSpPr txBox="1"/>
          <p:nvPr/>
        </p:nvSpPr>
        <p:spPr>
          <a:xfrm>
            <a:off x="1920107" y="7504334"/>
            <a:ext cx="2173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Poppins Light" pitchFamily="2" charset="77"/>
                <a:cs typeface="Poppins Light" pitchFamily="2" charset="77"/>
              </a:rPr>
              <a:t>Subtask Here</a:t>
            </a:r>
          </a:p>
        </p:txBody>
      </p:sp>
      <p:sp>
        <p:nvSpPr>
          <p:cNvPr id="79" name="SlideModel shp172">
            <a:extLst>
              <a:ext uri="{FF2B5EF4-FFF2-40B4-BE49-F238E27FC236}">
                <a16:creationId xmlns:a16="http://schemas.microsoft.com/office/drawing/2014/main" id="{9C2ECD17-3A78-AF4A-98F8-6C3598291836}"/>
              </a:ext>
            </a:extLst>
          </p:cNvPr>
          <p:cNvSpPr txBox="1"/>
          <p:nvPr/>
        </p:nvSpPr>
        <p:spPr>
          <a:xfrm>
            <a:off x="1920107" y="8230976"/>
            <a:ext cx="2000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Poppins Medium" pitchFamily="2" charset="77"/>
                <a:cs typeface="Poppins Medium" pitchFamily="2" charset="77"/>
              </a:rPr>
              <a:t>Main Task 2</a:t>
            </a:r>
          </a:p>
        </p:txBody>
      </p:sp>
      <p:sp>
        <p:nvSpPr>
          <p:cNvPr id="80" name="SlideModel shp173">
            <a:extLst>
              <a:ext uri="{FF2B5EF4-FFF2-40B4-BE49-F238E27FC236}">
                <a16:creationId xmlns:a16="http://schemas.microsoft.com/office/drawing/2014/main" id="{531A1F9B-1EA2-A34D-B1E8-E5EDB94F5035}"/>
              </a:ext>
            </a:extLst>
          </p:cNvPr>
          <p:cNvSpPr txBox="1"/>
          <p:nvPr/>
        </p:nvSpPr>
        <p:spPr>
          <a:xfrm>
            <a:off x="1920107" y="8954308"/>
            <a:ext cx="2173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Poppins Light" pitchFamily="2" charset="77"/>
                <a:cs typeface="Poppins Light" pitchFamily="2" charset="77"/>
              </a:rPr>
              <a:t>Subtask Here</a:t>
            </a:r>
          </a:p>
        </p:txBody>
      </p:sp>
      <p:sp>
        <p:nvSpPr>
          <p:cNvPr id="81" name="SlideModel shp174">
            <a:extLst>
              <a:ext uri="{FF2B5EF4-FFF2-40B4-BE49-F238E27FC236}">
                <a16:creationId xmlns:a16="http://schemas.microsoft.com/office/drawing/2014/main" id="{96957998-75C8-0F45-95D1-EC7EED867C6B}"/>
              </a:ext>
            </a:extLst>
          </p:cNvPr>
          <p:cNvSpPr txBox="1"/>
          <p:nvPr/>
        </p:nvSpPr>
        <p:spPr>
          <a:xfrm>
            <a:off x="1920107" y="9668809"/>
            <a:ext cx="2173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Poppins Light" pitchFamily="2" charset="77"/>
                <a:cs typeface="Poppins Light" pitchFamily="2" charset="77"/>
              </a:rPr>
              <a:t>Subtask Here</a:t>
            </a:r>
          </a:p>
        </p:txBody>
      </p:sp>
      <p:sp>
        <p:nvSpPr>
          <p:cNvPr id="82" name="SlideModel shp175">
            <a:extLst>
              <a:ext uri="{FF2B5EF4-FFF2-40B4-BE49-F238E27FC236}">
                <a16:creationId xmlns:a16="http://schemas.microsoft.com/office/drawing/2014/main" id="{EE99EC47-7B47-814C-8F26-D8E272581CDE}"/>
              </a:ext>
            </a:extLst>
          </p:cNvPr>
          <p:cNvSpPr txBox="1"/>
          <p:nvPr/>
        </p:nvSpPr>
        <p:spPr>
          <a:xfrm>
            <a:off x="1920107" y="10398175"/>
            <a:ext cx="2173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Poppins Light" pitchFamily="2" charset="77"/>
                <a:cs typeface="Poppins Light" pitchFamily="2" charset="77"/>
              </a:rPr>
              <a:t>Subtask Here</a:t>
            </a:r>
          </a:p>
        </p:txBody>
      </p:sp>
      <p:sp>
        <p:nvSpPr>
          <p:cNvPr id="83" name="SlideModel shp176">
            <a:extLst>
              <a:ext uri="{FF2B5EF4-FFF2-40B4-BE49-F238E27FC236}">
                <a16:creationId xmlns:a16="http://schemas.microsoft.com/office/drawing/2014/main" id="{25A731A3-C310-DA41-B4FC-D5F69F3C0150}"/>
              </a:ext>
            </a:extLst>
          </p:cNvPr>
          <p:cNvSpPr txBox="1"/>
          <p:nvPr/>
        </p:nvSpPr>
        <p:spPr>
          <a:xfrm>
            <a:off x="1920107" y="11122943"/>
            <a:ext cx="2173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Poppins Light" pitchFamily="2" charset="77"/>
                <a:cs typeface="Poppins Light" pitchFamily="2" charset="77"/>
              </a:rPr>
              <a:t>Subtask Here</a:t>
            </a:r>
          </a:p>
        </p:txBody>
      </p:sp>
      <p:sp>
        <p:nvSpPr>
          <p:cNvPr id="85" name="SlideModel shp177">
            <a:extLst>
              <a:ext uri="{FF2B5EF4-FFF2-40B4-BE49-F238E27FC236}">
                <a16:creationId xmlns:a16="http://schemas.microsoft.com/office/drawing/2014/main" id="{E353BDCA-917F-BA46-B9DD-F103BC95E883}"/>
              </a:ext>
            </a:extLst>
          </p:cNvPr>
          <p:cNvSpPr txBox="1"/>
          <p:nvPr/>
        </p:nvSpPr>
        <p:spPr>
          <a:xfrm>
            <a:off x="6582707" y="4622143"/>
            <a:ext cx="8755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100%</a:t>
            </a:r>
          </a:p>
        </p:txBody>
      </p:sp>
      <p:sp>
        <p:nvSpPr>
          <p:cNvPr id="86" name="SlideModel shp178">
            <a:extLst>
              <a:ext uri="{FF2B5EF4-FFF2-40B4-BE49-F238E27FC236}">
                <a16:creationId xmlns:a16="http://schemas.microsoft.com/office/drawing/2014/main" id="{72855EE5-70C1-E147-9EA5-02C99DAACF7A}"/>
              </a:ext>
            </a:extLst>
          </p:cNvPr>
          <p:cNvSpPr txBox="1"/>
          <p:nvPr/>
        </p:nvSpPr>
        <p:spPr>
          <a:xfrm>
            <a:off x="6582707" y="5345669"/>
            <a:ext cx="772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25%</a:t>
            </a:r>
          </a:p>
        </p:txBody>
      </p:sp>
      <p:sp>
        <p:nvSpPr>
          <p:cNvPr id="87" name="SlideModel shp179">
            <a:extLst>
              <a:ext uri="{FF2B5EF4-FFF2-40B4-BE49-F238E27FC236}">
                <a16:creationId xmlns:a16="http://schemas.microsoft.com/office/drawing/2014/main" id="{C4A3938C-6CF6-024D-9DB6-34D4BB3F1909}"/>
              </a:ext>
            </a:extLst>
          </p:cNvPr>
          <p:cNvSpPr txBox="1"/>
          <p:nvPr/>
        </p:nvSpPr>
        <p:spPr>
          <a:xfrm>
            <a:off x="6582707" y="6058195"/>
            <a:ext cx="744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35%</a:t>
            </a:r>
          </a:p>
        </p:txBody>
      </p:sp>
      <p:sp>
        <p:nvSpPr>
          <p:cNvPr id="88" name="SlideModel shp180">
            <a:extLst>
              <a:ext uri="{FF2B5EF4-FFF2-40B4-BE49-F238E27FC236}">
                <a16:creationId xmlns:a16="http://schemas.microsoft.com/office/drawing/2014/main" id="{54A12B77-5C6D-EB45-A2BB-3793306203AC}"/>
              </a:ext>
            </a:extLst>
          </p:cNvPr>
          <p:cNvSpPr txBox="1"/>
          <p:nvPr/>
        </p:nvSpPr>
        <p:spPr>
          <a:xfrm>
            <a:off x="6582707" y="6783159"/>
            <a:ext cx="748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45%</a:t>
            </a:r>
          </a:p>
        </p:txBody>
      </p:sp>
      <p:sp>
        <p:nvSpPr>
          <p:cNvPr id="89" name="SlideModel shp181">
            <a:extLst>
              <a:ext uri="{FF2B5EF4-FFF2-40B4-BE49-F238E27FC236}">
                <a16:creationId xmlns:a16="http://schemas.microsoft.com/office/drawing/2014/main" id="{F10C4D39-D0CE-EE46-A884-0DE007FEA576}"/>
              </a:ext>
            </a:extLst>
          </p:cNvPr>
          <p:cNvSpPr txBox="1"/>
          <p:nvPr/>
        </p:nvSpPr>
        <p:spPr>
          <a:xfrm>
            <a:off x="6582707" y="7504334"/>
            <a:ext cx="596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0%</a:t>
            </a:r>
          </a:p>
        </p:txBody>
      </p:sp>
      <p:sp>
        <p:nvSpPr>
          <p:cNvPr id="91" name="SlideModel shp182">
            <a:extLst>
              <a:ext uri="{FF2B5EF4-FFF2-40B4-BE49-F238E27FC236}">
                <a16:creationId xmlns:a16="http://schemas.microsoft.com/office/drawing/2014/main" id="{953FECEA-AFDC-8C4B-BB54-B7846E01AF55}"/>
              </a:ext>
            </a:extLst>
          </p:cNvPr>
          <p:cNvSpPr txBox="1"/>
          <p:nvPr/>
        </p:nvSpPr>
        <p:spPr>
          <a:xfrm>
            <a:off x="6582707" y="8954308"/>
            <a:ext cx="694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10%</a:t>
            </a:r>
          </a:p>
        </p:txBody>
      </p:sp>
      <p:sp>
        <p:nvSpPr>
          <p:cNvPr id="92" name="SlideModel shp183">
            <a:extLst>
              <a:ext uri="{FF2B5EF4-FFF2-40B4-BE49-F238E27FC236}">
                <a16:creationId xmlns:a16="http://schemas.microsoft.com/office/drawing/2014/main" id="{657CB76A-B287-C04A-8957-8AE6DF5EEA7D}"/>
              </a:ext>
            </a:extLst>
          </p:cNvPr>
          <p:cNvSpPr txBox="1"/>
          <p:nvPr/>
        </p:nvSpPr>
        <p:spPr>
          <a:xfrm>
            <a:off x="6582707" y="9668809"/>
            <a:ext cx="744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55%</a:t>
            </a:r>
          </a:p>
        </p:txBody>
      </p:sp>
      <p:sp>
        <p:nvSpPr>
          <p:cNvPr id="93" name="SlideModel shp184">
            <a:extLst>
              <a:ext uri="{FF2B5EF4-FFF2-40B4-BE49-F238E27FC236}">
                <a16:creationId xmlns:a16="http://schemas.microsoft.com/office/drawing/2014/main" id="{FD4660F3-12BB-4544-974C-FD4A8123E75A}"/>
              </a:ext>
            </a:extLst>
          </p:cNvPr>
          <p:cNvSpPr txBox="1"/>
          <p:nvPr/>
        </p:nvSpPr>
        <p:spPr>
          <a:xfrm>
            <a:off x="6582707" y="10398175"/>
            <a:ext cx="7473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27%</a:t>
            </a:r>
          </a:p>
        </p:txBody>
      </p:sp>
      <p:sp>
        <p:nvSpPr>
          <p:cNvPr id="94" name="SlideModel shp185">
            <a:extLst>
              <a:ext uri="{FF2B5EF4-FFF2-40B4-BE49-F238E27FC236}">
                <a16:creationId xmlns:a16="http://schemas.microsoft.com/office/drawing/2014/main" id="{D76BB5E5-261E-E044-BEA5-7C4C6D43B44F}"/>
              </a:ext>
            </a:extLst>
          </p:cNvPr>
          <p:cNvSpPr txBox="1"/>
          <p:nvPr/>
        </p:nvSpPr>
        <p:spPr>
          <a:xfrm>
            <a:off x="6582707" y="11122943"/>
            <a:ext cx="596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0%</a:t>
            </a:r>
          </a:p>
        </p:txBody>
      </p:sp>
      <p:grpSp>
        <p:nvGrpSpPr>
          <p:cNvPr id="32" name="SlideModel shp186">
            <a:extLst>
              <a:ext uri="{FF2B5EF4-FFF2-40B4-BE49-F238E27FC236}">
                <a16:creationId xmlns:a16="http://schemas.microsoft.com/office/drawing/2014/main" id="{934BB2CB-27F0-4CF7-97B9-A0B706625B1D}"/>
              </a:ext>
            </a:extLst>
          </p:cNvPr>
          <p:cNvGrpSpPr/>
          <p:nvPr/>
        </p:nvGrpSpPr>
        <p:grpSpPr>
          <a:xfrm>
            <a:off x="6872198" y="12553890"/>
            <a:ext cx="10633255" cy="400110"/>
            <a:chOff x="1608881" y="12553890"/>
            <a:chExt cx="10633255" cy="400110"/>
          </a:xfrm>
        </p:grpSpPr>
        <p:sp>
          <p:nvSpPr>
            <p:cNvPr id="107" name="SliModel Group shp187">
              <a:extLst>
                <a:ext uri="{FF2B5EF4-FFF2-40B4-BE49-F238E27FC236}">
                  <a16:creationId xmlns:a16="http://schemas.microsoft.com/office/drawing/2014/main" id="{279FADA8-4823-6748-B0FE-8F428B1B13B3}"/>
                </a:ext>
              </a:extLst>
            </p:cNvPr>
            <p:cNvSpPr txBox="1"/>
            <p:nvPr/>
          </p:nvSpPr>
          <p:spPr>
            <a:xfrm>
              <a:off x="2387619" y="12553890"/>
              <a:ext cx="121187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Title Here</a:t>
              </a:r>
            </a:p>
          </p:txBody>
        </p:sp>
        <p:sp>
          <p:nvSpPr>
            <p:cNvPr id="108" name="SliModel Group shp188">
              <a:extLst>
                <a:ext uri="{FF2B5EF4-FFF2-40B4-BE49-F238E27FC236}">
                  <a16:creationId xmlns:a16="http://schemas.microsoft.com/office/drawing/2014/main" id="{ADB8C36D-A235-5C4E-AA2A-76F4884CE123}"/>
                </a:ext>
              </a:extLst>
            </p:cNvPr>
            <p:cNvSpPr/>
            <p:nvPr/>
          </p:nvSpPr>
          <p:spPr>
            <a:xfrm>
              <a:off x="1608881" y="12600190"/>
              <a:ext cx="694481" cy="29400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09" name="SliModel Group shp189">
              <a:extLst>
                <a:ext uri="{FF2B5EF4-FFF2-40B4-BE49-F238E27FC236}">
                  <a16:creationId xmlns:a16="http://schemas.microsoft.com/office/drawing/2014/main" id="{62CA7316-FF0B-0C49-B263-C85EFC07A188}"/>
                </a:ext>
              </a:extLst>
            </p:cNvPr>
            <p:cNvSpPr txBox="1"/>
            <p:nvPr/>
          </p:nvSpPr>
          <p:spPr>
            <a:xfrm>
              <a:off x="5162211" y="12553890"/>
              <a:ext cx="121187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Title Here</a:t>
              </a:r>
            </a:p>
          </p:txBody>
        </p:sp>
        <p:sp>
          <p:nvSpPr>
            <p:cNvPr id="110" name="SliModel Group shp190">
              <a:extLst>
                <a:ext uri="{FF2B5EF4-FFF2-40B4-BE49-F238E27FC236}">
                  <a16:creationId xmlns:a16="http://schemas.microsoft.com/office/drawing/2014/main" id="{6BDBE37C-7727-A945-9573-98CB3C447382}"/>
                </a:ext>
              </a:extLst>
            </p:cNvPr>
            <p:cNvSpPr/>
            <p:nvPr/>
          </p:nvSpPr>
          <p:spPr>
            <a:xfrm>
              <a:off x="4383473" y="12600190"/>
              <a:ext cx="694481" cy="29400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11" name="SliModel Group shp191">
              <a:extLst>
                <a:ext uri="{FF2B5EF4-FFF2-40B4-BE49-F238E27FC236}">
                  <a16:creationId xmlns:a16="http://schemas.microsoft.com/office/drawing/2014/main" id="{1A54F5FE-9833-F94F-80BE-BB5C5E603FFA}"/>
                </a:ext>
              </a:extLst>
            </p:cNvPr>
            <p:cNvSpPr txBox="1"/>
            <p:nvPr/>
          </p:nvSpPr>
          <p:spPr>
            <a:xfrm>
              <a:off x="7977802" y="12553890"/>
              <a:ext cx="121187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Title Here</a:t>
              </a:r>
            </a:p>
          </p:txBody>
        </p:sp>
        <p:sp>
          <p:nvSpPr>
            <p:cNvPr id="112" name="SliModel Group shp192">
              <a:extLst>
                <a:ext uri="{FF2B5EF4-FFF2-40B4-BE49-F238E27FC236}">
                  <a16:creationId xmlns:a16="http://schemas.microsoft.com/office/drawing/2014/main" id="{5FE0844B-6EE3-7848-9C82-1184F0E4A140}"/>
                </a:ext>
              </a:extLst>
            </p:cNvPr>
            <p:cNvSpPr/>
            <p:nvPr/>
          </p:nvSpPr>
          <p:spPr>
            <a:xfrm>
              <a:off x="7199064" y="12600190"/>
              <a:ext cx="694481" cy="29400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13" name="SliModel Group shp193">
              <a:extLst>
                <a:ext uri="{FF2B5EF4-FFF2-40B4-BE49-F238E27FC236}">
                  <a16:creationId xmlns:a16="http://schemas.microsoft.com/office/drawing/2014/main" id="{5FD140C4-58CC-8943-8398-A245BC64B9D3}"/>
                </a:ext>
              </a:extLst>
            </p:cNvPr>
            <p:cNvSpPr txBox="1"/>
            <p:nvPr/>
          </p:nvSpPr>
          <p:spPr>
            <a:xfrm>
              <a:off x="11030266" y="12553890"/>
              <a:ext cx="121187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Title Here</a:t>
              </a:r>
            </a:p>
          </p:txBody>
        </p:sp>
        <p:sp>
          <p:nvSpPr>
            <p:cNvPr id="114" name="SliModel Group shp194">
              <a:extLst>
                <a:ext uri="{FF2B5EF4-FFF2-40B4-BE49-F238E27FC236}">
                  <a16:creationId xmlns:a16="http://schemas.microsoft.com/office/drawing/2014/main" id="{C925E07B-E43B-6942-B31D-2ACF33A01EC8}"/>
                </a:ext>
              </a:extLst>
            </p:cNvPr>
            <p:cNvSpPr/>
            <p:nvPr/>
          </p:nvSpPr>
          <p:spPr>
            <a:xfrm>
              <a:off x="10251528" y="12600190"/>
              <a:ext cx="694481" cy="29400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26" name="SlideModel shp195">
            <a:extLst>
              <a:ext uri="{FF2B5EF4-FFF2-40B4-BE49-F238E27FC236}">
                <a16:creationId xmlns:a16="http://schemas.microsoft.com/office/drawing/2014/main" id="{54572A9A-A7FA-400B-B739-ED88A0C0EF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Gantt Chart Template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3977500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lideModel shp196">
            <a:extLst>
              <a:ext uri="{FF2B5EF4-FFF2-40B4-BE49-F238E27FC236}">
                <a16:creationId xmlns:a16="http://schemas.microsoft.com/office/drawing/2014/main" id="{EACC21D8-1B1E-C14D-B232-63360C3261C5}"/>
              </a:ext>
            </a:extLst>
          </p:cNvPr>
          <p:cNvSpPr/>
          <p:nvPr/>
        </p:nvSpPr>
        <p:spPr>
          <a:xfrm>
            <a:off x="7119713" y="3580378"/>
            <a:ext cx="1311426" cy="723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00" name="SlideModel shp197">
            <a:extLst>
              <a:ext uri="{FF2B5EF4-FFF2-40B4-BE49-F238E27FC236}">
                <a16:creationId xmlns:a16="http://schemas.microsoft.com/office/drawing/2014/main" id="{0DA60B02-553C-7C42-A07B-C0BB2F37FD19}"/>
              </a:ext>
            </a:extLst>
          </p:cNvPr>
          <p:cNvSpPr/>
          <p:nvPr/>
        </p:nvSpPr>
        <p:spPr>
          <a:xfrm>
            <a:off x="8431139" y="3580378"/>
            <a:ext cx="1311426" cy="723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01" name="SlideModel shp198">
            <a:extLst>
              <a:ext uri="{FF2B5EF4-FFF2-40B4-BE49-F238E27FC236}">
                <a16:creationId xmlns:a16="http://schemas.microsoft.com/office/drawing/2014/main" id="{5ABA1F12-A2DF-F747-9430-E0102F25F81E}"/>
              </a:ext>
            </a:extLst>
          </p:cNvPr>
          <p:cNvSpPr/>
          <p:nvPr/>
        </p:nvSpPr>
        <p:spPr>
          <a:xfrm>
            <a:off x="9742565" y="3580378"/>
            <a:ext cx="1311426" cy="723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02" name="SlideModel shp199">
            <a:extLst>
              <a:ext uri="{FF2B5EF4-FFF2-40B4-BE49-F238E27FC236}">
                <a16:creationId xmlns:a16="http://schemas.microsoft.com/office/drawing/2014/main" id="{952CA3A7-421E-294E-86A2-7E3BA640AB45}"/>
              </a:ext>
            </a:extLst>
          </p:cNvPr>
          <p:cNvSpPr/>
          <p:nvPr/>
        </p:nvSpPr>
        <p:spPr>
          <a:xfrm>
            <a:off x="11053991" y="3580378"/>
            <a:ext cx="1311426" cy="723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03" name="SlideModel shp200">
            <a:extLst>
              <a:ext uri="{FF2B5EF4-FFF2-40B4-BE49-F238E27FC236}">
                <a16:creationId xmlns:a16="http://schemas.microsoft.com/office/drawing/2014/main" id="{A34F9CCC-7132-9942-A450-4FA0B7B32EFF}"/>
              </a:ext>
            </a:extLst>
          </p:cNvPr>
          <p:cNvSpPr/>
          <p:nvPr/>
        </p:nvSpPr>
        <p:spPr>
          <a:xfrm>
            <a:off x="12365417" y="3580378"/>
            <a:ext cx="1311426" cy="723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04" name="SlideModel shp201">
            <a:extLst>
              <a:ext uri="{FF2B5EF4-FFF2-40B4-BE49-F238E27FC236}">
                <a16:creationId xmlns:a16="http://schemas.microsoft.com/office/drawing/2014/main" id="{4B5FEE22-3E9E-B149-8F90-F022EE7A33B9}"/>
              </a:ext>
            </a:extLst>
          </p:cNvPr>
          <p:cNvSpPr/>
          <p:nvPr/>
        </p:nvSpPr>
        <p:spPr>
          <a:xfrm>
            <a:off x="13676843" y="3580378"/>
            <a:ext cx="1311426" cy="723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05" name="SlideModel shp202">
            <a:extLst>
              <a:ext uri="{FF2B5EF4-FFF2-40B4-BE49-F238E27FC236}">
                <a16:creationId xmlns:a16="http://schemas.microsoft.com/office/drawing/2014/main" id="{42F4F7E4-3912-9941-8A65-15689634E888}"/>
              </a:ext>
            </a:extLst>
          </p:cNvPr>
          <p:cNvSpPr/>
          <p:nvPr/>
        </p:nvSpPr>
        <p:spPr>
          <a:xfrm>
            <a:off x="14988269" y="3580378"/>
            <a:ext cx="1311426" cy="723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06" name="SlideModel shp203">
            <a:extLst>
              <a:ext uri="{FF2B5EF4-FFF2-40B4-BE49-F238E27FC236}">
                <a16:creationId xmlns:a16="http://schemas.microsoft.com/office/drawing/2014/main" id="{B949A691-24A0-8648-9643-25072A982D0F}"/>
              </a:ext>
            </a:extLst>
          </p:cNvPr>
          <p:cNvSpPr/>
          <p:nvPr/>
        </p:nvSpPr>
        <p:spPr>
          <a:xfrm>
            <a:off x="16299695" y="3580378"/>
            <a:ext cx="1311426" cy="723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07" name="SlideModel shp204">
            <a:extLst>
              <a:ext uri="{FF2B5EF4-FFF2-40B4-BE49-F238E27FC236}">
                <a16:creationId xmlns:a16="http://schemas.microsoft.com/office/drawing/2014/main" id="{0032BD10-8620-4C48-B2E9-3956F8EBDC75}"/>
              </a:ext>
            </a:extLst>
          </p:cNvPr>
          <p:cNvSpPr/>
          <p:nvPr/>
        </p:nvSpPr>
        <p:spPr>
          <a:xfrm>
            <a:off x="17611121" y="3580378"/>
            <a:ext cx="1311426" cy="723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08" name="SlideModel shp205">
            <a:extLst>
              <a:ext uri="{FF2B5EF4-FFF2-40B4-BE49-F238E27FC236}">
                <a16:creationId xmlns:a16="http://schemas.microsoft.com/office/drawing/2014/main" id="{2A94BBE5-DE9A-6F42-BFC6-322B67F48EDB}"/>
              </a:ext>
            </a:extLst>
          </p:cNvPr>
          <p:cNvSpPr/>
          <p:nvPr/>
        </p:nvSpPr>
        <p:spPr>
          <a:xfrm>
            <a:off x="18922547" y="3580378"/>
            <a:ext cx="1311426" cy="723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09" name="SlideModel shp206">
            <a:extLst>
              <a:ext uri="{FF2B5EF4-FFF2-40B4-BE49-F238E27FC236}">
                <a16:creationId xmlns:a16="http://schemas.microsoft.com/office/drawing/2014/main" id="{41EF460C-61CC-264E-900F-5CEB63A1B429}"/>
              </a:ext>
            </a:extLst>
          </p:cNvPr>
          <p:cNvSpPr/>
          <p:nvPr/>
        </p:nvSpPr>
        <p:spPr>
          <a:xfrm>
            <a:off x="20233973" y="3580378"/>
            <a:ext cx="1311426" cy="723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10" name="SlideModel shp207">
            <a:extLst>
              <a:ext uri="{FF2B5EF4-FFF2-40B4-BE49-F238E27FC236}">
                <a16:creationId xmlns:a16="http://schemas.microsoft.com/office/drawing/2014/main" id="{B5F75793-0AEB-C449-A483-7B7DA79B14E4}"/>
              </a:ext>
            </a:extLst>
          </p:cNvPr>
          <p:cNvSpPr/>
          <p:nvPr/>
        </p:nvSpPr>
        <p:spPr>
          <a:xfrm>
            <a:off x="21545399" y="3580378"/>
            <a:ext cx="1311426" cy="723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11" name="SlideModel shp208">
            <a:extLst>
              <a:ext uri="{FF2B5EF4-FFF2-40B4-BE49-F238E27FC236}">
                <a16:creationId xmlns:a16="http://schemas.microsoft.com/office/drawing/2014/main" id="{21B93FB4-3041-CF4E-9746-3768D79361CC}"/>
              </a:ext>
            </a:extLst>
          </p:cNvPr>
          <p:cNvSpPr/>
          <p:nvPr/>
        </p:nvSpPr>
        <p:spPr>
          <a:xfrm>
            <a:off x="1520825" y="3580378"/>
            <a:ext cx="3286067" cy="723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12" name="SlideModel shp209">
            <a:extLst>
              <a:ext uri="{FF2B5EF4-FFF2-40B4-BE49-F238E27FC236}">
                <a16:creationId xmlns:a16="http://schemas.microsoft.com/office/drawing/2014/main" id="{29FFD59D-D820-5948-91A4-1AEE0A867705}"/>
              </a:ext>
            </a:extLst>
          </p:cNvPr>
          <p:cNvSpPr/>
          <p:nvPr/>
        </p:nvSpPr>
        <p:spPr>
          <a:xfrm>
            <a:off x="4806891" y="3580378"/>
            <a:ext cx="2312822" cy="723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13" name="SlideModel shp210">
            <a:extLst>
              <a:ext uri="{FF2B5EF4-FFF2-40B4-BE49-F238E27FC236}">
                <a16:creationId xmlns:a16="http://schemas.microsoft.com/office/drawing/2014/main" id="{02DD1704-E18E-B840-A0D1-FFA92A0BBC11}"/>
              </a:ext>
            </a:extLst>
          </p:cNvPr>
          <p:cNvSpPr txBox="1"/>
          <p:nvPr/>
        </p:nvSpPr>
        <p:spPr>
          <a:xfrm>
            <a:off x="7250450" y="3651262"/>
            <a:ext cx="103425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JAN</a:t>
            </a:r>
          </a:p>
        </p:txBody>
      </p:sp>
      <p:sp>
        <p:nvSpPr>
          <p:cNvPr id="114" name="SlideModel shp211">
            <a:extLst>
              <a:ext uri="{FF2B5EF4-FFF2-40B4-BE49-F238E27FC236}">
                <a16:creationId xmlns:a16="http://schemas.microsoft.com/office/drawing/2014/main" id="{A115B784-D128-F34B-970B-EF93E8C123D4}"/>
              </a:ext>
            </a:extLst>
          </p:cNvPr>
          <p:cNvSpPr txBox="1"/>
          <p:nvPr/>
        </p:nvSpPr>
        <p:spPr>
          <a:xfrm>
            <a:off x="8631030" y="3651262"/>
            <a:ext cx="90120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FEB</a:t>
            </a:r>
          </a:p>
        </p:txBody>
      </p:sp>
      <p:sp>
        <p:nvSpPr>
          <p:cNvPr id="115" name="SlideModel shp212">
            <a:extLst>
              <a:ext uri="{FF2B5EF4-FFF2-40B4-BE49-F238E27FC236}">
                <a16:creationId xmlns:a16="http://schemas.microsoft.com/office/drawing/2014/main" id="{A438AA22-3F12-E542-9A90-64ECBB2D5003}"/>
              </a:ext>
            </a:extLst>
          </p:cNvPr>
          <p:cNvSpPr txBox="1"/>
          <p:nvPr/>
        </p:nvSpPr>
        <p:spPr>
          <a:xfrm>
            <a:off x="9827288" y="3651262"/>
            <a:ext cx="1132041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MAR</a:t>
            </a:r>
          </a:p>
        </p:txBody>
      </p:sp>
      <p:sp>
        <p:nvSpPr>
          <p:cNvPr id="116" name="SlideModel shp213">
            <a:extLst>
              <a:ext uri="{FF2B5EF4-FFF2-40B4-BE49-F238E27FC236}">
                <a16:creationId xmlns:a16="http://schemas.microsoft.com/office/drawing/2014/main" id="{C81DE154-D7DB-2D4C-AF05-9450D3B45C10}"/>
              </a:ext>
            </a:extLst>
          </p:cNvPr>
          <p:cNvSpPr txBox="1"/>
          <p:nvPr/>
        </p:nvSpPr>
        <p:spPr>
          <a:xfrm>
            <a:off x="11201509" y="3651262"/>
            <a:ext cx="1011816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APR</a:t>
            </a:r>
          </a:p>
        </p:txBody>
      </p:sp>
      <p:sp>
        <p:nvSpPr>
          <p:cNvPr id="117" name="SlideModel shp214">
            <a:extLst>
              <a:ext uri="{FF2B5EF4-FFF2-40B4-BE49-F238E27FC236}">
                <a16:creationId xmlns:a16="http://schemas.microsoft.com/office/drawing/2014/main" id="{3A68F206-ECC2-8E49-9022-21AC17F69DE0}"/>
              </a:ext>
            </a:extLst>
          </p:cNvPr>
          <p:cNvSpPr txBox="1"/>
          <p:nvPr/>
        </p:nvSpPr>
        <p:spPr>
          <a:xfrm>
            <a:off x="21728785" y="3651262"/>
            <a:ext cx="962123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DEC</a:t>
            </a:r>
          </a:p>
        </p:txBody>
      </p:sp>
      <p:sp>
        <p:nvSpPr>
          <p:cNvPr id="118" name="SlideModel shp215">
            <a:extLst>
              <a:ext uri="{FF2B5EF4-FFF2-40B4-BE49-F238E27FC236}">
                <a16:creationId xmlns:a16="http://schemas.microsoft.com/office/drawing/2014/main" id="{E188979B-29F2-5948-97DA-B459E62AD0E3}"/>
              </a:ext>
            </a:extLst>
          </p:cNvPr>
          <p:cNvSpPr txBox="1"/>
          <p:nvPr/>
        </p:nvSpPr>
        <p:spPr>
          <a:xfrm>
            <a:off x="15185449" y="3651262"/>
            <a:ext cx="906018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JUL</a:t>
            </a:r>
          </a:p>
        </p:txBody>
      </p:sp>
      <p:sp>
        <p:nvSpPr>
          <p:cNvPr id="119" name="SlideModel shp216">
            <a:extLst>
              <a:ext uri="{FF2B5EF4-FFF2-40B4-BE49-F238E27FC236}">
                <a16:creationId xmlns:a16="http://schemas.microsoft.com/office/drawing/2014/main" id="{CD5961E8-F038-5543-8FE8-26A78789B62B}"/>
              </a:ext>
            </a:extLst>
          </p:cNvPr>
          <p:cNvSpPr txBox="1"/>
          <p:nvPr/>
        </p:nvSpPr>
        <p:spPr>
          <a:xfrm>
            <a:off x="16404077" y="3651262"/>
            <a:ext cx="1088761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AUG</a:t>
            </a:r>
          </a:p>
        </p:txBody>
      </p:sp>
      <p:sp>
        <p:nvSpPr>
          <p:cNvPr id="120" name="SlideModel shp217">
            <a:extLst>
              <a:ext uri="{FF2B5EF4-FFF2-40B4-BE49-F238E27FC236}">
                <a16:creationId xmlns:a16="http://schemas.microsoft.com/office/drawing/2014/main" id="{9EB3E20E-87F0-B04D-B605-3EACDD18FBBA}"/>
              </a:ext>
            </a:extLst>
          </p:cNvPr>
          <p:cNvSpPr txBox="1"/>
          <p:nvPr/>
        </p:nvSpPr>
        <p:spPr>
          <a:xfrm>
            <a:off x="17705410" y="3651262"/>
            <a:ext cx="115608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SEPT</a:t>
            </a:r>
          </a:p>
        </p:txBody>
      </p:sp>
      <p:sp>
        <p:nvSpPr>
          <p:cNvPr id="121" name="SlideModel shp218">
            <a:extLst>
              <a:ext uri="{FF2B5EF4-FFF2-40B4-BE49-F238E27FC236}">
                <a16:creationId xmlns:a16="http://schemas.microsoft.com/office/drawing/2014/main" id="{1432E9F8-1052-5F4A-BA6B-2274ED09175E}"/>
              </a:ext>
            </a:extLst>
          </p:cNvPr>
          <p:cNvSpPr txBox="1"/>
          <p:nvPr/>
        </p:nvSpPr>
        <p:spPr>
          <a:xfrm>
            <a:off x="19054179" y="3651262"/>
            <a:ext cx="106150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OCT</a:t>
            </a:r>
          </a:p>
        </p:txBody>
      </p:sp>
      <p:sp>
        <p:nvSpPr>
          <p:cNvPr id="122" name="SlideModel shp219">
            <a:extLst>
              <a:ext uri="{FF2B5EF4-FFF2-40B4-BE49-F238E27FC236}">
                <a16:creationId xmlns:a16="http://schemas.microsoft.com/office/drawing/2014/main" id="{F28A2110-D271-A643-8B88-91EEDC34F2B4}"/>
              </a:ext>
            </a:extLst>
          </p:cNvPr>
          <p:cNvSpPr txBox="1"/>
          <p:nvPr/>
        </p:nvSpPr>
        <p:spPr>
          <a:xfrm>
            <a:off x="12442506" y="3651262"/>
            <a:ext cx="114005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MAY</a:t>
            </a:r>
          </a:p>
        </p:txBody>
      </p:sp>
      <p:sp>
        <p:nvSpPr>
          <p:cNvPr id="123" name="SlideModel shp220">
            <a:extLst>
              <a:ext uri="{FF2B5EF4-FFF2-40B4-BE49-F238E27FC236}">
                <a16:creationId xmlns:a16="http://schemas.microsoft.com/office/drawing/2014/main" id="{BC48240F-AEEF-2E48-9CB3-1DA06E5F5A22}"/>
              </a:ext>
            </a:extLst>
          </p:cNvPr>
          <p:cNvSpPr txBox="1"/>
          <p:nvPr/>
        </p:nvSpPr>
        <p:spPr>
          <a:xfrm>
            <a:off x="13824778" y="3651262"/>
            <a:ext cx="1019831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JUN</a:t>
            </a:r>
          </a:p>
        </p:txBody>
      </p:sp>
      <p:sp>
        <p:nvSpPr>
          <p:cNvPr id="124" name="SlideModel shp221">
            <a:extLst>
              <a:ext uri="{FF2B5EF4-FFF2-40B4-BE49-F238E27FC236}">
                <a16:creationId xmlns:a16="http://schemas.microsoft.com/office/drawing/2014/main" id="{29C3A74E-0AFE-2347-93DE-C5F62C5102D1}"/>
              </a:ext>
            </a:extLst>
          </p:cNvPr>
          <p:cNvSpPr txBox="1"/>
          <p:nvPr/>
        </p:nvSpPr>
        <p:spPr>
          <a:xfrm>
            <a:off x="20333003" y="3651262"/>
            <a:ext cx="1116011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NOV</a:t>
            </a:r>
          </a:p>
        </p:txBody>
      </p:sp>
      <p:sp>
        <p:nvSpPr>
          <p:cNvPr id="125" name="SlideModel shp222">
            <a:extLst>
              <a:ext uri="{FF2B5EF4-FFF2-40B4-BE49-F238E27FC236}">
                <a16:creationId xmlns:a16="http://schemas.microsoft.com/office/drawing/2014/main" id="{91023984-195F-F242-8B18-F8225DBAC6F2}"/>
              </a:ext>
            </a:extLst>
          </p:cNvPr>
          <p:cNvSpPr txBox="1"/>
          <p:nvPr/>
        </p:nvSpPr>
        <p:spPr>
          <a:xfrm>
            <a:off x="5127176" y="3651262"/>
            <a:ext cx="1672254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PERIOD</a:t>
            </a:r>
          </a:p>
        </p:txBody>
      </p:sp>
      <p:sp>
        <p:nvSpPr>
          <p:cNvPr id="126" name="SlideModel shp223">
            <a:extLst>
              <a:ext uri="{FF2B5EF4-FFF2-40B4-BE49-F238E27FC236}">
                <a16:creationId xmlns:a16="http://schemas.microsoft.com/office/drawing/2014/main" id="{F948C2BA-24F1-F04E-A525-3CFFE8C2869D}"/>
              </a:ext>
            </a:extLst>
          </p:cNvPr>
          <p:cNvSpPr txBox="1"/>
          <p:nvPr/>
        </p:nvSpPr>
        <p:spPr>
          <a:xfrm>
            <a:off x="2404675" y="3651262"/>
            <a:ext cx="151836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TASKS</a:t>
            </a:r>
          </a:p>
        </p:txBody>
      </p:sp>
      <p:sp>
        <p:nvSpPr>
          <p:cNvPr id="127" name="SlideModel shp224">
            <a:extLst>
              <a:ext uri="{FF2B5EF4-FFF2-40B4-BE49-F238E27FC236}">
                <a16:creationId xmlns:a16="http://schemas.microsoft.com/office/drawing/2014/main" id="{E3E11F77-6CD0-1641-AA1E-763781C425A9}"/>
              </a:ext>
            </a:extLst>
          </p:cNvPr>
          <p:cNvSpPr/>
          <p:nvPr/>
        </p:nvSpPr>
        <p:spPr>
          <a:xfrm>
            <a:off x="7119714" y="2857046"/>
            <a:ext cx="3934277" cy="7233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28" name="SlideModel shp225">
            <a:extLst>
              <a:ext uri="{FF2B5EF4-FFF2-40B4-BE49-F238E27FC236}">
                <a16:creationId xmlns:a16="http://schemas.microsoft.com/office/drawing/2014/main" id="{0704635A-1C1C-3D47-8ACF-19CAE0135ED9}"/>
              </a:ext>
            </a:extLst>
          </p:cNvPr>
          <p:cNvSpPr txBox="1"/>
          <p:nvPr/>
        </p:nvSpPr>
        <p:spPr>
          <a:xfrm>
            <a:off x="7912887" y="2924719"/>
            <a:ext cx="234070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1</a:t>
            </a:r>
            <a:r>
              <a:rPr lang="en-US" sz="3200" b="1" baseline="30000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st</a:t>
            </a:r>
            <a:r>
              <a:rPr lang="en-US" sz="32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 Quarter</a:t>
            </a:r>
          </a:p>
        </p:txBody>
      </p:sp>
      <p:sp>
        <p:nvSpPr>
          <p:cNvPr id="131" name="SlideModel shp226">
            <a:extLst>
              <a:ext uri="{FF2B5EF4-FFF2-40B4-BE49-F238E27FC236}">
                <a16:creationId xmlns:a16="http://schemas.microsoft.com/office/drawing/2014/main" id="{25943510-36E3-9B4A-87EF-C4EA0EF84E49}"/>
              </a:ext>
            </a:extLst>
          </p:cNvPr>
          <p:cNvSpPr/>
          <p:nvPr/>
        </p:nvSpPr>
        <p:spPr>
          <a:xfrm>
            <a:off x="11053992" y="2857046"/>
            <a:ext cx="3934277" cy="7233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32" name="SlideModel shp227">
            <a:extLst>
              <a:ext uri="{FF2B5EF4-FFF2-40B4-BE49-F238E27FC236}">
                <a16:creationId xmlns:a16="http://schemas.microsoft.com/office/drawing/2014/main" id="{9115BB7E-BC6C-DA40-8A3A-2DC51CD3F1C9}"/>
              </a:ext>
            </a:extLst>
          </p:cNvPr>
          <p:cNvSpPr txBox="1"/>
          <p:nvPr/>
        </p:nvSpPr>
        <p:spPr>
          <a:xfrm>
            <a:off x="11753391" y="2924719"/>
            <a:ext cx="2528256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2</a:t>
            </a:r>
            <a:r>
              <a:rPr lang="en-US" sz="3200" b="1" baseline="30000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nd</a:t>
            </a:r>
            <a:r>
              <a:rPr lang="en-US" sz="32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 Quarter</a:t>
            </a:r>
          </a:p>
        </p:txBody>
      </p:sp>
      <p:sp>
        <p:nvSpPr>
          <p:cNvPr id="133" name="SlideModel shp228">
            <a:extLst>
              <a:ext uri="{FF2B5EF4-FFF2-40B4-BE49-F238E27FC236}">
                <a16:creationId xmlns:a16="http://schemas.microsoft.com/office/drawing/2014/main" id="{8D0B9474-C803-3345-A3BB-3B794AF76D97}"/>
              </a:ext>
            </a:extLst>
          </p:cNvPr>
          <p:cNvSpPr/>
          <p:nvPr/>
        </p:nvSpPr>
        <p:spPr>
          <a:xfrm>
            <a:off x="14988270" y="2857046"/>
            <a:ext cx="3934277" cy="7233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34" name="SlideModel shp229">
            <a:extLst>
              <a:ext uri="{FF2B5EF4-FFF2-40B4-BE49-F238E27FC236}">
                <a16:creationId xmlns:a16="http://schemas.microsoft.com/office/drawing/2014/main" id="{D91C38F4-BA8B-DC4D-BEAE-0CAF6BF311DC}"/>
              </a:ext>
            </a:extLst>
          </p:cNvPr>
          <p:cNvSpPr txBox="1"/>
          <p:nvPr/>
        </p:nvSpPr>
        <p:spPr>
          <a:xfrm>
            <a:off x="15714116" y="2924719"/>
            <a:ext cx="2475358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3</a:t>
            </a:r>
            <a:r>
              <a:rPr lang="en-US" sz="3200" b="1" baseline="30000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rd</a:t>
            </a:r>
            <a:r>
              <a:rPr lang="en-US" sz="32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 Quarter</a:t>
            </a:r>
          </a:p>
        </p:txBody>
      </p:sp>
      <p:sp>
        <p:nvSpPr>
          <p:cNvPr id="135" name="SlideModel shp230">
            <a:extLst>
              <a:ext uri="{FF2B5EF4-FFF2-40B4-BE49-F238E27FC236}">
                <a16:creationId xmlns:a16="http://schemas.microsoft.com/office/drawing/2014/main" id="{054345E7-884D-144D-A90E-A93D279F9F83}"/>
              </a:ext>
            </a:extLst>
          </p:cNvPr>
          <p:cNvSpPr/>
          <p:nvPr/>
        </p:nvSpPr>
        <p:spPr>
          <a:xfrm>
            <a:off x="18922548" y="2857046"/>
            <a:ext cx="3934277" cy="7233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36" name="SlideModel shp231">
            <a:extLst>
              <a:ext uri="{FF2B5EF4-FFF2-40B4-BE49-F238E27FC236}">
                <a16:creationId xmlns:a16="http://schemas.microsoft.com/office/drawing/2014/main" id="{C61E5225-A783-B344-8B13-5EF543304905}"/>
              </a:ext>
            </a:extLst>
          </p:cNvPr>
          <p:cNvSpPr txBox="1"/>
          <p:nvPr/>
        </p:nvSpPr>
        <p:spPr>
          <a:xfrm>
            <a:off x="19637975" y="2924719"/>
            <a:ext cx="249619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4</a:t>
            </a:r>
            <a:r>
              <a:rPr lang="en-US" sz="3200" b="1" baseline="30000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th</a:t>
            </a:r>
            <a:r>
              <a:rPr lang="en-US" sz="32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 Quarter</a:t>
            </a:r>
          </a:p>
        </p:txBody>
      </p:sp>
      <p:sp>
        <p:nvSpPr>
          <p:cNvPr id="145" name="SlideModel shp232">
            <a:extLst>
              <a:ext uri="{FF2B5EF4-FFF2-40B4-BE49-F238E27FC236}">
                <a16:creationId xmlns:a16="http://schemas.microsoft.com/office/drawing/2014/main" id="{EBB43831-C1C6-B34A-9EEE-1DE2EDEE94B7}"/>
              </a:ext>
            </a:extLst>
          </p:cNvPr>
          <p:cNvSpPr/>
          <p:nvPr/>
        </p:nvSpPr>
        <p:spPr>
          <a:xfrm>
            <a:off x="1527309" y="4302810"/>
            <a:ext cx="21336000" cy="723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cxnSp>
        <p:nvCxnSpPr>
          <p:cNvPr id="150" name="SlideModel shp233">
            <a:extLst>
              <a:ext uri="{FF2B5EF4-FFF2-40B4-BE49-F238E27FC236}">
                <a16:creationId xmlns:a16="http://schemas.microsoft.com/office/drawing/2014/main" id="{BF01B202-0D1E-2C46-80B2-8EF7C0265A2F}"/>
              </a:ext>
            </a:extLst>
          </p:cNvPr>
          <p:cNvCxnSpPr>
            <a:cxnSpLocks/>
          </p:cNvCxnSpPr>
          <p:nvPr/>
        </p:nvCxnSpPr>
        <p:spPr>
          <a:xfrm flipV="1">
            <a:off x="7117865" y="4303711"/>
            <a:ext cx="0" cy="796448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lideModel shp234">
            <a:extLst>
              <a:ext uri="{FF2B5EF4-FFF2-40B4-BE49-F238E27FC236}">
                <a16:creationId xmlns:a16="http://schemas.microsoft.com/office/drawing/2014/main" id="{573479ED-E00F-4A4B-8707-1DDA1AD7EA38}"/>
              </a:ext>
            </a:extLst>
          </p:cNvPr>
          <p:cNvCxnSpPr>
            <a:cxnSpLocks/>
          </p:cNvCxnSpPr>
          <p:nvPr/>
        </p:nvCxnSpPr>
        <p:spPr>
          <a:xfrm flipV="1">
            <a:off x="8424654" y="4303711"/>
            <a:ext cx="0" cy="796448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lideModel shp235">
            <a:extLst>
              <a:ext uri="{FF2B5EF4-FFF2-40B4-BE49-F238E27FC236}">
                <a16:creationId xmlns:a16="http://schemas.microsoft.com/office/drawing/2014/main" id="{E7EC8C4F-0D11-5B4E-8AFB-E69A517DEA65}"/>
              </a:ext>
            </a:extLst>
          </p:cNvPr>
          <p:cNvCxnSpPr>
            <a:cxnSpLocks/>
          </p:cNvCxnSpPr>
          <p:nvPr/>
        </p:nvCxnSpPr>
        <p:spPr>
          <a:xfrm flipV="1">
            <a:off x="9742565" y="4303711"/>
            <a:ext cx="0" cy="796448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lideModel shp236">
            <a:extLst>
              <a:ext uri="{FF2B5EF4-FFF2-40B4-BE49-F238E27FC236}">
                <a16:creationId xmlns:a16="http://schemas.microsoft.com/office/drawing/2014/main" id="{6E285BE0-1791-0C4C-82C3-06F778FB3FAD}"/>
              </a:ext>
            </a:extLst>
          </p:cNvPr>
          <p:cNvCxnSpPr>
            <a:cxnSpLocks/>
          </p:cNvCxnSpPr>
          <p:nvPr/>
        </p:nvCxnSpPr>
        <p:spPr>
          <a:xfrm flipV="1">
            <a:off x="11047506" y="4303711"/>
            <a:ext cx="0" cy="796448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lideModel shp237">
            <a:extLst>
              <a:ext uri="{FF2B5EF4-FFF2-40B4-BE49-F238E27FC236}">
                <a16:creationId xmlns:a16="http://schemas.microsoft.com/office/drawing/2014/main" id="{9E4D5F03-96CD-D241-B3DE-9F7C5F3E125C}"/>
              </a:ext>
            </a:extLst>
          </p:cNvPr>
          <p:cNvCxnSpPr>
            <a:cxnSpLocks/>
          </p:cNvCxnSpPr>
          <p:nvPr/>
        </p:nvCxnSpPr>
        <p:spPr>
          <a:xfrm flipV="1">
            <a:off x="12365417" y="4303711"/>
            <a:ext cx="0" cy="796448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lideModel shp238">
            <a:extLst>
              <a:ext uri="{FF2B5EF4-FFF2-40B4-BE49-F238E27FC236}">
                <a16:creationId xmlns:a16="http://schemas.microsoft.com/office/drawing/2014/main" id="{4E04E28D-CCAF-D546-AAB8-4A6DF0A54E5D}"/>
              </a:ext>
            </a:extLst>
          </p:cNvPr>
          <p:cNvCxnSpPr>
            <a:cxnSpLocks/>
          </p:cNvCxnSpPr>
          <p:nvPr/>
        </p:nvCxnSpPr>
        <p:spPr>
          <a:xfrm flipV="1">
            <a:off x="13662555" y="4303711"/>
            <a:ext cx="0" cy="796448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lideModel shp239">
            <a:extLst>
              <a:ext uri="{FF2B5EF4-FFF2-40B4-BE49-F238E27FC236}">
                <a16:creationId xmlns:a16="http://schemas.microsoft.com/office/drawing/2014/main" id="{6B632F08-B029-9F4B-A153-15E7E97D7BDB}"/>
              </a:ext>
            </a:extLst>
          </p:cNvPr>
          <p:cNvCxnSpPr>
            <a:cxnSpLocks/>
          </p:cNvCxnSpPr>
          <p:nvPr/>
        </p:nvCxnSpPr>
        <p:spPr>
          <a:xfrm flipV="1">
            <a:off x="14988269" y="4303711"/>
            <a:ext cx="0" cy="796448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lideModel shp240">
            <a:extLst>
              <a:ext uri="{FF2B5EF4-FFF2-40B4-BE49-F238E27FC236}">
                <a16:creationId xmlns:a16="http://schemas.microsoft.com/office/drawing/2014/main" id="{369F700F-0673-0C48-827D-49464C1B7AFC}"/>
              </a:ext>
            </a:extLst>
          </p:cNvPr>
          <p:cNvCxnSpPr>
            <a:cxnSpLocks/>
          </p:cNvCxnSpPr>
          <p:nvPr/>
        </p:nvCxnSpPr>
        <p:spPr>
          <a:xfrm flipV="1">
            <a:off x="16292574" y="4303711"/>
            <a:ext cx="0" cy="796448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lideModel shp241">
            <a:extLst>
              <a:ext uri="{FF2B5EF4-FFF2-40B4-BE49-F238E27FC236}">
                <a16:creationId xmlns:a16="http://schemas.microsoft.com/office/drawing/2014/main" id="{0783B0B6-6275-934B-9D39-5A7B8F97C170}"/>
              </a:ext>
            </a:extLst>
          </p:cNvPr>
          <p:cNvCxnSpPr>
            <a:cxnSpLocks/>
          </p:cNvCxnSpPr>
          <p:nvPr/>
        </p:nvCxnSpPr>
        <p:spPr>
          <a:xfrm flipV="1">
            <a:off x="17611121" y="4303711"/>
            <a:ext cx="0" cy="796448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lideModel shp242">
            <a:extLst>
              <a:ext uri="{FF2B5EF4-FFF2-40B4-BE49-F238E27FC236}">
                <a16:creationId xmlns:a16="http://schemas.microsoft.com/office/drawing/2014/main" id="{EA89D239-25BA-6B4F-B1A0-D68DC2803A49}"/>
              </a:ext>
            </a:extLst>
          </p:cNvPr>
          <p:cNvCxnSpPr>
            <a:cxnSpLocks/>
          </p:cNvCxnSpPr>
          <p:nvPr/>
        </p:nvCxnSpPr>
        <p:spPr>
          <a:xfrm flipV="1">
            <a:off x="18914228" y="4303711"/>
            <a:ext cx="0" cy="796448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lideModel shp243">
            <a:extLst>
              <a:ext uri="{FF2B5EF4-FFF2-40B4-BE49-F238E27FC236}">
                <a16:creationId xmlns:a16="http://schemas.microsoft.com/office/drawing/2014/main" id="{9D6C6840-1FBF-224E-9624-104D4637EA3A}"/>
              </a:ext>
            </a:extLst>
          </p:cNvPr>
          <p:cNvCxnSpPr>
            <a:cxnSpLocks/>
          </p:cNvCxnSpPr>
          <p:nvPr/>
        </p:nvCxnSpPr>
        <p:spPr>
          <a:xfrm flipV="1">
            <a:off x="20233973" y="4303711"/>
            <a:ext cx="0" cy="796448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lideModel shp244">
            <a:extLst>
              <a:ext uri="{FF2B5EF4-FFF2-40B4-BE49-F238E27FC236}">
                <a16:creationId xmlns:a16="http://schemas.microsoft.com/office/drawing/2014/main" id="{5C079B4B-D918-5343-BE99-FF939974EEC8}"/>
              </a:ext>
            </a:extLst>
          </p:cNvPr>
          <p:cNvCxnSpPr>
            <a:cxnSpLocks/>
          </p:cNvCxnSpPr>
          <p:nvPr/>
        </p:nvCxnSpPr>
        <p:spPr>
          <a:xfrm flipV="1">
            <a:off x="21538914" y="4303711"/>
            <a:ext cx="0" cy="796448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lideModel shp245">
            <a:extLst>
              <a:ext uri="{FF2B5EF4-FFF2-40B4-BE49-F238E27FC236}">
                <a16:creationId xmlns:a16="http://schemas.microsoft.com/office/drawing/2014/main" id="{4343496E-53BF-274D-A047-5F8A8B83ACB3}"/>
              </a:ext>
            </a:extLst>
          </p:cNvPr>
          <p:cNvCxnSpPr>
            <a:cxnSpLocks/>
          </p:cNvCxnSpPr>
          <p:nvPr/>
        </p:nvCxnSpPr>
        <p:spPr>
          <a:xfrm flipV="1">
            <a:off x="22850340" y="4303711"/>
            <a:ext cx="0" cy="796448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lideModel shp246">
            <a:extLst>
              <a:ext uri="{FF2B5EF4-FFF2-40B4-BE49-F238E27FC236}">
                <a16:creationId xmlns:a16="http://schemas.microsoft.com/office/drawing/2014/main" id="{3E654B0B-494C-EA43-A923-681E30DFB5C4}"/>
              </a:ext>
            </a:extLst>
          </p:cNvPr>
          <p:cNvCxnSpPr>
            <a:cxnSpLocks/>
          </p:cNvCxnSpPr>
          <p:nvPr/>
        </p:nvCxnSpPr>
        <p:spPr>
          <a:xfrm flipV="1">
            <a:off x="4806891" y="4303711"/>
            <a:ext cx="0" cy="796448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lideModel shp247">
            <a:extLst>
              <a:ext uri="{FF2B5EF4-FFF2-40B4-BE49-F238E27FC236}">
                <a16:creationId xmlns:a16="http://schemas.microsoft.com/office/drawing/2014/main" id="{2079638C-359E-C04E-9155-3AE750AF30D5}"/>
              </a:ext>
            </a:extLst>
          </p:cNvPr>
          <p:cNvCxnSpPr>
            <a:cxnSpLocks/>
          </p:cNvCxnSpPr>
          <p:nvPr/>
        </p:nvCxnSpPr>
        <p:spPr>
          <a:xfrm flipV="1">
            <a:off x="1520825" y="4303711"/>
            <a:ext cx="0" cy="796448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lideModel shp248">
            <a:extLst>
              <a:ext uri="{FF2B5EF4-FFF2-40B4-BE49-F238E27FC236}">
                <a16:creationId xmlns:a16="http://schemas.microsoft.com/office/drawing/2014/main" id="{96D9EB3D-0DD3-D84F-ACD9-8A43BDEA60AB}"/>
              </a:ext>
            </a:extLst>
          </p:cNvPr>
          <p:cNvCxnSpPr>
            <a:cxnSpLocks/>
          </p:cNvCxnSpPr>
          <p:nvPr/>
        </p:nvCxnSpPr>
        <p:spPr>
          <a:xfrm>
            <a:off x="1520825" y="5027042"/>
            <a:ext cx="21336000" cy="0"/>
          </a:xfrm>
          <a:prstGeom prst="line">
            <a:avLst/>
          </a:prstGeom>
          <a:ln w="508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lideModel shp249">
            <a:extLst>
              <a:ext uri="{FF2B5EF4-FFF2-40B4-BE49-F238E27FC236}">
                <a16:creationId xmlns:a16="http://schemas.microsoft.com/office/drawing/2014/main" id="{8C823EC9-7CA4-D645-86B1-84EBC37DF629}"/>
              </a:ext>
            </a:extLst>
          </p:cNvPr>
          <p:cNvCxnSpPr>
            <a:cxnSpLocks/>
          </p:cNvCxnSpPr>
          <p:nvPr/>
        </p:nvCxnSpPr>
        <p:spPr>
          <a:xfrm>
            <a:off x="1520825" y="5766029"/>
            <a:ext cx="21336000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lideModel shp250">
            <a:extLst>
              <a:ext uri="{FF2B5EF4-FFF2-40B4-BE49-F238E27FC236}">
                <a16:creationId xmlns:a16="http://schemas.microsoft.com/office/drawing/2014/main" id="{85713959-CF71-BF45-AA0A-6D5506E46C40}"/>
              </a:ext>
            </a:extLst>
          </p:cNvPr>
          <p:cNvCxnSpPr>
            <a:cxnSpLocks/>
          </p:cNvCxnSpPr>
          <p:nvPr/>
        </p:nvCxnSpPr>
        <p:spPr>
          <a:xfrm>
            <a:off x="1520825" y="6473706"/>
            <a:ext cx="21336000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lideModel shp251">
            <a:extLst>
              <a:ext uri="{FF2B5EF4-FFF2-40B4-BE49-F238E27FC236}">
                <a16:creationId xmlns:a16="http://schemas.microsoft.com/office/drawing/2014/main" id="{676658E0-46D7-6943-B569-17BE87F48202}"/>
              </a:ext>
            </a:extLst>
          </p:cNvPr>
          <p:cNvCxnSpPr>
            <a:cxnSpLocks/>
          </p:cNvCxnSpPr>
          <p:nvPr/>
        </p:nvCxnSpPr>
        <p:spPr>
          <a:xfrm>
            <a:off x="1520825" y="7197038"/>
            <a:ext cx="21336000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lideModel shp252">
            <a:extLst>
              <a:ext uri="{FF2B5EF4-FFF2-40B4-BE49-F238E27FC236}">
                <a16:creationId xmlns:a16="http://schemas.microsoft.com/office/drawing/2014/main" id="{AF5E11D1-43BB-6A46-9722-FD41048F4674}"/>
              </a:ext>
            </a:extLst>
          </p:cNvPr>
          <p:cNvCxnSpPr>
            <a:cxnSpLocks/>
          </p:cNvCxnSpPr>
          <p:nvPr/>
        </p:nvCxnSpPr>
        <p:spPr>
          <a:xfrm>
            <a:off x="1520825" y="7920370"/>
            <a:ext cx="21336000" cy="0"/>
          </a:xfrm>
          <a:prstGeom prst="line">
            <a:avLst/>
          </a:prstGeom>
          <a:ln w="508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lideModel shp253">
            <a:extLst>
              <a:ext uri="{FF2B5EF4-FFF2-40B4-BE49-F238E27FC236}">
                <a16:creationId xmlns:a16="http://schemas.microsoft.com/office/drawing/2014/main" id="{5E1EE386-4960-6A42-B669-DA18C5BB1BFB}"/>
              </a:ext>
            </a:extLst>
          </p:cNvPr>
          <p:cNvCxnSpPr>
            <a:cxnSpLocks/>
          </p:cNvCxnSpPr>
          <p:nvPr/>
        </p:nvCxnSpPr>
        <p:spPr>
          <a:xfrm>
            <a:off x="1520825" y="8643702"/>
            <a:ext cx="21336000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lideModel shp254">
            <a:extLst>
              <a:ext uri="{FF2B5EF4-FFF2-40B4-BE49-F238E27FC236}">
                <a16:creationId xmlns:a16="http://schemas.microsoft.com/office/drawing/2014/main" id="{B59EA93A-6F25-7B44-9984-01BB06C0F063}"/>
              </a:ext>
            </a:extLst>
          </p:cNvPr>
          <p:cNvCxnSpPr>
            <a:cxnSpLocks/>
          </p:cNvCxnSpPr>
          <p:nvPr/>
        </p:nvCxnSpPr>
        <p:spPr>
          <a:xfrm>
            <a:off x="1520825" y="9367034"/>
            <a:ext cx="21336000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lideModel shp255">
            <a:extLst>
              <a:ext uri="{FF2B5EF4-FFF2-40B4-BE49-F238E27FC236}">
                <a16:creationId xmlns:a16="http://schemas.microsoft.com/office/drawing/2014/main" id="{20DBE4CE-6D22-FA4E-BC23-335FD23809C9}"/>
              </a:ext>
            </a:extLst>
          </p:cNvPr>
          <p:cNvCxnSpPr>
            <a:cxnSpLocks/>
          </p:cNvCxnSpPr>
          <p:nvPr/>
        </p:nvCxnSpPr>
        <p:spPr>
          <a:xfrm>
            <a:off x="1520825" y="10090366"/>
            <a:ext cx="21336000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lideModel shp256">
            <a:extLst>
              <a:ext uri="{FF2B5EF4-FFF2-40B4-BE49-F238E27FC236}">
                <a16:creationId xmlns:a16="http://schemas.microsoft.com/office/drawing/2014/main" id="{BA3550F5-8966-A64B-BACA-29CBE9A27815}"/>
              </a:ext>
            </a:extLst>
          </p:cNvPr>
          <p:cNvCxnSpPr>
            <a:cxnSpLocks/>
          </p:cNvCxnSpPr>
          <p:nvPr/>
        </p:nvCxnSpPr>
        <p:spPr>
          <a:xfrm>
            <a:off x="1520825" y="10813698"/>
            <a:ext cx="21336000" cy="0"/>
          </a:xfrm>
          <a:prstGeom prst="line">
            <a:avLst/>
          </a:prstGeom>
          <a:ln w="508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lideModel shp257">
            <a:extLst>
              <a:ext uri="{FF2B5EF4-FFF2-40B4-BE49-F238E27FC236}">
                <a16:creationId xmlns:a16="http://schemas.microsoft.com/office/drawing/2014/main" id="{8B6ADB3A-3796-FB4D-869F-45B33D4618EA}"/>
              </a:ext>
            </a:extLst>
          </p:cNvPr>
          <p:cNvCxnSpPr>
            <a:cxnSpLocks/>
          </p:cNvCxnSpPr>
          <p:nvPr/>
        </p:nvCxnSpPr>
        <p:spPr>
          <a:xfrm>
            <a:off x="1520825" y="11537030"/>
            <a:ext cx="21336000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lideModel shp258">
            <a:extLst>
              <a:ext uri="{FF2B5EF4-FFF2-40B4-BE49-F238E27FC236}">
                <a16:creationId xmlns:a16="http://schemas.microsoft.com/office/drawing/2014/main" id="{9534CF3A-91EF-354D-8974-9702BF27ED2E}"/>
              </a:ext>
            </a:extLst>
          </p:cNvPr>
          <p:cNvCxnSpPr>
            <a:cxnSpLocks/>
          </p:cNvCxnSpPr>
          <p:nvPr/>
        </p:nvCxnSpPr>
        <p:spPr>
          <a:xfrm>
            <a:off x="1520825" y="12242701"/>
            <a:ext cx="21336000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SlideModel shp259">
            <a:extLst>
              <a:ext uri="{FF2B5EF4-FFF2-40B4-BE49-F238E27FC236}">
                <a16:creationId xmlns:a16="http://schemas.microsoft.com/office/drawing/2014/main" id="{F44A6A4E-C753-6541-8618-123BD59D00FA}"/>
              </a:ext>
            </a:extLst>
          </p:cNvPr>
          <p:cNvSpPr txBox="1"/>
          <p:nvPr/>
        </p:nvSpPr>
        <p:spPr>
          <a:xfrm>
            <a:off x="1763351" y="4434543"/>
            <a:ext cx="10486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Poppins Medium" pitchFamily="2" charset="77"/>
                <a:cs typeface="Poppins Medium" pitchFamily="2" charset="77"/>
              </a:rPr>
              <a:t>Task 1</a:t>
            </a:r>
          </a:p>
        </p:txBody>
      </p:sp>
      <p:sp>
        <p:nvSpPr>
          <p:cNvPr id="177" name="SlideModel shp260">
            <a:extLst>
              <a:ext uri="{FF2B5EF4-FFF2-40B4-BE49-F238E27FC236}">
                <a16:creationId xmlns:a16="http://schemas.microsoft.com/office/drawing/2014/main" id="{ACA0460B-BCC1-9943-8D6A-0D3381055B0C}"/>
              </a:ext>
            </a:extLst>
          </p:cNvPr>
          <p:cNvSpPr txBox="1"/>
          <p:nvPr/>
        </p:nvSpPr>
        <p:spPr>
          <a:xfrm>
            <a:off x="1763351" y="5165703"/>
            <a:ext cx="2173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Poppins Light" pitchFamily="2" charset="77"/>
                <a:cs typeface="Poppins Light" pitchFamily="2" charset="77"/>
              </a:rPr>
              <a:t>Subtask Here</a:t>
            </a:r>
          </a:p>
        </p:txBody>
      </p:sp>
      <p:sp>
        <p:nvSpPr>
          <p:cNvPr id="178" name="SlideModel shp261">
            <a:extLst>
              <a:ext uri="{FF2B5EF4-FFF2-40B4-BE49-F238E27FC236}">
                <a16:creationId xmlns:a16="http://schemas.microsoft.com/office/drawing/2014/main" id="{8AE1C2D8-3BE8-ED42-B06D-FEA48BEA7031}"/>
              </a:ext>
            </a:extLst>
          </p:cNvPr>
          <p:cNvSpPr txBox="1"/>
          <p:nvPr/>
        </p:nvSpPr>
        <p:spPr>
          <a:xfrm>
            <a:off x="1763351" y="5889229"/>
            <a:ext cx="2173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Poppins Light" pitchFamily="2" charset="77"/>
                <a:cs typeface="Poppins Light" pitchFamily="2" charset="77"/>
              </a:rPr>
              <a:t>Subtask Here</a:t>
            </a:r>
          </a:p>
        </p:txBody>
      </p:sp>
      <p:sp>
        <p:nvSpPr>
          <p:cNvPr id="179" name="SlideModel shp262">
            <a:extLst>
              <a:ext uri="{FF2B5EF4-FFF2-40B4-BE49-F238E27FC236}">
                <a16:creationId xmlns:a16="http://schemas.microsoft.com/office/drawing/2014/main" id="{11A8A90C-F5A8-814D-9706-542A8D5EC39D}"/>
              </a:ext>
            </a:extLst>
          </p:cNvPr>
          <p:cNvSpPr txBox="1"/>
          <p:nvPr/>
        </p:nvSpPr>
        <p:spPr>
          <a:xfrm>
            <a:off x="1763351" y="6601755"/>
            <a:ext cx="2173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Poppins Light" pitchFamily="2" charset="77"/>
                <a:cs typeface="Poppins Light" pitchFamily="2" charset="77"/>
              </a:rPr>
              <a:t>Subtask Here</a:t>
            </a:r>
          </a:p>
        </p:txBody>
      </p:sp>
      <p:sp>
        <p:nvSpPr>
          <p:cNvPr id="180" name="SlideModel shp263">
            <a:extLst>
              <a:ext uri="{FF2B5EF4-FFF2-40B4-BE49-F238E27FC236}">
                <a16:creationId xmlns:a16="http://schemas.microsoft.com/office/drawing/2014/main" id="{CB7F41F7-4055-DD46-930F-68850E3CA269}"/>
              </a:ext>
            </a:extLst>
          </p:cNvPr>
          <p:cNvSpPr txBox="1"/>
          <p:nvPr/>
        </p:nvSpPr>
        <p:spPr>
          <a:xfrm>
            <a:off x="1763351" y="7326719"/>
            <a:ext cx="11288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Poppins Medium" pitchFamily="2" charset="77"/>
                <a:cs typeface="Poppins Medium" pitchFamily="2" charset="77"/>
              </a:rPr>
              <a:t>Task 2</a:t>
            </a:r>
          </a:p>
        </p:txBody>
      </p:sp>
      <p:sp>
        <p:nvSpPr>
          <p:cNvPr id="181" name="SlideModel shp264">
            <a:extLst>
              <a:ext uri="{FF2B5EF4-FFF2-40B4-BE49-F238E27FC236}">
                <a16:creationId xmlns:a16="http://schemas.microsoft.com/office/drawing/2014/main" id="{A927B569-4048-9540-ADC7-851EC0AEB902}"/>
              </a:ext>
            </a:extLst>
          </p:cNvPr>
          <p:cNvSpPr txBox="1"/>
          <p:nvPr/>
        </p:nvSpPr>
        <p:spPr>
          <a:xfrm>
            <a:off x="1763351" y="8047894"/>
            <a:ext cx="2173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Poppins Light" pitchFamily="2" charset="77"/>
                <a:cs typeface="Poppins Light" pitchFamily="2" charset="77"/>
              </a:rPr>
              <a:t>Subtask Here</a:t>
            </a:r>
          </a:p>
        </p:txBody>
      </p:sp>
      <p:sp>
        <p:nvSpPr>
          <p:cNvPr id="182" name="SlideModel shp265">
            <a:extLst>
              <a:ext uri="{FF2B5EF4-FFF2-40B4-BE49-F238E27FC236}">
                <a16:creationId xmlns:a16="http://schemas.microsoft.com/office/drawing/2014/main" id="{5C93C58C-CB40-9D4A-BE70-5AC8A96CC153}"/>
              </a:ext>
            </a:extLst>
          </p:cNvPr>
          <p:cNvSpPr txBox="1"/>
          <p:nvPr/>
        </p:nvSpPr>
        <p:spPr>
          <a:xfrm>
            <a:off x="1763351" y="8774536"/>
            <a:ext cx="2173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Poppins Light" pitchFamily="2" charset="77"/>
                <a:cs typeface="Poppins Light" pitchFamily="2" charset="77"/>
              </a:rPr>
              <a:t>Subtask Here</a:t>
            </a:r>
          </a:p>
        </p:txBody>
      </p:sp>
      <p:sp>
        <p:nvSpPr>
          <p:cNvPr id="183" name="SlideModel shp266">
            <a:extLst>
              <a:ext uri="{FF2B5EF4-FFF2-40B4-BE49-F238E27FC236}">
                <a16:creationId xmlns:a16="http://schemas.microsoft.com/office/drawing/2014/main" id="{84E80BA7-CC03-154C-BB45-8B59351B0182}"/>
              </a:ext>
            </a:extLst>
          </p:cNvPr>
          <p:cNvSpPr txBox="1"/>
          <p:nvPr/>
        </p:nvSpPr>
        <p:spPr>
          <a:xfrm>
            <a:off x="1763351" y="9497868"/>
            <a:ext cx="2173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Poppins Light" pitchFamily="2" charset="77"/>
                <a:cs typeface="Poppins Light" pitchFamily="2" charset="77"/>
              </a:rPr>
              <a:t>Subtask Here</a:t>
            </a:r>
          </a:p>
        </p:txBody>
      </p:sp>
      <p:sp>
        <p:nvSpPr>
          <p:cNvPr id="184" name="SlideModel shp267">
            <a:extLst>
              <a:ext uri="{FF2B5EF4-FFF2-40B4-BE49-F238E27FC236}">
                <a16:creationId xmlns:a16="http://schemas.microsoft.com/office/drawing/2014/main" id="{26449777-4FA5-9F42-9D2B-53914CBCE208}"/>
              </a:ext>
            </a:extLst>
          </p:cNvPr>
          <p:cNvSpPr txBox="1"/>
          <p:nvPr/>
        </p:nvSpPr>
        <p:spPr>
          <a:xfrm>
            <a:off x="1763351" y="10212369"/>
            <a:ext cx="1136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Poppins Medium" pitchFamily="2" charset="77"/>
                <a:cs typeface="Poppins Medium" pitchFamily="2" charset="77"/>
              </a:rPr>
              <a:t>Task 3</a:t>
            </a:r>
          </a:p>
        </p:txBody>
      </p:sp>
      <p:sp>
        <p:nvSpPr>
          <p:cNvPr id="185" name="SlideModel shp268">
            <a:extLst>
              <a:ext uri="{FF2B5EF4-FFF2-40B4-BE49-F238E27FC236}">
                <a16:creationId xmlns:a16="http://schemas.microsoft.com/office/drawing/2014/main" id="{429D013B-809F-B94F-8BB1-34BC23529BB6}"/>
              </a:ext>
            </a:extLst>
          </p:cNvPr>
          <p:cNvSpPr txBox="1"/>
          <p:nvPr/>
        </p:nvSpPr>
        <p:spPr>
          <a:xfrm>
            <a:off x="1763351" y="10941735"/>
            <a:ext cx="2173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Poppins Light" pitchFamily="2" charset="77"/>
                <a:cs typeface="Poppins Light" pitchFamily="2" charset="77"/>
              </a:rPr>
              <a:t>Subtask Here</a:t>
            </a:r>
          </a:p>
        </p:txBody>
      </p:sp>
      <p:sp>
        <p:nvSpPr>
          <p:cNvPr id="186" name="SlideModel shp269">
            <a:extLst>
              <a:ext uri="{FF2B5EF4-FFF2-40B4-BE49-F238E27FC236}">
                <a16:creationId xmlns:a16="http://schemas.microsoft.com/office/drawing/2014/main" id="{ECC7358F-5D4D-7146-ABEF-9FC7AE0B501D}"/>
              </a:ext>
            </a:extLst>
          </p:cNvPr>
          <p:cNvSpPr txBox="1"/>
          <p:nvPr/>
        </p:nvSpPr>
        <p:spPr>
          <a:xfrm>
            <a:off x="1763351" y="11666503"/>
            <a:ext cx="2173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Poppins Light" pitchFamily="2" charset="77"/>
                <a:cs typeface="Poppins Light" pitchFamily="2" charset="77"/>
              </a:rPr>
              <a:t>Subtask Here</a:t>
            </a:r>
          </a:p>
        </p:txBody>
      </p:sp>
      <p:sp>
        <p:nvSpPr>
          <p:cNvPr id="188" name="SlideModel shp270">
            <a:extLst>
              <a:ext uri="{FF2B5EF4-FFF2-40B4-BE49-F238E27FC236}">
                <a16:creationId xmlns:a16="http://schemas.microsoft.com/office/drawing/2014/main" id="{59FD5F0E-B49A-8A4A-ADB5-55C7C6858627}"/>
              </a:ext>
            </a:extLst>
          </p:cNvPr>
          <p:cNvSpPr txBox="1"/>
          <p:nvPr/>
        </p:nvSpPr>
        <p:spPr>
          <a:xfrm>
            <a:off x="5037237" y="5165703"/>
            <a:ext cx="11913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Poppins Light" pitchFamily="2" charset="77"/>
                <a:cs typeface="Poppins Light" pitchFamily="2" charset="77"/>
              </a:rPr>
              <a:t>X days</a:t>
            </a:r>
          </a:p>
        </p:txBody>
      </p:sp>
      <p:sp>
        <p:nvSpPr>
          <p:cNvPr id="189" name="SlideModel shp271">
            <a:extLst>
              <a:ext uri="{FF2B5EF4-FFF2-40B4-BE49-F238E27FC236}">
                <a16:creationId xmlns:a16="http://schemas.microsoft.com/office/drawing/2014/main" id="{6D916BA0-E0EC-D44D-B407-B7832BE6D835}"/>
              </a:ext>
            </a:extLst>
          </p:cNvPr>
          <p:cNvSpPr txBox="1"/>
          <p:nvPr/>
        </p:nvSpPr>
        <p:spPr>
          <a:xfrm>
            <a:off x="5037237" y="5889229"/>
            <a:ext cx="11913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Poppins Light" pitchFamily="2" charset="77"/>
                <a:cs typeface="Poppins Light" pitchFamily="2" charset="77"/>
              </a:rPr>
              <a:t>X days</a:t>
            </a:r>
          </a:p>
        </p:txBody>
      </p:sp>
      <p:sp>
        <p:nvSpPr>
          <p:cNvPr id="190" name="SlideModel shp272">
            <a:extLst>
              <a:ext uri="{FF2B5EF4-FFF2-40B4-BE49-F238E27FC236}">
                <a16:creationId xmlns:a16="http://schemas.microsoft.com/office/drawing/2014/main" id="{E8880E45-5C47-4446-ABDB-0732CB5B034F}"/>
              </a:ext>
            </a:extLst>
          </p:cNvPr>
          <p:cNvSpPr txBox="1"/>
          <p:nvPr/>
        </p:nvSpPr>
        <p:spPr>
          <a:xfrm>
            <a:off x="5037237" y="6601755"/>
            <a:ext cx="11913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Poppins Light" pitchFamily="2" charset="77"/>
                <a:cs typeface="Poppins Light" pitchFamily="2" charset="77"/>
              </a:rPr>
              <a:t>X days</a:t>
            </a:r>
          </a:p>
        </p:txBody>
      </p:sp>
      <p:sp>
        <p:nvSpPr>
          <p:cNvPr id="192" name="SlideModel shp273">
            <a:extLst>
              <a:ext uri="{FF2B5EF4-FFF2-40B4-BE49-F238E27FC236}">
                <a16:creationId xmlns:a16="http://schemas.microsoft.com/office/drawing/2014/main" id="{C9DF467F-42F7-1E46-9C71-89528E3ABCA3}"/>
              </a:ext>
            </a:extLst>
          </p:cNvPr>
          <p:cNvSpPr txBox="1"/>
          <p:nvPr/>
        </p:nvSpPr>
        <p:spPr>
          <a:xfrm>
            <a:off x="5037237" y="8047894"/>
            <a:ext cx="11913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Poppins Light" pitchFamily="2" charset="77"/>
                <a:cs typeface="Poppins Light" pitchFamily="2" charset="77"/>
              </a:rPr>
              <a:t>X days</a:t>
            </a:r>
          </a:p>
        </p:txBody>
      </p:sp>
      <p:sp>
        <p:nvSpPr>
          <p:cNvPr id="193" name="SlideModel shp274">
            <a:extLst>
              <a:ext uri="{FF2B5EF4-FFF2-40B4-BE49-F238E27FC236}">
                <a16:creationId xmlns:a16="http://schemas.microsoft.com/office/drawing/2014/main" id="{757175FB-7B03-B947-9BDF-33D5ABBA1893}"/>
              </a:ext>
            </a:extLst>
          </p:cNvPr>
          <p:cNvSpPr txBox="1"/>
          <p:nvPr/>
        </p:nvSpPr>
        <p:spPr>
          <a:xfrm>
            <a:off x="5037237" y="8774536"/>
            <a:ext cx="11913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Poppins Light" pitchFamily="2" charset="77"/>
                <a:cs typeface="Poppins Light" pitchFamily="2" charset="77"/>
              </a:rPr>
              <a:t>X days</a:t>
            </a:r>
          </a:p>
        </p:txBody>
      </p:sp>
      <p:sp>
        <p:nvSpPr>
          <p:cNvPr id="194" name="SlideModel shp275">
            <a:extLst>
              <a:ext uri="{FF2B5EF4-FFF2-40B4-BE49-F238E27FC236}">
                <a16:creationId xmlns:a16="http://schemas.microsoft.com/office/drawing/2014/main" id="{7D6BC99D-8DB1-6949-B64C-685537C4789E}"/>
              </a:ext>
            </a:extLst>
          </p:cNvPr>
          <p:cNvSpPr txBox="1"/>
          <p:nvPr/>
        </p:nvSpPr>
        <p:spPr>
          <a:xfrm>
            <a:off x="5037237" y="9497868"/>
            <a:ext cx="11913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Poppins Light" pitchFamily="2" charset="77"/>
                <a:cs typeface="Poppins Light" pitchFamily="2" charset="77"/>
              </a:rPr>
              <a:t>X days</a:t>
            </a:r>
          </a:p>
        </p:txBody>
      </p:sp>
      <p:sp>
        <p:nvSpPr>
          <p:cNvPr id="196" name="SlideModel shp276">
            <a:extLst>
              <a:ext uri="{FF2B5EF4-FFF2-40B4-BE49-F238E27FC236}">
                <a16:creationId xmlns:a16="http://schemas.microsoft.com/office/drawing/2014/main" id="{E0C1B97D-4A9A-3446-A4DA-061D48A752B6}"/>
              </a:ext>
            </a:extLst>
          </p:cNvPr>
          <p:cNvSpPr txBox="1"/>
          <p:nvPr/>
        </p:nvSpPr>
        <p:spPr>
          <a:xfrm>
            <a:off x="5037237" y="10941735"/>
            <a:ext cx="11913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Poppins Light" pitchFamily="2" charset="77"/>
                <a:cs typeface="Poppins Light" pitchFamily="2" charset="77"/>
              </a:rPr>
              <a:t>X days</a:t>
            </a:r>
          </a:p>
        </p:txBody>
      </p:sp>
      <p:sp>
        <p:nvSpPr>
          <p:cNvPr id="197" name="SlideModel shp277">
            <a:extLst>
              <a:ext uri="{FF2B5EF4-FFF2-40B4-BE49-F238E27FC236}">
                <a16:creationId xmlns:a16="http://schemas.microsoft.com/office/drawing/2014/main" id="{6982D012-F229-EF4C-BCF0-B50986FFCBFD}"/>
              </a:ext>
            </a:extLst>
          </p:cNvPr>
          <p:cNvSpPr txBox="1"/>
          <p:nvPr/>
        </p:nvSpPr>
        <p:spPr>
          <a:xfrm>
            <a:off x="5037237" y="11666503"/>
            <a:ext cx="11913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Poppins Light" pitchFamily="2" charset="77"/>
                <a:cs typeface="Poppins Light" pitchFamily="2" charset="77"/>
              </a:rPr>
              <a:t>X days</a:t>
            </a:r>
          </a:p>
        </p:txBody>
      </p:sp>
      <p:sp>
        <p:nvSpPr>
          <p:cNvPr id="200" name="SlideModel shp278">
            <a:extLst>
              <a:ext uri="{FF2B5EF4-FFF2-40B4-BE49-F238E27FC236}">
                <a16:creationId xmlns:a16="http://schemas.microsoft.com/office/drawing/2014/main" id="{1A809FE6-0664-D94C-B81A-60F8AE8C92B8}"/>
              </a:ext>
            </a:extLst>
          </p:cNvPr>
          <p:cNvSpPr/>
          <p:nvPr/>
        </p:nvSpPr>
        <p:spPr>
          <a:xfrm>
            <a:off x="7450388" y="5215991"/>
            <a:ext cx="3284035" cy="365760"/>
          </a:xfrm>
          <a:prstGeom prst="rect">
            <a:avLst/>
          </a:prstGeom>
          <a:pattFill prst="wdDnDiag">
            <a:fgClr>
              <a:schemeClr val="accent3"/>
            </a:fgClr>
            <a:bgClr>
              <a:schemeClr val="accent3">
                <a:lumMod val="40000"/>
                <a:lumOff val="6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201" name="SlideModel shp279">
            <a:extLst>
              <a:ext uri="{FF2B5EF4-FFF2-40B4-BE49-F238E27FC236}">
                <a16:creationId xmlns:a16="http://schemas.microsoft.com/office/drawing/2014/main" id="{7E1965E0-D64A-9D41-ACA1-BC9F711E8BA6}"/>
              </a:ext>
            </a:extLst>
          </p:cNvPr>
          <p:cNvSpPr/>
          <p:nvPr/>
        </p:nvSpPr>
        <p:spPr>
          <a:xfrm>
            <a:off x="7436101" y="5122215"/>
            <a:ext cx="548640" cy="5486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202" name="SlideModel shp280">
            <a:extLst>
              <a:ext uri="{FF2B5EF4-FFF2-40B4-BE49-F238E27FC236}">
                <a16:creationId xmlns:a16="http://schemas.microsoft.com/office/drawing/2014/main" id="{1CD036C5-706E-3343-8C8D-DDE5E7BC4FB7}"/>
              </a:ext>
            </a:extLst>
          </p:cNvPr>
          <p:cNvSpPr/>
          <p:nvPr/>
        </p:nvSpPr>
        <p:spPr>
          <a:xfrm>
            <a:off x="10184090" y="5122215"/>
            <a:ext cx="548640" cy="5486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203" name="SlideModel shp281">
            <a:extLst>
              <a:ext uri="{FF2B5EF4-FFF2-40B4-BE49-F238E27FC236}">
                <a16:creationId xmlns:a16="http://schemas.microsoft.com/office/drawing/2014/main" id="{9076A389-E3E1-A44E-9BE5-CFBAA783F83E}"/>
              </a:ext>
            </a:extLst>
          </p:cNvPr>
          <p:cNvSpPr/>
          <p:nvPr/>
        </p:nvSpPr>
        <p:spPr>
          <a:xfrm>
            <a:off x="10066882" y="5937609"/>
            <a:ext cx="3284035" cy="365760"/>
          </a:xfrm>
          <a:prstGeom prst="rect">
            <a:avLst/>
          </a:prstGeom>
          <a:pattFill prst="wdUpDiag">
            <a:fgClr>
              <a:schemeClr val="accent3"/>
            </a:fgClr>
            <a:bgClr>
              <a:schemeClr val="accent3">
                <a:lumMod val="40000"/>
                <a:lumOff val="6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204" name="SlideModel shp282">
            <a:extLst>
              <a:ext uri="{FF2B5EF4-FFF2-40B4-BE49-F238E27FC236}">
                <a16:creationId xmlns:a16="http://schemas.microsoft.com/office/drawing/2014/main" id="{ECA0142F-71B8-2344-9B18-101E4E0EFAD6}"/>
              </a:ext>
            </a:extLst>
          </p:cNvPr>
          <p:cNvSpPr/>
          <p:nvPr/>
        </p:nvSpPr>
        <p:spPr>
          <a:xfrm>
            <a:off x="10052595" y="5843833"/>
            <a:ext cx="548640" cy="5486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205" name="SlideModel shp283">
            <a:extLst>
              <a:ext uri="{FF2B5EF4-FFF2-40B4-BE49-F238E27FC236}">
                <a16:creationId xmlns:a16="http://schemas.microsoft.com/office/drawing/2014/main" id="{7EBE1EAC-0F46-5446-877B-2F15E6A7BCA3}"/>
              </a:ext>
            </a:extLst>
          </p:cNvPr>
          <p:cNvSpPr/>
          <p:nvPr/>
        </p:nvSpPr>
        <p:spPr>
          <a:xfrm>
            <a:off x="12800584" y="5843833"/>
            <a:ext cx="548640" cy="5486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206" name="SlideModel shp284">
            <a:extLst>
              <a:ext uri="{FF2B5EF4-FFF2-40B4-BE49-F238E27FC236}">
                <a16:creationId xmlns:a16="http://schemas.microsoft.com/office/drawing/2014/main" id="{974E899F-FFB4-9142-95A5-E915E3E29090}"/>
              </a:ext>
            </a:extLst>
          </p:cNvPr>
          <p:cNvSpPr/>
          <p:nvPr/>
        </p:nvSpPr>
        <p:spPr>
          <a:xfrm>
            <a:off x="8750793" y="6644172"/>
            <a:ext cx="1981938" cy="365760"/>
          </a:xfrm>
          <a:prstGeom prst="rect">
            <a:avLst/>
          </a:prstGeom>
          <a:pattFill prst="dkHorz">
            <a:fgClr>
              <a:schemeClr val="accent3"/>
            </a:fgClr>
            <a:bgClr>
              <a:schemeClr val="accent3">
                <a:lumMod val="40000"/>
                <a:lumOff val="6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207" name="SlideModel shp285">
            <a:extLst>
              <a:ext uri="{FF2B5EF4-FFF2-40B4-BE49-F238E27FC236}">
                <a16:creationId xmlns:a16="http://schemas.microsoft.com/office/drawing/2014/main" id="{49902D20-6956-2542-AAC8-C911EC6F7780}"/>
              </a:ext>
            </a:extLst>
          </p:cNvPr>
          <p:cNvSpPr/>
          <p:nvPr/>
        </p:nvSpPr>
        <p:spPr>
          <a:xfrm>
            <a:off x="8736505" y="6550396"/>
            <a:ext cx="548640" cy="5486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208" name="SlideModel shp286">
            <a:extLst>
              <a:ext uri="{FF2B5EF4-FFF2-40B4-BE49-F238E27FC236}">
                <a16:creationId xmlns:a16="http://schemas.microsoft.com/office/drawing/2014/main" id="{0C5AA740-842F-EE46-AD37-637B8C5DB71A}"/>
              </a:ext>
            </a:extLst>
          </p:cNvPr>
          <p:cNvSpPr/>
          <p:nvPr/>
        </p:nvSpPr>
        <p:spPr>
          <a:xfrm>
            <a:off x="10191241" y="6550396"/>
            <a:ext cx="548640" cy="5486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209" name="SlideModel shp287">
            <a:extLst>
              <a:ext uri="{FF2B5EF4-FFF2-40B4-BE49-F238E27FC236}">
                <a16:creationId xmlns:a16="http://schemas.microsoft.com/office/drawing/2014/main" id="{E57000E4-F387-5943-91EE-DACDD91054C5}"/>
              </a:ext>
            </a:extLst>
          </p:cNvPr>
          <p:cNvSpPr/>
          <p:nvPr/>
        </p:nvSpPr>
        <p:spPr>
          <a:xfrm>
            <a:off x="10325361" y="8104807"/>
            <a:ext cx="2771062" cy="365760"/>
          </a:xfrm>
          <a:prstGeom prst="rect">
            <a:avLst/>
          </a:prstGeom>
          <a:pattFill prst="wdDnDiag">
            <a:fgClr>
              <a:schemeClr val="accent4"/>
            </a:fgClr>
            <a:bgClr>
              <a:schemeClr val="accent4">
                <a:lumMod val="40000"/>
                <a:lumOff val="6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210" name="SlideModel shp288">
            <a:extLst>
              <a:ext uri="{FF2B5EF4-FFF2-40B4-BE49-F238E27FC236}">
                <a16:creationId xmlns:a16="http://schemas.microsoft.com/office/drawing/2014/main" id="{804E09F7-154D-E94C-9B9B-D4556B4DAA81}"/>
              </a:ext>
            </a:extLst>
          </p:cNvPr>
          <p:cNvSpPr/>
          <p:nvPr/>
        </p:nvSpPr>
        <p:spPr>
          <a:xfrm>
            <a:off x="10053369" y="8011031"/>
            <a:ext cx="548640" cy="54864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211" name="SlideModel shp289">
            <a:extLst>
              <a:ext uri="{FF2B5EF4-FFF2-40B4-BE49-F238E27FC236}">
                <a16:creationId xmlns:a16="http://schemas.microsoft.com/office/drawing/2014/main" id="{C53EEBBA-EB78-1748-9252-8729867B68B7}"/>
              </a:ext>
            </a:extLst>
          </p:cNvPr>
          <p:cNvSpPr/>
          <p:nvPr/>
        </p:nvSpPr>
        <p:spPr>
          <a:xfrm>
            <a:off x="12801358" y="8011031"/>
            <a:ext cx="548640" cy="54864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213" name="SlideModel shp290">
            <a:extLst>
              <a:ext uri="{FF2B5EF4-FFF2-40B4-BE49-F238E27FC236}">
                <a16:creationId xmlns:a16="http://schemas.microsoft.com/office/drawing/2014/main" id="{52C9210E-5B69-084C-B04C-910EB7C880C8}"/>
              </a:ext>
            </a:extLst>
          </p:cNvPr>
          <p:cNvSpPr/>
          <p:nvPr/>
        </p:nvSpPr>
        <p:spPr>
          <a:xfrm>
            <a:off x="12948980" y="8822027"/>
            <a:ext cx="1484931" cy="365760"/>
          </a:xfrm>
          <a:prstGeom prst="rect">
            <a:avLst/>
          </a:prstGeom>
          <a:pattFill prst="wdUpDiag">
            <a:fgClr>
              <a:schemeClr val="accent4"/>
            </a:fgClr>
            <a:bgClr>
              <a:schemeClr val="accent4">
                <a:lumMod val="40000"/>
                <a:lumOff val="6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214" name="SlideModel shp291">
            <a:extLst>
              <a:ext uri="{FF2B5EF4-FFF2-40B4-BE49-F238E27FC236}">
                <a16:creationId xmlns:a16="http://schemas.microsoft.com/office/drawing/2014/main" id="{7D736B87-E0BE-874C-A4B8-D8E838A4C089}"/>
              </a:ext>
            </a:extLst>
          </p:cNvPr>
          <p:cNvSpPr/>
          <p:nvPr/>
        </p:nvSpPr>
        <p:spPr>
          <a:xfrm>
            <a:off x="12676988" y="8728251"/>
            <a:ext cx="548640" cy="54864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215" name="SlideModel shp292">
            <a:extLst>
              <a:ext uri="{FF2B5EF4-FFF2-40B4-BE49-F238E27FC236}">
                <a16:creationId xmlns:a16="http://schemas.microsoft.com/office/drawing/2014/main" id="{A5441575-6A5A-894A-9BFB-AD086B75EDEE}"/>
              </a:ext>
            </a:extLst>
          </p:cNvPr>
          <p:cNvSpPr/>
          <p:nvPr/>
        </p:nvSpPr>
        <p:spPr>
          <a:xfrm>
            <a:off x="14140773" y="8728251"/>
            <a:ext cx="548640" cy="54864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216" name="SlideModel shp293">
            <a:extLst>
              <a:ext uri="{FF2B5EF4-FFF2-40B4-BE49-F238E27FC236}">
                <a16:creationId xmlns:a16="http://schemas.microsoft.com/office/drawing/2014/main" id="{33AD4895-F9F6-384A-B81C-FD7C48E7A751}"/>
              </a:ext>
            </a:extLst>
          </p:cNvPr>
          <p:cNvSpPr/>
          <p:nvPr/>
        </p:nvSpPr>
        <p:spPr>
          <a:xfrm>
            <a:off x="17763906" y="9548673"/>
            <a:ext cx="4135522" cy="365760"/>
          </a:xfrm>
          <a:prstGeom prst="rect">
            <a:avLst/>
          </a:prstGeom>
          <a:pattFill prst="dkHorz">
            <a:fgClr>
              <a:schemeClr val="accent4"/>
            </a:fgClr>
            <a:bgClr>
              <a:schemeClr val="accent4">
                <a:lumMod val="40000"/>
                <a:lumOff val="6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217" name="SlideModel shp294">
            <a:extLst>
              <a:ext uri="{FF2B5EF4-FFF2-40B4-BE49-F238E27FC236}">
                <a16:creationId xmlns:a16="http://schemas.microsoft.com/office/drawing/2014/main" id="{B2F68F21-B166-F64C-9AF4-395D65B5284D}"/>
              </a:ext>
            </a:extLst>
          </p:cNvPr>
          <p:cNvSpPr/>
          <p:nvPr/>
        </p:nvSpPr>
        <p:spPr>
          <a:xfrm>
            <a:off x="17491914" y="9454897"/>
            <a:ext cx="548640" cy="54864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218" name="SlideModel shp295">
            <a:extLst>
              <a:ext uri="{FF2B5EF4-FFF2-40B4-BE49-F238E27FC236}">
                <a16:creationId xmlns:a16="http://schemas.microsoft.com/office/drawing/2014/main" id="{EE9F9B53-0999-2C4C-8599-55A9E368205D}"/>
              </a:ext>
            </a:extLst>
          </p:cNvPr>
          <p:cNvSpPr/>
          <p:nvPr/>
        </p:nvSpPr>
        <p:spPr>
          <a:xfrm>
            <a:off x="21610727" y="9454897"/>
            <a:ext cx="548640" cy="54864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219" name="SlideModel shp296">
            <a:extLst>
              <a:ext uri="{FF2B5EF4-FFF2-40B4-BE49-F238E27FC236}">
                <a16:creationId xmlns:a16="http://schemas.microsoft.com/office/drawing/2014/main" id="{3089EC11-DA7C-9242-8BEF-BECF09339A06}"/>
              </a:ext>
            </a:extLst>
          </p:cNvPr>
          <p:cNvSpPr/>
          <p:nvPr/>
        </p:nvSpPr>
        <p:spPr>
          <a:xfrm>
            <a:off x="15196456" y="10988588"/>
            <a:ext cx="2833574" cy="365760"/>
          </a:xfrm>
          <a:prstGeom prst="rect">
            <a:avLst/>
          </a:prstGeom>
          <a:pattFill prst="wdDnDiag">
            <a:fgClr>
              <a:schemeClr val="accent5"/>
            </a:fgClr>
            <a:bgClr>
              <a:schemeClr val="accent5">
                <a:lumMod val="20000"/>
                <a:lumOff val="8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220" name="SlideModel shp297">
            <a:extLst>
              <a:ext uri="{FF2B5EF4-FFF2-40B4-BE49-F238E27FC236}">
                <a16:creationId xmlns:a16="http://schemas.microsoft.com/office/drawing/2014/main" id="{D009E072-5831-D641-A000-68154DFC4AAF}"/>
              </a:ext>
            </a:extLst>
          </p:cNvPr>
          <p:cNvSpPr/>
          <p:nvPr/>
        </p:nvSpPr>
        <p:spPr>
          <a:xfrm>
            <a:off x="14907223" y="10879050"/>
            <a:ext cx="548640" cy="548640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221" name="SlideModel shp298">
            <a:extLst>
              <a:ext uri="{FF2B5EF4-FFF2-40B4-BE49-F238E27FC236}">
                <a16:creationId xmlns:a16="http://schemas.microsoft.com/office/drawing/2014/main" id="{A96A50D4-5397-454F-A864-C7A5017E973C}"/>
              </a:ext>
            </a:extLst>
          </p:cNvPr>
          <p:cNvSpPr/>
          <p:nvPr/>
        </p:nvSpPr>
        <p:spPr>
          <a:xfrm>
            <a:off x="17741329" y="10879050"/>
            <a:ext cx="548640" cy="548640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222" name="SlideModel shp299">
            <a:extLst>
              <a:ext uri="{FF2B5EF4-FFF2-40B4-BE49-F238E27FC236}">
                <a16:creationId xmlns:a16="http://schemas.microsoft.com/office/drawing/2014/main" id="{F7400463-2213-2F48-86FE-5F49CED04E43}"/>
              </a:ext>
            </a:extLst>
          </p:cNvPr>
          <p:cNvSpPr/>
          <p:nvPr/>
        </p:nvSpPr>
        <p:spPr>
          <a:xfrm>
            <a:off x="19125361" y="11703305"/>
            <a:ext cx="1522361" cy="365760"/>
          </a:xfrm>
          <a:prstGeom prst="rect">
            <a:avLst/>
          </a:prstGeom>
          <a:pattFill prst="wdUpDiag">
            <a:fgClr>
              <a:schemeClr val="accent5"/>
            </a:fgClr>
            <a:bgClr>
              <a:schemeClr val="accent5">
                <a:lumMod val="20000"/>
                <a:lumOff val="8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223" name="SlideModel shp300">
            <a:extLst>
              <a:ext uri="{FF2B5EF4-FFF2-40B4-BE49-F238E27FC236}">
                <a16:creationId xmlns:a16="http://schemas.microsoft.com/office/drawing/2014/main" id="{0C42C393-0F9D-7F4C-9798-674A50189390}"/>
              </a:ext>
            </a:extLst>
          </p:cNvPr>
          <p:cNvSpPr/>
          <p:nvPr/>
        </p:nvSpPr>
        <p:spPr>
          <a:xfrm>
            <a:off x="18847296" y="11593767"/>
            <a:ext cx="548640" cy="548640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224" name="SlideModel shp301">
            <a:extLst>
              <a:ext uri="{FF2B5EF4-FFF2-40B4-BE49-F238E27FC236}">
                <a16:creationId xmlns:a16="http://schemas.microsoft.com/office/drawing/2014/main" id="{55C70BAF-8CF5-E646-9B95-D6853760A576}"/>
              </a:ext>
            </a:extLst>
          </p:cNvPr>
          <p:cNvSpPr/>
          <p:nvPr/>
        </p:nvSpPr>
        <p:spPr>
          <a:xfrm>
            <a:off x="20359022" y="11593767"/>
            <a:ext cx="548640" cy="548640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4" name="SlideModel shp302">
            <a:extLst>
              <a:ext uri="{FF2B5EF4-FFF2-40B4-BE49-F238E27FC236}">
                <a16:creationId xmlns:a16="http://schemas.microsoft.com/office/drawing/2014/main" id="{7C529DFB-0C9E-4449-9A39-5D4F2FF6D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Gantt Chart Template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1130987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SlideModel shp303">
            <a:extLst>
              <a:ext uri="{FF2B5EF4-FFF2-40B4-BE49-F238E27FC236}">
                <a16:creationId xmlns:a16="http://schemas.microsoft.com/office/drawing/2014/main" id="{EBC273A0-8149-6A45-8FBB-72B1379CAD83}"/>
              </a:ext>
            </a:extLst>
          </p:cNvPr>
          <p:cNvSpPr/>
          <p:nvPr/>
        </p:nvSpPr>
        <p:spPr>
          <a:xfrm>
            <a:off x="17169858" y="11703325"/>
            <a:ext cx="3889734" cy="89782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301" name="SlideModel shp304">
            <a:extLst>
              <a:ext uri="{FF2B5EF4-FFF2-40B4-BE49-F238E27FC236}">
                <a16:creationId xmlns:a16="http://schemas.microsoft.com/office/drawing/2014/main" id="{403FE0EB-04F0-914E-8B14-A2BC310FB59A}"/>
              </a:ext>
            </a:extLst>
          </p:cNvPr>
          <p:cNvSpPr/>
          <p:nvPr/>
        </p:nvSpPr>
        <p:spPr>
          <a:xfrm>
            <a:off x="13291840" y="10756639"/>
            <a:ext cx="1675057" cy="92574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300" name="SlideModel shp305">
            <a:extLst>
              <a:ext uri="{FF2B5EF4-FFF2-40B4-BE49-F238E27FC236}">
                <a16:creationId xmlns:a16="http://schemas.microsoft.com/office/drawing/2014/main" id="{E02B14E0-7FD4-5E4A-A3C4-24027BF04544}"/>
              </a:ext>
            </a:extLst>
          </p:cNvPr>
          <p:cNvSpPr/>
          <p:nvPr/>
        </p:nvSpPr>
        <p:spPr>
          <a:xfrm>
            <a:off x="15514367" y="9816424"/>
            <a:ext cx="2199169" cy="92574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299" name="SlideModel shp306">
            <a:extLst>
              <a:ext uri="{FF2B5EF4-FFF2-40B4-BE49-F238E27FC236}">
                <a16:creationId xmlns:a16="http://schemas.microsoft.com/office/drawing/2014/main" id="{08D0ECAD-645A-C246-ABDE-768FF39897E8}"/>
              </a:ext>
            </a:extLst>
          </p:cNvPr>
          <p:cNvSpPr/>
          <p:nvPr/>
        </p:nvSpPr>
        <p:spPr>
          <a:xfrm>
            <a:off x="11641787" y="8883688"/>
            <a:ext cx="1648706" cy="9257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298" name="SlideModel shp307">
            <a:extLst>
              <a:ext uri="{FF2B5EF4-FFF2-40B4-BE49-F238E27FC236}">
                <a16:creationId xmlns:a16="http://schemas.microsoft.com/office/drawing/2014/main" id="{18F42565-D358-5B46-9354-2490B690F271}"/>
              </a:ext>
            </a:extLst>
          </p:cNvPr>
          <p:cNvSpPr/>
          <p:nvPr/>
        </p:nvSpPr>
        <p:spPr>
          <a:xfrm>
            <a:off x="12187229" y="7958429"/>
            <a:ext cx="3327226" cy="91827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297" name="SlideModel shp308">
            <a:extLst>
              <a:ext uri="{FF2B5EF4-FFF2-40B4-BE49-F238E27FC236}">
                <a16:creationId xmlns:a16="http://schemas.microsoft.com/office/drawing/2014/main" id="{FFD02734-368C-0245-A105-937B007329D6}"/>
              </a:ext>
            </a:extLst>
          </p:cNvPr>
          <p:cNvSpPr/>
          <p:nvPr/>
        </p:nvSpPr>
        <p:spPr>
          <a:xfrm>
            <a:off x="7178456" y="7958429"/>
            <a:ext cx="3343701" cy="91827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296" name="SlideModel shp309">
            <a:extLst>
              <a:ext uri="{FF2B5EF4-FFF2-40B4-BE49-F238E27FC236}">
                <a16:creationId xmlns:a16="http://schemas.microsoft.com/office/drawing/2014/main" id="{713FE5BF-663E-A246-8F22-D42D13AD35F2}"/>
              </a:ext>
            </a:extLst>
          </p:cNvPr>
          <p:cNvSpPr/>
          <p:nvPr/>
        </p:nvSpPr>
        <p:spPr>
          <a:xfrm>
            <a:off x="9419364" y="6085478"/>
            <a:ext cx="2776633" cy="91179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295" name="SlideModel shp310">
            <a:extLst>
              <a:ext uri="{FF2B5EF4-FFF2-40B4-BE49-F238E27FC236}">
                <a16:creationId xmlns:a16="http://schemas.microsoft.com/office/drawing/2014/main" id="{7C532B44-440D-5745-8D6E-E0BAD32B8051}"/>
              </a:ext>
            </a:extLst>
          </p:cNvPr>
          <p:cNvSpPr/>
          <p:nvPr/>
        </p:nvSpPr>
        <p:spPr>
          <a:xfrm>
            <a:off x="8298746" y="5117849"/>
            <a:ext cx="1670260" cy="9569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294" name="SlideModel shp311">
            <a:extLst>
              <a:ext uri="{FF2B5EF4-FFF2-40B4-BE49-F238E27FC236}">
                <a16:creationId xmlns:a16="http://schemas.microsoft.com/office/drawing/2014/main" id="{3DFA37F4-4536-9D42-A86D-AEE2BF4D8811}"/>
              </a:ext>
            </a:extLst>
          </p:cNvPr>
          <p:cNvSpPr/>
          <p:nvPr/>
        </p:nvSpPr>
        <p:spPr>
          <a:xfrm>
            <a:off x="6080850" y="4217255"/>
            <a:ext cx="3330964" cy="89508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217" name="SlideModel shp312">
            <a:extLst>
              <a:ext uri="{FF2B5EF4-FFF2-40B4-BE49-F238E27FC236}">
                <a16:creationId xmlns:a16="http://schemas.microsoft.com/office/drawing/2014/main" id="{8CF45814-49FD-CB4A-8B2C-FB2FC28BEDC5}"/>
              </a:ext>
            </a:extLst>
          </p:cNvPr>
          <p:cNvSpPr/>
          <p:nvPr/>
        </p:nvSpPr>
        <p:spPr>
          <a:xfrm>
            <a:off x="1100182" y="6997773"/>
            <a:ext cx="22175743" cy="9257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218" name="SlideModel shp313">
            <a:extLst>
              <a:ext uri="{FF2B5EF4-FFF2-40B4-BE49-F238E27FC236}">
                <a16:creationId xmlns:a16="http://schemas.microsoft.com/office/drawing/2014/main" id="{6F2600DE-8003-554A-B0D2-84015459BACD}"/>
              </a:ext>
            </a:extLst>
          </p:cNvPr>
          <p:cNvSpPr/>
          <p:nvPr/>
        </p:nvSpPr>
        <p:spPr>
          <a:xfrm>
            <a:off x="1100182" y="3247530"/>
            <a:ext cx="22175743" cy="94456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2" name="SlideModel shp314">
            <a:extLst>
              <a:ext uri="{FF2B5EF4-FFF2-40B4-BE49-F238E27FC236}">
                <a16:creationId xmlns:a16="http://schemas.microsoft.com/office/drawing/2014/main" id="{836E31FA-6E7A-154A-9024-D23FD7738282}"/>
              </a:ext>
            </a:extLst>
          </p:cNvPr>
          <p:cNvSpPr/>
          <p:nvPr/>
        </p:nvSpPr>
        <p:spPr>
          <a:xfrm>
            <a:off x="1100182" y="2321287"/>
            <a:ext cx="2993605" cy="93705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3" name="SlideModel shp315">
            <a:extLst>
              <a:ext uri="{FF2B5EF4-FFF2-40B4-BE49-F238E27FC236}">
                <a16:creationId xmlns:a16="http://schemas.microsoft.com/office/drawing/2014/main" id="{8D000359-A98A-C74C-AD77-FFD789FEA817}"/>
              </a:ext>
            </a:extLst>
          </p:cNvPr>
          <p:cNvSpPr/>
          <p:nvPr/>
        </p:nvSpPr>
        <p:spPr>
          <a:xfrm>
            <a:off x="4093785" y="2321287"/>
            <a:ext cx="1992539" cy="9370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4" name="SlideModel shp316">
            <a:extLst>
              <a:ext uri="{FF2B5EF4-FFF2-40B4-BE49-F238E27FC236}">
                <a16:creationId xmlns:a16="http://schemas.microsoft.com/office/drawing/2014/main" id="{8A4A56DE-D1E7-F943-8C06-84861107AB2E}"/>
              </a:ext>
            </a:extLst>
          </p:cNvPr>
          <p:cNvSpPr txBox="1"/>
          <p:nvPr/>
        </p:nvSpPr>
        <p:spPr>
          <a:xfrm>
            <a:off x="4131298" y="2495051"/>
            <a:ext cx="1917513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PERIOD</a:t>
            </a:r>
          </a:p>
        </p:txBody>
      </p:sp>
      <p:sp>
        <p:nvSpPr>
          <p:cNvPr id="5" name="SlideModel shp317">
            <a:extLst>
              <a:ext uri="{FF2B5EF4-FFF2-40B4-BE49-F238E27FC236}">
                <a16:creationId xmlns:a16="http://schemas.microsoft.com/office/drawing/2014/main" id="{80530D45-D9B3-0C44-8C82-11FEED074360}"/>
              </a:ext>
            </a:extLst>
          </p:cNvPr>
          <p:cNvSpPr txBox="1"/>
          <p:nvPr/>
        </p:nvSpPr>
        <p:spPr>
          <a:xfrm>
            <a:off x="1743513" y="2495051"/>
            <a:ext cx="1706942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TASKS</a:t>
            </a:r>
          </a:p>
        </p:txBody>
      </p:sp>
      <p:sp>
        <p:nvSpPr>
          <p:cNvPr id="9" name="SlideModel shp318">
            <a:extLst>
              <a:ext uri="{FF2B5EF4-FFF2-40B4-BE49-F238E27FC236}">
                <a16:creationId xmlns:a16="http://schemas.microsoft.com/office/drawing/2014/main" id="{4D04B3CE-8619-1047-963D-46822E069103}"/>
              </a:ext>
            </a:extLst>
          </p:cNvPr>
          <p:cNvSpPr/>
          <p:nvPr/>
        </p:nvSpPr>
        <p:spPr>
          <a:xfrm>
            <a:off x="6083417" y="2319535"/>
            <a:ext cx="557303" cy="9370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" name="SlideModel shp319">
            <a:extLst>
              <a:ext uri="{FF2B5EF4-FFF2-40B4-BE49-F238E27FC236}">
                <a16:creationId xmlns:a16="http://schemas.microsoft.com/office/drawing/2014/main" id="{C2348517-C7E7-5E4E-8061-2DB822FF3098}"/>
              </a:ext>
            </a:extLst>
          </p:cNvPr>
          <p:cNvSpPr/>
          <p:nvPr/>
        </p:nvSpPr>
        <p:spPr>
          <a:xfrm>
            <a:off x="6640720" y="2319535"/>
            <a:ext cx="557303" cy="93705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" name="SlideModel shp320">
            <a:extLst>
              <a:ext uri="{FF2B5EF4-FFF2-40B4-BE49-F238E27FC236}">
                <a16:creationId xmlns:a16="http://schemas.microsoft.com/office/drawing/2014/main" id="{6F62D1FF-5F8D-954F-ACC6-80430ABCA498}"/>
              </a:ext>
            </a:extLst>
          </p:cNvPr>
          <p:cNvSpPr/>
          <p:nvPr/>
        </p:nvSpPr>
        <p:spPr>
          <a:xfrm>
            <a:off x="7195116" y="2319535"/>
            <a:ext cx="557303" cy="9370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SlideModel shp321">
            <a:extLst>
              <a:ext uri="{FF2B5EF4-FFF2-40B4-BE49-F238E27FC236}">
                <a16:creationId xmlns:a16="http://schemas.microsoft.com/office/drawing/2014/main" id="{44420C16-F1D7-A74B-9A10-158B7C3168B9}"/>
              </a:ext>
            </a:extLst>
          </p:cNvPr>
          <p:cNvSpPr/>
          <p:nvPr/>
        </p:nvSpPr>
        <p:spPr>
          <a:xfrm>
            <a:off x="7749512" y="2319535"/>
            <a:ext cx="557303" cy="93705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SlideModel shp322">
            <a:extLst>
              <a:ext uri="{FF2B5EF4-FFF2-40B4-BE49-F238E27FC236}">
                <a16:creationId xmlns:a16="http://schemas.microsoft.com/office/drawing/2014/main" id="{C8B2CA36-E6F3-AE4C-82B0-EAF0BF7D73BC}"/>
              </a:ext>
            </a:extLst>
          </p:cNvPr>
          <p:cNvSpPr/>
          <p:nvPr/>
        </p:nvSpPr>
        <p:spPr>
          <a:xfrm>
            <a:off x="8301001" y="2319535"/>
            <a:ext cx="557303" cy="9370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SlideModel shp323">
            <a:extLst>
              <a:ext uri="{FF2B5EF4-FFF2-40B4-BE49-F238E27FC236}">
                <a16:creationId xmlns:a16="http://schemas.microsoft.com/office/drawing/2014/main" id="{CE13D22F-DCB6-764E-B1E8-A4FFDA19DC3A}"/>
              </a:ext>
            </a:extLst>
          </p:cNvPr>
          <p:cNvSpPr/>
          <p:nvPr/>
        </p:nvSpPr>
        <p:spPr>
          <a:xfrm>
            <a:off x="8858304" y="2319535"/>
            <a:ext cx="557303" cy="93705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5" name="SlideModel shp324">
            <a:extLst>
              <a:ext uri="{FF2B5EF4-FFF2-40B4-BE49-F238E27FC236}">
                <a16:creationId xmlns:a16="http://schemas.microsoft.com/office/drawing/2014/main" id="{5D326B68-9FBD-174B-AFDA-ED16F3CF07B4}"/>
              </a:ext>
            </a:extLst>
          </p:cNvPr>
          <p:cNvSpPr/>
          <p:nvPr/>
        </p:nvSpPr>
        <p:spPr>
          <a:xfrm>
            <a:off x="9412700" y="2319535"/>
            <a:ext cx="557303" cy="9370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6" name="SlideModel shp325">
            <a:extLst>
              <a:ext uri="{FF2B5EF4-FFF2-40B4-BE49-F238E27FC236}">
                <a16:creationId xmlns:a16="http://schemas.microsoft.com/office/drawing/2014/main" id="{2397C176-4EDE-7A46-8E94-87E6C0FDE94B}"/>
              </a:ext>
            </a:extLst>
          </p:cNvPr>
          <p:cNvSpPr/>
          <p:nvPr/>
        </p:nvSpPr>
        <p:spPr>
          <a:xfrm>
            <a:off x="9967096" y="2319535"/>
            <a:ext cx="557303" cy="93705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7" name="SlideModel shp326">
            <a:extLst>
              <a:ext uri="{FF2B5EF4-FFF2-40B4-BE49-F238E27FC236}">
                <a16:creationId xmlns:a16="http://schemas.microsoft.com/office/drawing/2014/main" id="{A49C3FD1-23B5-9341-A8BC-D861F7CDA600}"/>
              </a:ext>
            </a:extLst>
          </p:cNvPr>
          <p:cNvSpPr/>
          <p:nvPr/>
        </p:nvSpPr>
        <p:spPr>
          <a:xfrm>
            <a:off x="10521492" y="2319535"/>
            <a:ext cx="557303" cy="9370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8" name="SlideModel shp327">
            <a:extLst>
              <a:ext uri="{FF2B5EF4-FFF2-40B4-BE49-F238E27FC236}">
                <a16:creationId xmlns:a16="http://schemas.microsoft.com/office/drawing/2014/main" id="{634D743D-A205-DA46-B053-7EF44F3BB97A}"/>
              </a:ext>
            </a:extLst>
          </p:cNvPr>
          <p:cNvSpPr/>
          <p:nvPr/>
        </p:nvSpPr>
        <p:spPr>
          <a:xfrm>
            <a:off x="11078795" y="2319535"/>
            <a:ext cx="557303" cy="93705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9" name="SlideModel shp328">
            <a:extLst>
              <a:ext uri="{FF2B5EF4-FFF2-40B4-BE49-F238E27FC236}">
                <a16:creationId xmlns:a16="http://schemas.microsoft.com/office/drawing/2014/main" id="{6315F70B-6C47-DF4C-A651-DFE655575A7B}"/>
              </a:ext>
            </a:extLst>
          </p:cNvPr>
          <p:cNvSpPr/>
          <p:nvPr/>
        </p:nvSpPr>
        <p:spPr>
          <a:xfrm>
            <a:off x="11633191" y="2319535"/>
            <a:ext cx="557303" cy="9370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0" name="SlideModel shp329">
            <a:extLst>
              <a:ext uri="{FF2B5EF4-FFF2-40B4-BE49-F238E27FC236}">
                <a16:creationId xmlns:a16="http://schemas.microsoft.com/office/drawing/2014/main" id="{184EFAD9-DC59-5C40-99AF-65CB5E0EFE76}"/>
              </a:ext>
            </a:extLst>
          </p:cNvPr>
          <p:cNvSpPr/>
          <p:nvPr/>
        </p:nvSpPr>
        <p:spPr>
          <a:xfrm>
            <a:off x="12187587" y="2319535"/>
            <a:ext cx="557303" cy="93705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1" name="SlideModel shp330">
            <a:extLst>
              <a:ext uri="{FF2B5EF4-FFF2-40B4-BE49-F238E27FC236}">
                <a16:creationId xmlns:a16="http://schemas.microsoft.com/office/drawing/2014/main" id="{9CB8CDB0-1704-C64F-B50F-B0EBB562E496}"/>
              </a:ext>
            </a:extLst>
          </p:cNvPr>
          <p:cNvSpPr/>
          <p:nvPr/>
        </p:nvSpPr>
        <p:spPr>
          <a:xfrm>
            <a:off x="12739076" y="2319535"/>
            <a:ext cx="557303" cy="9370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2" name="SlideModel shp331">
            <a:extLst>
              <a:ext uri="{FF2B5EF4-FFF2-40B4-BE49-F238E27FC236}">
                <a16:creationId xmlns:a16="http://schemas.microsoft.com/office/drawing/2014/main" id="{0A1285FF-E38E-C34D-B8DA-F5C719356AF9}"/>
              </a:ext>
            </a:extLst>
          </p:cNvPr>
          <p:cNvSpPr/>
          <p:nvPr/>
        </p:nvSpPr>
        <p:spPr>
          <a:xfrm>
            <a:off x="13296379" y="2319535"/>
            <a:ext cx="557303" cy="93705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3" name="SlideModel shp332">
            <a:extLst>
              <a:ext uri="{FF2B5EF4-FFF2-40B4-BE49-F238E27FC236}">
                <a16:creationId xmlns:a16="http://schemas.microsoft.com/office/drawing/2014/main" id="{513D0F4C-586B-B046-B1D6-3D1B9C8CF02A}"/>
              </a:ext>
            </a:extLst>
          </p:cNvPr>
          <p:cNvSpPr/>
          <p:nvPr/>
        </p:nvSpPr>
        <p:spPr>
          <a:xfrm>
            <a:off x="13850775" y="2319535"/>
            <a:ext cx="557303" cy="9370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4" name="SlideModel shp333">
            <a:extLst>
              <a:ext uri="{FF2B5EF4-FFF2-40B4-BE49-F238E27FC236}">
                <a16:creationId xmlns:a16="http://schemas.microsoft.com/office/drawing/2014/main" id="{66BB0F13-6469-554C-AA20-4EBDBE1B6A8A}"/>
              </a:ext>
            </a:extLst>
          </p:cNvPr>
          <p:cNvSpPr/>
          <p:nvPr/>
        </p:nvSpPr>
        <p:spPr>
          <a:xfrm>
            <a:off x="14405171" y="2319535"/>
            <a:ext cx="557303" cy="93705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5" name="SlideModel shp334">
            <a:extLst>
              <a:ext uri="{FF2B5EF4-FFF2-40B4-BE49-F238E27FC236}">
                <a16:creationId xmlns:a16="http://schemas.microsoft.com/office/drawing/2014/main" id="{4BD30F31-CC65-3A46-B018-259035D9CB37}"/>
              </a:ext>
            </a:extLst>
          </p:cNvPr>
          <p:cNvSpPr/>
          <p:nvPr/>
        </p:nvSpPr>
        <p:spPr>
          <a:xfrm>
            <a:off x="14959567" y="2319535"/>
            <a:ext cx="557303" cy="9370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6" name="SlideModel shp335">
            <a:extLst>
              <a:ext uri="{FF2B5EF4-FFF2-40B4-BE49-F238E27FC236}">
                <a16:creationId xmlns:a16="http://schemas.microsoft.com/office/drawing/2014/main" id="{FB7AD454-0E93-1240-8A4D-5F5F485B437C}"/>
              </a:ext>
            </a:extLst>
          </p:cNvPr>
          <p:cNvSpPr/>
          <p:nvPr/>
        </p:nvSpPr>
        <p:spPr>
          <a:xfrm>
            <a:off x="15516870" y="2319535"/>
            <a:ext cx="557303" cy="93705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7" name="SlideModel shp336">
            <a:extLst>
              <a:ext uri="{FF2B5EF4-FFF2-40B4-BE49-F238E27FC236}">
                <a16:creationId xmlns:a16="http://schemas.microsoft.com/office/drawing/2014/main" id="{D4810347-6283-5A42-A1AF-F09AD790003D}"/>
              </a:ext>
            </a:extLst>
          </p:cNvPr>
          <p:cNvSpPr/>
          <p:nvPr/>
        </p:nvSpPr>
        <p:spPr>
          <a:xfrm>
            <a:off x="16071266" y="2319535"/>
            <a:ext cx="557303" cy="9370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8" name="SlideModel shp337">
            <a:extLst>
              <a:ext uri="{FF2B5EF4-FFF2-40B4-BE49-F238E27FC236}">
                <a16:creationId xmlns:a16="http://schemas.microsoft.com/office/drawing/2014/main" id="{50DB5C24-008D-F047-939C-0CE35B308DBB}"/>
              </a:ext>
            </a:extLst>
          </p:cNvPr>
          <p:cNvSpPr/>
          <p:nvPr/>
        </p:nvSpPr>
        <p:spPr>
          <a:xfrm>
            <a:off x="16625662" y="2319535"/>
            <a:ext cx="557303" cy="93705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9" name="SlideModel shp338">
            <a:extLst>
              <a:ext uri="{FF2B5EF4-FFF2-40B4-BE49-F238E27FC236}">
                <a16:creationId xmlns:a16="http://schemas.microsoft.com/office/drawing/2014/main" id="{BDC17E57-A213-8248-9C8E-2C3BF9FA44BE}"/>
              </a:ext>
            </a:extLst>
          </p:cNvPr>
          <p:cNvSpPr/>
          <p:nvPr/>
        </p:nvSpPr>
        <p:spPr>
          <a:xfrm>
            <a:off x="17177151" y="2319535"/>
            <a:ext cx="557303" cy="9370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0" name="SlideModel shp339">
            <a:extLst>
              <a:ext uri="{FF2B5EF4-FFF2-40B4-BE49-F238E27FC236}">
                <a16:creationId xmlns:a16="http://schemas.microsoft.com/office/drawing/2014/main" id="{27487D22-ADE9-F24D-94FB-85A9C05FED5E}"/>
              </a:ext>
            </a:extLst>
          </p:cNvPr>
          <p:cNvSpPr/>
          <p:nvPr/>
        </p:nvSpPr>
        <p:spPr>
          <a:xfrm>
            <a:off x="17734454" y="2319535"/>
            <a:ext cx="557303" cy="93705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1" name="SlideModel shp340">
            <a:extLst>
              <a:ext uri="{FF2B5EF4-FFF2-40B4-BE49-F238E27FC236}">
                <a16:creationId xmlns:a16="http://schemas.microsoft.com/office/drawing/2014/main" id="{FEFCF762-63FE-BD40-8E7A-6CCE895431CC}"/>
              </a:ext>
            </a:extLst>
          </p:cNvPr>
          <p:cNvSpPr/>
          <p:nvPr/>
        </p:nvSpPr>
        <p:spPr>
          <a:xfrm>
            <a:off x="18288850" y="2319535"/>
            <a:ext cx="557303" cy="9370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2" name="SlideModel shp341">
            <a:extLst>
              <a:ext uri="{FF2B5EF4-FFF2-40B4-BE49-F238E27FC236}">
                <a16:creationId xmlns:a16="http://schemas.microsoft.com/office/drawing/2014/main" id="{FB005E75-39D2-CB4E-AA5C-9014C7AC8309}"/>
              </a:ext>
            </a:extLst>
          </p:cNvPr>
          <p:cNvSpPr/>
          <p:nvPr/>
        </p:nvSpPr>
        <p:spPr>
          <a:xfrm>
            <a:off x="18843246" y="2319535"/>
            <a:ext cx="557303" cy="93705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3" name="SlideModel shp342">
            <a:extLst>
              <a:ext uri="{FF2B5EF4-FFF2-40B4-BE49-F238E27FC236}">
                <a16:creationId xmlns:a16="http://schemas.microsoft.com/office/drawing/2014/main" id="{11EA2735-08CA-5240-8281-A1C5799DF3BD}"/>
              </a:ext>
            </a:extLst>
          </p:cNvPr>
          <p:cNvSpPr/>
          <p:nvPr/>
        </p:nvSpPr>
        <p:spPr>
          <a:xfrm>
            <a:off x="19397642" y="2319535"/>
            <a:ext cx="557303" cy="9370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4" name="SlideModel shp343">
            <a:extLst>
              <a:ext uri="{FF2B5EF4-FFF2-40B4-BE49-F238E27FC236}">
                <a16:creationId xmlns:a16="http://schemas.microsoft.com/office/drawing/2014/main" id="{F89C7376-AB4B-0940-850C-3684F3CFC4A6}"/>
              </a:ext>
            </a:extLst>
          </p:cNvPr>
          <p:cNvSpPr/>
          <p:nvPr/>
        </p:nvSpPr>
        <p:spPr>
          <a:xfrm>
            <a:off x="19954945" y="2319535"/>
            <a:ext cx="557303" cy="93705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5" name="SlideModel shp344">
            <a:extLst>
              <a:ext uri="{FF2B5EF4-FFF2-40B4-BE49-F238E27FC236}">
                <a16:creationId xmlns:a16="http://schemas.microsoft.com/office/drawing/2014/main" id="{B8B1B321-D3E3-5B40-914F-67D3398C2132}"/>
              </a:ext>
            </a:extLst>
          </p:cNvPr>
          <p:cNvSpPr/>
          <p:nvPr/>
        </p:nvSpPr>
        <p:spPr>
          <a:xfrm>
            <a:off x="20509341" y="2319535"/>
            <a:ext cx="557303" cy="9370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6" name="SlideModel shp345">
            <a:extLst>
              <a:ext uri="{FF2B5EF4-FFF2-40B4-BE49-F238E27FC236}">
                <a16:creationId xmlns:a16="http://schemas.microsoft.com/office/drawing/2014/main" id="{CA85A910-D0AC-D74E-9269-D79A31F18B85}"/>
              </a:ext>
            </a:extLst>
          </p:cNvPr>
          <p:cNvSpPr/>
          <p:nvPr/>
        </p:nvSpPr>
        <p:spPr>
          <a:xfrm>
            <a:off x="21063737" y="2319535"/>
            <a:ext cx="557303" cy="93705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7" name="SlideModel shp346">
            <a:extLst>
              <a:ext uri="{FF2B5EF4-FFF2-40B4-BE49-F238E27FC236}">
                <a16:creationId xmlns:a16="http://schemas.microsoft.com/office/drawing/2014/main" id="{EFB63F1B-0D2B-3E4C-AB58-03E62EE73B40}"/>
              </a:ext>
            </a:extLst>
          </p:cNvPr>
          <p:cNvSpPr/>
          <p:nvPr/>
        </p:nvSpPr>
        <p:spPr>
          <a:xfrm>
            <a:off x="21615226" y="2319535"/>
            <a:ext cx="557303" cy="9370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8" name="SlideModel shp347">
            <a:extLst>
              <a:ext uri="{FF2B5EF4-FFF2-40B4-BE49-F238E27FC236}">
                <a16:creationId xmlns:a16="http://schemas.microsoft.com/office/drawing/2014/main" id="{10583078-9707-4D4C-9955-B9F5FCFC0C67}"/>
              </a:ext>
            </a:extLst>
          </p:cNvPr>
          <p:cNvSpPr/>
          <p:nvPr/>
        </p:nvSpPr>
        <p:spPr>
          <a:xfrm>
            <a:off x="22172529" y="2319535"/>
            <a:ext cx="557303" cy="93705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9" name="SlideModel shp348">
            <a:extLst>
              <a:ext uri="{FF2B5EF4-FFF2-40B4-BE49-F238E27FC236}">
                <a16:creationId xmlns:a16="http://schemas.microsoft.com/office/drawing/2014/main" id="{5E80DCA3-4AA1-124D-9762-42AD11FEDE5D}"/>
              </a:ext>
            </a:extLst>
          </p:cNvPr>
          <p:cNvSpPr/>
          <p:nvPr/>
        </p:nvSpPr>
        <p:spPr>
          <a:xfrm>
            <a:off x="22726925" y="2319535"/>
            <a:ext cx="557303" cy="9370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1" name="SlideModel shp349">
            <a:extLst>
              <a:ext uri="{FF2B5EF4-FFF2-40B4-BE49-F238E27FC236}">
                <a16:creationId xmlns:a16="http://schemas.microsoft.com/office/drawing/2014/main" id="{228012E4-BE9B-9A4D-95AC-C366FABFFA52}"/>
              </a:ext>
            </a:extLst>
          </p:cNvPr>
          <p:cNvSpPr txBox="1"/>
          <p:nvPr/>
        </p:nvSpPr>
        <p:spPr>
          <a:xfrm>
            <a:off x="6215232" y="2525827"/>
            <a:ext cx="29367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spc="-15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</a:t>
            </a:r>
          </a:p>
        </p:txBody>
      </p:sp>
      <p:sp>
        <p:nvSpPr>
          <p:cNvPr id="42" name="SlideModel shp350">
            <a:extLst>
              <a:ext uri="{FF2B5EF4-FFF2-40B4-BE49-F238E27FC236}">
                <a16:creationId xmlns:a16="http://schemas.microsoft.com/office/drawing/2014/main" id="{4C4327B8-05E0-B44B-90ED-2316C0D84A95}"/>
              </a:ext>
            </a:extLst>
          </p:cNvPr>
          <p:cNvSpPr txBox="1"/>
          <p:nvPr/>
        </p:nvSpPr>
        <p:spPr>
          <a:xfrm>
            <a:off x="6744483" y="2525827"/>
            <a:ext cx="34977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spc="-15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</a:t>
            </a:r>
          </a:p>
        </p:txBody>
      </p:sp>
      <p:sp>
        <p:nvSpPr>
          <p:cNvPr id="43" name="SlideModel shp351">
            <a:extLst>
              <a:ext uri="{FF2B5EF4-FFF2-40B4-BE49-F238E27FC236}">
                <a16:creationId xmlns:a16="http://schemas.microsoft.com/office/drawing/2014/main" id="{13FB76E1-A572-6843-A405-1D8A48F2BB92}"/>
              </a:ext>
            </a:extLst>
          </p:cNvPr>
          <p:cNvSpPr txBox="1"/>
          <p:nvPr/>
        </p:nvSpPr>
        <p:spPr>
          <a:xfrm>
            <a:off x="7297426" y="2525827"/>
            <a:ext cx="34977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spc="-15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3</a:t>
            </a:r>
          </a:p>
        </p:txBody>
      </p:sp>
      <p:sp>
        <p:nvSpPr>
          <p:cNvPr id="44" name="SlideModel shp352">
            <a:extLst>
              <a:ext uri="{FF2B5EF4-FFF2-40B4-BE49-F238E27FC236}">
                <a16:creationId xmlns:a16="http://schemas.microsoft.com/office/drawing/2014/main" id="{B57E7A48-1B92-384A-AF02-726392670398}"/>
              </a:ext>
            </a:extLst>
          </p:cNvPr>
          <p:cNvSpPr txBox="1"/>
          <p:nvPr/>
        </p:nvSpPr>
        <p:spPr>
          <a:xfrm>
            <a:off x="7843324" y="2525827"/>
            <a:ext cx="35618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spc="-15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4</a:t>
            </a:r>
          </a:p>
        </p:txBody>
      </p:sp>
      <p:sp>
        <p:nvSpPr>
          <p:cNvPr id="45" name="SlideModel shp353">
            <a:extLst>
              <a:ext uri="{FF2B5EF4-FFF2-40B4-BE49-F238E27FC236}">
                <a16:creationId xmlns:a16="http://schemas.microsoft.com/office/drawing/2014/main" id="{022EBC35-AB1A-BC4D-B1AA-C5827D9A616F}"/>
              </a:ext>
            </a:extLst>
          </p:cNvPr>
          <p:cNvSpPr txBox="1"/>
          <p:nvPr/>
        </p:nvSpPr>
        <p:spPr>
          <a:xfrm>
            <a:off x="8407624" y="2525827"/>
            <a:ext cx="349776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spc="-15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5</a:t>
            </a:r>
          </a:p>
        </p:txBody>
      </p:sp>
      <p:sp>
        <p:nvSpPr>
          <p:cNvPr id="46" name="SlideModel shp354">
            <a:extLst>
              <a:ext uri="{FF2B5EF4-FFF2-40B4-BE49-F238E27FC236}">
                <a16:creationId xmlns:a16="http://schemas.microsoft.com/office/drawing/2014/main" id="{11A318C3-95D3-514D-AB1D-189B33CA158E}"/>
              </a:ext>
            </a:extLst>
          </p:cNvPr>
          <p:cNvSpPr txBox="1"/>
          <p:nvPr/>
        </p:nvSpPr>
        <p:spPr>
          <a:xfrm>
            <a:off x="8957706" y="2525827"/>
            <a:ext cx="349776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spc="-15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6</a:t>
            </a:r>
          </a:p>
        </p:txBody>
      </p:sp>
      <p:sp>
        <p:nvSpPr>
          <p:cNvPr id="47" name="SlideModel shp355">
            <a:extLst>
              <a:ext uri="{FF2B5EF4-FFF2-40B4-BE49-F238E27FC236}">
                <a16:creationId xmlns:a16="http://schemas.microsoft.com/office/drawing/2014/main" id="{ADCDDA2E-BA0F-1242-9EE5-59AA724C246D}"/>
              </a:ext>
            </a:extLst>
          </p:cNvPr>
          <p:cNvSpPr txBox="1"/>
          <p:nvPr/>
        </p:nvSpPr>
        <p:spPr>
          <a:xfrm>
            <a:off x="9509780" y="2525827"/>
            <a:ext cx="356187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spc="-15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7</a:t>
            </a:r>
          </a:p>
        </p:txBody>
      </p:sp>
      <p:sp>
        <p:nvSpPr>
          <p:cNvPr id="48" name="SlideModel shp356">
            <a:extLst>
              <a:ext uri="{FF2B5EF4-FFF2-40B4-BE49-F238E27FC236}">
                <a16:creationId xmlns:a16="http://schemas.microsoft.com/office/drawing/2014/main" id="{7D12AD03-3FA1-C247-BD25-DB937490324A}"/>
              </a:ext>
            </a:extLst>
          </p:cNvPr>
          <p:cNvSpPr txBox="1"/>
          <p:nvPr/>
        </p:nvSpPr>
        <p:spPr>
          <a:xfrm>
            <a:off x="10063789" y="2525827"/>
            <a:ext cx="34977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spc="-15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8</a:t>
            </a:r>
          </a:p>
        </p:txBody>
      </p:sp>
      <p:sp>
        <p:nvSpPr>
          <p:cNvPr id="49" name="SlideModel shp357">
            <a:extLst>
              <a:ext uri="{FF2B5EF4-FFF2-40B4-BE49-F238E27FC236}">
                <a16:creationId xmlns:a16="http://schemas.microsoft.com/office/drawing/2014/main" id="{67B1DDBC-EBA4-F247-9879-AC3A02861FCB}"/>
              </a:ext>
            </a:extLst>
          </p:cNvPr>
          <p:cNvSpPr txBox="1"/>
          <p:nvPr/>
        </p:nvSpPr>
        <p:spPr>
          <a:xfrm>
            <a:off x="10623801" y="2525827"/>
            <a:ext cx="34977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spc="-15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9</a:t>
            </a:r>
          </a:p>
        </p:txBody>
      </p:sp>
      <p:sp>
        <p:nvSpPr>
          <p:cNvPr id="50" name="SlideModel shp358">
            <a:extLst>
              <a:ext uri="{FF2B5EF4-FFF2-40B4-BE49-F238E27FC236}">
                <a16:creationId xmlns:a16="http://schemas.microsoft.com/office/drawing/2014/main" id="{69E2B4A6-4E5B-4543-B5B9-A49E650E3977}"/>
              </a:ext>
            </a:extLst>
          </p:cNvPr>
          <p:cNvSpPr txBox="1"/>
          <p:nvPr/>
        </p:nvSpPr>
        <p:spPr>
          <a:xfrm>
            <a:off x="11117283" y="2525827"/>
            <a:ext cx="471604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spc="-15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10</a:t>
            </a:r>
          </a:p>
        </p:txBody>
      </p:sp>
      <p:sp>
        <p:nvSpPr>
          <p:cNvPr id="51" name="SlideModel shp359">
            <a:extLst>
              <a:ext uri="{FF2B5EF4-FFF2-40B4-BE49-F238E27FC236}">
                <a16:creationId xmlns:a16="http://schemas.microsoft.com/office/drawing/2014/main" id="{99E38339-0CCC-D34F-8D96-FFE4FD0BB466}"/>
              </a:ext>
            </a:extLst>
          </p:cNvPr>
          <p:cNvSpPr txBox="1"/>
          <p:nvPr/>
        </p:nvSpPr>
        <p:spPr>
          <a:xfrm>
            <a:off x="11721791" y="2525827"/>
            <a:ext cx="402674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spc="-15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11</a:t>
            </a:r>
          </a:p>
        </p:txBody>
      </p:sp>
      <p:sp>
        <p:nvSpPr>
          <p:cNvPr id="52" name="SlideModel shp360">
            <a:extLst>
              <a:ext uri="{FF2B5EF4-FFF2-40B4-BE49-F238E27FC236}">
                <a16:creationId xmlns:a16="http://schemas.microsoft.com/office/drawing/2014/main" id="{31AF669F-B2C7-7947-A6EB-91A19FBC44CE}"/>
              </a:ext>
            </a:extLst>
          </p:cNvPr>
          <p:cNvSpPr txBox="1"/>
          <p:nvPr/>
        </p:nvSpPr>
        <p:spPr>
          <a:xfrm>
            <a:off x="12237521" y="2525827"/>
            <a:ext cx="455573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spc="-15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12</a:t>
            </a:r>
          </a:p>
        </p:txBody>
      </p:sp>
      <p:sp>
        <p:nvSpPr>
          <p:cNvPr id="53" name="SlideModel shp361">
            <a:extLst>
              <a:ext uri="{FF2B5EF4-FFF2-40B4-BE49-F238E27FC236}">
                <a16:creationId xmlns:a16="http://schemas.microsoft.com/office/drawing/2014/main" id="{119E21E7-C7F9-F743-8565-C429FEAFA3F3}"/>
              </a:ext>
            </a:extLst>
          </p:cNvPr>
          <p:cNvSpPr txBox="1"/>
          <p:nvPr/>
        </p:nvSpPr>
        <p:spPr>
          <a:xfrm>
            <a:off x="12792918" y="2525827"/>
            <a:ext cx="460382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spc="-15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13</a:t>
            </a:r>
          </a:p>
        </p:txBody>
      </p:sp>
      <p:sp>
        <p:nvSpPr>
          <p:cNvPr id="54" name="SlideModel shp362">
            <a:extLst>
              <a:ext uri="{FF2B5EF4-FFF2-40B4-BE49-F238E27FC236}">
                <a16:creationId xmlns:a16="http://schemas.microsoft.com/office/drawing/2014/main" id="{E097D96E-1B92-C745-B265-9C89CEA4D663}"/>
              </a:ext>
            </a:extLst>
          </p:cNvPr>
          <p:cNvSpPr txBox="1"/>
          <p:nvPr/>
        </p:nvSpPr>
        <p:spPr>
          <a:xfrm>
            <a:off x="13330878" y="2525827"/>
            <a:ext cx="470000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spc="-15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14</a:t>
            </a:r>
          </a:p>
        </p:txBody>
      </p:sp>
      <p:sp>
        <p:nvSpPr>
          <p:cNvPr id="55" name="SlideModel shp363">
            <a:extLst>
              <a:ext uri="{FF2B5EF4-FFF2-40B4-BE49-F238E27FC236}">
                <a16:creationId xmlns:a16="http://schemas.microsoft.com/office/drawing/2014/main" id="{E8635580-DBC6-7A41-95D8-A29115FEF34A}"/>
              </a:ext>
            </a:extLst>
          </p:cNvPr>
          <p:cNvSpPr txBox="1"/>
          <p:nvPr/>
        </p:nvSpPr>
        <p:spPr>
          <a:xfrm>
            <a:off x="13891738" y="2525827"/>
            <a:ext cx="471604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spc="-15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15</a:t>
            </a:r>
          </a:p>
        </p:txBody>
      </p:sp>
      <p:sp>
        <p:nvSpPr>
          <p:cNvPr id="56" name="SlideModel shp364">
            <a:extLst>
              <a:ext uri="{FF2B5EF4-FFF2-40B4-BE49-F238E27FC236}">
                <a16:creationId xmlns:a16="http://schemas.microsoft.com/office/drawing/2014/main" id="{47B5114B-FBA6-3949-B3A5-2866B7D7ABDE}"/>
              </a:ext>
            </a:extLst>
          </p:cNvPr>
          <p:cNvSpPr txBox="1"/>
          <p:nvPr/>
        </p:nvSpPr>
        <p:spPr>
          <a:xfrm>
            <a:off x="14451862" y="2525827"/>
            <a:ext cx="476412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spc="-15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16</a:t>
            </a:r>
          </a:p>
        </p:txBody>
      </p:sp>
      <p:sp>
        <p:nvSpPr>
          <p:cNvPr id="57" name="SlideModel shp365">
            <a:extLst>
              <a:ext uri="{FF2B5EF4-FFF2-40B4-BE49-F238E27FC236}">
                <a16:creationId xmlns:a16="http://schemas.microsoft.com/office/drawing/2014/main" id="{0725ADA4-8856-2A4B-83EB-C50A262E731B}"/>
              </a:ext>
            </a:extLst>
          </p:cNvPr>
          <p:cNvSpPr txBox="1"/>
          <p:nvPr/>
        </p:nvSpPr>
        <p:spPr>
          <a:xfrm>
            <a:off x="15004987" y="2525827"/>
            <a:ext cx="45397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spc="-15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17</a:t>
            </a:r>
          </a:p>
        </p:txBody>
      </p:sp>
      <p:sp>
        <p:nvSpPr>
          <p:cNvPr id="58" name="SlideModel shp366">
            <a:extLst>
              <a:ext uri="{FF2B5EF4-FFF2-40B4-BE49-F238E27FC236}">
                <a16:creationId xmlns:a16="http://schemas.microsoft.com/office/drawing/2014/main" id="{93E60FD3-D1BD-2A44-93C1-193121A684C9}"/>
              </a:ext>
            </a:extLst>
          </p:cNvPr>
          <p:cNvSpPr txBox="1"/>
          <p:nvPr/>
        </p:nvSpPr>
        <p:spPr>
          <a:xfrm>
            <a:off x="15554777" y="2525827"/>
            <a:ext cx="474810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spc="-15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18</a:t>
            </a:r>
          </a:p>
        </p:txBody>
      </p:sp>
      <p:sp>
        <p:nvSpPr>
          <p:cNvPr id="59" name="SlideModel shp367">
            <a:extLst>
              <a:ext uri="{FF2B5EF4-FFF2-40B4-BE49-F238E27FC236}">
                <a16:creationId xmlns:a16="http://schemas.microsoft.com/office/drawing/2014/main" id="{1C4B7CA1-AC1A-FE46-A3A4-78C918751FEE}"/>
              </a:ext>
            </a:extLst>
          </p:cNvPr>
          <p:cNvSpPr txBox="1"/>
          <p:nvPr/>
        </p:nvSpPr>
        <p:spPr>
          <a:xfrm>
            <a:off x="16094638" y="2525827"/>
            <a:ext cx="474810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spc="-15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19</a:t>
            </a:r>
          </a:p>
        </p:txBody>
      </p:sp>
      <p:sp>
        <p:nvSpPr>
          <p:cNvPr id="60" name="SlideModel shp368">
            <a:extLst>
              <a:ext uri="{FF2B5EF4-FFF2-40B4-BE49-F238E27FC236}">
                <a16:creationId xmlns:a16="http://schemas.microsoft.com/office/drawing/2014/main" id="{80536575-3F9D-424F-9E3C-42674CE0E830}"/>
              </a:ext>
            </a:extLst>
          </p:cNvPr>
          <p:cNvSpPr txBox="1"/>
          <p:nvPr/>
        </p:nvSpPr>
        <p:spPr>
          <a:xfrm>
            <a:off x="16640626" y="2525827"/>
            <a:ext cx="51488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spc="-15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20</a:t>
            </a:r>
          </a:p>
        </p:txBody>
      </p:sp>
      <p:sp>
        <p:nvSpPr>
          <p:cNvPr id="61" name="SlideModel shp369">
            <a:extLst>
              <a:ext uri="{FF2B5EF4-FFF2-40B4-BE49-F238E27FC236}">
                <a16:creationId xmlns:a16="http://schemas.microsoft.com/office/drawing/2014/main" id="{2620E140-21EB-8C4B-B383-88A74F95EE1E}"/>
              </a:ext>
            </a:extLst>
          </p:cNvPr>
          <p:cNvSpPr txBox="1"/>
          <p:nvPr/>
        </p:nvSpPr>
        <p:spPr>
          <a:xfrm>
            <a:off x="17228014" y="2525827"/>
            <a:ext cx="455573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spc="-15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21</a:t>
            </a:r>
          </a:p>
        </p:txBody>
      </p:sp>
      <p:sp>
        <p:nvSpPr>
          <p:cNvPr id="62" name="SlideModel shp370">
            <a:extLst>
              <a:ext uri="{FF2B5EF4-FFF2-40B4-BE49-F238E27FC236}">
                <a16:creationId xmlns:a16="http://schemas.microsoft.com/office/drawing/2014/main" id="{82D5C239-F64B-5644-9E2D-571089B32394}"/>
              </a:ext>
            </a:extLst>
          </p:cNvPr>
          <p:cNvSpPr txBox="1"/>
          <p:nvPr/>
        </p:nvSpPr>
        <p:spPr>
          <a:xfrm>
            <a:off x="17755662" y="2525827"/>
            <a:ext cx="51488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spc="-15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22</a:t>
            </a:r>
          </a:p>
        </p:txBody>
      </p:sp>
      <p:sp>
        <p:nvSpPr>
          <p:cNvPr id="63" name="SlideModel shp371">
            <a:extLst>
              <a:ext uri="{FF2B5EF4-FFF2-40B4-BE49-F238E27FC236}">
                <a16:creationId xmlns:a16="http://schemas.microsoft.com/office/drawing/2014/main" id="{B0F8FE60-4EF5-A248-8E98-762D831B3383}"/>
              </a:ext>
            </a:extLst>
          </p:cNvPr>
          <p:cNvSpPr txBox="1"/>
          <p:nvPr/>
        </p:nvSpPr>
        <p:spPr>
          <a:xfrm>
            <a:off x="18310057" y="2525827"/>
            <a:ext cx="51488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spc="-15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23</a:t>
            </a:r>
          </a:p>
        </p:txBody>
      </p:sp>
      <p:sp>
        <p:nvSpPr>
          <p:cNvPr id="64" name="SlideModel shp372">
            <a:extLst>
              <a:ext uri="{FF2B5EF4-FFF2-40B4-BE49-F238E27FC236}">
                <a16:creationId xmlns:a16="http://schemas.microsoft.com/office/drawing/2014/main" id="{E8F646BB-92A6-E64B-9802-9C99A5F7B362}"/>
              </a:ext>
            </a:extLst>
          </p:cNvPr>
          <p:cNvSpPr txBox="1"/>
          <p:nvPr/>
        </p:nvSpPr>
        <p:spPr>
          <a:xfrm>
            <a:off x="18859795" y="2525827"/>
            <a:ext cx="521297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spc="-15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24</a:t>
            </a:r>
          </a:p>
        </p:txBody>
      </p:sp>
      <p:sp>
        <p:nvSpPr>
          <p:cNvPr id="65" name="SlideModel shp373">
            <a:extLst>
              <a:ext uri="{FF2B5EF4-FFF2-40B4-BE49-F238E27FC236}">
                <a16:creationId xmlns:a16="http://schemas.microsoft.com/office/drawing/2014/main" id="{04E75473-DFE1-C246-A039-C6A959550084}"/>
              </a:ext>
            </a:extLst>
          </p:cNvPr>
          <p:cNvSpPr txBox="1"/>
          <p:nvPr/>
        </p:nvSpPr>
        <p:spPr>
          <a:xfrm>
            <a:off x="19417368" y="2525827"/>
            <a:ext cx="51488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spc="-15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25</a:t>
            </a:r>
          </a:p>
        </p:txBody>
      </p:sp>
      <p:sp>
        <p:nvSpPr>
          <p:cNvPr id="66" name="SlideModel shp374">
            <a:extLst>
              <a:ext uri="{FF2B5EF4-FFF2-40B4-BE49-F238E27FC236}">
                <a16:creationId xmlns:a16="http://schemas.microsoft.com/office/drawing/2014/main" id="{823318C8-621A-4A4A-89E8-B51569579D4E}"/>
              </a:ext>
            </a:extLst>
          </p:cNvPr>
          <p:cNvSpPr txBox="1"/>
          <p:nvPr/>
        </p:nvSpPr>
        <p:spPr>
          <a:xfrm>
            <a:off x="19977607" y="2525827"/>
            <a:ext cx="51488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spc="-15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26</a:t>
            </a:r>
          </a:p>
        </p:txBody>
      </p:sp>
      <p:sp>
        <p:nvSpPr>
          <p:cNvPr id="67" name="SlideModel shp375">
            <a:extLst>
              <a:ext uri="{FF2B5EF4-FFF2-40B4-BE49-F238E27FC236}">
                <a16:creationId xmlns:a16="http://schemas.microsoft.com/office/drawing/2014/main" id="{E40D4736-A94A-6045-8431-5217AAB9259A}"/>
              </a:ext>
            </a:extLst>
          </p:cNvPr>
          <p:cNvSpPr txBox="1"/>
          <p:nvPr/>
        </p:nvSpPr>
        <p:spPr>
          <a:xfrm>
            <a:off x="20532953" y="2525827"/>
            <a:ext cx="51007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spc="-15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27</a:t>
            </a:r>
          </a:p>
        </p:txBody>
      </p:sp>
      <p:sp>
        <p:nvSpPr>
          <p:cNvPr id="68" name="SlideModel shp376">
            <a:extLst>
              <a:ext uri="{FF2B5EF4-FFF2-40B4-BE49-F238E27FC236}">
                <a16:creationId xmlns:a16="http://schemas.microsoft.com/office/drawing/2014/main" id="{A955A3D7-D24C-F745-ADA6-D727FDD8E52A}"/>
              </a:ext>
            </a:extLst>
          </p:cNvPr>
          <p:cNvSpPr txBox="1"/>
          <p:nvPr/>
        </p:nvSpPr>
        <p:spPr>
          <a:xfrm>
            <a:off x="21080585" y="2525827"/>
            <a:ext cx="51488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spc="-15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28</a:t>
            </a:r>
          </a:p>
        </p:txBody>
      </p:sp>
      <p:sp>
        <p:nvSpPr>
          <p:cNvPr id="69" name="SlideModel shp377">
            <a:extLst>
              <a:ext uri="{FF2B5EF4-FFF2-40B4-BE49-F238E27FC236}">
                <a16:creationId xmlns:a16="http://schemas.microsoft.com/office/drawing/2014/main" id="{AB267AD8-A8E2-7D42-BBEB-519010639FB9}"/>
              </a:ext>
            </a:extLst>
          </p:cNvPr>
          <p:cNvSpPr txBox="1"/>
          <p:nvPr/>
        </p:nvSpPr>
        <p:spPr>
          <a:xfrm>
            <a:off x="21636433" y="2525827"/>
            <a:ext cx="51488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spc="-15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29</a:t>
            </a:r>
          </a:p>
        </p:txBody>
      </p:sp>
      <p:sp>
        <p:nvSpPr>
          <p:cNvPr id="70" name="SlideModel shp378">
            <a:extLst>
              <a:ext uri="{FF2B5EF4-FFF2-40B4-BE49-F238E27FC236}">
                <a16:creationId xmlns:a16="http://schemas.microsoft.com/office/drawing/2014/main" id="{2F53F1E3-7B02-9A4A-A86E-E1A95CCACE58}"/>
              </a:ext>
            </a:extLst>
          </p:cNvPr>
          <p:cNvSpPr txBox="1"/>
          <p:nvPr/>
        </p:nvSpPr>
        <p:spPr>
          <a:xfrm>
            <a:off x="22195143" y="2525827"/>
            <a:ext cx="51488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spc="-15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30</a:t>
            </a:r>
          </a:p>
        </p:txBody>
      </p:sp>
      <p:sp>
        <p:nvSpPr>
          <p:cNvPr id="71" name="SlideModel shp379">
            <a:extLst>
              <a:ext uri="{FF2B5EF4-FFF2-40B4-BE49-F238E27FC236}">
                <a16:creationId xmlns:a16="http://schemas.microsoft.com/office/drawing/2014/main" id="{EF3D98D5-337D-CB49-A56D-F199E4425539}"/>
              </a:ext>
            </a:extLst>
          </p:cNvPr>
          <p:cNvSpPr txBox="1"/>
          <p:nvPr/>
        </p:nvSpPr>
        <p:spPr>
          <a:xfrm>
            <a:off x="22775384" y="2525827"/>
            <a:ext cx="460382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spc="-15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31</a:t>
            </a:r>
          </a:p>
        </p:txBody>
      </p:sp>
      <p:cxnSp>
        <p:nvCxnSpPr>
          <p:cNvPr id="73" name="SlideModel shp380">
            <a:extLst>
              <a:ext uri="{FF2B5EF4-FFF2-40B4-BE49-F238E27FC236}">
                <a16:creationId xmlns:a16="http://schemas.microsoft.com/office/drawing/2014/main" id="{875B3E58-C514-5545-98E7-2493C163FF05}"/>
              </a:ext>
            </a:extLst>
          </p:cNvPr>
          <p:cNvCxnSpPr>
            <a:cxnSpLocks/>
          </p:cNvCxnSpPr>
          <p:nvPr/>
        </p:nvCxnSpPr>
        <p:spPr>
          <a:xfrm flipV="1">
            <a:off x="4085788" y="3256587"/>
            <a:ext cx="0" cy="937006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lideModel shp381">
            <a:extLst>
              <a:ext uri="{FF2B5EF4-FFF2-40B4-BE49-F238E27FC236}">
                <a16:creationId xmlns:a16="http://schemas.microsoft.com/office/drawing/2014/main" id="{E4B315A5-C374-314D-87EE-76809633D65D}"/>
              </a:ext>
            </a:extLst>
          </p:cNvPr>
          <p:cNvCxnSpPr>
            <a:cxnSpLocks/>
          </p:cNvCxnSpPr>
          <p:nvPr/>
        </p:nvCxnSpPr>
        <p:spPr>
          <a:xfrm>
            <a:off x="1094105" y="4195341"/>
            <a:ext cx="22174200" cy="0"/>
          </a:xfrm>
          <a:prstGeom prst="line">
            <a:avLst/>
          </a:prstGeom>
          <a:ln w="508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lideModel shp382">
            <a:extLst>
              <a:ext uri="{FF2B5EF4-FFF2-40B4-BE49-F238E27FC236}">
                <a16:creationId xmlns:a16="http://schemas.microsoft.com/office/drawing/2014/main" id="{F686FAF4-4767-534A-9F66-D77EECD21BA8}"/>
              </a:ext>
            </a:extLst>
          </p:cNvPr>
          <p:cNvCxnSpPr>
            <a:cxnSpLocks/>
          </p:cNvCxnSpPr>
          <p:nvPr/>
        </p:nvCxnSpPr>
        <p:spPr>
          <a:xfrm>
            <a:off x="1101725" y="5123043"/>
            <a:ext cx="221742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lideModel shp383">
            <a:extLst>
              <a:ext uri="{FF2B5EF4-FFF2-40B4-BE49-F238E27FC236}">
                <a16:creationId xmlns:a16="http://schemas.microsoft.com/office/drawing/2014/main" id="{9FFF5C27-0927-8B4F-A61D-E5BD790B340C}"/>
              </a:ext>
            </a:extLst>
          </p:cNvPr>
          <p:cNvCxnSpPr>
            <a:cxnSpLocks/>
          </p:cNvCxnSpPr>
          <p:nvPr/>
        </p:nvCxnSpPr>
        <p:spPr>
          <a:xfrm>
            <a:off x="1101725" y="6072020"/>
            <a:ext cx="22182503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lideModel shp384">
            <a:extLst>
              <a:ext uri="{FF2B5EF4-FFF2-40B4-BE49-F238E27FC236}">
                <a16:creationId xmlns:a16="http://schemas.microsoft.com/office/drawing/2014/main" id="{5A6E9483-C415-9B44-B3A2-9593F132A4D9}"/>
              </a:ext>
            </a:extLst>
          </p:cNvPr>
          <p:cNvCxnSpPr>
            <a:cxnSpLocks/>
          </p:cNvCxnSpPr>
          <p:nvPr/>
        </p:nvCxnSpPr>
        <p:spPr>
          <a:xfrm>
            <a:off x="1101725" y="6997773"/>
            <a:ext cx="22182503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lideModel shp385">
            <a:extLst>
              <a:ext uri="{FF2B5EF4-FFF2-40B4-BE49-F238E27FC236}">
                <a16:creationId xmlns:a16="http://schemas.microsoft.com/office/drawing/2014/main" id="{C5857284-DA01-3945-905D-E80060425169}"/>
              </a:ext>
            </a:extLst>
          </p:cNvPr>
          <p:cNvCxnSpPr>
            <a:cxnSpLocks/>
          </p:cNvCxnSpPr>
          <p:nvPr/>
        </p:nvCxnSpPr>
        <p:spPr>
          <a:xfrm>
            <a:off x="1101725" y="7937487"/>
            <a:ext cx="22174200" cy="0"/>
          </a:xfrm>
          <a:prstGeom prst="line">
            <a:avLst/>
          </a:prstGeom>
          <a:ln w="508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lideModel shp386">
            <a:extLst>
              <a:ext uri="{FF2B5EF4-FFF2-40B4-BE49-F238E27FC236}">
                <a16:creationId xmlns:a16="http://schemas.microsoft.com/office/drawing/2014/main" id="{962CFA76-D199-9148-9EDA-F353668E134A}"/>
              </a:ext>
            </a:extLst>
          </p:cNvPr>
          <p:cNvCxnSpPr>
            <a:cxnSpLocks/>
          </p:cNvCxnSpPr>
          <p:nvPr/>
        </p:nvCxnSpPr>
        <p:spPr>
          <a:xfrm>
            <a:off x="1101725" y="8877201"/>
            <a:ext cx="22182503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lideModel shp387">
            <a:extLst>
              <a:ext uri="{FF2B5EF4-FFF2-40B4-BE49-F238E27FC236}">
                <a16:creationId xmlns:a16="http://schemas.microsoft.com/office/drawing/2014/main" id="{4266FA3B-2065-524A-A14A-64A9875C43E4}"/>
              </a:ext>
            </a:extLst>
          </p:cNvPr>
          <p:cNvCxnSpPr>
            <a:cxnSpLocks/>
          </p:cNvCxnSpPr>
          <p:nvPr/>
        </p:nvCxnSpPr>
        <p:spPr>
          <a:xfrm>
            <a:off x="1101725" y="9816915"/>
            <a:ext cx="22182503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lideModel shp388">
            <a:extLst>
              <a:ext uri="{FF2B5EF4-FFF2-40B4-BE49-F238E27FC236}">
                <a16:creationId xmlns:a16="http://schemas.microsoft.com/office/drawing/2014/main" id="{AA70EBFC-1182-A34C-ACA2-BC70DCF2EC8C}"/>
              </a:ext>
            </a:extLst>
          </p:cNvPr>
          <p:cNvCxnSpPr>
            <a:cxnSpLocks/>
          </p:cNvCxnSpPr>
          <p:nvPr/>
        </p:nvCxnSpPr>
        <p:spPr>
          <a:xfrm>
            <a:off x="1101725" y="10749649"/>
            <a:ext cx="221742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lideModel shp389">
            <a:extLst>
              <a:ext uri="{FF2B5EF4-FFF2-40B4-BE49-F238E27FC236}">
                <a16:creationId xmlns:a16="http://schemas.microsoft.com/office/drawing/2014/main" id="{FD62423B-0864-C344-94EF-68FB7B7291DB}"/>
              </a:ext>
            </a:extLst>
          </p:cNvPr>
          <p:cNvCxnSpPr>
            <a:cxnSpLocks/>
          </p:cNvCxnSpPr>
          <p:nvPr/>
        </p:nvCxnSpPr>
        <p:spPr>
          <a:xfrm>
            <a:off x="1101725" y="11696344"/>
            <a:ext cx="22182503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lideModel shp390">
            <a:extLst>
              <a:ext uri="{FF2B5EF4-FFF2-40B4-BE49-F238E27FC236}">
                <a16:creationId xmlns:a16="http://schemas.microsoft.com/office/drawing/2014/main" id="{B30EA86D-7999-EA43-92C5-A9F4A5A8AF97}"/>
              </a:ext>
            </a:extLst>
          </p:cNvPr>
          <p:cNvCxnSpPr>
            <a:cxnSpLocks/>
          </p:cNvCxnSpPr>
          <p:nvPr/>
        </p:nvCxnSpPr>
        <p:spPr>
          <a:xfrm>
            <a:off x="1094105" y="12615118"/>
            <a:ext cx="22182503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SlideModel shp391">
            <a:extLst>
              <a:ext uri="{FF2B5EF4-FFF2-40B4-BE49-F238E27FC236}">
                <a16:creationId xmlns:a16="http://schemas.microsoft.com/office/drawing/2014/main" id="{E55889E0-FFC6-974F-898C-A8244BC847D7}"/>
              </a:ext>
            </a:extLst>
          </p:cNvPr>
          <p:cNvCxnSpPr>
            <a:cxnSpLocks/>
          </p:cNvCxnSpPr>
          <p:nvPr/>
        </p:nvCxnSpPr>
        <p:spPr>
          <a:xfrm flipV="1">
            <a:off x="1104300" y="3256587"/>
            <a:ext cx="0" cy="937006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SlideModel shp392">
            <a:extLst>
              <a:ext uri="{FF2B5EF4-FFF2-40B4-BE49-F238E27FC236}">
                <a16:creationId xmlns:a16="http://schemas.microsoft.com/office/drawing/2014/main" id="{31E750EA-E401-394D-B8E8-0F372FB6D17E}"/>
              </a:ext>
            </a:extLst>
          </p:cNvPr>
          <p:cNvCxnSpPr>
            <a:cxnSpLocks/>
          </p:cNvCxnSpPr>
          <p:nvPr/>
        </p:nvCxnSpPr>
        <p:spPr>
          <a:xfrm flipV="1">
            <a:off x="6074625" y="3256587"/>
            <a:ext cx="0" cy="937006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lideModel shp393">
            <a:extLst>
              <a:ext uri="{FF2B5EF4-FFF2-40B4-BE49-F238E27FC236}">
                <a16:creationId xmlns:a16="http://schemas.microsoft.com/office/drawing/2014/main" id="{DE10BA42-4D7E-0545-9E79-C367327CAD43}"/>
              </a:ext>
            </a:extLst>
          </p:cNvPr>
          <p:cNvCxnSpPr>
            <a:cxnSpLocks/>
          </p:cNvCxnSpPr>
          <p:nvPr/>
        </p:nvCxnSpPr>
        <p:spPr>
          <a:xfrm flipV="1">
            <a:off x="6640720" y="3256587"/>
            <a:ext cx="0" cy="937006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SlideModel shp394">
            <a:extLst>
              <a:ext uri="{FF2B5EF4-FFF2-40B4-BE49-F238E27FC236}">
                <a16:creationId xmlns:a16="http://schemas.microsoft.com/office/drawing/2014/main" id="{FC5FDC9B-3210-6348-9376-DFC92ED64BB9}"/>
              </a:ext>
            </a:extLst>
          </p:cNvPr>
          <p:cNvCxnSpPr>
            <a:cxnSpLocks/>
          </p:cNvCxnSpPr>
          <p:nvPr/>
        </p:nvCxnSpPr>
        <p:spPr>
          <a:xfrm flipV="1">
            <a:off x="7195116" y="3256587"/>
            <a:ext cx="0" cy="937006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SlideModel shp395">
            <a:extLst>
              <a:ext uri="{FF2B5EF4-FFF2-40B4-BE49-F238E27FC236}">
                <a16:creationId xmlns:a16="http://schemas.microsoft.com/office/drawing/2014/main" id="{18C38F01-D9B7-F345-A81E-721F17ED472D}"/>
              </a:ext>
            </a:extLst>
          </p:cNvPr>
          <p:cNvCxnSpPr>
            <a:cxnSpLocks/>
          </p:cNvCxnSpPr>
          <p:nvPr/>
        </p:nvCxnSpPr>
        <p:spPr>
          <a:xfrm flipV="1">
            <a:off x="7740720" y="3256587"/>
            <a:ext cx="0" cy="937006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SlideModel shp396">
            <a:extLst>
              <a:ext uri="{FF2B5EF4-FFF2-40B4-BE49-F238E27FC236}">
                <a16:creationId xmlns:a16="http://schemas.microsoft.com/office/drawing/2014/main" id="{4DD0514E-060E-A94B-B0F1-005D7EDB709B}"/>
              </a:ext>
            </a:extLst>
          </p:cNvPr>
          <p:cNvCxnSpPr>
            <a:cxnSpLocks/>
          </p:cNvCxnSpPr>
          <p:nvPr/>
        </p:nvCxnSpPr>
        <p:spPr>
          <a:xfrm flipV="1">
            <a:off x="8292209" y="3256587"/>
            <a:ext cx="0" cy="937006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lideModel shp397">
            <a:extLst>
              <a:ext uri="{FF2B5EF4-FFF2-40B4-BE49-F238E27FC236}">
                <a16:creationId xmlns:a16="http://schemas.microsoft.com/office/drawing/2014/main" id="{68ABE69F-1231-8545-A5C7-040679F68962}"/>
              </a:ext>
            </a:extLst>
          </p:cNvPr>
          <p:cNvCxnSpPr>
            <a:cxnSpLocks/>
          </p:cNvCxnSpPr>
          <p:nvPr/>
        </p:nvCxnSpPr>
        <p:spPr>
          <a:xfrm flipV="1">
            <a:off x="8854524" y="3256587"/>
            <a:ext cx="0" cy="937006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SlideModel shp398">
            <a:extLst>
              <a:ext uri="{FF2B5EF4-FFF2-40B4-BE49-F238E27FC236}">
                <a16:creationId xmlns:a16="http://schemas.microsoft.com/office/drawing/2014/main" id="{2845C043-0128-5249-90C9-8A516EA75E4E}"/>
              </a:ext>
            </a:extLst>
          </p:cNvPr>
          <p:cNvCxnSpPr>
            <a:cxnSpLocks/>
          </p:cNvCxnSpPr>
          <p:nvPr/>
        </p:nvCxnSpPr>
        <p:spPr>
          <a:xfrm flipV="1">
            <a:off x="9412700" y="3256587"/>
            <a:ext cx="0" cy="937006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SlideModel shp399">
            <a:extLst>
              <a:ext uri="{FF2B5EF4-FFF2-40B4-BE49-F238E27FC236}">
                <a16:creationId xmlns:a16="http://schemas.microsoft.com/office/drawing/2014/main" id="{382D17E3-D8D2-D34A-BC91-BFD3F82A9BE3}"/>
              </a:ext>
            </a:extLst>
          </p:cNvPr>
          <p:cNvCxnSpPr>
            <a:cxnSpLocks/>
          </p:cNvCxnSpPr>
          <p:nvPr/>
        </p:nvCxnSpPr>
        <p:spPr>
          <a:xfrm flipV="1">
            <a:off x="9967096" y="3256587"/>
            <a:ext cx="0" cy="937006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SlideModel shp400">
            <a:extLst>
              <a:ext uri="{FF2B5EF4-FFF2-40B4-BE49-F238E27FC236}">
                <a16:creationId xmlns:a16="http://schemas.microsoft.com/office/drawing/2014/main" id="{A4BFB966-86E5-DD48-8A13-1933654BA565}"/>
              </a:ext>
            </a:extLst>
          </p:cNvPr>
          <p:cNvCxnSpPr>
            <a:cxnSpLocks/>
          </p:cNvCxnSpPr>
          <p:nvPr/>
        </p:nvCxnSpPr>
        <p:spPr>
          <a:xfrm flipV="1">
            <a:off x="10521492" y="3256587"/>
            <a:ext cx="0" cy="937006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SlideModel shp401">
            <a:extLst>
              <a:ext uri="{FF2B5EF4-FFF2-40B4-BE49-F238E27FC236}">
                <a16:creationId xmlns:a16="http://schemas.microsoft.com/office/drawing/2014/main" id="{8740199D-E8B0-404B-92D2-6E108BC7104D}"/>
              </a:ext>
            </a:extLst>
          </p:cNvPr>
          <p:cNvCxnSpPr>
            <a:cxnSpLocks/>
          </p:cNvCxnSpPr>
          <p:nvPr/>
        </p:nvCxnSpPr>
        <p:spPr>
          <a:xfrm flipV="1">
            <a:off x="11078795" y="3256587"/>
            <a:ext cx="0" cy="937006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SlideModel shp402">
            <a:extLst>
              <a:ext uri="{FF2B5EF4-FFF2-40B4-BE49-F238E27FC236}">
                <a16:creationId xmlns:a16="http://schemas.microsoft.com/office/drawing/2014/main" id="{16F921AC-972E-C34E-A060-15FEB4627D99}"/>
              </a:ext>
            </a:extLst>
          </p:cNvPr>
          <p:cNvCxnSpPr>
            <a:cxnSpLocks/>
          </p:cNvCxnSpPr>
          <p:nvPr/>
        </p:nvCxnSpPr>
        <p:spPr>
          <a:xfrm flipV="1">
            <a:off x="11633191" y="3256587"/>
            <a:ext cx="0" cy="937006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SlideModel shp403">
            <a:extLst>
              <a:ext uri="{FF2B5EF4-FFF2-40B4-BE49-F238E27FC236}">
                <a16:creationId xmlns:a16="http://schemas.microsoft.com/office/drawing/2014/main" id="{5D3640E7-E0B0-1243-9983-D5AC6EA61847}"/>
              </a:ext>
            </a:extLst>
          </p:cNvPr>
          <p:cNvCxnSpPr>
            <a:cxnSpLocks/>
          </p:cNvCxnSpPr>
          <p:nvPr/>
        </p:nvCxnSpPr>
        <p:spPr>
          <a:xfrm flipV="1">
            <a:off x="12188825" y="3256587"/>
            <a:ext cx="0" cy="937006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SlideModel shp404">
            <a:extLst>
              <a:ext uri="{FF2B5EF4-FFF2-40B4-BE49-F238E27FC236}">
                <a16:creationId xmlns:a16="http://schemas.microsoft.com/office/drawing/2014/main" id="{DD21C48D-8B17-BD4D-8FEC-CEA4D8C72F36}"/>
              </a:ext>
            </a:extLst>
          </p:cNvPr>
          <p:cNvCxnSpPr>
            <a:cxnSpLocks/>
          </p:cNvCxnSpPr>
          <p:nvPr/>
        </p:nvCxnSpPr>
        <p:spPr>
          <a:xfrm flipV="1">
            <a:off x="12735901" y="3256587"/>
            <a:ext cx="0" cy="937006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SlideModel shp405">
            <a:extLst>
              <a:ext uri="{FF2B5EF4-FFF2-40B4-BE49-F238E27FC236}">
                <a16:creationId xmlns:a16="http://schemas.microsoft.com/office/drawing/2014/main" id="{ED97DD77-7FAD-2649-9FB0-44E2C5343EC3}"/>
              </a:ext>
            </a:extLst>
          </p:cNvPr>
          <p:cNvCxnSpPr>
            <a:cxnSpLocks/>
          </p:cNvCxnSpPr>
          <p:nvPr/>
        </p:nvCxnSpPr>
        <p:spPr>
          <a:xfrm flipV="1">
            <a:off x="13296379" y="3256587"/>
            <a:ext cx="0" cy="937006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SlideModel shp406">
            <a:extLst>
              <a:ext uri="{FF2B5EF4-FFF2-40B4-BE49-F238E27FC236}">
                <a16:creationId xmlns:a16="http://schemas.microsoft.com/office/drawing/2014/main" id="{BA4668F9-DE28-984C-A3F6-63B5DB154AAC}"/>
              </a:ext>
            </a:extLst>
          </p:cNvPr>
          <p:cNvCxnSpPr>
            <a:cxnSpLocks/>
          </p:cNvCxnSpPr>
          <p:nvPr/>
        </p:nvCxnSpPr>
        <p:spPr>
          <a:xfrm flipV="1">
            <a:off x="13850775" y="3256587"/>
            <a:ext cx="0" cy="937006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SlideModel shp407">
            <a:extLst>
              <a:ext uri="{FF2B5EF4-FFF2-40B4-BE49-F238E27FC236}">
                <a16:creationId xmlns:a16="http://schemas.microsoft.com/office/drawing/2014/main" id="{8FE39E71-1785-5249-8613-D24958532E06}"/>
              </a:ext>
            </a:extLst>
          </p:cNvPr>
          <p:cNvCxnSpPr>
            <a:cxnSpLocks/>
          </p:cNvCxnSpPr>
          <p:nvPr/>
        </p:nvCxnSpPr>
        <p:spPr>
          <a:xfrm flipV="1">
            <a:off x="14405171" y="3256587"/>
            <a:ext cx="0" cy="937006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lideModel shp408">
            <a:extLst>
              <a:ext uri="{FF2B5EF4-FFF2-40B4-BE49-F238E27FC236}">
                <a16:creationId xmlns:a16="http://schemas.microsoft.com/office/drawing/2014/main" id="{60AF35AA-DA1C-3B43-9412-B1BA5900BA3A}"/>
              </a:ext>
            </a:extLst>
          </p:cNvPr>
          <p:cNvCxnSpPr>
            <a:cxnSpLocks/>
          </p:cNvCxnSpPr>
          <p:nvPr/>
        </p:nvCxnSpPr>
        <p:spPr>
          <a:xfrm flipV="1">
            <a:off x="14959567" y="3256587"/>
            <a:ext cx="0" cy="937006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SlideModel shp409">
            <a:extLst>
              <a:ext uri="{FF2B5EF4-FFF2-40B4-BE49-F238E27FC236}">
                <a16:creationId xmlns:a16="http://schemas.microsoft.com/office/drawing/2014/main" id="{36C176FC-97CA-0F42-A805-0FE23A1B5697}"/>
              </a:ext>
            </a:extLst>
          </p:cNvPr>
          <p:cNvCxnSpPr>
            <a:cxnSpLocks/>
          </p:cNvCxnSpPr>
          <p:nvPr/>
        </p:nvCxnSpPr>
        <p:spPr>
          <a:xfrm flipV="1">
            <a:off x="15516870" y="3256587"/>
            <a:ext cx="0" cy="937006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SlideModel shp410">
            <a:extLst>
              <a:ext uri="{FF2B5EF4-FFF2-40B4-BE49-F238E27FC236}">
                <a16:creationId xmlns:a16="http://schemas.microsoft.com/office/drawing/2014/main" id="{DAFDE7FE-BFD7-284C-88AD-0FBA074F84D2}"/>
              </a:ext>
            </a:extLst>
          </p:cNvPr>
          <p:cNvCxnSpPr>
            <a:cxnSpLocks/>
          </p:cNvCxnSpPr>
          <p:nvPr/>
        </p:nvCxnSpPr>
        <p:spPr>
          <a:xfrm flipV="1">
            <a:off x="16071266" y="3256587"/>
            <a:ext cx="0" cy="937006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SlideModel shp411">
            <a:extLst>
              <a:ext uri="{FF2B5EF4-FFF2-40B4-BE49-F238E27FC236}">
                <a16:creationId xmlns:a16="http://schemas.microsoft.com/office/drawing/2014/main" id="{08C186A0-10EA-B04B-9004-C6F1E720F976}"/>
              </a:ext>
            </a:extLst>
          </p:cNvPr>
          <p:cNvCxnSpPr>
            <a:cxnSpLocks/>
          </p:cNvCxnSpPr>
          <p:nvPr/>
        </p:nvCxnSpPr>
        <p:spPr>
          <a:xfrm flipV="1">
            <a:off x="16625662" y="3256587"/>
            <a:ext cx="0" cy="937006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SlideModel shp412">
            <a:extLst>
              <a:ext uri="{FF2B5EF4-FFF2-40B4-BE49-F238E27FC236}">
                <a16:creationId xmlns:a16="http://schemas.microsoft.com/office/drawing/2014/main" id="{254EF662-23A4-B24E-8F5A-1095FD955B4F}"/>
              </a:ext>
            </a:extLst>
          </p:cNvPr>
          <p:cNvCxnSpPr>
            <a:cxnSpLocks/>
          </p:cNvCxnSpPr>
          <p:nvPr/>
        </p:nvCxnSpPr>
        <p:spPr>
          <a:xfrm flipV="1">
            <a:off x="17177151" y="3256587"/>
            <a:ext cx="0" cy="937006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lideModel shp413">
            <a:extLst>
              <a:ext uri="{FF2B5EF4-FFF2-40B4-BE49-F238E27FC236}">
                <a16:creationId xmlns:a16="http://schemas.microsoft.com/office/drawing/2014/main" id="{F6397BC4-0901-694B-AD2A-F6DEA77DB365}"/>
              </a:ext>
            </a:extLst>
          </p:cNvPr>
          <p:cNvCxnSpPr>
            <a:cxnSpLocks/>
          </p:cNvCxnSpPr>
          <p:nvPr/>
        </p:nvCxnSpPr>
        <p:spPr>
          <a:xfrm flipV="1">
            <a:off x="17718479" y="3256587"/>
            <a:ext cx="0" cy="937006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lideModel shp414">
            <a:extLst>
              <a:ext uri="{FF2B5EF4-FFF2-40B4-BE49-F238E27FC236}">
                <a16:creationId xmlns:a16="http://schemas.microsoft.com/office/drawing/2014/main" id="{521B2139-22EA-6945-BA24-B1C19D8950E8}"/>
              </a:ext>
            </a:extLst>
          </p:cNvPr>
          <p:cNvCxnSpPr>
            <a:cxnSpLocks/>
          </p:cNvCxnSpPr>
          <p:nvPr/>
        </p:nvCxnSpPr>
        <p:spPr>
          <a:xfrm flipV="1">
            <a:off x="18286814" y="3256587"/>
            <a:ext cx="0" cy="937006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lideModel shp415">
            <a:extLst>
              <a:ext uri="{FF2B5EF4-FFF2-40B4-BE49-F238E27FC236}">
                <a16:creationId xmlns:a16="http://schemas.microsoft.com/office/drawing/2014/main" id="{3BEFC1F8-66DF-8844-B0AD-50FD473A940C}"/>
              </a:ext>
            </a:extLst>
          </p:cNvPr>
          <p:cNvCxnSpPr>
            <a:cxnSpLocks/>
          </p:cNvCxnSpPr>
          <p:nvPr/>
        </p:nvCxnSpPr>
        <p:spPr>
          <a:xfrm flipV="1">
            <a:off x="18843246" y="3256587"/>
            <a:ext cx="0" cy="937006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lideModel shp416">
            <a:extLst>
              <a:ext uri="{FF2B5EF4-FFF2-40B4-BE49-F238E27FC236}">
                <a16:creationId xmlns:a16="http://schemas.microsoft.com/office/drawing/2014/main" id="{280D6FF9-8BFD-974C-8E6C-A8B09BF378DD}"/>
              </a:ext>
            </a:extLst>
          </p:cNvPr>
          <p:cNvCxnSpPr>
            <a:cxnSpLocks/>
          </p:cNvCxnSpPr>
          <p:nvPr/>
        </p:nvCxnSpPr>
        <p:spPr>
          <a:xfrm flipV="1">
            <a:off x="19411467" y="3256587"/>
            <a:ext cx="0" cy="937006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lideModel shp417">
            <a:extLst>
              <a:ext uri="{FF2B5EF4-FFF2-40B4-BE49-F238E27FC236}">
                <a16:creationId xmlns:a16="http://schemas.microsoft.com/office/drawing/2014/main" id="{61341C5D-8F53-3646-BD1C-D9978017E1C9}"/>
              </a:ext>
            </a:extLst>
          </p:cNvPr>
          <p:cNvCxnSpPr>
            <a:cxnSpLocks/>
          </p:cNvCxnSpPr>
          <p:nvPr/>
        </p:nvCxnSpPr>
        <p:spPr>
          <a:xfrm flipV="1">
            <a:off x="19946349" y="3256587"/>
            <a:ext cx="0" cy="937006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lideModel shp418">
            <a:extLst>
              <a:ext uri="{FF2B5EF4-FFF2-40B4-BE49-F238E27FC236}">
                <a16:creationId xmlns:a16="http://schemas.microsoft.com/office/drawing/2014/main" id="{541B19FE-C34D-8B42-A221-AEC426D6E007}"/>
              </a:ext>
            </a:extLst>
          </p:cNvPr>
          <p:cNvCxnSpPr>
            <a:cxnSpLocks/>
          </p:cNvCxnSpPr>
          <p:nvPr/>
        </p:nvCxnSpPr>
        <p:spPr>
          <a:xfrm flipV="1">
            <a:off x="20509341" y="3256587"/>
            <a:ext cx="0" cy="937006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SlideModel shp419">
            <a:extLst>
              <a:ext uri="{FF2B5EF4-FFF2-40B4-BE49-F238E27FC236}">
                <a16:creationId xmlns:a16="http://schemas.microsoft.com/office/drawing/2014/main" id="{C9F6428D-A3C4-B14B-8537-2401CEADF202}"/>
              </a:ext>
            </a:extLst>
          </p:cNvPr>
          <p:cNvCxnSpPr>
            <a:cxnSpLocks/>
          </p:cNvCxnSpPr>
          <p:nvPr/>
        </p:nvCxnSpPr>
        <p:spPr>
          <a:xfrm flipV="1">
            <a:off x="21058920" y="3256587"/>
            <a:ext cx="0" cy="937006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SlideModel shp420">
            <a:extLst>
              <a:ext uri="{FF2B5EF4-FFF2-40B4-BE49-F238E27FC236}">
                <a16:creationId xmlns:a16="http://schemas.microsoft.com/office/drawing/2014/main" id="{3F02299E-D441-D34E-89F9-B101137C5E15}"/>
              </a:ext>
            </a:extLst>
          </p:cNvPr>
          <p:cNvCxnSpPr>
            <a:cxnSpLocks/>
          </p:cNvCxnSpPr>
          <p:nvPr/>
        </p:nvCxnSpPr>
        <p:spPr>
          <a:xfrm flipV="1">
            <a:off x="21616113" y="3256587"/>
            <a:ext cx="0" cy="937006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SlideModel shp421">
            <a:extLst>
              <a:ext uri="{FF2B5EF4-FFF2-40B4-BE49-F238E27FC236}">
                <a16:creationId xmlns:a16="http://schemas.microsoft.com/office/drawing/2014/main" id="{152DE32D-79C5-FE48-9BD0-8184CA02C14D}"/>
              </a:ext>
            </a:extLst>
          </p:cNvPr>
          <p:cNvCxnSpPr>
            <a:cxnSpLocks/>
          </p:cNvCxnSpPr>
          <p:nvPr/>
        </p:nvCxnSpPr>
        <p:spPr>
          <a:xfrm flipV="1">
            <a:off x="22163885" y="3256587"/>
            <a:ext cx="0" cy="937006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SlideModel shp422">
            <a:extLst>
              <a:ext uri="{FF2B5EF4-FFF2-40B4-BE49-F238E27FC236}">
                <a16:creationId xmlns:a16="http://schemas.microsoft.com/office/drawing/2014/main" id="{CA598A81-A5D1-8948-A964-1B97365AE247}"/>
              </a:ext>
            </a:extLst>
          </p:cNvPr>
          <p:cNvCxnSpPr>
            <a:cxnSpLocks/>
          </p:cNvCxnSpPr>
          <p:nvPr/>
        </p:nvCxnSpPr>
        <p:spPr>
          <a:xfrm flipV="1">
            <a:off x="22726925" y="3256587"/>
            <a:ext cx="0" cy="937006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SlideModel shp423">
            <a:extLst>
              <a:ext uri="{FF2B5EF4-FFF2-40B4-BE49-F238E27FC236}">
                <a16:creationId xmlns:a16="http://schemas.microsoft.com/office/drawing/2014/main" id="{6865F464-57B9-6445-AFB9-38C6F14AC5AD}"/>
              </a:ext>
            </a:extLst>
          </p:cNvPr>
          <p:cNvCxnSpPr>
            <a:cxnSpLocks/>
          </p:cNvCxnSpPr>
          <p:nvPr/>
        </p:nvCxnSpPr>
        <p:spPr>
          <a:xfrm flipV="1">
            <a:off x="23264678" y="3256587"/>
            <a:ext cx="0" cy="935853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lideModel shp424">
            <a:extLst>
              <a:ext uri="{FF2B5EF4-FFF2-40B4-BE49-F238E27FC236}">
                <a16:creationId xmlns:a16="http://schemas.microsoft.com/office/drawing/2014/main" id="{B9ED1342-9AA5-8942-9627-7B62F6A0AB29}"/>
              </a:ext>
            </a:extLst>
          </p:cNvPr>
          <p:cNvCxnSpPr>
            <a:cxnSpLocks/>
          </p:cNvCxnSpPr>
          <p:nvPr/>
        </p:nvCxnSpPr>
        <p:spPr>
          <a:xfrm>
            <a:off x="1101725" y="3256586"/>
            <a:ext cx="221742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8" name="SlideModel shp425">
            <a:extLst>
              <a:ext uri="{FF2B5EF4-FFF2-40B4-BE49-F238E27FC236}">
                <a16:creationId xmlns:a16="http://schemas.microsoft.com/office/drawing/2014/main" id="{0285E95B-D893-A34C-AACA-0AE5AB23992C}"/>
              </a:ext>
            </a:extLst>
          </p:cNvPr>
          <p:cNvSpPr txBox="1"/>
          <p:nvPr/>
        </p:nvSpPr>
        <p:spPr>
          <a:xfrm>
            <a:off x="1407751" y="3494099"/>
            <a:ext cx="8949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Task 1</a:t>
            </a:r>
          </a:p>
        </p:txBody>
      </p:sp>
      <p:sp>
        <p:nvSpPr>
          <p:cNvPr id="269" name="SlideModel shp426">
            <a:extLst>
              <a:ext uri="{FF2B5EF4-FFF2-40B4-BE49-F238E27FC236}">
                <a16:creationId xmlns:a16="http://schemas.microsoft.com/office/drawing/2014/main" id="{EFBE8A5C-E589-3D49-AA05-8BFE8732FF99}"/>
              </a:ext>
            </a:extLst>
          </p:cNvPr>
          <p:cNvSpPr txBox="1"/>
          <p:nvPr/>
        </p:nvSpPr>
        <p:spPr>
          <a:xfrm>
            <a:off x="1407751" y="4510698"/>
            <a:ext cx="1874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Subtask Here</a:t>
            </a:r>
          </a:p>
        </p:txBody>
      </p:sp>
      <p:sp>
        <p:nvSpPr>
          <p:cNvPr id="270" name="SlideModel shp427">
            <a:extLst>
              <a:ext uri="{FF2B5EF4-FFF2-40B4-BE49-F238E27FC236}">
                <a16:creationId xmlns:a16="http://schemas.microsoft.com/office/drawing/2014/main" id="{120283C1-ACC9-1345-BBF8-55F91485DBB3}"/>
              </a:ext>
            </a:extLst>
          </p:cNvPr>
          <p:cNvSpPr txBox="1"/>
          <p:nvPr/>
        </p:nvSpPr>
        <p:spPr>
          <a:xfrm>
            <a:off x="1407751" y="5354432"/>
            <a:ext cx="1874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Subtask Here</a:t>
            </a:r>
          </a:p>
        </p:txBody>
      </p:sp>
      <p:sp>
        <p:nvSpPr>
          <p:cNvPr id="271" name="SlideModel shp428">
            <a:extLst>
              <a:ext uri="{FF2B5EF4-FFF2-40B4-BE49-F238E27FC236}">
                <a16:creationId xmlns:a16="http://schemas.microsoft.com/office/drawing/2014/main" id="{AA2DA3FA-63C3-A245-B698-667E10578E0E}"/>
              </a:ext>
            </a:extLst>
          </p:cNvPr>
          <p:cNvSpPr txBox="1"/>
          <p:nvPr/>
        </p:nvSpPr>
        <p:spPr>
          <a:xfrm>
            <a:off x="1407751" y="6299865"/>
            <a:ext cx="1874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Subtask Here</a:t>
            </a:r>
          </a:p>
        </p:txBody>
      </p:sp>
      <p:sp>
        <p:nvSpPr>
          <p:cNvPr id="272" name="SlideModel shp429">
            <a:extLst>
              <a:ext uri="{FF2B5EF4-FFF2-40B4-BE49-F238E27FC236}">
                <a16:creationId xmlns:a16="http://schemas.microsoft.com/office/drawing/2014/main" id="{85095B6F-E984-C64B-B861-5BF3BC4D57C5}"/>
              </a:ext>
            </a:extLst>
          </p:cNvPr>
          <p:cNvSpPr txBox="1"/>
          <p:nvPr/>
        </p:nvSpPr>
        <p:spPr>
          <a:xfrm>
            <a:off x="1407751" y="7225368"/>
            <a:ext cx="944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Task 2</a:t>
            </a:r>
          </a:p>
        </p:txBody>
      </p:sp>
      <p:sp>
        <p:nvSpPr>
          <p:cNvPr id="273" name="SlideModel shp430">
            <a:extLst>
              <a:ext uri="{FF2B5EF4-FFF2-40B4-BE49-F238E27FC236}">
                <a16:creationId xmlns:a16="http://schemas.microsoft.com/office/drawing/2014/main" id="{2B686D1D-0FB5-A14C-8FCD-0E8ACF3DCB84}"/>
              </a:ext>
            </a:extLst>
          </p:cNvPr>
          <p:cNvSpPr txBox="1"/>
          <p:nvPr/>
        </p:nvSpPr>
        <p:spPr>
          <a:xfrm>
            <a:off x="1407751" y="8186982"/>
            <a:ext cx="1874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Subtask Here</a:t>
            </a:r>
          </a:p>
        </p:txBody>
      </p:sp>
      <p:sp>
        <p:nvSpPr>
          <p:cNvPr id="274" name="SlideModel shp431">
            <a:extLst>
              <a:ext uri="{FF2B5EF4-FFF2-40B4-BE49-F238E27FC236}">
                <a16:creationId xmlns:a16="http://schemas.microsoft.com/office/drawing/2014/main" id="{DCE6F6C5-BAF4-C042-8E0E-0302CB7427D9}"/>
              </a:ext>
            </a:extLst>
          </p:cNvPr>
          <p:cNvSpPr txBox="1"/>
          <p:nvPr/>
        </p:nvSpPr>
        <p:spPr>
          <a:xfrm>
            <a:off x="1407751" y="9128155"/>
            <a:ext cx="1874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Subtask Here</a:t>
            </a:r>
          </a:p>
        </p:txBody>
      </p:sp>
      <p:sp>
        <p:nvSpPr>
          <p:cNvPr id="275" name="SlideModel shp432">
            <a:extLst>
              <a:ext uri="{FF2B5EF4-FFF2-40B4-BE49-F238E27FC236}">
                <a16:creationId xmlns:a16="http://schemas.microsoft.com/office/drawing/2014/main" id="{958723A5-4270-B040-97BF-1E2FBAA97E89}"/>
              </a:ext>
            </a:extLst>
          </p:cNvPr>
          <p:cNvSpPr txBox="1"/>
          <p:nvPr/>
        </p:nvSpPr>
        <p:spPr>
          <a:xfrm>
            <a:off x="1407751" y="10056187"/>
            <a:ext cx="1874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Subtask Here</a:t>
            </a:r>
          </a:p>
        </p:txBody>
      </p:sp>
      <p:sp>
        <p:nvSpPr>
          <p:cNvPr id="276" name="SlideModel shp433">
            <a:extLst>
              <a:ext uri="{FF2B5EF4-FFF2-40B4-BE49-F238E27FC236}">
                <a16:creationId xmlns:a16="http://schemas.microsoft.com/office/drawing/2014/main" id="{833C29D0-8F99-054D-A171-302D7F1BACD6}"/>
              </a:ext>
            </a:extLst>
          </p:cNvPr>
          <p:cNvSpPr txBox="1"/>
          <p:nvPr/>
        </p:nvSpPr>
        <p:spPr>
          <a:xfrm>
            <a:off x="1407751" y="10977239"/>
            <a:ext cx="1874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Subtask Here</a:t>
            </a:r>
          </a:p>
        </p:txBody>
      </p:sp>
      <p:sp>
        <p:nvSpPr>
          <p:cNvPr id="277" name="SlideModel shp434">
            <a:extLst>
              <a:ext uri="{FF2B5EF4-FFF2-40B4-BE49-F238E27FC236}">
                <a16:creationId xmlns:a16="http://schemas.microsoft.com/office/drawing/2014/main" id="{C58E8D08-5E64-AF44-AD03-7E5B07E63BB7}"/>
              </a:ext>
            </a:extLst>
          </p:cNvPr>
          <p:cNvSpPr txBox="1"/>
          <p:nvPr/>
        </p:nvSpPr>
        <p:spPr>
          <a:xfrm>
            <a:off x="1407751" y="11920754"/>
            <a:ext cx="1874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Subtask Here</a:t>
            </a:r>
          </a:p>
        </p:txBody>
      </p:sp>
      <p:sp>
        <p:nvSpPr>
          <p:cNvPr id="278" name="SlideModel shp435">
            <a:extLst>
              <a:ext uri="{FF2B5EF4-FFF2-40B4-BE49-F238E27FC236}">
                <a16:creationId xmlns:a16="http://schemas.microsoft.com/office/drawing/2014/main" id="{17FA2A87-0DC5-F342-A607-1022601FDF26}"/>
              </a:ext>
            </a:extLst>
          </p:cNvPr>
          <p:cNvSpPr txBox="1"/>
          <p:nvPr/>
        </p:nvSpPr>
        <p:spPr>
          <a:xfrm>
            <a:off x="4944839" y="4466866"/>
            <a:ext cx="8755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100%</a:t>
            </a:r>
          </a:p>
        </p:txBody>
      </p:sp>
      <p:sp>
        <p:nvSpPr>
          <p:cNvPr id="279" name="SlideModel shp436">
            <a:extLst>
              <a:ext uri="{FF2B5EF4-FFF2-40B4-BE49-F238E27FC236}">
                <a16:creationId xmlns:a16="http://schemas.microsoft.com/office/drawing/2014/main" id="{005F7840-6C25-B340-84C1-761C80602A76}"/>
              </a:ext>
            </a:extLst>
          </p:cNvPr>
          <p:cNvSpPr txBox="1"/>
          <p:nvPr/>
        </p:nvSpPr>
        <p:spPr>
          <a:xfrm>
            <a:off x="4944839" y="5397427"/>
            <a:ext cx="772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25%</a:t>
            </a:r>
          </a:p>
        </p:txBody>
      </p:sp>
      <p:sp>
        <p:nvSpPr>
          <p:cNvPr id="280" name="SlideModel shp437">
            <a:extLst>
              <a:ext uri="{FF2B5EF4-FFF2-40B4-BE49-F238E27FC236}">
                <a16:creationId xmlns:a16="http://schemas.microsoft.com/office/drawing/2014/main" id="{ED10D2EA-8C72-E044-B343-9FD95F614B0E}"/>
              </a:ext>
            </a:extLst>
          </p:cNvPr>
          <p:cNvSpPr txBox="1"/>
          <p:nvPr/>
        </p:nvSpPr>
        <p:spPr>
          <a:xfrm>
            <a:off x="4944839" y="6336505"/>
            <a:ext cx="744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35%</a:t>
            </a:r>
          </a:p>
        </p:txBody>
      </p:sp>
      <p:sp>
        <p:nvSpPr>
          <p:cNvPr id="281" name="SlideModel shp438">
            <a:extLst>
              <a:ext uri="{FF2B5EF4-FFF2-40B4-BE49-F238E27FC236}">
                <a16:creationId xmlns:a16="http://schemas.microsoft.com/office/drawing/2014/main" id="{2B817697-5143-4A4E-B098-A6EB65DCC86B}"/>
              </a:ext>
            </a:extLst>
          </p:cNvPr>
          <p:cNvSpPr txBox="1"/>
          <p:nvPr/>
        </p:nvSpPr>
        <p:spPr>
          <a:xfrm>
            <a:off x="4919891" y="8193222"/>
            <a:ext cx="748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45%</a:t>
            </a:r>
          </a:p>
        </p:txBody>
      </p:sp>
      <p:sp>
        <p:nvSpPr>
          <p:cNvPr id="282" name="SlideModel shp439">
            <a:extLst>
              <a:ext uri="{FF2B5EF4-FFF2-40B4-BE49-F238E27FC236}">
                <a16:creationId xmlns:a16="http://schemas.microsoft.com/office/drawing/2014/main" id="{256FA4C0-277D-814E-9ED4-4363127A0805}"/>
              </a:ext>
            </a:extLst>
          </p:cNvPr>
          <p:cNvSpPr txBox="1"/>
          <p:nvPr/>
        </p:nvSpPr>
        <p:spPr>
          <a:xfrm>
            <a:off x="4944499" y="9124257"/>
            <a:ext cx="596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0%</a:t>
            </a:r>
          </a:p>
        </p:txBody>
      </p:sp>
      <p:sp>
        <p:nvSpPr>
          <p:cNvPr id="283" name="SlideModel shp440">
            <a:extLst>
              <a:ext uri="{FF2B5EF4-FFF2-40B4-BE49-F238E27FC236}">
                <a16:creationId xmlns:a16="http://schemas.microsoft.com/office/drawing/2014/main" id="{2C234C20-868E-E846-B0CC-14E09E11E88B}"/>
              </a:ext>
            </a:extLst>
          </p:cNvPr>
          <p:cNvSpPr txBox="1"/>
          <p:nvPr/>
        </p:nvSpPr>
        <p:spPr>
          <a:xfrm>
            <a:off x="4944839" y="10052178"/>
            <a:ext cx="694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10%</a:t>
            </a:r>
          </a:p>
        </p:txBody>
      </p:sp>
      <p:sp>
        <p:nvSpPr>
          <p:cNvPr id="284" name="SlideModel shp441">
            <a:extLst>
              <a:ext uri="{FF2B5EF4-FFF2-40B4-BE49-F238E27FC236}">
                <a16:creationId xmlns:a16="http://schemas.microsoft.com/office/drawing/2014/main" id="{95C74A50-DD17-8A40-97D6-CEDD2F5F99AA}"/>
              </a:ext>
            </a:extLst>
          </p:cNvPr>
          <p:cNvSpPr txBox="1"/>
          <p:nvPr/>
        </p:nvSpPr>
        <p:spPr>
          <a:xfrm>
            <a:off x="4944839" y="10977239"/>
            <a:ext cx="744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55%</a:t>
            </a:r>
          </a:p>
        </p:txBody>
      </p:sp>
      <p:sp>
        <p:nvSpPr>
          <p:cNvPr id="285" name="SlideModel shp442">
            <a:extLst>
              <a:ext uri="{FF2B5EF4-FFF2-40B4-BE49-F238E27FC236}">
                <a16:creationId xmlns:a16="http://schemas.microsoft.com/office/drawing/2014/main" id="{D05B371C-8C36-6746-98D5-02CB5A25A3BA}"/>
              </a:ext>
            </a:extLst>
          </p:cNvPr>
          <p:cNvSpPr txBox="1"/>
          <p:nvPr/>
        </p:nvSpPr>
        <p:spPr>
          <a:xfrm>
            <a:off x="4944839" y="11920754"/>
            <a:ext cx="7473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27%</a:t>
            </a:r>
          </a:p>
        </p:txBody>
      </p:sp>
      <p:sp>
        <p:nvSpPr>
          <p:cNvPr id="286" name="SlideModel shp443">
            <a:extLst>
              <a:ext uri="{FF2B5EF4-FFF2-40B4-BE49-F238E27FC236}">
                <a16:creationId xmlns:a16="http://schemas.microsoft.com/office/drawing/2014/main" id="{E6D50FD7-77C1-ED44-8BA1-B417EBFF7E44}"/>
              </a:ext>
            </a:extLst>
          </p:cNvPr>
          <p:cNvSpPr/>
          <p:nvPr/>
        </p:nvSpPr>
        <p:spPr>
          <a:xfrm>
            <a:off x="4362750" y="4453666"/>
            <a:ext cx="411691" cy="41169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87" name="SlideModel shp444">
            <a:extLst>
              <a:ext uri="{FF2B5EF4-FFF2-40B4-BE49-F238E27FC236}">
                <a16:creationId xmlns:a16="http://schemas.microsoft.com/office/drawing/2014/main" id="{F1D379AE-8C0D-B246-AA03-C6C7D7DFED54}"/>
              </a:ext>
            </a:extLst>
          </p:cNvPr>
          <p:cNvSpPr/>
          <p:nvPr/>
        </p:nvSpPr>
        <p:spPr>
          <a:xfrm>
            <a:off x="4362750" y="5422413"/>
            <a:ext cx="411691" cy="41169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88" name="SlideModel shp445">
            <a:extLst>
              <a:ext uri="{FF2B5EF4-FFF2-40B4-BE49-F238E27FC236}">
                <a16:creationId xmlns:a16="http://schemas.microsoft.com/office/drawing/2014/main" id="{0B65D2FF-8381-9347-8B6B-CFB37AB2BC61}"/>
              </a:ext>
            </a:extLst>
          </p:cNvPr>
          <p:cNvSpPr/>
          <p:nvPr/>
        </p:nvSpPr>
        <p:spPr>
          <a:xfrm>
            <a:off x="4362750" y="6361491"/>
            <a:ext cx="411691" cy="41169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89" name="SlideModel shp446">
            <a:extLst>
              <a:ext uri="{FF2B5EF4-FFF2-40B4-BE49-F238E27FC236}">
                <a16:creationId xmlns:a16="http://schemas.microsoft.com/office/drawing/2014/main" id="{ECFFFC77-7ADE-A247-8547-E9A2EAAEB390}"/>
              </a:ext>
            </a:extLst>
          </p:cNvPr>
          <p:cNvSpPr/>
          <p:nvPr/>
        </p:nvSpPr>
        <p:spPr>
          <a:xfrm>
            <a:off x="4362750" y="8195175"/>
            <a:ext cx="411691" cy="41169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90" name="SlideModel shp447">
            <a:extLst>
              <a:ext uri="{FF2B5EF4-FFF2-40B4-BE49-F238E27FC236}">
                <a16:creationId xmlns:a16="http://schemas.microsoft.com/office/drawing/2014/main" id="{E3089F9F-8A36-7C45-9E74-9561F58919C7}"/>
              </a:ext>
            </a:extLst>
          </p:cNvPr>
          <p:cNvSpPr/>
          <p:nvPr/>
        </p:nvSpPr>
        <p:spPr>
          <a:xfrm>
            <a:off x="4362750" y="9150067"/>
            <a:ext cx="411691" cy="41169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91" name="SlideModel shp448">
            <a:extLst>
              <a:ext uri="{FF2B5EF4-FFF2-40B4-BE49-F238E27FC236}">
                <a16:creationId xmlns:a16="http://schemas.microsoft.com/office/drawing/2014/main" id="{FEB2F5A9-0631-EB41-9A1C-8F47C0A27AC5}"/>
              </a:ext>
            </a:extLst>
          </p:cNvPr>
          <p:cNvSpPr/>
          <p:nvPr/>
        </p:nvSpPr>
        <p:spPr>
          <a:xfrm>
            <a:off x="4362750" y="10089145"/>
            <a:ext cx="411691" cy="41169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92" name="SlideModel shp449">
            <a:extLst>
              <a:ext uri="{FF2B5EF4-FFF2-40B4-BE49-F238E27FC236}">
                <a16:creationId xmlns:a16="http://schemas.microsoft.com/office/drawing/2014/main" id="{82816981-70B0-1B45-B539-AD680440D884}"/>
              </a:ext>
            </a:extLst>
          </p:cNvPr>
          <p:cNvSpPr/>
          <p:nvPr/>
        </p:nvSpPr>
        <p:spPr>
          <a:xfrm>
            <a:off x="4362750" y="11001981"/>
            <a:ext cx="411691" cy="41169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93" name="SlideModel shp450">
            <a:extLst>
              <a:ext uri="{FF2B5EF4-FFF2-40B4-BE49-F238E27FC236}">
                <a16:creationId xmlns:a16="http://schemas.microsoft.com/office/drawing/2014/main" id="{7F951BEC-67C3-974E-9B9C-DC678F388B69}"/>
              </a:ext>
            </a:extLst>
          </p:cNvPr>
          <p:cNvSpPr/>
          <p:nvPr/>
        </p:nvSpPr>
        <p:spPr>
          <a:xfrm>
            <a:off x="4362750" y="11956873"/>
            <a:ext cx="411691" cy="41169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8" name="SlideModel shp451">
            <a:extLst>
              <a:ext uri="{FF2B5EF4-FFF2-40B4-BE49-F238E27FC236}">
                <a16:creationId xmlns:a16="http://schemas.microsoft.com/office/drawing/2014/main" id="{CFB97EA6-CD20-4565-ABA4-12985045E0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Gantt Chart Template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3074653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SlideModel shp452">
            <a:extLst>
              <a:ext uri="{FF2B5EF4-FFF2-40B4-BE49-F238E27FC236}">
                <a16:creationId xmlns:a16="http://schemas.microsoft.com/office/drawing/2014/main" id="{8299142D-0BF4-2B4C-8E47-3A308867F456}"/>
              </a:ext>
            </a:extLst>
          </p:cNvPr>
          <p:cNvGrpSpPr/>
          <p:nvPr/>
        </p:nvGrpSpPr>
        <p:grpSpPr>
          <a:xfrm>
            <a:off x="3432772" y="3340819"/>
            <a:ext cx="18851557" cy="5885337"/>
            <a:chOff x="1716833" y="2219212"/>
            <a:chExt cx="9428234" cy="2609010"/>
          </a:xfrm>
        </p:grpSpPr>
        <p:cxnSp>
          <p:nvCxnSpPr>
            <p:cNvPr id="5" name="SliModel Group shp453">
              <a:extLst>
                <a:ext uri="{FF2B5EF4-FFF2-40B4-BE49-F238E27FC236}">
                  <a16:creationId xmlns:a16="http://schemas.microsoft.com/office/drawing/2014/main" id="{297B4262-6247-CC46-AB36-A92021B8FFA1}"/>
                </a:ext>
              </a:extLst>
            </p:cNvPr>
            <p:cNvCxnSpPr/>
            <p:nvPr/>
          </p:nvCxnSpPr>
          <p:spPr>
            <a:xfrm>
              <a:off x="1716833" y="3343576"/>
              <a:ext cx="9428234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liModel Group shp454">
              <a:extLst>
                <a:ext uri="{FF2B5EF4-FFF2-40B4-BE49-F238E27FC236}">
                  <a16:creationId xmlns:a16="http://schemas.microsoft.com/office/drawing/2014/main" id="{EE3066AC-237B-884E-BDDC-25990355719D}"/>
                </a:ext>
              </a:extLst>
            </p:cNvPr>
            <p:cNvCxnSpPr/>
            <p:nvPr/>
          </p:nvCxnSpPr>
          <p:spPr>
            <a:xfrm>
              <a:off x="1716833" y="3716123"/>
              <a:ext cx="9428234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liModel Group shp455">
              <a:extLst>
                <a:ext uri="{FF2B5EF4-FFF2-40B4-BE49-F238E27FC236}">
                  <a16:creationId xmlns:a16="http://schemas.microsoft.com/office/drawing/2014/main" id="{E4C5D6C5-A2B8-BC4B-BC00-FCA93CE385C2}"/>
                </a:ext>
              </a:extLst>
            </p:cNvPr>
            <p:cNvCxnSpPr/>
            <p:nvPr/>
          </p:nvCxnSpPr>
          <p:spPr>
            <a:xfrm>
              <a:off x="1716833" y="4088669"/>
              <a:ext cx="9428234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liModel Group shp456">
              <a:extLst>
                <a:ext uri="{FF2B5EF4-FFF2-40B4-BE49-F238E27FC236}">
                  <a16:creationId xmlns:a16="http://schemas.microsoft.com/office/drawing/2014/main" id="{A102CFF7-F89B-DD49-9BED-604382E3F956}"/>
                </a:ext>
              </a:extLst>
            </p:cNvPr>
            <p:cNvCxnSpPr/>
            <p:nvPr/>
          </p:nvCxnSpPr>
          <p:spPr>
            <a:xfrm>
              <a:off x="1716833" y="4461217"/>
              <a:ext cx="9428234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liModel Group shp457">
              <a:extLst>
                <a:ext uri="{FF2B5EF4-FFF2-40B4-BE49-F238E27FC236}">
                  <a16:creationId xmlns:a16="http://schemas.microsoft.com/office/drawing/2014/main" id="{52225226-C535-2445-A5A9-FD4B24A158E6}"/>
                </a:ext>
              </a:extLst>
            </p:cNvPr>
            <p:cNvCxnSpPr/>
            <p:nvPr/>
          </p:nvCxnSpPr>
          <p:spPr>
            <a:xfrm>
              <a:off x="1716833" y="2219212"/>
              <a:ext cx="9428234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liModel Group shp458">
              <a:extLst>
                <a:ext uri="{FF2B5EF4-FFF2-40B4-BE49-F238E27FC236}">
                  <a16:creationId xmlns:a16="http://schemas.microsoft.com/office/drawing/2014/main" id="{80DBE7E7-F6E7-754A-9B7E-CE5DD24E9DC3}"/>
                </a:ext>
              </a:extLst>
            </p:cNvPr>
            <p:cNvCxnSpPr/>
            <p:nvPr/>
          </p:nvCxnSpPr>
          <p:spPr>
            <a:xfrm>
              <a:off x="1716833" y="2591759"/>
              <a:ext cx="9428234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liModel Group shp459">
              <a:extLst>
                <a:ext uri="{FF2B5EF4-FFF2-40B4-BE49-F238E27FC236}">
                  <a16:creationId xmlns:a16="http://schemas.microsoft.com/office/drawing/2014/main" id="{C38A5D90-84B9-8F46-9194-74EEF88ADBDA}"/>
                </a:ext>
              </a:extLst>
            </p:cNvPr>
            <p:cNvCxnSpPr/>
            <p:nvPr/>
          </p:nvCxnSpPr>
          <p:spPr>
            <a:xfrm>
              <a:off x="1716833" y="2964305"/>
              <a:ext cx="9428234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liModel Group shp460">
              <a:extLst>
                <a:ext uri="{FF2B5EF4-FFF2-40B4-BE49-F238E27FC236}">
                  <a16:creationId xmlns:a16="http://schemas.microsoft.com/office/drawing/2014/main" id="{3979FF2D-3033-D042-9C8F-E62243AEBC8E}"/>
                </a:ext>
              </a:extLst>
            </p:cNvPr>
            <p:cNvCxnSpPr/>
            <p:nvPr/>
          </p:nvCxnSpPr>
          <p:spPr>
            <a:xfrm>
              <a:off x="1716833" y="4828222"/>
              <a:ext cx="9428234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SlideModel shp461">
            <a:extLst>
              <a:ext uri="{FF2B5EF4-FFF2-40B4-BE49-F238E27FC236}">
                <a16:creationId xmlns:a16="http://schemas.microsoft.com/office/drawing/2014/main" id="{2DB4905F-E765-FB48-83FC-5DD885A5A97B}"/>
              </a:ext>
            </a:extLst>
          </p:cNvPr>
          <p:cNvGrpSpPr/>
          <p:nvPr/>
        </p:nvGrpSpPr>
        <p:grpSpPr>
          <a:xfrm>
            <a:off x="3893623" y="3024132"/>
            <a:ext cx="18390708" cy="6846103"/>
            <a:chOff x="1947318" y="2219212"/>
            <a:chExt cx="9197749" cy="2764879"/>
          </a:xfrm>
        </p:grpSpPr>
        <p:cxnSp>
          <p:nvCxnSpPr>
            <p:cNvPr id="14" name="SliModel Group shp462">
              <a:extLst>
                <a:ext uri="{FF2B5EF4-FFF2-40B4-BE49-F238E27FC236}">
                  <a16:creationId xmlns:a16="http://schemas.microsoft.com/office/drawing/2014/main" id="{9164BA1B-B3AA-C345-B436-9C3CF0DA8F20}"/>
                </a:ext>
              </a:extLst>
            </p:cNvPr>
            <p:cNvCxnSpPr/>
            <p:nvPr/>
          </p:nvCxnSpPr>
          <p:spPr>
            <a:xfrm>
              <a:off x="1947318" y="2219212"/>
              <a:ext cx="0" cy="2764879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liModel Group shp463">
              <a:extLst>
                <a:ext uri="{FF2B5EF4-FFF2-40B4-BE49-F238E27FC236}">
                  <a16:creationId xmlns:a16="http://schemas.microsoft.com/office/drawing/2014/main" id="{488D3FA0-BCD8-BD45-8D34-5BB1A6CD96E4}"/>
                </a:ext>
              </a:extLst>
            </p:cNvPr>
            <p:cNvCxnSpPr/>
            <p:nvPr/>
          </p:nvCxnSpPr>
          <p:spPr>
            <a:xfrm>
              <a:off x="2783168" y="2219212"/>
              <a:ext cx="0" cy="2764879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liModel Group shp464">
              <a:extLst>
                <a:ext uri="{FF2B5EF4-FFF2-40B4-BE49-F238E27FC236}">
                  <a16:creationId xmlns:a16="http://schemas.microsoft.com/office/drawing/2014/main" id="{CA09773F-13D6-8C48-BF2F-35C07BA97D12}"/>
                </a:ext>
              </a:extLst>
            </p:cNvPr>
            <p:cNvCxnSpPr/>
            <p:nvPr/>
          </p:nvCxnSpPr>
          <p:spPr>
            <a:xfrm>
              <a:off x="3619018" y="2219212"/>
              <a:ext cx="0" cy="2764879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liModel Group shp465">
              <a:extLst>
                <a:ext uri="{FF2B5EF4-FFF2-40B4-BE49-F238E27FC236}">
                  <a16:creationId xmlns:a16="http://schemas.microsoft.com/office/drawing/2014/main" id="{ABF2F9F9-9474-B048-8B8D-005AF8CE8883}"/>
                </a:ext>
              </a:extLst>
            </p:cNvPr>
            <p:cNvCxnSpPr/>
            <p:nvPr/>
          </p:nvCxnSpPr>
          <p:spPr>
            <a:xfrm>
              <a:off x="4454867" y="2219212"/>
              <a:ext cx="0" cy="2764879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liModel Group shp466">
              <a:extLst>
                <a:ext uri="{FF2B5EF4-FFF2-40B4-BE49-F238E27FC236}">
                  <a16:creationId xmlns:a16="http://schemas.microsoft.com/office/drawing/2014/main" id="{42DFA6FE-7750-3944-B93C-DC41BCA85A30}"/>
                </a:ext>
              </a:extLst>
            </p:cNvPr>
            <p:cNvCxnSpPr/>
            <p:nvPr/>
          </p:nvCxnSpPr>
          <p:spPr>
            <a:xfrm>
              <a:off x="5290717" y="2219212"/>
              <a:ext cx="0" cy="2764879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liModel Group shp467">
              <a:extLst>
                <a:ext uri="{FF2B5EF4-FFF2-40B4-BE49-F238E27FC236}">
                  <a16:creationId xmlns:a16="http://schemas.microsoft.com/office/drawing/2014/main" id="{7D360405-5F3B-9945-8BB1-2BBA9A04ED63}"/>
                </a:ext>
              </a:extLst>
            </p:cNvPr>
            <p:cNvCxnSpPr/>
            <p:nvPr/>
          </p:nvCxnSpPr>
          <p:spPr>
            <a:xfrm>
              <a:off x="6126567" y="2219212"/>
              <a:ext cx="0" cy="2764879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liModel Group shp468">
              <a:extLst>
                <a:ext uri="{FF2B5EF4-FFF2-40B4-BE49-F238E27FC236}">
                  <a16:creationId xmlns:a16="http://schemas.microsoft.com/office/drawing/2014/main" id="{23917EF0-9848-8C44-8B95-ABE91CA18DBA}"/>
                </a:ext>
              </a:extLst>
            </p:cNvPr>
            <p:cNvCxnSpPr/>
            <p:nvPr/>
          </p:nvCxnSpPr>
          <p:spPr>
            <a:xfrm>
              <a:off x="6962417" y="2219212"/>
              <a:ext cx="0" cy="2764879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liModel Group shp469">
              <a:extLst>
                <a:ext uri="{FF2B5EF4-FFF2-40B4-BE49-F238E27FC236}">
                  <a16:creationId xmlns:a16="http://schemas.microsoft.com/office/drawing/2014/main" id="{CFA871F7-F71D-AE42-852C-917D09606C8E}"/>
                </a:ext>
              </a:extLst>
            </p:cNvPr>
            <p:cNvCxnSpPr/>
            <p:nvPr/>
          </p:nvCxnSpPr>
          <p:spPr>
            <a:xfrm>
              <a:off x="7798267" y="2219212"/>
              <a:ext cx="0" cy="2764879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liModel Group shp470">
              <a:extLst>
                <a:ext uri="{FF2B5EF4-FFF2-40B4-BE49-F238E27FC236}">
                  <a16:creationId xmlns:a16="http://schemas.microsoft.com/office/drawing/2014/main" id="{36D3F7E6-16C6-CE43-881A-19EF19ED2075}"/>
                </a:ext>
              </a:extLst>
            </p:cNvPr>
            <p:cNvCxnSpPr/>
            <p:nvPr/>
          </p:nvCxnSpPr>
          <p:spPr>
            <a:xfrm>
              <a:off x="8634116" y="2219212"/>
              <a:ext cx="0" cy="2764879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liModel Group shp471">
              <a:extLst>
                <a:ext uri="{FF2B5EF4-FFF2-40B4-BE49-F238E27FC236}">
                  <a16:creationId xmlns:a16="http://schemas.microsoft.com/office/drawing/2014/main" id="{11EB3CA5-FA16-0449-ABD0-AF794A58D867}"/>
                </a:ext>
              </a:extLst>
            </p:cNvPr>
            <p:cNvCxnSpPr/>
            <p:nvPr/>
          </p:nvCxnSpPr>
          <p:spPr>
            <a:xfrm>
              <a:off x="9469966" y="2219212"/>
              <a:ext cx="0" cy="2764879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liModel Group shp472">
              <a:extLst>
                <a:ext uri="{FF2B5EF4-FFF2-40B4-BE49-F238E27FC236}">
                  <a16:creationId xmlns:a16="http://schemas.microsoft.com/office/drawing/2014/main" id="{D49F33DB-4F6B-5B4C-BF84-615128733652}"/>
                </a:ext>
              </a:extLst>
            </p:cNvPr>
            <p:cNvCxnSpPr/>
            <p:nvPr/>
          </p:nvCxnSpPr>
          <p:spPr>
            <a:xfrm>
              <a:off x="10305816" y="2219212"/>
              <a:ext cx="0" cy="2764879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liModel Group shp473">
              <a:extLst>
                <a:ext uri="{FF2B5EF4-FFF2-40B4-BE49-F238E27FC236}">
                  <a16:creationId xmlns:a16="http://schemas.microsoft.com/office/drawing/2014/main" id="{F7CAB205-3A9C-B343-AB7A-C77674D42D28}"/>
                </a:ext>
              </a:extLst>
            </p:cNvPr>
            <p:cNvCxnSpPr/>
            <p:nvPr/>
          </p:nvCxnSpPr>
          <p:spPr>
            <a:xfrm>
              <a:off x="11145067" y="2219212"/>
              <a:ext cx="0" cy="2764879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SlideModel shp474">
            <a:extLst>
              <a:ext uri="{FF2B5EF4-FFF2-40B4-BE49-F238E27FC236}">
                <a16:creationId xmlns:a16="http://schemas.microsoft.com/office/drawing/2014/main" id="{E1F8D42F-555A-9148-ACE3-CAB5D34A8363}"/>
              </a:ext>
            </a:extLst>
          </p:cNvPr>
          <p:cNvSpPr/>
          <p:nvPr/>
        </p:nvSpPr>
        <p:spPr>
          <a:xfrm flipV="1">
            <a:off x="3874765" y="3172754"/>
            <a:ext cx="4504483" cy="32179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98" dirty="0">
              <a:latin typeface="Poppins Light" pitchFamily="2" charset="77"/>
            </a:endParaRPr>
          </a:p>
        </p:txBody>
      </p:sp>
      <p:sp>
        <p:nvSpPr>
          <p:cNvPr id="40" name="SlideModel shp475">
            <a:extLst>
              <a:ext uri="{FF2B5EF4-FFF2-40B4-BE49-F238E27FC236}">
                <a16:creationId xmlns:a16="http://schemas.microsoft.com/office/drawing/2014/main" id="{50C1FBCB-FF3A-6B4A-AFA0-EA5DBF8424B9}"/>
              </a:ext>
            </a:extLst>
          </p:cNvPr>
          <p:cNvSpPr/>
          <p:nvPr/>
        </p:nvSpPr>
        <p:spPr>
          <a:xfrm flipV="1">
            <a:off x="7374317" y="4000632"/>
            <a:ext cx="3871392" cy="32179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98" dirty="0">
              <a:latin typeface="Poppins Light" pitchFamily="2" charset="77"/>
            </a:endParaRPr>
          </a:p>
        </p:txBody>
      </p:sp>
      <p:sp>
        <p:nvSpPr>
          <p:cNvPr id="41" name="SlideModel shp476">
            <a:extLst>
              <a:ext uri="{FF2B5EF4-FFF2-40B4-BE49-F238E27FC236}">
                <a16:creationId xmlns:a16="http://schemas.microsoft.com/office/drawing/2014/main" id="{7782997B-92BA-5343-BF06-A3B25C615465}"/>
              </a:ext>
            </a:extLst>
          </p:cNvPr>
          <p:cNvSpPr/>
          <p:nvPr/>
        </p:nvSpPr>
        <p:spPr>
          <a:xfrm flipV="1">
            <a:off x="12236243" y="5647287"/>
            <a:ext cx="3342529" cy="32179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98" dirty="0">
              <a:latin typeface="Poppins Light" pitchFamily="2" charset="77"/>
            </a:endParaRPr>
          </a:p>
        </p:txBody>
      </p:sp>
      <p:sp>
        <p:nvSpPr>
          <p:cNvPr id="42" name="SlideModel shp477">
            <a:extLst>
              <a:ext uri="{FF2B5EF4-FFF2-40B4-BE49-F238E27FC236}">
                <a16:creationId xmlns:a16="http://schemas.microsoft.com/office/drawing/2014/main" id="{7E0D7BBA-3293-2540-A147-41D81364148F}"/>
              </a:ext>
            </a:extLst>
          </p:cNvPr>
          <p:cNvSpPr/>
          <p:nvPr/>
        </p:nvSpPr>
        <p:spPr>
          <a:xfrm flipV="1">
            <a:off x="9866682" y="4877230"/>
            <a:ext cx="3675711" cy="32179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98" dirty="0">
              <a:latin typeface="Poppins Light" pitchFamily="2" charset="77"/>
            </a:endParaRPr>
          </a:p>
        </p:txBody>
      </p:sp>
      <p:sp>
        <p:nvSpPr>
          <p:cNvPr id="43" name="SlideModel shp478">
            <a:extLst>
              <a:ext uri="{FF2B5EF4-FFF2-40B4-BE49-F238E27FC236}">
                <a16:creationId xmlns:a16="http://schemas.microsoft.com/office/drawing/2014/main" id="{431F0C24-7713-0644-A70D-675331488AB4}"/>
              </a:ext>
            </a:extLst>
          </p:cNvPr>
          <p:cNvSpPr/>
          <p:nvPr/>
        </p:nvSpPr>
        <p:spPr>
          <a:xfrm flipV="1">
            <a:off x="13879534" y="6556615"/>
            <a:ext cx="3362870" cy="32179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98" dirty="0">
              <a:latin typeface="Poppins Light" pitchFamily="2" charset="77"/>
            </a:endParaRPr>
          </a:p>
        </p:txBody>
      </p:sp>
      <p:sp>
        <p:nvSpPr>
          <p:cNvPr id="44" name="SlideModel shp479">
            <a:extLst>
              <a:ext uri="{FF2B5EF4-FFF2-40B4-BE49-F238E27FC236}">
                <a16:creationId xmlns:a16="http://schemas.microsoft.com/office/drawing/2014/main" id="{E7823E5E-E81B-AE45-BCA6-FA05E6CF6F5F}"/>
              </a:ext>
            </a:extLst>
          </p:cNvPr>
          <p:cNvSpPr/>
          <p:nvPr/>
        </p:nvSpPr>
        <p:spPr>
          <a:xfrm flipV="1">
            <a:off x="7514880" y="9055100"/>
            <a:ext cx="14747123" cy="3217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98" dirty="0">
              <a:latin typeface="Poppins Light" pitchFamily="2" charset="77"/>
            </a:endParaRPr>
          </a:p>
        </p:txBody>
      </p:sp>
      <p:sp>
        <p:nvSpPr>
          <p:cNvPr id="53" name="SlideModel shp480">
            <a:extLst>
              <a:ext uri="{FF2B5EF4-FFF2-40B4-BE49-F238E27FC236}">
                <a16:creationId xmlns:a16="http://schemas.microsoft.com/office/drawing/2014/main" id="{26E08191-9D29-1149-8937-840365C6E962}"/>
              </a:ext>
            </a:extLst>
          </p:cNvPr>
          <p:cNvSpPr/>
          <p:nvPr/>
        </p:nvSpPr>
        <p:spPr>
          <a:xfrm flipV="1">
            <a:off x="16267644" y="7381748"/>
            <a:ext cx="1828324" cy="32179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98" dirty="0">
              <a:latin typeface="Poppins Light" pitchFamily="2" charset="77"/>
            </a:endParaRPr>
          </a:p>
        </p:txBody>
      </p:sp>
      <p:sp>
        <p:nvSpPr>
          <p:cNvPr id="54" name="SlideModel shp481">
            <a:extLst>
              <a:ext uri="{FF2B5EF4-FFF2-40B4-BE49-F238E27FC236}">
                <a16:creationId xmlns:a16="http://schemas.microsoft.com/office/drawing/2014/main" id="{F736D395-50EC-A547-851D-54CA15B451E9}"/>
              </a:ext>
            </a:extLst>
          </p:cNvPr>
          <p:cNvSpPr/>
          <p:nvPr/>
        </p:nvSpPr>
        <p:spPr>
          <a:xfrm flipV="1">
            <a:off x="18077311" y="8253519"/>
            <a:ext cx="1828324" cy="3217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98" dirty="0">
              <a:latin typeface="Poppins Light" pitchFamily="2" charset="77"/>
            </a:endParaRPr>
          </a:p>
        </p:txBody>
      </p:sp>
      <p:sp>
        <p:nvSpPr>
          <p:cNvPr id="55" name="SlideModel shp482">
            <a:extLst>
              <a:ext uri="{FF2B5EF4-FFF2-40B4-BE49-F238E27FC236}">
                <a16:creationId xmlns:a16="http://schemas.microsoft.com/office/drawing/2014/main" id="{E2B65BE0-8057-1E43-8A7B-071BB83D9EE4}"/>
              </a:ext>
            </a:extLst>
          </p:cNvPr>
          <p:cNvSpPr/>
          <p:nvPr/>
        </p:nvSpPr>
        <p:spPr>
          <a:xfrm>
            <a:off x="14813997" y="3397097"/>
            <a:ext cx="5029200" cy="15364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98" dirty="0">
              <a:latin typeface="Poppins Light" pitchFamily="2" charset="77"/>
            </a:endParaRPr>
          </a:p>
        </p:txBody>
      </p:sp>
      <p:sp>
        <p:nvSpPr>
          <p:cNvPr id="58" name="SlideModel shp483">
            <a:extLst>
              <a:ext uri="{FF2B5EF4-FFF2-40B4-BE49-F238E27FC236}">
                <a16:creationId xmlns:a16="http://schemas.microsoft.com/office/drawing/2014/main" id="{338E027D-D260-C344-9991-D684886369F4}"/>
              </a:ext>
            </a:extLst>
          </p:cNvPr>
          <p:cNvSpPr/>
          <p:nvPr/>
        </p:nvSpPr>
        <p:spPr>
          <a:xfrm>
            <a:off x="6091438" y="5466063"/>
            <a:ext cx="5029200" cy="15364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98" dirty="0">
              <a:latin typeface="Poppins Light" pitchFamily="2" charset="77"/>
            </a:endParaRPr>
          </a:p>
        </p:txBody>
      </p:sp>
      <p:sp>
        <p:nvSpPr>
          <p:cNvPr id="61" name="SlideModel shp484">
            <a:extLst>
              <a:ext uri="{FF2B5EF4-FFF2-40B4-BE49-F238E27FC236}">
                <a16:creationId xmlns:a16="http://schemas.microsoft.com/office/drawing/2014/main" id="{370A695B-78FA-C540-85B7-F5511977113A}"/>
              </a:ext>
            </a:extLst>
          </p:cNvPr>
          <p:cNvSpPr/>
          <p:nvPr/>
        </p:nvSpPr>
        <p:spPr>
          <a:xfrm>
            <a:off x="10316283" y="7347266"/>
            <a:ext cx="5029200" cy="15364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98" dirty="0">
              <a:latin typeface="Poppins Light" pitchFamily="2" charset="77"/>
            </a:endParaRPr>
          </a:p>
        </p:txBody>
      </p:sp>
      <p:sp>
        <p:nvSpPr>
          <p:cNvPr id="64" name="SlideModel shp485">
            <a:extLst>
              <a:ext uri="{FF2B5EF4-FFF2-40B4-BE49-F238E27FC236}">
                <a16:creationId xmlns:a16="http://schemas.microsoft.com/office/drawing/2014/main" id="{935C2715-80DC-B641-9499-AA94FE821B1A}"/>
              </a:ext>
            </a:extLst>
          </p:cNvPr>
          <p:cNvSpPr txBox="1"/>
          <p:nvPr/>
        </p:nvSpPr>
        <p:spPr>
          <a:xfrm>
            <a:off x="3508742" y="9984603"/>
            <a:ext cx="769763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JAN</a:t>
            </a:r>
          </a:p>
        </p:txBody>
      </p:sp>
      <p:sp>
        <p:nvSpPr>
          <p:cNvPr id="65" name="SlideModel shp486">
            <a:extLst>
              <a:ext uri="{FF2B5EF4-FFF2-40B4-BE49-F238E27FC236}">
                <a16:creationId xmlns:a16="http://schemas.microsoft.com/office/drawing/2014/main" id="{CF59D6F6-B9F6-284F-989D-68CF52752A57}"/>
              </a:ext>
            </a:extLst>
          </p:cNvPr>
          <p:cNvSpPr txBox="1"/>
          <p:nvPr/>
        </p:nvSpPr>
        <p:spPr>
          <a:xfrm>
            <a:off x="5214471" y="9984603"/>
            <a:ext cx="700833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FEB</a:t>
            </a:r>
          </a:p>
        </p:txBody>
      </p:sp>
      <p:sp>
        <p:nvSpPr>
          <p:cNvPr id="66" name="SlideModel shp487">
            <a:extLst>
              <a:ext uri="{FF2B5EF4-FFF2-40B4-BE49-F238E27FC236}">
                <a16:creationId xmlns:a16="http://schemas.microsoft.com/office/drawing/2014/main" id="{D5B09B09-6388-1C4E-9D17-D782D85FF710}"/>
              </a:ext>
            </a:extLst>
          </p:cNvPr>
          <p:cNvSpPr txBox="1"/>
          <p:nvPr/>
        </p:nvSpPr>
        <p:spPr>
          <a:xfrm>
            <a:off x="6787151" y="9984603"/>
            <a:ext cx="898003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MAR</a:t>
            </a:r>
          </a:p>
        </p:txBody>
      </p:sp>
      <p:sp>
        <p:nvSpPr>
          <p:cNvPr id="67" name="SlideModel shp488">
            <a:extLst>
              <a:ext uri="{FF2B5EF4-FFF2-40B4-BE49-F238E27FC236}">
                <a16:creationId xmlns:a16="http://schemas.microsoft.com/office/drawing/2014/main" id="{EFC6CA4E-20A8-6E49-8660-3F8BEF255A3C}"/>
              </a:ext>
            </a:extLst>
          </p:cNvPr>
          <p:cNvSpPr txBox="1"/>
          <p:nvPr/>
        </p:nvSpPr>
        <p:spPr>
          <a:xfrm>
            <a:off x="8516983" y="9984603"/>
            <a:ext cx="784189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APR</a:t>
            </a:r>
          </a:p>
        </p:txBody>
      </p:sp>
      <p:sp>
        <p:nvSpPr>
          <p:cNvPr id="68" name="SlideModel shp489">
            <a:extLst>
              <a:ext uri="{FF2B5EF4-FFF2-40B4-BE49-F238E27FC236}">
                <a16:creationId xmlns:a16="http://schemas.microsoft.com/office/drawing/2014/main" id="{D8C38531-3DB0-3B48-99C2-12E817D27191}"/>
              </a:ext>
            </a:extLst>
          </p:cNvPr>
          <p:cNvSpPr txBox="1"/>
          <p:nvPr/>
        </p:nvSpPr>
        <p:spPr>
          <a:xfrm>
            <a:off x="11871482" y="9984603"/>
            <a:ext cx="776175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JUN</a:t>
            </a:r>
          </a:p>
        </p:txBody>
      </p:sp>
      <p:sp>
        <p:nvSpPr>
          <p:cNvPr id="69" name="SlideModel shp490">
            <a:extLst>
              <a:ext uri="{FF2B5EF4-FFF2-40B4-BE49-F238E27FC236}">
                <a16:creationId xmlns:a16="http://schemas.microsoft.com/office/drawing/2014/main" id="{E27BBD7C-1A64-5446-A632-96DFEEC9952F}"/>
              </a:ext>
            </a:extLst>
          </p:cNvPr>
          <p:cNvSpPr txBox="1"/>
          <p:nvPr/>
        </p:nvSpPr>
        <p:spPr>
          <a:xfrm>
            <a:off x="13586029" y="9984603"/>
            <a:ext cx="689612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JUL</a:t>
            </a:r>
          </a:p>
        </p:txBody>
      </p:sp>
      <p:sp>
        <p:nvSpPr>
          <p:cNvPr id="70" name="SlideModel shp491">
            <a:extLst>
              <a:ext uri="{FF2B5EF4-FFF2-40B4-BE49-F238E27FC236}">
                <a16:creationId xmlns:a16="http://schemas.microsoft.com/office/drawing/2014/main" id="{064663E1-6EF4-5445-90AF-E93CCDD15ED5}"/>
              </a:ext>
            </a:extLst>
          </p:cNvPr>
          <p:cNvSpPr txBox="1"/>
          <p:nvPr/>
        </p:nvSpPr>
        <p:spPr>
          <a:xfrm>
            <a:off x="15153022" y="9984603"/>
            <a:ext cx="870751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AUG</a:t>
            </a:r>
          </a:p>
        </p:txBody>
      </p:sp>
      <p:sp>
        <p:nvSpPr>
          <p:cNvPr id="71" name="SlideModel shp492">
            <a:extLst>
              <a:ext uri="{FF2B5EF4-FFF2-40B4-BE49-F238E27FC236}">
                <a16:creationId xmlns:a16="http://schemas.microsoft.com/office/drawing/2014/main" id="{8D1EE4DA-46C5-2044-8FAE-3159E9744811}"/>
              </a:ext>
            </a:extLst>
          </p:cNvPr>
          <p:cNvSpPr txBox="1"/>
          <p:nvPr/>
        </p:nvSpPr>
        <p:spPr>
          <a:xfrm>
            <a:off x="16902032" y="9984603"/>
            <a:ext cx="715260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SEP</a:t>
            </a:r>
          </a:p>
        </p:txBody>
      </p:sp>
      <p:sp>
        <p:nvSpPr>
          <p:cNvPr id="72" name="SlideModel shp493">
            <a:extLst>
              <a:ext uri="{FF2B5EF4-FFF2-40B4-BE49-F238E27FC236}">
                <a16:creationId xmlns:a16="http://schemas.microsoft.com/office/drawing/2014/main" id="{016CC509-45B9-EA45-8D7D-91EE561D9810}"/>
              </a:ext>
            </a:extLst>
          </p:cNvPr>
          <p:cNvSpPr txBox="1"/>
          <p:nvPr/>
        </p:nvSpPr>
        <p:spPr>
          <a:xfrm>
            <a:off x="18535701" y="9984603"/>
            <a:ext cx="817853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OCT</a:t>
            </a:r>
          </a:p>
        </p:txBody>
      </p:sp>
      <p:sp>
        <p:nvSpPr>
          <p:cNvPr id="73" name="SlideModel shp494">
            <a:extLst>
              <a:ext uri="{FF2B5EF4-FFF2-40B4-BE49-F238E27FC236}">
                <a16:creationId xmlns:a16="http://schemas.microsoft.com/office/drawing/2014/main" id="{57B2C2CD-5507-5F4F-B50A-99D2B90D1318}"/>
              </a:ext>
            </a:extLst>
          </p:cNvPr>
          <p:cNvSpPr txBox="1"/>
          <p:nvPr/>
        </p:nvSpPr>
        <p:spPr>
          <a:xfrm>
            <a:off x="20169294" y="9984603"/>
            <a:ext cx="893193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NOV</a:t>
            </a:r>
          </a:p>
        </p:txBody>
      </p:sp>
      <p:sp>
        <p:nvSpPr>
          <p:cNvPr id="74" name="SlideModel shp495">
            <a:extLst>
              <a:ext uri="{FF2B5EF4-FFF2-40B4-BE49-F238E27FC236}">
                <a16:creationId xmlns:a16="http://schemas.microsoft.com/office/drawing/2014/main" id="{17064507-CA9E-3845-90C5-BDD94FE27895}"/>
              </a:ext>
            </a:extLst>
          </p:cNvPr>
          <p:cNvSpPr txBox="1"/>
          <p:nvPr/>
        </p:nvSpPr>
        <p:spPr>
          <a:xfrm>
            <a:off x="21890250" y="9984603"/>
            <a:ext cx="793808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DEC</a:t>
            </a:r>
          </a:p>
        </p:txBody>
      </p:sp>
      <p:sp>
        <p:nvSpPr>
          <p:cNvPr id="75" name="SlideModel shp496">
            <a:extLst>
              <a:ext uri="{FF2B5EF4-FFF2-40B4-BE49-F238E27FC236}">
                <a16:creationId xmlns:a16="http://schemas.microsoft.com/office/drawing/2014/main" id="{7CBF2A1B-C0BE-6742-A894-23B3FBFA5C11}"/>
              </a:ext>
            </a:extLst>
          </p:cNvPr>
          <p:cNvSpPr txBox="1"/>
          <p:nvPr/>
        </p:nvSpPr>
        <p:spPr>
          <a:xfrm>
            <a:off x="10149589" y="9984603"/>
            <a:ext cx="858184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MAY</a:t>
            </a:r>
          </a:p>
        </p:txBody>
      </p:sp>
      <p:sp>
        <p:nvSpPr>
          <p:cNvPr id="76" name="SlideModel shp497">
            <a:extLst>
              <a:ext uri="{FF2B5EF4-FFF2-40B4-BE49-F238E27FC236}">
                <a16:creationId xmlns:a16="http://schemas.microsoft.com/office/drawing/2014/main" id="{76598742-BA07-3046-9C8F-3CC4F442F8CB}"/>
              </a:ext>
            </a:extLst>
          </p:cNvPr>
          <p:cNvSpPr txBox="1"/>
          <p:nvPr/>
        </p:nvSpPr>
        <p:spPr>
          <a:xfrm>
            <a:off x="2164625" y="3087428"/>
            <a:ext cx="1099980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1</a:t>
            </a:r>
          </a:p>
        </p:txBody>
      </p:sp>
      <p:sp>
        <p:nvSpPr>
          <p:cNvPr id="77" name="SlideModel shp498">
            <a:extLst>
              <a:ext uri="{FF2B5EF4-FFF2-40B4-BE49-F238E27FC236}">
                <a16:creationId xmlns:a16="http://schemas.microsoft.com/office/drawing/2014/main" id="{B882705F-431F-7F4E-A5F2-48E6FC21CFF6}"/>
              </a:ext>
            </a:extLst>
          </p:cNvPr>
          <p:cNvSpPr txBox="1"/>
          <p:nvPr/>
        </p:nvSpPr>
        <p:spPr>
          <a:xfrm>
            <a:off x="2193543" y="3934979"/>
            <a:ext cx="1071062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2</a:t>
            </a:r>
          </a:p>
        </p:txBody>
      </p:sp>
      <p:sp>
        <p:nvSpPr>
          <p:cNvPr id="78" name="SlideModel shp499">
            <a:extLst>
              <a:ext uri="{FF2B5EF4-FFF2-40B4-BE49-F238E27FC236}">
                <a16:creationId xmlns:a16="http://schemas.microsoft.com/office/drawing/2014/main" id="{826A05D1-7FAD-DD4F-9AF6-6D22090846EF}"/>
              </a:ext>
            </a:extLst>
          </p:cNvPr>
          <p:cNvSpPr txBox="1"/>
          <p:nvPr/>
        </p:nvSpPr>
        <p:spPr>
          <a:xfrm>
            <a:off x="2193543" y="4775358"/>
            <a:ext cx="1071062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3</a:t>
            </a:r>
          </a:p>
        </p:txBody>
      </p:sp>
      <p:sp>
        <p:nvSpPr>
          <p:cNvPr id="79" name="SlideModel shp500">
            <a:extLst>
              <a:ext uri="{FF2B5EF4-FFF2-40B4-BE49-F238E27FC236}">
                <a16:creationId xmlns:a16="http://schemas.microsoft.com/office/drawing/2014/main" id="{C19398C5-ADF9-C648-9136-B88C1858905F}"/>
              </a:ext>
            </a:extLst>
          </p:cNvPr>
          <p:cNvSpPr txBox="1"/>
          <p:nvPr/>
        </p:nvSpPr>
        <p:spPr>
          <a:xfrm>
            <a:off x="2193543" y="5630908"/>
            <a:ext cx="1071062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4</a:t>
            </a:r>
          </a:p>
        </p:txBody>
      </p:sp>
      <p:sp>
        <p:nvSpPr>
          <p:cNvPr id="80" name="SlideModel shp501">
            <a:extLst>
              <a:ext uri="{FF2B5EF4-FFF2-40B4-BE49-F238E27FC236}">
                <a16:creationId xmlns:a16="http://schemas.microsoft.com/office/drawing/2014/main" id="{340541A7-19AF-FB47-B3BA-D31F340A17FB}"/>
              </a:ext>
            </a:extLst>
          </p:cNvPr>
          <p:cNvSpPr txBox="1"/>
          <p:nvPr/>
        </p:nvSpPr>
        <p:spPr>
          <a:xfrm>
            <a:off x="2193543" y="6471289"/>
            <a:ext cx="1071062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5</a:t>
            </a:r>
          </a:p>
        </p:txBody>
      </p:sp>
      <p:sp>
        <p:nvSpPr>
          <p:cNvPr id="81" name="SlideModel shp502">
            <a:extLst>
              <a:ext uri="{FF2B5EF4-FFF2-40B4-BE49-F238E27FC236}">
                <a16:creationId xmlns:a16="http://schemas.microsoft.com/office/drawing/2014/main" id="{1CD34B2E-56AF-064F-9180-42A4AACBA336}"/>
              </a:ext>
            </a:extLst>
          </p:cNvPr>
          <p:cNvSpPr txBox="1"/>
          <p:nvPr/>
        </p:nvSpPr>
        <p:spPr>
          <a:xfrm>
            <a:off x="2193543" y="7314606"/>
            <a:ext cx="1071062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6</a:t>
            </a:r>
          </a:p>
        </p:txBody>
      </p:sp>
      <p:sp>
        <p:nvSpPr>
          <p:cNvPr id="82" name="SlideModel shp503">
            <a:extLst>
              <a:ext uri="{FF2B5EF4-FFF2-40B4-BE49-F238E27FC236}">
                <a16:creationId xmlns:a16="http://schemas.microsoft.com/office/drawing/2014/main" id="{08701388-24B7-9048-9485-74659A9BAD03}"/>
              </a:ext>
            </a:extLst>
          </p:cNvPr>
          <p:cNvSpPr txBox="1"/>
          <p:nvPr/>
        </p:nvSpPr>
        <p:spPr>
          <a:xfrm>
            <a:off x="2193543" y="8152054"/>
            <a:ext cx="1071062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7</a:t>
            </a:r>
          </a:p>
        </p:txBody>
      </p:sp>
      <p:sp>
        <p:nvSpPr>
          <p:cNvPr id="83" name="SlideModel shp504">
            <a:extLst>
              <a:ext uri="{FF2B5EF4-FFF2-40B4-BE49-F238E27FC236}">
                <a16:creationId xmlns:a16="http://schemas.microsoft.com/office/drawing/2014/main" id="{EC1F0C4E-9EB1-2E43-A2A6-98D5F176D2FD}"/>
              </a:ext>
            </a:extLst>
          </p:cNvPr>
          <p:cNvSpPr txBox="1"/>
          <p:nvPr/>
        </p:nvSpPr>
        <p:spPr>
          <a:xfrm>
            <a:off x="2193543" y="8969774"/>
            <a:ext cx="1071062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8</a:t>
            </a:r>
          </a:p>
        </p:txBody>
      </p:sp>
      <p:sp>
        <p:nvSpPr>
          <p:cNvPr id="84" name="SlideModel shp505">
            <a:extLst>
              <a:ext uri="{FF2B5EF4-FFF2-40B4-BE49-F238E27FC236}">
                <a16:creationId xmlns:a16="http://schemas.microsoft.com/office/drawing/2014/main" id="{6A247F82-40C4-9B4B-89A5-20F51FA8DC54}"/>
              </a:ext>
            </a:extLst>
          </p:cNvPr>
          <p:cNvSpPr txBox="1">
            <a:spLocks/>
          </p:cNvSpPr>
          <p:nvPr/>
        </p:nvSpPr>
        <p:spPr>
          <a:xfrm>
            <a:off x="2193543" y="11168797"/>
            <a:ext cx="14329423" cy="1187571"/>
          </a:xfrm>
          <a:prstGeom prst="rect">
            <a:avLst/>
          </a:prstGeom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3600"/>
              </a:lnSpc>
            </a:pPr>
            <a:r>
              <a:rPr lang="en-US" dirty="0">
                <a:solidFill>
                  <a:schemeClr val="tx1"/>
                </a:solidFill>
                <a:latin typeface="Poppins ExtraLight" pitchFamily="2" charset="77"/>
                <a:ea typeface="Open Sans Light" panose="020B0306030504020204" pitchFamily="34" charset="0"/>
                <a:cs typeface="Open Sans Light" panose="020B0306030504020204" pitchFamily="34" charset="0"/>
              </a:rPr>
              <a:t>Insert your text here. This is a sample text. Insert your text here. This is a sample text.</a:t>
            </a:r>
          </a:p>
          <a:p>
            <a:pPr algn="just">
              <a:lnSpc>
                <a:spcPts val="3600"/>
              </a:lnSpc>
            </a:pPr>
            <a:r>
              <a:rPr lang="en-US" dirty="0">
                <a:solidFill>
                  <a:schemeClr val="tx1"/>
                </a:solidFill>
                <a:latin typeface="Poppins ExtraLight" pitchFamily="2" charset="77"/>
                <a:ea typeface="Open Sans Light" panose="020B0306030504020204" pitchFamily="34" charset="0"/>
                <a:cs typeface="Open Sans Light" panose="020B0306030504020204" pitchFamily="34" charset="0"/>
              </a:rPr>
              <a:t>Insert your text here. This is a sample text.</a:t>
            </a:r>
          </a:p>
        </p:txBody>
      </p:sp>
      <p:sp>
        <p:nvSpPr>
          <p:cNvPr id="85" name="SlideModel shp506">
            <a:extLst>
              <a:ext uri="{FF2B5EF4-FFF2-40B4-BE49-F238E27FC236}">
                <a16:creationId xmlns:a16="http://schemas.microsoft.com/office/drawing/2014/main" id="{736C618E-3E0B-4141-BADD-768E2490CE35}"/>
              </a:ext>
            </a:extLst>
          </p:cNvPr>
          <p:cNvSpPr txBox="1"/>
          <p:nvPr/>
        </p:nvSpPr>
        <p:spPr>
          <a:xfrm>
            <a:off x="15098492" y="3533992"/>
            <a:ext cx="1939955" cy="52322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TITLE 01</a:t>
            </a:r>
          </a:p>
        </p:txBody>
      </p:sp>
      <p:sp>
        <p:nvSpPr>
          <p:cNvPr id="86" name="SlideModel shp507">
            <a:extLst>
              <a:ext uri="{FF2B5EF4-FFF2-40B4-BE49-F238E27FC236}">
                <a16:creationId xmlns:a16="http://schemas.microsoft.com/office/drawing/2014/main" id="{38552684-75A7-4946-BFFE-B1516A593213}"/>
              </a:ext>
            </a:extLst>
          </p:cNvPr>
          <p:cNvSpPr txBox="1">
            <a:spLocks/>
          </p:cNvSpPr>
          <p:nvPr/>
        </p:nvSpPr>
        <p:spPr>
          <a:xfrm>
            <a:off x="14962426" y="3962579"/>
            <a:ext cx="4794777" cy="896722"/>
          </a:xfrm>
          <a:prstGeom prst="rect">
            <a:avLst/>
          </a:prstGeom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2200" dirty="0">
                <a:solidFill>
                  <a:schemeClr val="bg1"/>
                </a:solidFill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Insert your Text here. This is a sample text</a:t>
            </a:r>
          </a:p>
        </p:txBody>
      </p:sp>
      <p:sp>
        <p:nvSpPr>
          <p:cNvPr id="87" name="SlideModel shp508">
            <a:extLst>
              <a:ext uri="{FF2B5EF4-FFF2-40B4-BE49-F238E27FC236}">
                <a16:creationId xmlns:a16="http://schemas.microsoft.com/office/drawing/2014/main" id="{27ED2D12-5617-574E-9CA8-102AF795B3BA}"/>
              </a:ext>
            </a:extLst>
          </p:cNvPr>
          <p:cNvSpPr txBox="1"/>
          <p:nvPr/>
        </p:nvSpPr>
        <p:spPr>
          <a:xfrm>
            <a:off x="6324689" y="5598314"/>
            <a:ext cx="1939955" cy="52322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TITLE 02</a:t>
            </a:r>
          </a:p>
        </p:txBody>
      </p:sp>
      <p:sp>
        <p:nvSpPr>
          <p:cNvPr id="88" name="SlideModel shp509">
            <a:extLst>
              <a:ext uri="{FF2B5EF4-FFF2-40B4-BE49-F238E27FC236}">
                <a16:creationId xmlns:a16="http://schemas.microsoft.com/office/drawing/2014/main" id="{1D64FDAD-E2E0-4049-A1F6-C751BA5BFD2F}"/>
              </a:ext>
            </a:extLst>
          </p:cNvPr>
          <p:cNvSpPr txBox="1">
            <a:spLocks/>
          </p:cNvSpPr>
          <p:nvPr/>
        </p:nvSpPr>
        <p:spPr>
          <a:xfrm>
            <a:off x="6188623" y="6026901"/>
            <a:ext cx="4794777" cy="896722"/>
          </a:xfrm>
          <a:prstGeom prst="rect">
            <a:avLst/>
          </a:prstGeom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2200" dirty="0">
                <a:solidFill>
                  <a:schemeClr val="bg1"/>
                </a:solidFill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Insert your Text here. This is a sample text</a:t>
            </a:r>
          </a:p>
        </p:txBody>
      </p:sp>
      <p:sp>
        <p:nvSpPr>
          <p:cNvPr id="89" name="SlideModel shp510">
            <a:extLst>
              <a:ext uri="{FF2B5EF4-FFF2-40B4-BE49-F238E27FC236}">
                <a16:creationId xmlns:a16="http://schemas.microsoft.com/office/drawing/2014/main" id="{9FBA43D0-2B46-734D-A94B-D47686BB70AA}"/>
              </a:ext>
            </a:extLst>
          </p:cNvPr>
          <p:cNvSpPr txBox="1"/>
          <p:nvPr/>
        </p:nvSpPr>
        <p:spPr>
          <a:xfrm>
            <a:off x="10567875" y="7520479"/>
            <a:ext cx="1939955" cy="52322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TITLE 03</a:t>
            </a:r>
          </a:p>
        </p:txBody>
      </p:sp>
      <p:sp>
        <p:nvSpPr>
          <p:cNvPr id="90" name="SlideModel shp511">
            <a:extLst>
              <a:ext uri="{FF2B5EF4-FFF2-40B4-BE49-F238E27FC236}">
                <a16:creationId xmlns:a16="http://schemas.microsoft.com/office/drawing/2014/main" id="{8E598C8A-EBFE-1E45-B4CF-5CA85E541DEC}"/>
              </a:ext>
            </a:extLst>
          </p:cNvPr>
          <p:cNvSpPr txBox="1">
            <a:spLocks/>
          </p:cNvSpPr>
          <p:nvPr/>
        </p:nvSpPr>
        <p:spPr>
          <a:xfrm>
            <a:off x="10431809" y="7949066"/>
            <a:ext cx="4794777" cy="896722"/>
          </a:xfrm>
          <a:prstGeom prst="rect">
            <a:avLst/>
          </a:prstGeom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2200" dirty="0">
                <a:solidFill>
                  <a:schemeClr val="bg1"/>
                </a:solidFill>
                <a:latin typeface="Segoe UI" panose="020B0502040204020203" pitchFamily="34" charset="0"/>
                <a:ea typeface="Lato Light" panose="020F0502020204030203" pitchFamily="34" charset="0"/>
                <a:cs typeface="Segoe UI" panose="020B0502040204020203" pitchFamily="34" charset="0"/>
              </a:rPr>
              <a:t>Insert your Text here. This is a sample text</a:t>
            </a:r>
          </a:p>
        </p:txBody>
      </p:sp>
      <p:sp>
        <p:nvSpPr>
          <p:cNvPr id="26" name="SlideModel shp512">
            <a:extLst>
              <a:ext uri="{FF2B5EF4-FFF2-40B4-BE49-F238E27FC236}">
                <a16:creationId xmlns:a16="http://schemas.microsoft.com/office/drawing/2014/main" id="{444C49B8-4620-499A-8E65-439ABFA548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Gantt Chart Template</a:t>
            </a:r>
            <a:endParaRPr lang="es-UY" dirty="0"/>
          </a:p>
        </p:txBody>
      </p:sp>
      <p:sp>
        <p:nvSpPr>
          <p:cNvPr id="92" name="SlideModel shp513">
            <a:extLst>
              <a:ext uri="{FF2B5EF4-FFF2-40B4-BE49-F238E27FC236}">
                <a16:creationId xmlns:a16="http://schemas.microsoft.com/office/drawing/2014/main" id="{5A7826A6-18B9-42E8-AEB6-0F66383A5939}"/>
              </a:ext>
            </a:extLst>
          </p:cNvPr>
          <p:cNvSpPr/>
          <p:nvPr/>
        </p:nvSpPr>
        <p:spPr>
          <a:xfrm>
            <a:off x="17975958" y="10736910"/>
            <a:ext cx="4320021" cy="2051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98" dirty="0">
              <a:latin typeface="Poppins Light" pitchFamily="2" charset="77"/>
            </a:endParaRPr>
          </a:p>
        </p:txBody>
      </p:sp>
      <p:sp>
        <p:nvSpPr>
          <p:cNvPr id="94" name="SlideModel shp514">
            <a:extLst>
              <a:ext uri="{FF2B5EF4-FFF2-40B4-BE49-F238E27FC236}">
                <a16:creationId xmlns:a16="http://schemas.microsoft.com/office/drawing/2014/main" id="{0F37DD15-CCF5-417B-975F-8BB048304163}"/>
              </a:ext>
            </a:extLst>
          </p:cNvPr>
          <p:cNvSpPr>
            <a:spLocks noChangeAspect="1"/>
          </p:cNvSpPr>
          <p:nvPr/>
        </p:nvSpPr>
        <p:spPr>
          <a:xfrm>
            <a:off x="18150166" y="10971525"/>
            <a:ext cx="457200" cy="457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7198" dirty="0">
              <a:latin typeface="Poppins Light" pitchFamily="2" charset="77"/>
            </a:endParaRPr>
          </a:p>
        </p:txBody>
      </p:sp>
      <p:sp>
        <p:nvSpPr>
          <p:cNvPr id="96" name="SlideModel shp515">
            <a:extLst>
              <a:ext uri="{FF2B5EF4-FFF2-40B4-BE49-F238E27FC236}">
                <a16:creationId xmlns:a16="http://schemas.microsoft.com/office/drawing/2014/main" id="{C5AEC78F-8A69-4A9F-9F35-93960D4E040F}"/>
              </a:ext>
            </a:extLst>
          </p:cNvPr>
          <p:cNvSpPr>
            <a:spLocks noChangeAspect="1"/>
          </p:cNvSpPr>
          <p:nvPr/>
        </p:nvSpPr>
        <p:spPr>
          <a:xfrm>
            <a:off x="18150166" y="11533835"/>
            <a:ext cx="457200" cy="457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7198" dirty="0">
              <a:latin typeface="Poppins Light" pitchFamily="2" charset="77"/>
            </a:endParaRPr>
          </a:p>
        </p:txBody>
      </p:sp>
      <p:sp>
        <p:nvSpPr>
          <p:cNvPr id="98" name="SlideModel shp516">
            <a:extLst>
              <a:ext uri="{FF2B5EF4-FFF2-40B4-BE49-F238E27FC236}">
                <a16:creationId xmlns:a16="http://schemas.microsoft.com/office/drawing/2014/main" id="{3C55E569-FB34-4DE1-8CC5-638AD6BC5C30}"/>
              </a:ext>
            </a:extLst>
          </p:cNvPr>
          <p:cNvSpPr>
            <a:spLocks noChangeAspect="1"/>
          </p:cNvSpPr>
          <p:nvPr/>
        </p:nvSpPr>
        <p:spPr>
          <a:xfrm>
            <a:off x="18150166" y="12096145"/>
            <a:ext cx="457200" cy="457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7198" dirty="0">
              <a:latin typeface="Poppins Light" pitchFamily="2" charset="77"/>
            </a:endParaRPr>
          </a:p>
        </p:txBody>
      </p:sp>
      <p:sp>
        <p:nvSpPr>
          <p:cNvPr id="102" name="SlideModel shp517">
            <a:extLst>
              <a:ext uri="{FF2B5EF4-FFF2-40B4-BE49-F238E27FC236}">
                <a16:creationId xmlns:a16="http://schemas.microsoft.com/office/drawing/2014/main" id="{5934BE03-01B0-4C9B-A0A1-2015EA483480}"/>
              </a:ext>
            </a:extLst>
          </p:cNvPr>
          <p:cNvSpPr txBox="1"/>
          <p:nvPr/>
        </p:nvSpPr>
        <p:spPr>
          <a:xfrm>
            <a:off x="18781574" y="10953903"/>
            <a:ext cx="2045753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dirty="0">
                <a:solidFill>
                  <a:schemeClr val="tx2"/>
                </a:solidFill>
                <a:latin typeface="Poppins ExtraLight" pitchFamily="2" charset="77"/>
                <a:cs typeface="Poppins ExtraLight" pitchFamily="2" charset="77"/>
              </a:rPr>
              <a:t>Completed</a:t>
            </a:r>
          </a:p>
        </p:txBody>
      </p:sp>
      <p:sp>
        <p:nvSpPr>
          <p:cNvPr id="103" name="SlideModel shp518">
            <a:extLst>
              <a:ext uri="{FF2B5EF4-FFF2-40B4-BE49-F238E27FC236}">
                <a16:creationId xmlns:a16="http://schemas.microsoft.com/office/drawing/2014/main" id="{A7B6D8B9-00EC-45FC-9AAC-17C4198082E5}"/>
              </a:ext>
            </a:extLst>
          </p:cNvPr>
          <p:cNvSpPr txBox="1"/>
          <p:nvPr/>
        </p:nvSpPr>
        <p:spPr>
          <a:xfrm>
            <a:off x="18781574" y="11521700"/>
            <a:ext cx="1952779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dirty="0">
                <a:solidFill>
                  <a:schemeClr val="tx2"/>
                </a:solidFill>
                <a:latin typeface="Poppins ExtraLight" pitchFamily="2" charset="77"/>
                <a:cs typeface="Poppins ExtraLight" pitchFamily="2" charset="77"/>
              </a:rPr>
              <a:t>In Progress</a:t>
            </a:r>
          </a:p>
        </p:txBody>
      </p:sp>
      <p:sp>
        <p:nvSpPr>
          <p:cNvPr id="104" name="SlideModel shp519">
            <a:extLst>
              <a:ext uri="{FF2B5EF4-FFF2-40B4-BE49-F238E27FC236}">
                <a16:creationId xmlns:a16="http://schemas.microsoft.com/office/drawing/2014/main" id="{D98D8B28-0450-4690-89E5-EA78929217E0}"/>
              </a:ext>
            </a:extLst>
          </p:cNvPr>
          <p:cNvSpPr txBox="1"/>
          <p:nvPr/>
        </p:nvSpPr>
        <p:spPr>
          <a:xfrm>
            <a:off x="18781574" y="12075289"/>
            <a:ext cx="1511952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dirty="0">
                <a:solidFill>
                  <a:schemeClr val="tx2"/>
                </a:solidFill>
                <a:latin typeface="Poppins ExtraLight" pitchFamily="2" charset="77"/>
                <a:cs typeface="Poppins ExtraLight" pitchFamily="2" charset="77"/>
              </a:rPr>
              <a:t>Pending</a:t>
            </a:r>
          </a:p>
        </p:txBody>
      </p:sp>
    </p:spTree>
    <p:extLst>
      <p:ext uri="{BB962C8B-B14F-4D97-AF65-F5344CB8AC3E}">
        <p14:creationId xmlns:p14="http://schemas.microsoft.com/office/powerpoint/2010/main" val="2995786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lideModel shp520">
            <a:extLst>
              <a:ext uri="{FF2B5EF4-FFF2-40B4-BE49-F238E27FC236}">
                <a16:creationId xmlns:a16="http://schemas.microsoft.com/office/drawing/2014/main" id="{9A91AD13-A504-7E48-8FE9-89BD24FBEB6E}"/>
              </a:ext>
            </a:extLst>
          </p:cNvPr>
          <p:cNvCxnSpPr/>
          <p:nvPr/>
        </p:nvCxnSpPr>
        <p:spPr>
          <a:xfrm>
            <a:off x="4270474" y="3320416"/>
            <a:ext cx="0" cy="8284592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lideModel shp521">
            <a:extLst>
              <a:ext uri="{FF2B5EF4-FFF2-40B4-BE49-F238E27FC236}">
                <a16:creationId xmlns:a16="http://schemas.microsoft.com/office/drawing/2014/main" id="{8F71F4B3-E3C3-F64A-9A28-C073561C92E0}"/>
              </a:ext>
            </a:extLst>
          </p:cNvPr>
          <p:cNvCxnSpPr/>
          <p:nvPr/>
        </p:nvCxnSpPr>
        <p:spPr>
          <a:xfrm>
            <a:off x="6128831" y="3320416"/>
            <a:ext cx="0" cy="8284592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lideModel shp522">
            <a:extLst>
              <a:ext uri="{FF2B5EF4-FFF2-40B4-BE49-F238E27FC236}">
                <a16:creationId xmlns:a16="http://schemas.microsoft.com/office/drawing/2014/main" id="{C4C0EEFB-6759-844A-96DF-C64D16E6EE72}"/>
              </a:ext>
            </a:extLst>
          </p:cNvPr>
          <p:cNvCxnSpPr/>
          <p:nvPr/>
        </p:nvCxnSpPr>
        <p:spPr>
          <a:xfrm>
            <a:off x="7987189" y="3320416"/>
            <a:ext cx="0" cy="8284592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lideModel shp523">
            <a:extLst>
              <a:ext uri="{FF2B5EF4-FFF2-40B4-BE49-F238E27FC236}">
                <a16:creationId xmlns:a16="http://schemas.microsoft.com/office/drawing/2014/main" id="{B9772C74-5061-4542-88B6-84906F12FCEF}"/>
              </a:ext>
            </a:extLst>
          </p:cNvPr>
          <p:cNvCxnSpPr/>
          <p:nvPr/>
        </p:nvCxnSpPr>
        <p:spPr>
          <a:xfrm>
            <a:off x="9845546" y="3320416"/>
            <a:ext cx="0" cy="8284592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lideModel shp524">
            <a:extLst>
              <a:ext uri="{FF2B5EF4-FFF2-40B4-BE49-F238E27FC236}">
                <a16:creationId xmlns:a16="http://schemas.microsoft.com/office/drawing/2014/main" id="{43A5C457-DB37-624B-9E20-007C7D2247D8}"/>
              </a:ext>
            </a:extLst>
          </p:cNvPr>
          <p:cNvCxnSpPr/>
          <p:nvPr/>
        </p:nvCxnSpPr>
        <p:spPr>
          <a:xfrm>
            <a:off x="11703903" y="3320416"/>
            <a:ext cx="0" cy="8284592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lideModel shp525">
            <a:extLst>
              <a:ext uri="{FF2B5EF4-FFF2-40B4-BE49-F238E27FC236}">
                <a16:creationId xmlns:a16="http://schemas.microsoft.com/office/drawing/2014/main" id="{CAD8A819-2E1E-CF47-B0EA-7A5E0735BDD7}"/>
              </a:ext>
            </a:extLst>
          </p:cNvPr>
          <p:cNvCxnSpPr>
            <a:cxnSpLocks/>
          </p:cNvCxnSpPr>
          <p:nvPr/>
        </p:nvCxnSpPr>
        <p:spPr>
          <a:xfrm>
            <a:off x="13562261" y="3320416"/>
            <a:ext cx="0" cy="8284592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lideModel shp526">
            <a:extLst>
              <a:ext uri="{FF2B5EF4-FFF2-40B4-BE49-F238E27FC236}">
                <a16:creationId xmlns:a16="http://schemas.microsoft.com/office/drawing/2014/main" id="{B5A56212-2C0D-AE4D-B172-18A78589395C}"/>
              </a:ext>
            </a:extLst>
          </p:cNvPr>
          <p:cNvCxnSpPr>
            <a:cxnSpLocks/>
          </p:cNvCxnSpPr>
          <p:nvPr/>
        </p:nvCxnSpPr>
        <p:spPr>
          <a:xfrm>
            <a:off x="15420618" y="3320416"/>
            <a:ext cx="0" cy="8284592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lideModel shp527">
            <a:extLst>
              <a:ext uri="{FF2B5EF4-FFF2-40B4-BE49-F238E27FC236}">
                <a16:creationId xmlns:a16="http://schemas.microsoft.com/office/drawing/2014/main" id="{7E4148A2-8CEF-0D48-9C32-ED92586B77BA}"/>
              </a:ext>
            </a:extLst>
          </p:cNvPr>
          <p:cNvCxnSpPr>
            <a:cxnSpLocks/>
          </p:cNvCxnSpPr>
          <p:nvPr/>
        </p:nvCxnSpPr>
        <p:spPr>
          <a:xfrm>
            <a:off x="17278975" y="3320416"/>
            <a:ext cx="0" cy="8284592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lideModel shp528">
            <a:extLst>
              <a:ext uri="{FF2B5EF4-FFF2-40B4-BE49-F238E27FC236}">
                <a16:creationId xmlns:a16="http://schemas.microsoft.com/office/drawing/2014/main" id="{D53A73C6-800D-2944-B837-E8431419E495}"/>
              </a:ext>
            </a:extLst>
          </p:cNvPr>
          <p:cNvCxnSpPr/>
          <p:nvPr/>
        </p:nvCxnSpPr>
        <p:spPr>
          <a:xfrm>
            <a:off x="19137333" y="3320416"/>
            <a:ext cx="0" cy="8284592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lideModel shp529">
            <a:extLst>
              <a:ext uri="{FF2B5EF4-FFF2-40B4-BE49-F238E27FC236}">
                <a16:creationId xmlns:a16="http://schemas.microsoft.com/office/drawing/2014/main" id="{FAAFB9B7-9AEC-624F-967A-3938AB13B648}"/>
              </a:ext>
            </a:extLst>
          </p:cNvPr>
          <p:cNvCxnSpPr/>
          <p:nvPr/>
        </p:nvCxnSpPr>
        <p:spPr>
          <a:xfrm>
            <a:off x="20995690" y="3320416"/>
            <a:ext cx="0" cy="8284592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lideModel shp530">
            <a:extLst>
              <a:ext uri="{FF2B5EF4-FFF2-40B4-BE49-F238E27FC236}">
                <a16:creationId xmlns:a16="http://schemas.microsoft.com/office/drawing/2014/main" id="{7F105AAD-A5A6-F44B-8943-06FE9B1999F9}"/>
              </a:ext>
            </a:extLst>
          </p:cNvPr>
          <p:cNvCxnSpPr>
            <a:cxnSpLocks/>
          </p:cNvCxnSpPr>
          <p:nvPr/>
        </p:nvCxnSpPr>
        <p:spPr>
          <a:xfrm>
            <a:off x="3904231" y="11605008"/>
            <a:ext cx="17091459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lideModel shp531">
            <a:extLst>
              <a:ext uri="{FF2B5EF4-FFF2-40B4-BE49-F238E27FC236}">
                <a16:creationId xmlns:a16="http://schemas.microsoft.com/office/drawing/2014/main" id="{FFA747D3-F4DA-9B4D-BC8B-0D2F68940A10}"/>
              </a:ext>
            </a:extLst>
          </p:cNvPr>
          <p:cNvCxnSpPr/>
          <p:nvPr/>
        </p:nvCxnSpPr>
        <p:spPr>
          <a:xfrm>
            <a:off x="3904231" y="4697513"/>
            <a:ext cx="366243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lideModel shp532">
            <a:extLst>
              <a:ext uri="{FF2B5EF4-FFF2-40B4-BE49-F238E27FC236}">
                <a16:creationId xmlns:a16="http://schemas.microsoft.com/office/drawing/2014/main" id="{9F634BAB-B049-074C-AC93-4804E2F85977}"/>
              </a:ext>
            </a:extLst>
          </p:cNvPr>
          <p:cNvCxnSpPr/>
          <p:nvPr/>
        </p:nvCxnSpPr>
        <p:spPr>
          <a:xfrm>
            <a:off x="3904231" y="5850993"/>
            <a:ext cx="366243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lideModel shp533">
            <a:extLst>
              <a:ext uri="{FF2B5EF4-FFF2-40B4-BE49-F238E27FC236}">
                <a16:creationId xmlns:a16="http://schemas.microsoft.com/office/drawing/2014/main" id="{0593228E-3473-B34B-BCB0-220252C2B9C2}"/>
              </a:ext>
            </a:extLst>
          </p:cNvPr>
          <p:cNvCxnSpPr/>
          <p:nvPr/>
        </p:nvCxnSpPr>
        <p:spPr>
          <a:xfrm>
            <a:off x="3904231" y="7004476"/>
            <a:ext cx="366243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lideModel shp534">
            <a:extLst>
              <a:ext uri="{FF2B5EF4-FFF2-40B4-BE49-F238E27FC236}">
                <a16:creationId xmlns:a16="http://schemas.microsoft.com/office/drawing/2014/main" id="{409B938F-FEB8-7D46-8C19-D02E4617A1D2}"/>
              </a:ext>
            </a:extLst>
          </p:cNvPr>
          <p:cNvCxnSpPr/>
          <p:nvPr/>
        </p:nvCxnSpPr>
        <p:spPr>
          <a:xfrm>
            <a:off x="3904231" y="8157958"/>
            <a:ext cx="366243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lideModel shp535">
            <a:extLst>
              <a:ext uri="{FF2B5EF4-FFF2-40B4-BE49-F238E27FC236}">
                <a16:creationId xmlns:a16="http://schemas.microsoft.com/office/drawing/2014/main" id="{E3BD1824-B646-6B4F-BCA5-E7F2C6C9EC7C}"/>
              </a:ext>
            </a:extLst>
          </p:cNvPr>
          <p:cNvCxnSpPr/>
          <p:nvPr/>
        </p:nvCxnSpPr>
        <p:spPr>
          <a:xfrm>
            <a:off x="3904231" y="9311438"/>
            <a:ext cx="366243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lideModel shp536">
            <a:extLst>
              <a:ext uri="{FF2B5EF4-FFF2-40B4-BE49-F238E27FC236}">
                <a16:creationId xmlns:a16="http://schemas.microsoft.com/office/drawing/2014/main" id="{0F314F91-DBA9-A044-9CDA-138A94341CF4}"/>
              </a:ext>
            </a:extLst>
          </p:cNvPr>
          <p:cNvCxnSpPr/>
          <p:nvPr/>
        </p:nvCxnSpPr>
        <p:spPr>
          <a:xfrm>
            <a:off x="3904231" y="10464927"/>
            <a:ext cx="366243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lideModel shp537">
            <a:extLst>
              <a:ext uri="{FF2B5EF4-FFF2-40B4-BE49-F238E27FC236}">
                <a16:creationId xmlns:a16="http://schemas.microsoft.com/office/drawing/2014/main" id="{EE593832-8979-E94D-B969-8843B269B1E7}"/>
              </a:ext>
            </a:extLst>
          </p:cNvPr>
          <p:cNvCxnSpPr>
            <a:cxnSpLocks/>
          </p:cNvCxnSpPr>
          <p:nvPr/>
        </p:nvCxnSpPr>
        <p:spPr>
          <a:xfrm>
            <a:off x="3904231" y="11605008"/>
            <a:ext cx="366243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SlideModel shp538">
            <a:extLst>
              <a:ext uri="{FF2B5EF4-FFF2-40B4-BE49-F238E27FC236}">
                <a16:creationId xmlns:a16="http://schemas.microsoft.com/office/drawing/2014/main" id="{75E81A81-9C74-A84D-8649-A40D3EE423DB}"/>
              </a:ext>
            </a:extLst>
          </p:cNvPr>
          <p:cNvSpPr/>
          <p:nvPr/>
        </p:nvSpPr>
        <p:spPr>
          <a:xfrm>
            <a:off x="4532720" y="3872719"/>
            <a:ext cx="5884917" cy="486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98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SlideModel shp539">
            <a:extLst>
              <a:ext uri="{FF2B5EF4-FFF2-40B4-BE49-F238E27FC236}">
                <a16:creationId xmlns:a16="http://schemas.microsoft.com/office/drawing/2014/main" id="{058A386F-294F-6D47-9FF7-937879DB209F}"/>
              </a:ext>
            </a:extLst>
          </p:cNvPr>
          <p:cNvSpPr/>
          <p:nvPr/>
        </p:nvSpPr>
        <p:spPr>
          <a:xfrm>
            <a:off x="7990120" y="5030816"/>
            <a:ext cx="5585672" cy="4846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98" dirty="0">
              <a:latin typeface="Poppins Light" pitchFamily="2" charset="77"/>
            </a:endParaRPr>
          </a:p>
        </p:txBody>
      </p:sp>
      <p:sp>
        <p:nvSpPr>
          <p:cNvPr id="27" name="SlideModel shp540">
            <a:extLst>
              <a:ext uri="{FF2B5EF4-FFF2-40B4-BE49-F238E27FC236}">
                <a16:creationId xmlns:a16="http://schemas.microsoft.com/office/drawing/2014/main" id="{D165C52D-439E-3D43-955B-96B5C64A6F84}"/>
              </a:ext>
            </a:extLst>
          </p:cNvPr>
          <p:cNvSpPr/>
          <p:nvPr/>
        </p:nvSpPr>
        <p:spPr>
          <a:xfrm>
            <a:off x="9864862" y="6183651"/>
            <a:ext cx="2925318" cy="4846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98" dirty="0">
              <a:latin typeface="Poppins Light" pitchFamily="2" charset="77"/>
            </a:endParaRPr>
          </a:p>
        </p:txBody>
      </p:sp>
      <p:sp>
        <p:nvSpPr>
          <p:cNvPr id="28" name="SlideModel shp541">
            <a:extLst>
              <a:ext uri="{FF2B5EF4-FFF2-40B4-BE49-F238E27FC236}">
                <a16:creationId xmlns:a16="http://schemas.microsoft.com/office/drawing/2014/main" id="{AA9DE351-8F7C-B944-9518-0DEE1314884E}"/>
              </a:ext>
            </a:extLst>
          </p:cNvPr>
          <p:cNvSpPr/>
          <p:nvPr/>
        </p:nvSpPr>
        <p:spPr>
          <a:xfrm>
            <a:off x="13562261" y="7319691"/>
            <a:ext cx="4570809" cy="4846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98" dirty="0">
              <a:latin typeface="Poppins Light" pitchFamily="2" charset="77"/>
            </a:endParaRPr>
          </a:p>
        </p:txBody>
      </p:sp>
      <p:sp>
        <p:nvSpPr>
          <p:cNvPr id="29" name="SlideModel shp542">
            <a:extLst>
              <a:ext uri="{FF2B5EF4-FFF2-40B4-BE49-F238E27FC236}">
                <a16:creationId xmlns:a16="http://schemas.microsoft.com/office/drawing/2014/main" id="{76294C8D-3EAE-EB48-8386-45DF9F79F2D8}"/>
              </a:ext>
            </a:extLst>
          </p:cNvPr>
          <p:cNvSpPr/>
          <p:nvPr/>
        </p:nvSpPr>
        <p:spPr>
          <a:xfrm>
            <a:off x="13592294" y="8491060"/>
            <a:ext cx="1828324" cy="4846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98" dirty="0">
              <a:latin typeface="Poppins Light" pitchFamily="2" charset="77"/>
            </a:endParaRPr>
          </a:p>
        </p:txBody>
      </p:sp>
      <p:sp>
        <p:nvSpPr>
          <p:cNvPr id="30" name="SlideModel shp543">
            <a:extLst>
              <a:ext uri="{FF2B5EF4-FFF2-40B4-BE49-F238E27FC236}">
                <a16:creationId xmlns:a16="http://schemas.microsoft.com/office/drawing/2014/main" id="{103CB25A-80B5-AC41-ADA4-E0215FDA09D3}"/>
              </a:ext>
            </a:extLst>
          </p:cNvPr>
          <p:cNvSpPr/>
          <p:nvPr/>
        </p:nvSpPr>
        <p:spPr>
          <a:xfrm>
            <a:off x="9801304" y="9646144"/>
            <a:ext cx="5884917" cy="4846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98" dirty="0">
              <a:latin typeface="Poppins Light" pitchFamily="2" charset="77"/>
            </a:endParaRPr>
          </a:p>
        </p:txBody>
      </p:sp>
      <p:sp>
        <p:nvSpPr>
          <p:cNvPr id="31" name="SlideModel shp544">
            <a:extLst>
              <a:ext uri="{FF2B5EF4-FFF2-40B4-BE49-F238E27FC236}">
                <a16:creationId xmlns:a16="http://schemas.microsoft.com/office/drawing/2014/main" id="{A2263160-5702-3249-8EB2-3ACE52A6CB32}"/>
              </a:ext>
            </a:extLst>
          </p:cNvPr>
          <p:cNvSpPr/>
          <p:nvPr/>
        </p:nvSpPr>
        <p:spPr>
          <a:xfrm>
            <a:off x="17278975" y="10791573"/>
            <a:ext cx="1858356" cy="4846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98" dirty="0">
              <a:latin typeface="Poppins Light" pitchFamily="2" charset="77"/>
            </a:endParaRPr>
          </a:p>
        </p:txBody>
      </p:sp>
      <p:sp>
        <p:nvSpPr>
          <p:cNvPr id="32" name="SlideModel shp545">
            <a:extLst>
              <a:ext uri="{FF2B5EF4-FFF2-40B4-BE49-F238E27FC236}">
                <a16:creationId xmlns:a16="http://schemas.microsoft.com/office/drawing/2014/main" id="{D8C7C8AB-5F56-0A44-B3DC-6E54AE95C721}"/>
              </a:ext>
            </a:extLst>
          </p:cNvPr>
          <p:cNvSpPr txBox="1"/>
          <p:nvPr/>
        </p:nvSpPr>
        <p:spPr>
          <a:xfrm>
            <a:off x="2674604" y="3809329"/>
            <a:ext cx="1099980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1</a:t>
            </a:r>
          </a:p>
        </p:txBody>
      </p:sp>
      <p:sp>
        <p:nvSpPr>
          <p:cNvPr id="33" name="SlideModel shp546">
            <a:extLst>
              <a:ext uri="{FF2B5EF4-FFF2-40B4-BE49-F238E27FC236}">
                <a16:creationId xmlns:a16="http://schemas.microsoft.com/office/drawing/2014/main" id="{1D029204-7E31-A846-AED4-F33EA134E181}"/>
              </a:ext>
            </a:extLst>
          </p:cNvPr>
          <p:cNvSpPr txBox="1"/>
          <p:nvPr/>
        </p:nvSpPr>
        <p:spPr>
          <a:xfrm>
            <a:off x="2703522" y="5026910"/>
            <a:ext cx="1071062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2</a:t>
            </a:r>
          </a:p>
        </p:txBody>
      </p:sp>
      <p:sp>
        <p:nvSpPr>
          <p:cNvPr id="34" name="SlideModel shp547">
            <a:extLst>
              <a:ext uri="{FF2B5EF4-FFF2-40B4-BE49-F238E27FC236}">
                <a16:creationId xmlns:a16="http://schemas.microsoft.com/office/drawing/2014/main" id="{AC735A35-601B-A548-AF0E-0F7B77432467}"/>
              </a:ext>
            </a:extLst>
          </p:cNvPr>
          <p:cNvSpPr txBox="1"/>
          <p:nvPr/>
        </p:nvSpPr>
        <p:spPr>
          <a:xfrm>
            <a:off x="2703522" y="6179745"/>
            <a:ext cx="1071062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3</a:t>
            </a:r>
          </a:p>
        </p:txBody>
      </p:sp>
      <p:sp>
        <p:nvSpPr>
          <p:cNvPr id="35" name="SlideModel shp548">
            <a:extLst>
              <a:ext uri="{FF2B5EF4-FFF2-40B4-BE49-F238E27FC236}">
                <a16:creationId xmlns:a16="http://schemas.microsoft.com/office/drawing/2014/main" id="{147B51A1-5B17-8B4B-9972-E396A8C85C30}"/>
              </a:ext>
            </a:extLst>
          </p:cNvPr>
          <p:cNvSpPr txBox="1"/>
          <p:nvPr/>
        </p:nvSpPr>
        <p:spPr>
          <a:xfrm>
            <a:off x="2703522" y="7315785"/>
            <a:ext cx="1071062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4</a:t>
            </a:r>
          </a:p>
        </p:txBody>
      </p:sp>
      <p:sp>
        <p:nvSpPr>
          <p:cNvPr id="36" name="SlideModel shp549">
            <a:extLst>
              <a:ext uri="{FF2B5EF4-FFF2-40B4-BE49-F238E27FC236}">
                <a16:creationId xmlns:a16="http://schemas.microsoft.com/office/drawing/2014/main" id="{DB9A09D2-BFED-BF4B-90AF-8AC226B5BA2D}"/>
              </a:ext>
            </a:extLst>
          </p:cNvPr>
          <p:cNvSpPr txBox="1"/>
          <p:nvPr/>
        </p:nvSpPr>
        <p:spPr>
          <a:xfrm>
            <a:off x="2703522" y="8487154"/>
            <a:ext cx="1071062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5</a:t>
            </a:r>
          </a:p>
        </p:txBody>
      </p:sp>
      <p:sp>
        <p:nvSpPr>
          <p:cNvPr id="37" name="SlideModel shp550">
            <a:extLst>
              <a:ext uri="{FF2B5EF4-FFF2-40B4-BE49-F238E27FC236}">
                <a16:creationId xmlns:a16="http://schemas.microsoft.com/office/drawing/2014/main" id="{6FA61C38-21E8-FC44-86EB-8CC9A8F2328E}"/>
              </a:ext>
            </a:extLst>
          </p:cNvPr>
          <p:cNvSpPr txBox="1"/>
          <p:nvPr/>
        </p:nvSpPr>
        <p:spPr>
          <a:xfrm>
            <a:off x="2703522" y="9642238"/>
            <a:ext cx="1071062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6</a:t>
            </a:r>
          </a:p>
        </p:txBody>
      </p:sp>
      <p:sp>
        <p:nvSpPr>
          <p:cNvPr id="38" name="SlideModel shp551">
            <a:extLst>
              <a:ext uri="{FF2B5EF4-FFF2-40B4-BE49-F238E27FC236}">
                <a16:creationId xmlns:a16="http://schemas.microsoft.com/office/drawing/2014/main" id="{E22B85D4-B279-C644-A89C-82CF396C926F}"/>
              </a:ext>
            </a:extLst>
          </p:cNvPr>
          <p:cNvSpPr txBox="1"/>
          <p:nvPr/>
        </p:nvSpPr>
        <p:spPr>
          <a:xfrm>
            <a:off x="2703522" y="10787667"/>
            <a:ext cx="1071062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7</a:t>
            </a:r>
          </a:p>
        </p:txBody>
      </p:sp>
      <p:sp>
        <p:nvSpPr>
          <p:cNvPr id="39" name="SlideModel shp552">
            <a:extLst>
              <a:ext uri="{FF2B5EF4-FFF2-40B4-BE49-F238E27FC236}">
                <a16:creationId xmlns:a16="http://schemas.microsoft.com/office/drawing/2014/main" id="{BA09708D-7215-2445-B292-506391F7205C}"/>
              </a:ext>
            </a:extLst>
          </p:cNvPr>
          <p:cNvSpPr txBox="1"/>
          <p:nvPr/>
        </p:nvSpPr>
        <p:spPr>
          <a:xfrm>
            <a:off x="3754147" y="12107080"/>
            <a:ext cx="1032654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03/22</a:t>
            </a:r>
          </a:p>
        </p:txBody>
      </p:sp>
      <p:sp>
        <p:nvSpPr>
          <p:cNvPr id="40" name="SlideModel shp553">
            <a:extLst>
              <a:ext uri="{FF2B5EF4-FFF2-40B4-BE49-F238E27FC236}">
                <a16:creationId xmlns:a16="http://schemas.microsoft.com/office/drawing/2014/main" id="{8022872E-160B-5643-940D-A4F43F5CB155}"/>
              </a:ext>
            </a:extLst>
          </p:cNvPr>
          <p:cNvSpPr txBox="1"/>
          <p:nvPr/>
        </p:nvSpPr>
        <p:spPr>
          <a:xfrm>
            <a:off x="5612504" y="12107080"/>
            <a:ext cx="1032654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03/23</a:t>
            </a:r>
          </a:p>
        </p:txBody>
      </p:sp>
      <p:sp>
        <p:nvSpPr>
          <p:cNvPr id="41" name="SlideModel shp554">
            <a:extLst>
              <a:ext uri="{FF2B5EF4-FFF2-40B4-BE49-F238E27FC236}">
                <a16:creationId xmlns:a16="http://schemas.microsoft.com/office/drawing/2014/main" id="{B8F598CB-DF9B-C34C-8F51-144662E20BBE}"/>
              </a:ext>
            </a:extLst>
          </p:cNvPr>
          <p:cNvSpPr txBox="1"/>
          <p:nvPr/>
        </p:nvSpPr>
        <p:spPr>
          <a:xfrm>
            <a:off x="7470861" y="12107080"/>
            <a:ext cx="1032655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03/24</a:t>
            </a:r>
          </a:p>
        </p:txBody>
      </p:sp>
      <p:sp>
        <p:nvSpPr>
          <p:cNvPr id="42" name="SlideModel shp555">
            <a:extLst>
              <a:ext uri="{FF2B5EF4-FFF2-40B4-BE49-F238E27FC236}">
                <a16:creationId xmlns:a16="http://schemas.microsoft.com/office/drawing/2014/main" id="{0BEACBA2-9B7A-414F-9646-FFE21585F5AC}"/>
              </a:ext>
            </a:extLst>
          </p:cNvPr>
          <p:cNvSpPr txBox="1"/>
          <p:nvPr/>
        </p:nvSpPr>
        <p:spPr>
          <a:xfrm>
            <a:off x="9329219" y="12107080"/>
            <a:ext cx="1032654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03/25</a:t>
            </a:r>
          </a:p>
        </p:txBody>
      </p:sp>
      <p:sp>
        <p:nvSpPr>
          <p:cNvPr id="43" name="SlideModel shp556">
            <a:extLst>
              <a:ext uri="{FF2B5EF4-FFF2-40B4-BE49-F238E27FC236}">
                <a16:creationId xmlns:a16="http://schemas.microsoft.com/office/drawing/2014/main" id="{0F020E21-7805-DD4F-9790-7A3725B18B91}"/>
              </a:ext>
            </a:extLst>
          </p:cNvPr>
          <p:cNvSpPr txBox="1"/>
          <p:nvPr/>
        </p:nvSpPr>
        <p:spPr>
          <a:xfrm>
            <a:off x="11187575" y="12107080"/>
            <a:ext cx="1032654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03/26</a:t>
            </a:r>
          </a:p>
        </p:txBody>
      </p:sp>
      <p:sp>
        <p:nvSpPr>
          <p:cNvPr id="44" name="SlideModel shp557">
            <a:extLst>
              <a:ext uri="{FF2B5EF4-FFF2-40B4-BE49-F238E27FC236}">
                <a16:creationId xmlns:a16="http://schemas.microsoft.com/office/drawing/2014/main" id="{EB77D1A7-2A22-834E-A12C-6EB37BFB6E71}"/>
              </a:ext>
            </a:extLst>
          </p:cNvPr>
          <p:cNvSpPr txBox="1"/>
          <p:nvPr/>
        </p:nvSpPr>
        <p:spPr>
          <a:xfrm>
            <a:off x="13045933" y="12107080"/>
            <a:ext cx="1032655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03/27</a:t>
            </a:r>
          </a:p>
        </p:txBody>
      </p:sp>
      <p:sp>
        <p:nvSpPr>
          <p:cNvPr id="45" name="SlideModel shp558">
            <a:extLst>
              <a:ext uri="{FF2B5EF4-FFF2-40B4-BE49-F238E27FC236}">
                <a16:creationId xmlns:a16="http://schemas.microsoft.com/office/drawing/2014/main" id="{D684250B-C2BF-5041-AC5C-4A1EA04AE401}"/>
              </a:ext>
            </a:extLst>
          </p:cNvPr>
          <p:cNvSpPr txBox="1"/>
          <p:nvPr/>
        </p:nvSpPr>
        <p:spPr>
          <a:xfrm>
            <a:off x="14904290" y="12107080"/>
            <a:ext cx="1032655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03/28</a:t>
            </a:r>
          </a:p>
        </p:txBody>
      </p:sp>
      <p:sp>
        <p:nvSpPr>
          <p:cNvPr id="46" name="SlideModel shp559">
            <a:extLst>
              <a:ext uri="{FF2B5EF4-FFF2-40B4-BE49-F238E27FC236}">
                <a16:creationId xmlns:a16="http://schemas.microsoft.com/office/drawing/2014/main" id="{CBE5036B-BDF3-9E49-9A9E-4B7E81DFCECE}"/>
              </a:ext>
            </a:extLst>
          </p:cNvPr>
          <p:cNvSpPr txBox="1"/>
          <p:nvPr/>
        </p:nvSpPr>
        <p:spPr>
          <a:xfrm>
            <a:off x="16762647" y="12107080"/>
            <a:ext cx="1032655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03/29</a:t>
            </a:r>
          </a:p>
        </p:txBody>
      </p:sp>
      <p:sp>
        <p:nvSpPr>
          <p:cNvPr id="47" name="SlideModel shp560">
            <a:extLst>
              <a:ext uri="{FF2B5EF4-FFF2-40B4-BE49-F238E27FC236}">
                <a16:creationId xmlns:a16="http://schemas.microsoft.com/office/drawing/2014/main" id="{8D9493AA-7E0E-7148-ADD8-0BC046C668A3}"/>
              </a:ext>
            </a:extLst>
          </p:cNvPr>
          <p:cNvSpPr txBox="1"/>
          <p:nvPr/>
        </p:nvSpPr>
        <p:spPr>
          <a:xfrm>
            <a:off x="18621004" y="12107080"/>
            <a:ext cx="1032655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03/30</a:t>
            </a:r>
          </a:p>
        </p:txBody>
      </p:sp>
      <p:sp>
        <p:nvSpPr>
          <p:cNvPr id="48" name="SlideModel shp561">
            <a:extLst>
              <a:ext uri="{FF2B5EF4-FFF2-40B4-BE49-F238E27FC236}">
                <a16:creationId xmlns:a16="http://schemas.microsoft.com/office/drawing/2014/main" id="{57CEAE35-4089-3746-A840-AA687452901B}"/>
              </a:ext>
            </a:extLst>
          </p:cNvPr>
          <p:cNvSpPr txBox="1"/>
          <p:nvPr/>
        </p:nvSpPr>
        <p:spPr>
          <a:xfrm>
            <a:off x="20479361" y="12107080"/>
            <a:ext cx="1032655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03/31</a:t>
            </a:r>
          </a:p>
        </p:txBody>
      </p:sp>
      <p:sp>
        <p:nvSpPr>
          <p:cNvPr id="2" name="SlideModel shp562">
            <a:extLst>
              <a:ext uri="{FF2B5EF4-FFF2-40B4-BE49-F238E27FC236}">
                <a16:creationId xmlns:a16="http://schemas.microsoft.com/office/drawing/2014/main" id="{EEB9538A-F71F-4D23-AAD3-DD565414E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Gantt Chart Template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3110451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Model shp563">
            <a:extLst>
              <a:ext uri="{FF2B5EF4-FFF2-40B4-BE49-F238E27FC236}">
                <a16:creationId xmlns:a16="http://schemas.microsoft.com/office/drawing/2014/main" id="{A91F10D0-4EDF-0349-B5B0-3201560AE398}"/>
              </a:ext>
            </a:extLst>
          </p:cNvPr>
          <p:cNvSpPr/>
          <p:nvPr/>
        </p:nvSpPr>
        <p:spPr>
          <a:xfrm>
            <a:off x="1619210" y="11844936"/>
            <a:ext cx="1761637" cy="7502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4" name="SlideModel shp564">
            <a:extLst>
              <a:ext uri="{FF2B5EF4-FFF2-40B4-BE49-F238E27FC236}">
                <a16:creationId xmlns:a16="http://schemas.microsoft.com/office/drawing/2014/main" id="{0492E12D-5C5F-5A45-A248-B2FBFCA9CC50}"/>
              </a:ext>
            </a:extLst>
          </p:cNvPr>
          <p:cNvSpPr/>
          <p:nvPr/>
        </p:nvSpPr>
        <p:spPr>
          <a:xfrm>
            <a:off x="3380847" y="11844935"/>
            <a:ext cx="1761637" cy="7502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5" name="SlideModel shp565">
            <a:extLst>
              <a:ext uri="{FF2B5EF4-FFF2-40B4-BE49-F238E27FC236}">
                <a16:creationId xmlns:a16="http://schemas.microsoft.com/office/drawing/2014/main" id="{C24FE803-8F3E-3549-A9F4-A83396B693E9}"/>
              </a:ext>
            </a:extLst>
          </p:cNvPr>
          <p:cNvSpPr/>
          <p:nvPr/>
        </p:nvSpPr>
        <p:spPr>
          <a:xfrm>
            <a:off x="5142484" y="11844936"/>
            <a:ext cx="1761637" cy="7502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6" name="SlideModel shp566">
            <a:extLst>
              <a:ext uri="{FF2B5EF4-FFF2-40B4-BE49-F238E27FC236}">
                <a16:creationId xmlns:a16="http://schemas.microsoft.com/office/drawing/2014/main" id="{6207F215-3364-0243-8789-837AADC6265B}"/>
              </a:ext>
            </a:extLst>
          </p:cNvPr>
          <p:cNvSpPr/>
          <p:nvPr/>
        </p:nvSpPr>
        <p:spPr>
          <a:xfrm>
            <a:off x="6904121" y="11844936"/>
            <a:ext cx="1761637" cy="7502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7" name="SlideModel shp567">
            <a:extLst>
              <a:ext uri="{FF2B5EF4-FFF2-40B4-BE49-F238E27FC236}">
                <a16:creationId xmlns:a16="http://schemas.microsoft.com/office/drawing/2014/main" id="{10EE4B3D-94AC-7A4F-9537-961EAAC717BA}"/>
              </a:ext>
            </a:extLst>
          </p:cNvPr>
          <p:cNvSpPr/>
          <p:nvPr/>
        </p:nvSpPr>
        <p:spPr>
          <a:xfrm>
            <a:off x="8665758" y="11844936"/>
            <a:ext cx="1761637" cy="75027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8" name="SlideModel shp568">
            <a:extLst>
              <a:ext uri="{FF2B5EF4-FFF2-40B4-BE49-F238E27FC236}">
                <a16:creationId xmlns:a16="http://schemas.microsoft.com/office/drawing/2014/main" id="{0F414BF1-A3F4-A747-82A6-A7F42F163915}"/>
              </a:ext>
            </a:extLst>
          </p:cNvPr>
          <p:cNvSpPr/>
          <p:nvPr/>
        </p:nvSpPr>
        <p:spPr>
          <a:xfrm>
            <a:off x="10427395" y="11844936"/>
            <a:ext cx="1761637" cy="7502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9" name="SlideModel shp569">
            <a:extLst>
              <a:ext uri="{FF2B5EF4-FFF2-40B4-BE49-F238E27FC236}">
                <a16:creationId xmlns:a16="http://schemas.microsoft.com/office/drawing/2014/main" id="{B2691958-5FF8-0A44-AE2D-D0016162F0C2}"/>
              </a:ext>
            </a:extLst>
          </p:cNvPr>
          <p:cNvSpPr/>
          <p:nvPr/>
        </p:nvSpPr>
        <p:spPr>
          <a:xfrm>
            <a:off x="12189032" y="11844936"/>
            <a:ext cx="1761637" cy="7502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0" name="SlideModel shp570">
            <a:extLst>
              <a:ext uri="{FF2B5EF4-FFF2-40B4-BE49-F238E27FC236}">
                <a16:creationId xmlns:a16="http://schemas.microsoft.com/office/drawing/2014/main" id="{9E15FB74-53D6-8542-A4D6-550262D7F918}"/>
              </a:ext>
            </a:extLst>
          </p:cNvPr>
          <p:cNvSpPr/>
          <p:nvPr/>
        </p:nvSpPr>
        <p:spPr>
          <a:xfrm>
            <a:off x="13950669" y="11844936"/>
            <a:ext cx="1761637" cy="7502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1" name="SlideModel shp571">
            <a:extLst>
              <a:ext uri="{FF2B5EF4-FFF2-40B4-BE49-F238E27FC236}">
                <a16:creationId xmlns:a16="http://schemas.microsoft.com/office/drawing/2014/main" id="{50B2FF80-44A7-4743-9F25-7DD2815B3735}"/>
              </a:ext>
            </a:extLst>
          </p:cNvPr>
          <p:cNvSpPr/>
          <p:nvPr/>
        </p:nvSpPr>
        <p:spPr>
          <a:xfrm>
            <a:off x="15712306" y="11844936"/>
            <a:ext cx="1761637" cy="7502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2" name="SlideModel shp572">
            <a:extLst>
              <a:ext uri="{FF2B5EF4-FFF2-40B4-BE49-F238E27FC236}">
                <a16:creationId xmlns:a16="http://schemas.microsoft.com/office/drawing/2014/main" id="{8D1668BA-66D8-7349-9179-70E2572E92AA}"/>
              </a:ext>
            </a:extLst>
          </p:cNvPr>
          <p:cNvSpPr/>
          <p:nvPr/>
        </p:nvSpPr>
        <p:spPr>
          <a:xfrm>
            <a:off x="17473943" y="11844936"/>
            <a:ext cx="1761637" cy="75027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3" name="SlideModel shp573">
            <a:extLst>
              <a:ext uri="{FF2B5EF4-FFF2-40B4-BE49-F238E27FC236}">
                <a16:creationId xmlns:a16="http://schemas.microsoft.com/office/drawing/2014/main" id="{F764E193-FD9A-5E41-960E-FC6B11336EDB}"/>
              </a:ext>
            </a:extLst>
          </p:cNvPr>
          <p:cNvSpPr/>
          <p:nvPr/>
        </p:nvSpPr>
        <p:spPr>
          <a:xfrm>
            <a:off x="19235580" y="11844936"/>
            <a:ext cx="1761637" cy="7502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4" name="SlideModel shp574">
            <a:extLst>
              <a:ext uri="{FF2B5EF4-FFF2-40B4-BE49-F238E27FC236}">
                <a16:creationId xmlns:a16="http://schemas.microsoft.com/office/drawing/2014/main" id="{FB17E5BF-3640-6A45-8AC1-27E48BFC96BB}"/>
              </a:ext>
            </a:extLst>
          </p:cNvPr>
          <p:cNvSpPr/>
          <p:nvPr/>
        </p:nvSpPr>
        <p:spPr>
          <a:xfrm>
            <a:off x="20997217" y="11844936"/>
            <a:ext cx="1761637" cy="7502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itchFamily="2" charset="77"/>
            </a:endParaRPr>
          </a:p>
        </p:txBody>
      </p:sp>
      <p:sp>
        <p:nvSpPr>
          <p:cNvPr id="15" name="SlideModel shp575">
            <a:extLst>
              <a:ext uri="{FF2B5EF4-FFF2-40B4-BE49-F238E27FC236}">
                <a16:creationId xmlns:a16="http://schemas.microsoft.com/office/drawing/2014/main" id="{AE894690-3441-A14E-84E1-46D762EAABFF}"/>
              </a:ext>
            </a:extLst>
          </p:cNvPr>
          <p:cNvSpPr txBox="1"/>
          <p:nvPr/>
        </p:nvSpPr>
        <p:spPr>
          <a:xfrm>
            <a:off x="1982899" y="11927416"/>
            <a:ext cx="103425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JAN</a:t>
            </a:r>
          </a:p>
        </p:txBody>
      </p:sp>
      <p:sp>
        <p:nvSpPr>
          <p:cNvPr id="16" name="SlideModel shp576">
            <a:extLst>
              <a:ext uri="{FF2B5EF4-FFF2-40B4-BE49-F238E27FC236}">
                <a16:creationId xmlns:a16="http://schemas.microsoft.com/office/drawing/2014/main" id="{EA66D96C-68D1-EA48-B974-F8C14FABF65A}"/>
              </a:ext>
            </a:extLst>
          </p:cNvPr>
          <p:cNvSpPr txBox="1"/>
          <p:nvPr/>
        </p:nvSpPr>
        <p:spPr>
          <a:xfrm>
            <a:off x="3813251" y="11927416"/>
            <a:ext cx="90120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FEB</a:t>
            </a:r>
          </a:p>
        </p:txBody>
      </p:sp>
      <p:sp>
        <p:nvSpPr>
          <p:cNvPr id="17" name="SlideModel shp577">
            <a:extLst>
              <a:ext uri="{FF2B5EF4-FFF2-40B4-BE49-F238E27FC236}">
                <a16:creationId xmlns:a16="http://schemas.microsoft.com/office/drawing/2014/main" id="{1DE45E48-52A8-1C40-880C-3A7AC5F979FF}"/>
              </a:ext>
            </a:extLst>
          </p:cNvPr>
          <p:cNvSpPr txBox="1"/>
          <p:nvPr/>
        </p:nvSpPr>
        <p:spPr>
          <a:xfrm>
            <a:off x="5455591" y="11927416"/>
            <a:ext cx="1132041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MAR</a:t>
            </a:r>
          </a:p>
        </p:txBody>
      </p:sp>
      <p:sp>
        <p:nvSpPr>
          <p:cNvPr id="18" name="SlideModel shp578">
            <a:extLst>
              <a:ext uri="{FF2B5EF4-FFF2-40B4-BE49-F238E27FC236}">
                <a16:creationId xmlns:a16="http://schemas.microsoft.com/office/drawing/2014/main" id="{A9CB653A-191F-AE4E-BE24-4D07E949D031}"/>
              </a:ext>
            </a:extLst>
          </p:cNvPr>
          <p:cNvSpPr txBox="1"/>
          <p:nvPr/>
        </p:nvSpPr>
        <p:spPr>
          <a:xfrm>
            <a:off x="7282237" y="11927416"/>
            <a:ext cx="10118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APR</a:t>
            </a:r>
          </a:p>
        </p:txBody>
      </p:sp>
      <p:sp>
        <p:nvSpPr>
          <p:cNvPr id="19" name="SlideModel shp579">
            <a:extLst>
              <a:ext uri="{FF2B5EF4-FFF2-40B4-BE49-F238E27FC236}">
                <a16:creationId xmlns:a16="http://schemas.microsoft.com/office/drawing/2014/main" id="{64BBAF6D-51A9-9644-81DB-D773E70368FE}"/>
              </a:ext>
            </a:extLst>
          </p:cNvPr>
          <p:cNvSpPr txBox="1"/>
          <p:nvPr/>
        </p:nvSpPr>
        <p:spPr>
          <a:xfrm>
            <a:off x="10798298" y="11927416"/>
            <a:ext cx="1019831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JUN</a:t>
            </a:r>
          </a:p>
        </p:txBody>
      </p:sp>
      <p:sp>
        <p:nvSpPr>
          <p:cNvPr id="20" name="SlideModel shp580">
            <a:extLst>
              <a:ext uri="{FF2B5EF4-FFF2-40B4-BE49-F238E27FC236}">
                <a16:creationId xmlns:a16="http://schemas.microsoft.com/office/drawing/2014/main" id="{5A02D9BE-8F1D-0F43-A523-7D792ED8F28E}"/>
              </a:ext>
            </a:extLst>
          </p:cNvPr>
          <p:cNvSpPr txBox="1"/>
          <p:nvPr/>
        </p:nvSpPr>
        <p:spPr>
          <a:xfrm>
            <a:off x="12614283" y="11927416"/>
            <a:ext cx="90601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JUL</a:t>
            </a:r>
          </a:p>
        </p:txBody>
      </p:sp>
      <p:sp>
        <p:nvSpPr>
          <p:cNvPr id="21" name="SlideModel shp581">
            <a:extLst>
              <a:ext uri="{FF2B5EF4-FFF2-40B4-BE49-F238E27FC236}">
                <a16:creationId xmlns:a16="http://schemas.microsoft.com/office/drawing/2014/main" id="{B0ABD137-6B34-DA47-9CC7-D685BE20AB24}"/>
              </a:ext>
            </a:extLst>
          </p:cNvPr>
          <p:cNvSpPr txBox="1"/>
          <p:nvPr/>
        </p:nvSpPr>
        <p:spPr>
          <a:xfrm>
            <a:off x="14286170" y="11927416"/>
            <a:ext cx="1088760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AUG</a:t>
            </a:r>
          </a:p>
        </p:txBody>
      </p:sp>
      <p:sp>
        <p:nvSpPr>
          <p:cNvPr id="22" name="SlideModel shp582">
            <a:extLst>
              <a:ext uri="{FF2B5EF4-FFF2-40B4-BE49-F238E27FC236}">
                <a16:creationId xmlns:a16="http://schemas.microsoft.com/office/drawing/2014/main" id="{609EA73F-56D6-5F49-805A-384461956EE5}"/>
              </a:ext>
            </a:extLst>
          </p:cNvPr>
          <p:cNvSpPr txBox="1"/>
          <p:nvPr/>
        </p:nvSpPr>
        <p:spPr>
          <a:xfrm>
            <a:off x="16130699" y="11927416"/>
            <a:ext cx="914033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SEP</a:t>
            </a:r>
          </a:p>
        </p:txBody>
      </p:sp>
      <p:sp>
        <p:nvSpPr>
          <p:cNvPr id="23" name="SlideModel shp583">
            <a:extLst>
              <a:ext uri="{FF2B5EF4-FFF2-40B4-BE49-F238E27FC236}">
                <a16:creationId xmlns:a16="http://schemas.microsoft.com/office/drawing/2014/main" id="{8FE17A12-A3B8-AA41-BF90-E485DF9C6E27}"/>
              </a:ext>
            </a:extLst>
          </p:cNvPr>
          <p:cNvSpPr txBox="1"/>
          <p:nvPr/>
        </p:nvSpPr>
        <p:spPr>
          <a:xfrm>
            <a:off x="17824006" y="11927416"/>
            <a:ext cx="106150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OCT</a:t>
            </a:r>
          </a:p>
        </p:txBody>
      </p:sp>
      <p:sp>
        <p:nvSpPr>
          <p:cNvPr id="24" name="SlideModel shp584">
            <a:extLst>
              <a:ext uri="{FF2B5EF4-FFF2-40B4-BE49-F238E27FC236}">
                <a16:creationId xmlns:a16="http://schemas.microsoft.com/office/drawing/2014/main" id="{0BD9F844-393F-0544-A785-71834CBC33AB}"/>
              </a:ext>
            </a:extLst>
          </p:cNvPr>
          <p:cNvSpPr txBox="1"/>
          <p:nvPr/>
        </p:nvSpPr>
        <p:spPr>
          <a:xfrm>
            <a:off x="19558393" y="11927416"/>
            <a:ext cx="1116011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NOV</a:t>
            </a:r>
          </a:p>
        </p:txBody>
      </p:sp>
      <p:sp>
        <p:nvSpPr>
          <p:cNvPr id="25" name="SlideModel shp585">
            <a:extLst>
              <a:ext uri="{FF2B5EF4-FFF2-40B4-BE49-F238E27FC236}">
                <a16:creationId xmlns:a16="http://schemas.microsoft.com/office/drawing/2014/main" id="{4A0970E5-AF67-6641-B675-F6F970F48DA1}"/>
              </a:ext>
            </a:extLst>
          </p:cNvPr>
          <p:cNvSpPr txBox="1"/>
          <p:nvPr/>
        </p:nvSpPr>
        <p:spPr>
          <a:xfrm>
            <a:off x="21396975" y="11927416"/>
            <a:ext cx="962123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DEC</a:t>
            </a:r>
          </a:p>
        </p:txBody>
      </p:sp>
      <p:sp>
        <p:nvSpPr>
          <p:cNvPr id="26" name="SlideModel shp586">
            <a:extLst>
              <a:ext uri="{FF2B5EF4-FFF2-40B4-BE49-F238E27FC236}">
                <a16:creationId xmlns:a16="http://schemas.microsoft.com/office/drawing/2014/main" id="{ED3A6AA2-495D-6647-AA39-4A0C7F39D1A4}"/>
              </a:ext>
            </a:extLst>
          </p:cNvPr>
          <p:cNvSpPr txBox="1"/>
          <p:nvPr/>
        </p:nvSpPr>
        <p:spPr>
          <a:xfrm>
            <a:off x="8976549" y="11927416"/>
            <a:ext cx="1140056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MAY</a:t>
            </a:r>
          </a:p>
        </p:txBody>
      </p:sp>
      <p:cxnSp>
        <p:nvCxnSpPr>
          <p:cNvPr id="28" name="SlideModel shp587">
            <a:extLst>
              <a:ext uri="{FF2B5EF4-FFF2-40B4-BE49-F238E27FC236}">
                <a16:creationId xmlns:a16="http://schemas.microsoft.com/office/drawing/2014/main" id="{79971EC5-E2DA-D94F-9FB5-FD699AB9D3BA}"/>
              </a:ext>
            </a:extLst>
          </p:cNvPr>
          <p:cNvCxnSpPr/>
          <p:nvPr/>
        </p:nvCxnSpPr>
        <p:spPr>
          <a:xfrm flipV="1">
            <a:off x="3380847" y="2700935"/>
            <a:ext cx="0" cy="914400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lideModel shp588">
            <a:extLst>
              <a:ext uri="{FF2B5EF4-FFF2-40B4-BE49-F238E27FC236}">
                <a16:creationId xmlns:a16="http://schemas.microsoft.com/office/drawing/2014/main" id="{56B36507-AEED-314A-80DD-C2A5A128F954}"/>
              </a:ext>
            </a:extLst>
          </p:cNvPr>
          <p:cNvCxnSpPr/>
          <p:nvPr/>
        </p:nvCxnSpPr>
        <p:spPr>
          <a:xfrm flipV="1">
            <a:off x="5142484" y="2700935"/>
            <a:ext cx="0" cy="914400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lideModel shp589">
            <a:extLst>
              <a:ext uri="{FF2B5EF4-FFF2-40B4-BE49-F238E27FC236}">
                <a16:creationId xmlns:a16="http://schemas.microsoft.com/office/drawing/2014/main" id="{833E797A-BD52-7140-A3CC-CF527A35D6D1}"/>
              </a:ext>
            </a:extLst>
          </p:cNvPr>
          <p:cNvCxnSpPr/>
          <p:nvPr/>
        </p:nvCxnSpPr>
        <p:spPr>
          <a:xfrm flipV="1">
            <a:off x="6904121" y="2700935"/>
            <a:ext cx="0" cy="914400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lideModel shp590">
            <a:extLst>
              <a:ext uri="{FF2B5EF4-FFF2-40B4-BE49-F238E27FC236}">
                <a16:creationId xmlns:a16="http://schemas.microsoft.com/office/drawing/2014/main" id="{C9A6C931-F2D1-DA4A-AD0A-486957F73468}"/>
              </a:ext>
            </a:extLst>
          </p:cNvPr>
          <p:cNvCxnSpPr/>
          <p:nvPr/>
        </p:nvCxnSpPr>
        <p:spPr>
          <a:xfrm flipV="1">
            <a:off x="8665758" y="2700935"/>
            <a:ext cx="0" cy="914400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lideModel shp591">
            <a:extLst>
              <a:ext uri="{FF2B5EF4-FFF2-40B4-BE49-F238E27FC236}">
                <a16:creationId xmlns:a16="http://schemas.microsoft.com/office/drawing/2014/main" id="{07D47498-889B-4249-A36E-24670591005D}"/>
              </a:ext>
            </a:extLst>
          </p:cNvPr>
          <p:cNvCxnSpPr/>
          <p:nvPr/>
        </p:nvCxnSpPr>
        <p:spPr>
          <a:xfrm flipV="1">
            <a:off x="10427395" y="2700935"/>
            <a:ext cx="0" cy="914400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lideModel shp592">
            <a:extLst>
              <a:ext uri="{FF2B5EF4-FFF2-40B4-BE49-F238E27FC236}">
                <a16:creationId xmlns:a16="http://schemas.microsoft.com/office/drawing/2014/main" id="{054463D9-D38B-B840-A8CC-333F293BEC58}"/>
              </a:ext>
            </a:extLst>
          </p:cNvPr>
          <p:cNvCxnSpPr/>
          <p:nvPr/>
        </p:nvCxnSpPr>
        <p:spPr>
          <a:xfrm flipV="1">
            <a:off x="12188825" y="2700935"/>
            <a:ext cx="0" cy="914400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lideModel shp593">
            <a:extLst>
              <a:ext uri="{FF2B5EF4-FFF2-40B4-BE49-F238E27FC236}">
                <a16:creationId xmlns:a16="http://schemas.microsoft.com/office/drawing/2014/main" id="{9B818783-604F-8340-A751-EB24EC46DBF8}"/>
              </a:ext>
            </a:extLst>
          </p:cNvPr>
          <p:cNvCxnSpPr/>
          <p:nvPr/>
        </p:nvCxnSpPr>
        <p:spPr>
          <a:xfrm flipV="1">
            <a:off x="13950669" y="2700935"/>
            <a:ext cx="0" cy="914400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lideModel shp594">
            <a:extLst>
              <a:ext uri="{FF2B5EF4-FFF2-40B4-BE49-F238E27FC236}">
                <a16:creationId xmlns:a16="http://schemas.microsoft.com/office/drawing/2014/main" id="{BB70BBC4-FBB7-984A-BCA5-494438C82C2F}"/>
              </a:ext>
            </a:extLst>
          </p:cNvPr>
          <p:cNvCxnSpPr/>
          <p:nvPr/>
        </p:nvCxnSpPr>
        <p:spPr>
          <a:xfrm flipV="1">
            <a:off x="15712306" y="2700935"/>
            <a:ext cx="0" cy="914400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lideModel shp595">
            <a:extLst>
              <a:ext uri="{FF2B5EF4-FFF2-40B4-BE49-F238E27FC236}">
                <a16:creationId xmlns:a16="http://schemas.microsoft.com/office/drawing/2014/main" id="{A7D7A6C7-9905-A549-8CD5-919B5E796304}"/>
              </a:ext>
            </a:extLst>
          </p:cNvPr>
          <p:cNvCxnSpPr/>
          <p:nvPr/>
        </p:nvCxnSpPr>
        <p:spPr>
          <a:xfrm flipV="1">
            <a:off x="17473943" y="2700935"/>
            <a:ext cx="0" cy="914400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lideModel shp596">
            <a:extLst>
              <a:ext uri="{FF2B5EF4-FFF2-40B4-BE49-F238E27FC236}">
                <a16:creationId xmlns:a16="http://schemas.microsoft.com/office/drawing/2014/main" id="{E52F9AEE-11A4-1948-B9AC-1206766D01B4}"/>
              </a:ext>
            </a:extLst>
          </p:cNvPr>
          <p:cNvCxnSpPr/>
          <p:nvPr/>
        </p:nvCxnSpPr>
        <p:spPr>
          <a:xfrm flipV="1">
            <a:off x="19235580" y="2700935"/>
            <a:ext cx="0" cy="914400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lideModel shp597">
            <a:extLst>
              <a:ext uri="{FF2B5EF4-FFF2-40B4-BE49-F238E27FC236}">
                <a16:creationId xmlns:a16="http://schemas.microsoft.com/office/drawing/2014/main" id="{7E9D3EFB-01BC-5F4D-AA85-00531B25C17E}"/>
              </a:ext>
            </a:extLst>
          </p:cNvPr>
          <p:cNvCxnSpPr/>
          <p:nvPr/>
        </p:nvCxnSpPr>
        <p:spPr>
          <a:xfrm flipV="1">
            <a:off x="20997217" y="2700935"/>
            <a:ext cx="0" cy="914400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lideModel shp598">
            <a:extLst>
              <a:ext uri="{FF2B5EF4-FFF2-40B4-BE49-F238E27FC236}">
                <a16:creationId xmlns:a16="http://schemas.microsoft.com/office/drawing/2014/main" id="{6CEE2DBD-0538-964D-A976-D32FA1364CF0}"/>
              </a:ext>
            </a:extLst>
          </p:cNvPr>
          <p:cNvCxnSpPr/>
          <p:nvPr/>
        </p:nvCxnSpPr>
        <p:spPr>
          <a:xfrm flipV="1">
            <a:off x="22758854" y="2700935"/>
            <a:ext cx="0" cy="914400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lideModel shp599">
            <a:extLst>
              <a:ext uri="{FF2B5EF4-FFF2-40B4-BE49-F238E27FC236}">
                <a16:creationId xmlns:a16="http://schemas.microsoft.com/office/drawing/2014/main" id="{493602F3-2ABF-904A-B952-7F45A2B3F408}"/>
              </a:ext>
            </a:extLst>
          </p:cNvPr>
          <p:cNvCxnSpPr/>
          <p:nvPr/>
        </p:nvCxnSpPr>
        <p:spPr>
          <a:xfrm flipV="1">
            <a:off x="1621590" y="2700935"/>
            <a:ext cx="0" cy="914400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SlideModel shp600">
            <a:extLst>
              <a:ext uri="{FF2B5EF4-FFF2-40B4-BE49-F238E27FC236}">
                <a16:creationId xmlns:a16="http://schemas.microsoft.com/office/drawing/2014/main" id="{5F0AC1A5-B8B2-9846-8D1B-C789FF02ECE4}"/>
              </a:ext>
            </a:extLst>
          </p:cNvPr>
          <p:cNvSpPr/>
          <p:nvPr/>
        </p:nvSpPr>
        <p:spPr>
          <a:xfrm>
            <a:off x="2798351" y="10567543"/>
            <a:ext cx="548497" cy="548497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98" dirty="0">
              <a:latin typeface="Poppins Light" pitchFamily="2" charset="77"/>
            </a:endParaRPr>
          </a:p>
        </p:txBody>
      </p:sp>
      <p:sp>
        <p:nvSpPr>
          <p:cNvPr id="42" name="SlideModel shp601">
            <a:extLst>
              <a:ext uri="{FF2B5EF4-FFF2-40B4-BE49-F238E27FC236}">
                <a16:creationId xmlns:a16="http://schemas.microsoft.com/office/drawing/2014/main" id="{6A91F48E-89A2-B140-A95A-E738EB37EEB7}"/>
              </a:ext>
            </a:extLst>
          </p:cNvPr>
          <p:cNvSpPr/>
          <p:nvPr/>
        </p:nvSpPr>
        <p:spPr>
          <a:xfrm>
            <a:off x="14535763" y="10662382"/>
            <a:ext cx="530214" cy="457081"/>
          </a:xfrm>
          <a:prstGeom prst="triangl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7198" dirty="0">
              <a:latin typeface="Poppins Light" pitchFamily="2" charset="77"/>
            </a:endParaRPr>
          </a:p>
        </p:txBody>
      </p:sp>
      <p:sp>
        <p:nvSpPr>
          <p:cNvPr id="43" name="SlideModel shp602">
            <a:extLst>
              <a:ext uri="{FF2B5EF4-FFF2-40B4-BE49-F238E27FC236}">
                <a16:creationId xmlns:a16="http://schemas.microsoft.com/office/drawing/2014/main" id="{5D7D133A-5581-7449-9128-0A19F8EB4465}"/>
              </a:ext>
            </a:extLst>
          </p:cNvPr>
          <p:cNvSpPr/>
          <p:nvPr/>
        </p:nvSpPr>
        <p:spPr>
          <a:xfrm>
            <a:off x="14122800" y="11149058"/>
            <a:ext cx="1356140" cy="57464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91440" tIns="45720" rIns="91440" bIns="45720" numCol="1" anchor="ctr">
            <a:spAutoFit/>
          </a:bodyPr>
          <a:lstStyle>
            <a:lvl1pPr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ctr"/>
            <a:r>
              <a:rPr lang="en-US" sz="2799" b="1" dirty="0">
                <a:solidFill>
                  <a:schemeClr val="tx2"/>
                </a:solidFill>
                <a:latin typeface="Arial Black" panose="020B0A04020102020204" pitchFamily="34" charset="0"/>
                <a:cs typeface="Poppins" pitchFamily="2" charset="77"/>
              </a:rPr>
              <a:t>Today</a:t>
            </a:r>
            <a:endParaRPr sz="2799" b="1" dirty="0">
              <a:solidFill>
                <a:schemeClr val="tx2"/>
              </a:solidFill>
              <a:latin typeface="Arial Black" panose="020B0A04020102020204" pitchFamily="34" charset="0"/>
              <a:cs typeface="Poppins" pitchFamily="2" charset="77"/>
            </a:endParaRPr>
          </a:p>
        </p:txBody>
      </p:sp>
      <p:cxnSp>
        <p:nvCxnSpPr>
          <p:cNvPr id="44" name="SlideModel shp603">
            <a:extLst>
              <a:ext uri="{FF2B5EF4-FFF2-40B4-BE49-F238E27FC236}">
                <a16:creationId xmlns:a16="http://schemas.microsoft.com/office/drawing/2014/main" id="{C733E132-A934-A044-A585-BD21761E369C}"/>
              </a:ext>
            </a:extLst>
          </p:cNvPr>
          <p:cNvCxnSpPr/>
          <p:nvPr/>
        </p:nvCxnSpPr>
        <p:spPr>
          <a:xfrm flipV="1">
            <a:off x="3060243" y="10083799"/>
            <a:ext cx="0" cy="548497"/>
          </a:xfrm>
          <a:prstGeom prst="straightConnector1">
            <a:avLst/>
          </a:prstGeom>
          <a:ln w="38100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SlideModel shp604">
            <a:extLst>
              <a:ext uri="{FF2B5EF4-FFF2-40B4-BE49-F238E27FC236}">
                <a16:creationId xmlns:a16="http://schemas.microsoft.com/office/drawing/2014/main" id="{7741E813-EE5C-9B49-BD47-6832DBD36E56}"/>
              </a:ext>
            </a:extLst>
          </p:cNvPr>
          <p:cNvSpPr/>
          <p:nvPr/>
        </p:nvSpPr>
        <p:spPr>
          <a:xfrm>
            <a:off x="2687755" y="9450448"/>
            <a:ext cx="790601" cy="4944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91440" tIns="45720" rIns="91440" bIns="45720" numCol="1" anchor="ctr">
            <a:spAutoFit/>
          </a:bodyPr>
          <a:lstStyle>
            <a:lvl1pPr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ctr"/>
            <a:r>
              <a:rPr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Date</a:t>
            </a:r>
          </a:p>
        </p:txBody>
      </p:sp>
      <p:sp>
        <p:nvSpPr>
          <p:cNvPr id="47" name="SlideModel shp605">
            <a:extLst>
              <a:ext uri="{FF2B5EF4-FFF2-40B4-BE49-F238E27FC236}">
                <a16:creationId xmlns:a16="http://schemas.microsoft.com/office/drawing/2014/main" id="{760C6A56-6FA9-EF4D-A82C-AB0CD698BDD0}"/>
              </a:ext>
            </a:extLst>
          </p:cNvPr>
          <p:cNvSpPr/>
          <p:nvPr/>
        </p:nvSpPr>
        <p:spPr>
          <a:xfrm>
            <a:off x="4848150" y="10567543"/>
            <a:ext cx="548497" cy="548497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98" dirty="0">
              <a:latin typeface="Poppins Light" pitchFamily="2" charset="77"/>
            </a:endParaRPr>
          </a:p>
        </p:txBody>
      </p:sp>
      <p:cxnSp>
        <p:nvCxnSpPr>
          <p:cNvPr id="48" name="SlideModel shp606">
            <a:extLst>
              <a:ext uri="{FF2B5EF4-FFF2-40B4-BE49-F238E27FC236}">
                <a16:creationId xmlns:a16="http://schemas.microsoft.com/office/drawing/2014/main" id="{B1F141C9-9404-DD4C-A0C4-A5647522A315}"/>
              </a:ext>
            </a:extLst>
          </p:cNvPr>
          <p:cNvCxnSpPr/>
          <p:nvPr/>
        </p:nvCxnSpPr>
        <p:spPr>
          <a:xfrm flipV="1">
            <a:off x="5122399" y="8602095"/>
            <a:ext cx="0" cy="2011156"/>
          </a:xfrm>
          <a:prstGeom prst="straightConnector1">
            <a:avLst/>
          </a:prstGeom>
          <a:ln w="38100"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SlideModel shp607">
            <a:extLst>
              <a:ext uri="{FF2B5EF4-FFF2-40B4-BE49-F238E27FC236}">
                <a16:creationId xmlns:a16="http://schemas.microsoft.com/office/drawing/2014/main" id="{29483FF1-F48C-7946-9DA4-F6F2AB7E7D4F}"/>
              </a:ext>
            </a:extLst>
          </p:cNvPr>
          <p:cNvSpPr/>
          <p:nvPr/>
        </p:nvSpPr>
        <p:spPr>
          <a:xfrm>
            <a:off x="4737554" y="7968332"/>
            <a:ext cx="790601" cy="4944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91440" tIns="45720" rIns="91440" bIns="45720" numCol="1" anchor="ctr">
            <a:spAutoFit/>
          </a:bodyPr>
          <a:lstStyle>
            <a:lvl1pPr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ctr"/>
            <a:r>
              <a:rPr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Date</a:t>
            </a:r>
          </a:p>
        </p:txBody>
      </p:sp>
      <p:sp>
        <p:nvSpPr>
          <p:cNvPr id="51" name="SlideModel shp608">
            <a:extLst>
              <a:ext uri="{FF2B5EF4-FFF2-40B4-BE49-F238E27FC236}">
                <a16:creationId xmlns:a16="http://schemas.microsoft.com/office/drawing/2014/main" id="{E076716F-E8B1-004E-815A-1738CE2E8C85}"/>
              </a:ext>
            </a:extLst>
          </p:cNvPr>
          <p:cNvSpPr/>
          <p:nvPr/>
        </p:nvSpPr>
        <p:spPr>
          <a:xfrm>
            <a:off x="7379920" y="10563734"/>
            <a:ext cx="548497" cy="548497"/>
          </a:xfrm>
          <a:prstGeom prst="diamond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98" dirty="0">
              <a:latin typeface="Poppins Light" pitchFamily="2" charset="77"/>
            </a:endParaRPr>
          </a:p>
        </p:txBody>
      </p:sp>
      <p:cxnSp>
        <p:nvCxnSpPr>
          <p:cNvPr id="52" name="SlideModel shp609">
            <a:extLst>
              <a:ext uri="{FF2B5EF4-FFF2-40B4-BE49-F238E27FC236}">
                <a16:creationId xmlns:a16="http://schemas.microsoft.com/office/drawing/2014/main" id="{A6B3C735-3749-434E-967B-EE527168EFC8}"/>
              </a:ext>
            </a:extLst>
          </p:cNvPr>
          <p:cNvCxnSpPr/>
          <p:nvPr/>
        </p:nvCxnSpPr>
        <p:spPr>
          <a:xfrm flipV="1">
            <a:off x="7654168" y="10079990"/>
            <a:ext cx="0" cy="548497"/>
          </a:xfrm>
          <a:prstGeom prst="straightConnector1">
            <a:avLst/>
          </a:prstGeom>
          <a:ln w="38100">
            <a:solidFill>
              <a:schemeClr val="accent5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SlideModel shp610">
            <a:extLst>
              <a:ext uri="{FF2B5EF4-FFF2-40B4-BE49-F238E27FC236}">
                <a16:creationId xmlns:a16="http://schemas.microsoft.com/office/drawing/2014/main" id="{BB5FE99E-E340-7F43-A408-8CCC5A1179D7}"/>
              </a:ext>
            </a:extLst>
          </p:cNvPr>
          <p:cNvSpPr/>
          <p:nvPr/>
        </p:nvSpPr>
        <p:spPr>
          <a:xfrm>
            <a:off x="7269324" y="9446639"/>
            <a:ext cx="790601" cy="4944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91440" tIns="45720" rIns="91440" bIns="45720" numCol="1" anchor="ctr">
            <a:spAutoFit/>
          </a:bodyPr>
          <a:lstStyle>
            <a:lvl1pPr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ctr"/>
            <a:r>
              <a:rPr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Date</a:t>
            </a:r>
          </a:p>
        </p:txBody>
      </p:sp>
      <p:sp>
        <p:nvSpPr>
          <p:cNvPr id="55" name="SlideModel shp611">
            <a:extLst>
              <a:ext uri="{FF2B5EF4-FFF2-40B4-BE49-F238E27FC236}">
                <a16:creationId xmlns:a16="http://schemas.microsoft.com/office/drawing/2014/main" id="{D2C4559F-5E4F-DC4B-B223-4383A46F353C}"/>
              </a:ext>
            </a:extLst>
          </p:cNvPr>
          <p:cNvSpPr/>
          <p:nvPr/>
        </p:nvSpPr>
        <p:spPr>
          <a:xfrm>
            <a:off x="8388941" y="10578970"/>
            <a:ext cx="548497" cy="548497"/>
          </a:xfrm>
          <a:prstGeom prst="diamond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98" dirty="0">
              <a:latin typeface="Poppins Light" pitchFamily="2" charset="77"/>
            </a:endParaRPr>
          </a:p>
        </p:txBody>
      </p:sp>
      <p:cxnSp>
        <p:nvCxnSpPr>
          <p:cNvPr id="56" name="SlideModel shp612">
            <a:extLst>
              <a:ext uri="{FF2B5EF4-FFF2-40B4-BE49-F238E27FC236}">
                <a16:creationId xmlns:a16="http://schemas.microsoft.com/office/drawing/2014/main" id="{86CE4560-CB61-E649-BDB2-2B88067D4AA6}"/>
              </a:ext>
            </a:extLst>
          </p:cNvPr>
          <p:cNvCxnSpPr/>
          <p:nvPr/>
        </p:nvCxnSpPr>
        <p:spPr>
          <a:xfrm flipV="1">
            <a:off x="8663189" y="8613522"/>
            <a:ext cx="0" cy="2011156"/>
          </a:xfrm>
          <a:prstGeom prst="straightConnector1">
            <a:avLst/>
          </a:prstGeom>
          <a:ln w="38100">
            <a:solidFill>
              <a:schemeClr val="accent6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SlideModel shp613">
            <a:extLst>
              <a:ext uri="{FF2B5EF4-FFF2-40B4-BE49-F238E27FC236}">
                <a16:creationId xmlns:a16="http://schemas.microsoft.com/office/drawing/2014/main" id="{09D7C513-444B-EE4A-8D92-060473A1EEB1}"/>
              </a:ext>
            </a:extLst>
          </p:cNvPr>
          <p:cNvSpPr/>
          <p:nvPr/>
        </p:nvSpPr>
        <p:spPr>
          <a:xfrm>
            <a:off x="8278345" y="7979759"/>
            <a:ext cx="790601" cy="4944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91440" tIns="45720" rIns="91440" bIns="45720" numCol="1" anchor="ctr">
            <a:spAutoFit/>
          </a:bodyPr>
          <a:lstStyle>
            <a:lvl1pPr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ctr"/>
            <a:r>
              <a:rPr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Date</a:t>
            </a:r>
          </a:p>
        </p:txBody>
      </p:sp>
      <p:sp>
        <p:nvSpPr>
          <p:cNvPr id="59" name="SlideModel shp614">
            <a:extLst>
              <a:ext uri="{FF2B5EF4-FFF2-40B4-BE49-F238E27FC236}">
                <a16:creationId xmlns:a16="http://schemas.microsoft.com/office/drawing/2014/main" id="{59646885-10D6-6C48-AC01-A7BAF8B9459F}"/>
              </a:ext>
            </a:extLst>
          </p:cNvPr>
          <p:cNvSpPr/>
          <p:nvPr/>
        </p:nvSpPr>
        <p:spPr>
          <a:xfrm>
            <a:off x="10177875" y="10598599"/>
            <a:ext cx="548497" cy="548497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98" dirty="0">
              <a:latin typeface="Poppins Light" pitchFamily="2" charset="77"/>
            </a:endParaRPr>
          </a:p>
        </p:txBody>
      </p:sp>
      <p:cxnSp>
        <p:nvCxnSpPr>
          <p:cNvPr id="60" name="SlideModel shp615">
            <a:extLst>
              <a:ext uri="{FF2B5EF4-FFF2-40B4-BE49-F238E27FC236}">
                <a16:creationId xmlns:a16="http://schemas.microsoft.com/office/drawing/2014/main" id="{9030237F-0779-6C4F-9113-60E6BC8CCBAC}"/>
              </a:ext>
            </a:extLst>
          </p:cNvPr>
          <p:cNvCxnSpPr/>
          <p:nvPr/>
        </p:nvCxnSpPr>
        <p:spPr>
          <a:xfrm flipV="1">
            <a:off x="10446454" y="10114855"/>
            <a:ext cx="0" cy="548497"/>
          </a:xfrm>
          <a:prstGeom prst="straightConnector1">
            <a:avLst/>
          </a:prstGeom>
          <a:ln w="38100"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SlideModel shp616">
            <a:extLst>
              <a:ext uri="{FF2B5EF4-FFF2-40B4-BE49-F238E27FC236}">
                <a16:creationId xmlns:a16="http://schemas.microsoft.com/office/drawing/2014/main" id="{0CE97BBA-0F91-5E44-9D53-6CCF399CA2E7}"/>
              </a:ext>
            </a:extLst>
          </p:cNvPr>
          <p:cNvSpPr/>
          <p:nvPr/>
        </p:nvSpPr>
        <p:spPr>
          <a:xfrm>
            <a:off x="10067279" y="9481504"/>
            <a:ext cx="790601" cy="4944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91440" tIns="45720" rIns="91440" bIns="45720" numCol="1" anchor="ctr">
            <a:spAutoFit/>
          </a:bodyPr>
          <a:lstStyle>
            <a:lvl1pPr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ctr"/>
            <a:r>
              <a:rPr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Date</a:t>
            </a:r>
          </a:p>
        </p:txBody>
      </p:sp>
      <p:sp>
        <p:nvSpPr>
          <p:cNvPr id="63" name="SlideModel shp617">
            <a:extLst>
              <a:ext uri="{FF2B5EF4-FFF2-40B4-BE49-F238E27FC236}">
                <a16:creationId xmlns:a16="http://schemas.microsoft.com/office/drawing/2014/main" id="{48053E14-1375-1042-AFEB-4D78835D65C7}"/>
              </a:ext>
            </a:extLst>
          </p:cNvPr>
          <p:cNvSpPr/>
          <p:nvPr/>
        </p:nvSpPr>
        <p:spPr>
          <a:xfrm>
            <a:off x="16420953" y="10598599"/>
            <a:ext cx="548497" cy="548497"/>
          </a:xfrm>
          <a:prstGeom prst="diamond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98" dirty="0">
              <a:latin typeface="Poppins Light" pitchFamily="2" charset="77"/>
            </a:endParaRPr>
          </a:p>
        </p:txBody>
      </p:sp>
      <p:cxnSp>
        <p:nvCxnSpPr>
          <p:cNvPr id="64" name="SlideModel shp618">
            <a:extLst>
              <a:ext uri="{FF2B5EF4-FFF2-40B4-BE49-F238E27FC236}">
                <a16:creationId xmlns:a16="http://schemas.microsoft.com/office/drawing/2014/main" id="{E1693BAA-8A09-D745-AB9F-785F07BE7553}"/>
              </a:ext>
            </a:extLst>
          </p:cNvPr>
          <p:cNvCxnSpPr/>
          <p:nvPr/>
        </p:nvCxnSpPr>
        <p:spPr>
          <a:xfrm flipV="1">
            <a:off x="16682844" y="10114855"/>
            <a:ext cx="0" cy="548497"/>
          </a:xfrm>
          <a:prstGeom prst="straightConnector1">
            <a:avLst/>
          </a:prstGeom>
          <a:ln w="38100">
            <a:solidFill>
              <a:schemeClr val="accent5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SlideModel shp619">
            <a:extLst>
              <a:ext uri="{FF2B5EF4-FFF2-40B4-BE49-F238E27FC236}">
                <a16:creationId xmlns:a16="http://schemas.microsoft.com/office/drawing/2014/main" id="{E546CD20-CF8E-FA4B-8AFD-5151E112748C}"/>
              </a:ext>
            </a:extLst>
          </p:cNvPr>
          <p:cNvSpPr/>
          <p:nvPr/>
        </p:nvSpPr>
        <p:spPr>
          <a:xfrm>
            <a:off x="16310357" y="9481504"/>
            <a:ext cx="790601" cy="4944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91440" tIns="45720" rIns="91440" bIns="45720" numCol="1" anchor="ctr">
            <a:spAutoFit/>
          </a:bodyPr>
          <a:lstStyle>
            <a:lvl1pPr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ctr"/>
            <a:r>
              <a:rPr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Date</a:t>
            </a:r>
          </a:p>
        </p:txBody>
      </p:sp>
      <p:sp>
        <p:nvSpPr>
          <p:cNvPr id="67" name="SlideModel shp620">
            <a:extLst>
              <a:ext uri="{FF2B5EF4-FFF2-40B4-BE49-F238E27FC236}">
                <a16:creationId xmlns:a16="http://schemas.microsoft.com/office/drawing/2014/main" id="{B79FAE6D-C524-0F45-A27A-5CD4569AF09F}"/>
              </a:ext>
            </a:extLst>
          </p:cNvPr>
          <p:cNvSpPr/>
          <p:nvPr/>
        </p:nvSpPr>
        <p:spPr>
          <a:xfrm>
            <a:off x="18847294" y="10613835"/>
            <a:ext cx="548497" cy="548497"/>
          </a:xfrm>
          <a:prstGeom prst="diamond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98" dirty="0">
              <a:latin typeface="Poppins Light" pitchFamily="2" charset="77"/>
            </a:endParaRPr>
          </a:p>
        </p:txBody>
      </p:sp>
      <p:cxnSp>
        <p:nvCxnSpPr>
          <p:cNvPr id="68" name="SlideModel shp621">
            <a:extLst>
              <a:ext uri="{FF2B5EF4-FFF2-40B4-BE49-F238E27FC236}">
                <a16:creationId xmlns:a16="http://schemas.microsoft.com/office/drawing/2014/main" id="{980D1357-5A3E-5748-A328-581CD3A8AA86}"/>
              </a:ext>
            </a:extLst>
          </p:cNvPr>
          <p:cNvCxnSpPr/>
          <p:nvPr/>
        </p:nvCxnSpPr>
        <p:spPr>
          <a:xfrm flipV="1">
            <a:off x="19109185" y="8648387"/>
            <a:ext cx="0" cy="2011156"/>
          </a:xfrm>
          <a:prstGeom prst="straightConnector1">
            <a:avLst/>
          </a:prstGeom>
          <a:ln w="38100">
            <a:solidFill>
              <a:schemeClr val="accent6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SlideModel shp622">
            <a:extLst>
              <a:ext uri="{FF2B5EF4-FFF2-40B4-BE49-F238E27FC236}">
                <a16:creationId xmlns:a16="http://schemas.microsoft.com/office/drawing/2014/main" id="{89C21F63-44EB-BF42-B685-E13450DFA227}"/>
              </a:ext>
            </a:extLst>
          </p:cNvPr>
          <p:cNvSpPr/>
          <p:nvPr/>
        </p:nvSpPr>
        <p:spPr>
          <a:xfrm>
            <a:off x="18736698" y="8014624"/>
            <a:ext cx="790601" cy="4944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91440" tIns="45720" rIns="91440" bIns="45720" numCol="1" anchor="ctr">
            <a:spAutoFit/>
          </a:bodyPr>
          <a:lstStyle>
            <a:lvl1pPr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ctr"/>
            <a:r>
              <a:rPr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Date</a:t>
            </a:r>
          </a:p>
        </p:txBody>
      </p:sp>
      <p:sp>
        <p:nvSpPr>
          <p:cNvPr id="71" name="SlideModel shp623">
            <a:extLst>
              <a:ext uri="{FF2B5EF4-FFF2-40B4-BE49-F238E27FC236}">
                <a16:creationId xmlns:a16="http://schemas.microsoft.com/office/drawing/2014/main" id="{B885759F-80ED-8D49-BBCB-51285020D60E}"/>
              </a:ext>
            </a:extLst>
          </p:cNvPr>
          <p:cNvSpPr/>
          <p:nvPr/>
        </p:nvSpPr>
        <p:spPr>
          <a:xfrm>
            <a:off x="21097119" y="10598599"/>
            <a:ext cx="548497" cy="548497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98" dirty="0">
              <a:latin typeface="Poppins Light" pitchFamily="2" charset="77"/>
            </a:endParaRPr>
          </a:p>
        </p:txBody>
      </p:sp>
      <p:cxnSp>
        <p:nvCxnSpPr>
          <p:cNvPr id="72" name="SlideModel shp624">
            <a:extLst>
              <a:ext uri="{FF2B5EF4-FFF2-40B4-BE49-F238E27FC236}">
                <a16:creationId xmlns:a16="http://schemas.microsoft.com/office/drawing/2014/main" id="{0306DE4C-4CB0-214A-9B6B-C0A564AC97E2}"/>
              </a:ext>
            </a:extLst>
          </p:cNvPr>
          <p:cNvCxnSpPr/>
          <p:nvPr/>
        </p:nvCxnSpPr>
        <p:spPr>
          <a:xfrm flipV="1">
            <a:off x="21359010" y="10114855"/>
            <a:ext cx="0" cy="548497"/>
          </a:xfrm>
          <a:prstGeom prst="straightConnector1">
            <a:avLst/>
          </a:prstGeom>
          <a:ln w="38100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SlideModel shp625">
            <a:extLst>
              <a:ext uri="{FF2B5EF4-FFF2-40B4-BE49-F238E27FC236}">
                <a16:creationId xmlns:a16="http://schemas.microsoft.com/office/drawing/2014/main" id="{CE9CEB74-26EC-2B4B-857D-341FE179F62A}"/>
              </a:ext>
            </a:extLst>
          </p:cNvPr>
          <p:cNvSpPr/>
          <p:nvPr/>
        </p:nvSpPr>
        <p:spPr>
          <a:xfrm>
            <a:off x="20986523" y="9481504"/>
            <a:ext cx="790601" cy="4944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91440" tIns="45720" rIns="91440" bIns="45720" numCol="1" anchor="ctr">
            <a:spAutoFit/>
          </a:bodyPr>
          <a:lstStyle>
            <a:lvl1pPr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ctr"/>
            <a:r>
              <a:rPr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Date</a:t>
            </a:r>
          </a:p>
        </p:txBody>
      </p:sp>
      <p:sp>
        <p:nvSpPr>
          <p:cNvPr id="75" name="SlideModel shp626">
            <a:extLst>
              <a:ext uri="{FF2B5EF4-FFF2-40B4-BE49-F238E27FC236}">
                <a16:creationId xmlns:a16="http://schemas.microsoft.com/office/drawing/2014/main" id="{AA9F628A-4D15-8F48-B7A6-1EA24D6C0165}"/>
              </a:ext>
            </a:extLst>
          </p:cNvPr>
          <p:cNvSpPr/>
          <p:nvPr/>
        </p:nvSpPr>
        <p:spPr>
          <a:xfrm>
            <a:off x="3072600" y="3087545"/>
            <a:ext cx="1838785" cy="494723"/>
          </a:xfrm>
          <a:prstGeom prst="left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98" dirty="0">
              <a:latin typeface="Poppins Light" pitchFamily="2" charset="77"/>
            </a:endParaRPr>
          </a:p>
        </p:txBody>
      </p:sp>
      <p:sp>
        <p:nvSpPr>
          <p:cNvPr id="77" name="SlideModel shp627">
            <a:extLst>
              <a:ext uri="{FF2B5EF4-FFF2-40B4-BE49-F238E27FC236}">
                <a16:creationId xmlns:a16="http://schemas.microsoft.com/office/drawing/2014/main" id="{1CB0B2A8-AB78-1642-8699-E4B09B9573DC}"/>
              </a:ext>
            </a:extLst>
          </p:cNvPr>
          <p:cNvSpPr/>
          <p:nvPr/>
        </p:nvSpPr>
        <p:spPr>
          <a:xfrm>
            <a:off x="2131427" y="3087691"/>
            <a:ext cx="790601" cy="4944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91440" tIns="45720" rIns="91440" bIns="45720" numCol="1" anchor="ctr">
            <a:spAutoFit/>
          </a:bodyPr>
          <a:lstStyle>
            <a:lvl1pPr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r"/>
            <a:r>
              <a:rPr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Date</a:t>
            </a:r>
          </a:p>
        </p:txBody>
      </p:sp>
      <p:sp>
        <p:nvSpPr>
          <p:cNvPr id="78" name="SlideModel shp628">
            <a:extLst>
              <a:ext uri="{FF2B5EF4-FFF2-40B4-BE49-F238E27FC236}">
                <a16:creationId xmlns:a16="http://schemas.microsoft.com/office/drawing/2014/main" id="{AFA9C21F-F652-814D-8AA8-C1BD4A9E1131}"/>
              </a:ext>
            </a:extLst>
          </p:cNvPr>
          <p:cNvSpPr/>
          <p:nvPr/>
        </p:nvSpPr>
        <p:spPr>
          <a:xfrm>
            <a:off x="4911384" y="3820866"/>
            <a:ext cx="2602664" cy="494723"/>
          </a:xfrm>
          <a:prstGeom prst="left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98" dirty="0">
              <a:latin typeface="Poppins Light" pitchFamily="2" charset="77"/>
            </a:endParaRPr>
          </a:p>
        </p:txBody>
      </p:sp>
      <p:sp>
        <p:nvSpPr>
          <p:cNvPr id="80" name="SlideModel shp629">
            <a:extLst>
              <a:ext uri="{FF2B5EF4-FFF2-40B4-BE49-F238E27FC236}">
                <a16:creationId xmlns:a16="http://schemas.microsoft.com/office/drawing/2014/main" id="{83929EA8-E95A-AA4F-BA8F-908EEDEAC7E9}"/>
              </a:ext>
            </a:extLst>
          </p:cNvPr>
          <p:cNvSpPr/>
          <p:nvPr/>
        </p:nvSpPr>
        <p:spPr>
          <a:xfrm>
            <a:off x="3970212" y="3821012"/>
            <a:ext cx="790601" cy="4944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91440" tIns="45720" rIns="91440" bIns="45720" numCol="1" anchor="ctr">
            <a:spAutoFit/>
          </a:bodyPr>
          <a:lstStyle>
            <a:lvl1pPr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r"/>
            <a:r>
              <a:rPr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Date</a:t>
            </a:r>
          </a:p>
        </p:txBody>
      </p:sp>
      <p:sp>
        <p:nvSpPr>
          <p:cNvPr id="81" name="SlideModel shp630">
            <a:extLst>
              <a:ext uri="{FF2B5EF4-FFF2-40B4-BE49-F238E27FC236}">
                <a16:creationId xmlns:a16="http://schemas.microsoft.com/office/drawing/2014/main" id="{D2EC4D1F-72D7-9D4E-AF61-DDEDC2631DC0}"/>
              </a:ext>
            </a:extLst>
          </p:cNvPr>
          <p:cNvSpPr/>
          <p:nvPr/>
        </p:nvSpPr>
        <p:spPr>
          <a:xfrm>
            <a:off x="12260058" y="4614010"/>
            <a:ext cx="1838785" cy="494723"/>
          </a:xfrm>
          <a:prstGeom prst="left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98" dirty="0">
              <a:latin typeface="Poppins Light" pitchFamily="2" charset="77"/>
            </a:endParaRPr>
          </a:p>
        </p:txBody>
      </p:sp>
      <p:sp>
        <p:nvSpPr>
          <p:cNvPr id="83" name="SlideModel shp631">
            <a:extLst>
              <a:ext uri="{FF2B5EF4-FFF2-40B4-BE49-F238E27FC236}">
                <a16:creationId xmlns:a16="http://schemas.microsoft.com/office/drawing/2014/main" id="{B87CBF6A-A576-3844-8CF6-4167079CCFB4}"/>
              </a:ext>
            </a:extLst>
          </p:cNvPr>
          <p:cNvSpPr/>
          <p:nvPr/>
        </p:nvSpPr>
        <p:spPr>
          <a:xfrm>
            <a:off x="11364594" y="4614156"/>
            <a:ext cx="790601" cy="4944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91440" tIns="45720" rIns="91440" bIns="45720" numCol="1" anchor="ctr">
            <a:spAutoFit/>
          </a:bodyPr>
          <a:lstStyle>
            <a:lvl1pPr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r"/>
            <a:r>
              <a:rPr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Date</a:t>
            </a:r>
          </a:p>
        </p:txBody>
      </p:sp>
      <p:sp>
        <p:nvSpPr>
          <p:cNvPr id="84" name="SlideModel shp632">
            <a:extLst>
              <a:ext uri="{FF2B5EF4-FFF2-40B4-BE49-F238E27FC236}">
                <a16:creationId xmlns:a16="http://schemas.microsoft.com/office/drawing/2014/main" id="{64BFEE69-6AA3-0F4C-8B02-9CF122BAF723}"/>
              </a:ext>
            </a:extLst>
          </p:cNvPr>
          <p:cNvSpPr/>
          <p:nvPr/>
        </p:nvSpPr>
        <p:spPr>
          <a:xfrm>
            <a:off x="5226220" y="5300969"/>
            <a:ext cx="3808938" cy="494723"/>
          </a:xfrm>
          <a:prstGeom prst="leftRigh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98" dirty="0">
              <a:latin typeface="Poppins Light" pitchFamily="2" charset="77"/>
            </a:endParaRPr>
          </a:p>
        </p:txBody>
      </p:sp>
      <p:sp>
        <p:nvSpPr>
          <p:cNvPr id="86" name="SlideModel shp633">
            <a:extLst>
              <a:ext uri="{FF2B5EF4-FFF2-40B4-BE49-F238E27FC236}">
                <a16:creationId xmlns:a16="http://schemas.microsoft.com/office/drawing/2014/main" id="{39239ECB-8F80-C846-8C66-2B86AD2A8EA6}"/>
              </a:ext>
            </a:extLst>
          </p:cNvPr>
          <p:cNvSpPr/>
          <p:nvPr/>
        </p:nvSpPr>
        <p:spPr>
          <a:xfrm>
            <a:off x="4330757" y="5301115"/>
            <a:ext cx="790601" cy="4944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91440" tIns="45720" rIns="91440" bIns="45720" numCol="1" anchor="ctr">
            <a:spAutoFit/>
          </a:bodyPr>
          <a:lstStyle>
            <a:lvl1pPr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r"/>
            <a:r>
              <a:rPr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Date</a:t>
            </a:r>
          </a:p>
        </p:txBody>
      </p:sp>
      <p:sp>
        <p:nvSpPr>
          <p:cNvPr id="87" name="SlideModel shp634">
            <a:extLst>
              <a:ext uri="{FF2B5EF4-FFF2-40B4-BE49-F238E27FC236}">
                <a16:creationId xmlns:a16="http://schemas.microsoft.com/office/drawing/2014/main" id="{6127646B-EE99-3B45-A627-D41818CA596E}"/>
              </a:ext>
            </a:extLst>
          </p:cNvPr>
          <p:cNvSpPr/>
          <p:nvPr/>
        </p:nvSpPr>
        <p:spPr>
          <a:xfrm>
            <a:off x="11225221" y="6071626"/>
            <a:ext cx="4662893" cy="494723"/>
          </a:xfrm>
          <a:prstGeom prst="leftRightArrow">
            <a:avLst>
              <a:gd name="adj1" fmla="val 50000"/>
              <a:gd name="adj2" fmla="val 36138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98" dirty="0">
              <a:latin typeface="Poppins Light" pitchFamily="2" charset="77"/>
            </a:endParaRPr>
          </a:p>
        </p:txBody>
      </p:sp>
      <p:sp>
        <p:nvSpPr>
          <p:cNvPr id="89" name="SlideModel shp635">
            <a:extLst>
              <a:ext uri="{FF2B5EF4-FFF2-40B4-BE49-F238E27FC236}">
                <a16:creationId xmlns:a16="http://schemas.microsoft.com/office/drawing/2014/main" id="{58137629-63C7-B54C-9144-7C029DDC9791}"/>
              </a:ext>
            </a:extLst>
          </p:cNvPr>
          <p:cNvSpPr/>
          <p:nvPr/>
        </p:nvSpPr>
        <p:spPr>
          <a:xfrm>
            <a:off x="10408799" y="6071772"/>
            <a:ext cx="790601" cy="4944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91440" tIns="45720" rIns="91440" bIns="45720" numCol="1" anchor="ctr">
            <a:spAutoFit/>
          </a:bodyPr>
          <a:lstStyle>
            <a:lvl1pPr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r"/>
            <a:r>
              <a:rPr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Dat</a:t>
            </a:r>
            <a:r>
              <a:rPr lang="en-U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e</a:t>
            </a:r>
            <a:endParaRPr sz="2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90" name="SlideModel shp636">
            <a:extLst>
              <a:ext uri="{FF2B5EF4-FFF2-40B4-BE49-F238E27FC236}">
                <a16:creationId xmlns:a16="http://schemas.microsoft.com/office/drawing/2014/main" id="{893F3200-4BD1-B648-B90F-340A28524867}"/>
              </a:ext>
            </a:extLst>
          </p:cNvPr>
          <p:cNvSpPr/>
          <p:nvPr/>
        </p:nvSpPr>
        <p:spPr>
          <a:xfrm>
            <a:off x="11225221" y="6747284"/>
            <a:ext cx="9990954" cy="494723"/>
          </a:xfrm>
          <a:prstGeom prst="leftRightArrow">
            <a:avLst>
              <a:gd name="adj1" fmla="val 50000"/>
              <a:gd name="adj2" fmla="val 45893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98" dirty="0">
              <a:latin typeface="Poppins Light" pitchFamily="2" charset="77"/>
            </a:endParaRPr>
          </a:p>
        </p:txBody>
      </p:sp>
      <p:sp>
        <p:nvSpPr>
          <p:cNvPr id="92" name="SlideModel shp637">
            <a:extLst>
              <a:ext uri="{FF2B5EF4-FFF2-40B4-BE49-F238E27FC236}">
                <a16:creationId xmlns:a16="http://schemas.microsoft.com/office/drawing/2014/main" id="{619C2700-590F-0A42-8731-F2A634A8C2C4}"/>
              </a:ext>
            </a:extLst>
          </p:cNvPr>
          <p:cNvSpPr/>
          <p:nvPr/>
        </p:nvSpPr>
        <p:spPr>
          <a:xfrm>
            <a:off x="10408799" y="6747430"/>
            <a:ext cx="790601" cy="4944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91440" tIns="45720" rIns="91440" bIns="45720" numCol="1" anchor="ctr">
            <a:spAutoFit/>
          </a:bodyPr>
          <a:lstStyle>
            <a:lvl1pPr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r"/>
            <a:r>
              <a:rPr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Date</a:t>
            </a:r>
          </a:p>
        </p:txBody>
      </p:sp>
      <p:sp>
        <p:nvSpPr>
          <p:cNvPr id="95" name="SlideModel shp638">
            <a:extLst>
              <a:ext uri="{FF2B5EF4-FFF2-40B4-BE49-F238E27FC236}">
                <a16:creationId xmlns:a16="http://schemas.microsoft.com/office/drawing/2014/main" id="{E243158F-FF55-A646-8BE3-A7C9E10155B4}"/>
              </a:ext>
            </a:extLst>
          </p:cNvPr>
          <p:cNvSpPr txBox="1"/>
          <p:nvPr/>
        </p:nvSpPr>
        <p:spPr>
          <a:xfrm>
            <a:off x="5066491" y="3069711"/>
            <a:ext cx="2342180" cy="52322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2800" b="1" dirty="0"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Insert Text</a:t>
            </a:r>
          </a:p>
        </p:txBody>
      </p:sp>
      <p:sp>
        <p:nvSpPr>
          <p:cNvPr id="96" name="SlideModel shp639">
            <a:extLst>
              <a:ext uri="{FF2B5EF4-FFF2-40B4-BE49-F238E27FC236}">
                <a16:creationId xmlns:a16="http://schemas.microsoft.com/office/drawing/2014/main" id="{82D7946C-3A1F-0B4E-B8D1-3C302E9BFBED}"/>
              </a:ext>
            </a:extLst>
          </p:cNvPr>
          <p:cNvSpPr txBox="1"/>
          <p:nvPr/>
        </p:nvSpPr>
        <p:spPr>
          <a:xfrm>
            <a:off x="7663510" y="3806617"/>
            <a:ext cx="2342180" cy="52322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2800" b="1" dirty="0"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Insert Text</a:t>
            </a:r>
          </a:p>
        </p:txBody>
      </p:sp>
      <p:sp>
        <p:nvSpPr>
          <p:cNvPr id="97" name="SlideModel shp640">
            <a:extLst>
              <a:ext uri="{FF2B5EF4-FFF2-40B4-BE49-F238E27FC236}">
                <a16:creationId xmlns:a16="http://schemas.microsoft.com/office/drawing/2014/main" id="{60EAF381-D684-BA40-9C57-971218A75A42}"/>
              </a:ext>
            </a:extLst>
          </p:cNvPr>
          <p:cNvSpPr txBox="1"/>
          <p:nvPr/>
        </p:nvSpPr>
        <p:spPr>
          <a:xfrm>
            <a:off x="14282002" y="4601234"/>
            <a:ext cx="2342180" cy="52322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2800" b="1" dirty="0"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Insert Text</a:t>
            </a:r>
          </a:p>
        </p:txBody>
      </p:sp>
      <p:sp>
        <p:nvSpPr>
          <p:cNvPr id="98" name="SlideModel shp641">
            <a:extLst>
              <a:ext uri="{FF2B5EF4-FFF2-40B4-BE49-F238E27FC236}">
                <a16:creationId xmlns:a16="http://schemas.microsoft.com/office/drawing/2014/main" id="{536A4C60-C100-754B-AE13-97ED59F6988E}"/>
              </a:ext>
            </a:extLst>
          </p:cNvPr>
          <p:cNvSpPr txBox="1"/>
          <p:nvPr/>
        </p:nvSpPr>
        <p:spPr>
          <a:xfrm>
            <a:off x="9234429" y="5287120"/>
            <a:ext cx="2342180" cy="52322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2800" b="1" dirty="0"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Insert Text</a:t>
            </a:r>
          </a:p>
        </p:txBody>
      </p:sp>
      <p:sp>
        <p:nvSpPr>
          <p:cNvPr id="99" name="SlideModel shp642">
            <a:extLst>
              <a:ext uri="{FF2B5EF4-FFF2-40B4-BE49-F238E27FC236}">
                <a16:creationId xmlns:a16="http://schemas.microsoft.com/office/drawing/2014/main" id="{283EE445-AB73-5347-9674-18381EE79E4B}"/>
              </a:ext>
            </a:extLst>
          </p:cNvPr>
          <p:cNvSpPr txBox="1"/>
          <p:nvPr/>
        </p:nvSpPr>
        <p:spPr>
          <a:xfrm>
            <a:off x="16095575" y="6057377"/>
            <a:ext cx="2342180" cy="52322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2800" b="1" dirty="0"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Insert Text</a:t>
            </a:r>
          </a:p>
        </p:txBody>
      </p:sp>
      <p:sp>
        <p:nvSpPr>
          <p:cNvPr id="100" name="SlideModel shp643">
            <a:extLst>
              <a:ext uri="{FF2B5EF4-FFF2-40B4-BE49-F238E27FC236}">
                <a16:creationId xmlns:a16="http://schemas.microsoft.com/office/drawing/2014/main" id="{16D4154C-25A4-434B-AB57-4F797D4BDBF2}"/>
              </a:ext>
            </a:extLst>
          </p:cNvPr>
          <p:cNvSpPr txBox="1"/>
          <p:nvPr/>
        </p:nvSpPr>
        <p:spPr>
          <a:xfrm>
            <a:off x="21390611" y="6743177"/>
            <a:ext cx="2342180" cy="52322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2800" b="1" dirty="0"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Insert Text</a:t>
            </a:r>
          </a:p>
        </p:txBody>
      </p:sp>
      <p:sp>
        <p:nvSpPr>
          <p:cNvPr id="102" name="SlideModel shp644">
            <a:extLst>
              <a:ext uri="{FF2B5EF4-FFF2-40B4-BE49-F238E27FC236}">
                <a16:creationId xmlns:a16="http://schemas.microsoft.com/office/drawing/2014/main" id="{95689624-680E-E142-9AD7-3BF8BD89D0CE}"/>
              </a:ext>
            </a:extLst>
          </p:cNvPr>
          <p:cNvSpPr txBox="1"/>
          <p:nvPr/>
        </p:nvSpPr>
        <p:spPr>
          <a:xfrm>
            <a:off x="1802835" y="8992159"/>
            <a:ext cx="2527231" cy="52322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2800" b="1" dirty="0"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MILESTONE</a:t>
            </a:r>
          </a:p>
        </p:txBody>
      </p:sp>
      <p:sp>
        <p:nvSpPr>
          <p:cNvPr id="103" name="SlideModel shp645">
            <a:extLst>
              <a:ext uri="{FF2B5EF4-FFF2-40B4-BE49-F238E27FC236}">
                <a16:creationId xmlns:a16="http://schemas.microsoft.com/office/drawing/2014/main" id="{12C520D5-8C81-9F41-B45C-B4139B410272}"/>
              </a:ext>
            </a:extLst>
          </p:cNvPr>
          <p:cNvSpPr txBox="1"/>
          <p:nvPr/>
        </p:nvSpPr>
        <p:spPr>
          <a:xfrm>
            <a:off x="6406205" y="8971420"/>
            <a:ext cx="2527231" cy="52322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2800" b="1" dirty="0"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MILESTONE</a:t>
            </a:r>
          </a:p>
        </p:txBody>
      </p:sp>
      <p:sp>
        <p:nvSpPr>
          <p:cNvPr id="104" name="SlideModel shp646">
            <a:extLst>
              <a:ext uri="{FF2B5EF4-FFF2-40B4-BE49-F238E27FC236}">
                <a16:creationId xmlns:a16="http://schemas.microsoft.com/office/drawing/2014/main" id="{7155CAE8-8572-B74A-9B01-C09A6FD67968}"/>
              </a:ext>
            </a:extLst>
          </p:cNvPr>
          <p:cNvSpPr txBox="1"/>
          <p:nvPr/>
        </p:nvSpPr>
        <p:spPr>
          <a:xfrm>
            <a:off x="9188508" y="8971420"/>
            <a:ext cx="2527231" cy="52322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2800" b="1" dirty="0"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MILESTONE</a:t>
            </a:r>
          </a:p>
        </p:txBody>
      </p:sp>
      <p:sp>
        <p:nvSpPr>
          <p:cNvPr id="105" name="SlideModel shp647">
            <a:extLst>
              <a:ext uri="{FF2B5EF4-FFF2-40B4-BE49-F238E27FC236}">
                <a16:creationId xmlns:a16="http://schemas.microsoft.com/office/drawing/2014/main" id="{EB410613-DD57-8645-90E3-FBDA3520499B}"/>
              </a:ext>
            </a:extLst>
          </p:cNvPr>
          <p:cNvSpPr txBox="1"/>
          <p:nvPr/>
        </p:nvSpPr>
        <p:spPr>
          <a:xfrm>
            <a:off x="15446395" y="8971420"/>
            <a:ext cx="2527231" cy="52322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2800" b="1" dirty="0"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MILESTONE</a:t>
            </a:r>
          </a:p>
        </p:txBody>
      </p:sp>
      <p:sp>
        <p:nvSpPr>
          <p:cNvPr id="106" name="SlideModel shp648">
            <a:extLst>
              <a:ext uri="{FF2B5EF4-FFF2-40B4-BE49-F238E27FC236}">
                <a16:creationId xmlns:a16="http://schemas.microsoft.com/office/drawing/2014/main" id="{BEBA703F-9235-EE47-8C57-4D2540E42768}"/>
              </a:ext>
            </a:extLst>
          </p:cNvPr>
          <p:cNvSpPr txBox="1"/>
          <p:nvPr/>
        </p:nvSpPr>
        <p:spPr>
          <a:xfrm>
            <a:off x="17883842" y="7521605"/>
            <a:ext cx="2527231" cy="52322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2800" b="1" dirty="0"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MILESTONE</a:t>
            </a:r>
          </a:p>
        </p:txBody>
      </p:sp>
      <p:sp>
        <p:nvSpPr>
          <p:cNvPr id="107" name="SlideModel shp649">
            <a:extLst>
              <a:ext uri="{FF2B5EF4-FFF2-40B4-BE49-F238E27FC236}">
                <a16:creationId xmlns:a16="http://schemas.microsoft.com/office/drawing/2014/main" id="{B5FE4F50-2C01-0642-8F6A-F3A64F3BEBAD}"/>
              </a:ext>
            </a:extLst>
          </p:cNvPr>
          <p:cNvSpPr txBox="1"/>
          <p:nvPr/>
        </p:nvSpPr>
        <p:spPr>
          <a:xfrm>
            <a:off x="7426685" y="7521605"/>
            <a:ext cx="2527231" cy="52322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2800" b="1" dirty="0"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MILESTONE</a:t>
            </a:r>
          </a:p>
        </p:txBody>
      </p:sp>
      <p:sp>
        <p:nvSpPr>
          <p:cNvPr id="108" name="SlideModel shp650">
            <a:extLst>
              <a:ext uri="{FF2B5EF4-FFF2-40B4-BE49-F238E27FC236}">
                <a16:creationId xmlns:a16="http://schemas.microsoft.com/office/drawing/2014/main" id="{BFD3C18F-8D6D-3A45-928A-F3BE1C6EB98B}"/>
              </a:ext>
            </a:extLst>
          </p:cNvPr>
          <p:cNvSpPr txBox="1"/>
          <p:nvPr/>
        </p:nvSpPr>
        <p:spPr>
          <a:xfrm>
            <a:off x="3874511" y="7521605"/>
            <a:ext cx="2527231" cy="52322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2800" b="1" dirty="0"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MILESTONE</a:t>
            </a:r>
          </a:p>
        </p:txBody>
      </p:sp>
      <p:sp>
        <p:nvSpPr>
          <p:cNvPr id="109" name="SlideModel shp651">
            <a:extLst>
              <a:ext uri="{FF2B5EF4-FFF2-40B4-BE49-F238E27FC236}">
                <a16:creationId xmlns:a16="http://schemas.microsoft.com/office/drawing/2014/main" id="{50C94659-D2F1-7B45-9217-905B3198D6A8}"/>
              </a:ext>
            </a:extLst>
          </p:cNvPr>
          <p:cNvSpPr txBox="1"/>
          <p:nvPr/>
        </p:nvSpPr>
        <p:spPr>
          <a:xfrm>
            <a:off x="20103109" y="8971420"/>
            <a:ext cx="2527231" cy="52322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2800" b="1" dirty="0"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MILESTONE</a:t>
            </a:r>
          </a:p>
        </p:txBody>
      </p:sp>
      <p:sp>
        <p:nvSpPr>
          <p:cNvPr id="2" name="SlideModel shp652">
            <a:extLst>
              <a:ext uri="{FF2B5EF4-FFF2-40B4-BE49-F238E27FC236}">
                <a16:creationId xmlns:a16="http://schemas.microsoft.com/office/drawing/2014/main" id="{125EE149-5AF3-432C-9C6E-12420A05F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Gantt Chart Template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40292345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12701" y="-14647"/>
            <a:ext cx="24345924" cy="137217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6608">
              <a:defRPr/>
            </a:pPr>
            <a:endParaRPr lang="es-UY" sz="4788" dirty="0">
              <a:solidFill>
                <a:prstClr val="white"/>
              </a:solidFill>
              <a:latin typeface="Segoe UI"/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14927748" y="9298292"/>
            <a:ext cx="5670774" cy="121729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6608">
              <a:defRPr/>
            </a:pPr>
            <a:r>
              <a:rPr lang="en-US" sz="4788" b="1" dirty="0">
                <a:solidFill>
                  <a:prstClr val="white"/>
                </a:solidFill>
                <a:latin typeface="Segoe UI"/>
              </a:rPr>
              <a:t>SUBSCRIBE NOW</a:t>
            </a:r>
            <a:endParaRPr lang="es-UY" sz="4788" b="1" dirty="0">
              <a:solidFill>
                <a:prstClr val="white"/>
              </a:solidFill>
              <a:latin typeface="Segoe UI"/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20943644" y="8068112"/>
            <a:ext cx="3683590" cy="148358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592" tIns="91296" rIns="182592" bIns="91296" numCol="1" anchor="t" anchorCtr="0" compatLnSpc="1">
            <a:prstTxWarp prst="textNoShape">
              <a:avLst/>
            </a:prstTxWarp>
          </a:bodyPr>
          <a:lstStyle/>
          <a:p>
            <a:pPr defTabSz="1826608">
              <a:defRPr/>
            </a:pPr>
            <a:endParaRPr lang="en-US" sz="4788">
              <a:solidFill>
                <a:prstClr val="black"/>
              </a:solidFill>
              <a:latin typeface="Segoe UI"/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13772403" y="6724736"/>
            <a:ext cx="8299748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826608">
              <a:defRPr/>
            </a:pPr>
            <a:r>
              <a:rPr lang="en-US" sz="3200" dirty="0">
                <a:solidFill>
                  <a:prstClr val="white"/>
                </a:solidFill>
              </a:rPr>
              <a:t>Apply this coupon code during sign up</a:t>
            </a:r>
            <a:endParaRPr lang="es-UY" sz="3200" dirty="0">
              <a:solidFill>
                <a:prstClr val="white"/>
              </a:solidFill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1671778" y="1425234"/>
            <a:ext cx="8635586" cy="7146496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592" tIns="91296" rIns="182592" bIns="91296" numCol="1" anchor="t" anchorCtr="0" compatLnSpc="1">
              <a:prstTxWarp prst="textNoShape">
                <a:avLst/>
              </a:prstTxWarp>
            </a:bodyPr>
            <a:lstStyle/>
            <a:p>
              <a:pPr algn="ctr" defTabSz="1826608">
                <a:defRPr/>
              </a:pPr>
              <a:endParaRPr lang="en-US" sz="24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592" tIns="91296" rIns="182592" bIns="91296" numCol="1" anchor="t" anchorCtr="0" compatLnSpc="1">
              <a:prstTxWarp prst="textNoShape">
                <a:avLst/>
              </a:prstTxWarp>
            </a:bodyPr>
            <a:lstStyle/>
            <a:p>
              <a:pPr algn="ctr" defTabSz="1826608">
                <a:defRPr/>
              </a:pPr>
              <a:endParaRPr lang="en-US" sz="24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592" tIns="91296" rIns="182592" bIns="91296" numCol="1" anchor="t" anchorCtr="0" compatLnSpc="1">
              <a:prstTxWarp prst="textNoShape">
                <a:avLst/>
              </a:prstTxWarp>
            </a:bodyPr>
            <a:lstStyle/>
            <a:p>
              <a:pPr algn="ctr" defTabSz="1826608">
                <a:defRPr/>
              </a:pPr>
              <a:endParaRPr lang="en-US" sz="24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592" tIns="91296" rIns="182592" bIns="91296" numCol="1" anchor="t" anchorCtr="0" compatLnSpc="1">
              <a:prstTxWarp prst="textNoShape">
                <a:avLst/>
              </a:prstTxWarp>
            </a:bodyPr>
            <a:lstStyle/>
            <a:p>
              <a:pPr algn="ctr" defTabSz="1826608">
                <a:defRPr/>
              </a:pPr>
              <a:endParaRPr lang="en-US" sz="24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592" tIns="91296" rIns="182592" bIns="91296" numCol="1" anchor="t" anchorCtr="0" compatLnSpc="1">
              <a:prstTxWarp prst="textNoShape">
                <a:avLst/>
              </a:prstTxWarp>
            </a:bodyPr>
            <a:lstStyle/>
            <a:p>
              <a:pPr algn="ctr" defTabSz="1826608">
                <a:defRPr/>
              </a:pPr>
              <a:endParaRPr lang="en-US" sz="24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592" tIns="91296" rIns="182592" bIns="91296" numCol="1" anchor="t" anchorCtr="0" compatLnSpc="1">
              <a:prstTxWarp prst="textNoShape">
                <a:avLst/>
              </a:prstTxWarp>
            </a:bodyPr>
            <a:lstStyle/>
            <a:p>
              <a:pPr algn="ctr" defTabSz="1826608">
                <a:defRPr/>
              </a:pPr>
              <a:endParaRPr lang="en-US" sz="24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592" tIns="91296" rIns="182592" bIns="91296" numCol="1" anchor="t" anchorCtr="0" compatLnSpc="1">
              <a:prstTxWarp prst="textNoShape">
                <a:avLst/>
              </a:prstTxWarp>
            </a:bodyPr>
            <a:lstStyle/>
            <a:p>
              <a:pPr algn="ctr" defTabSz="1826608">
                <a:defRPr/>
              </a:pPr>
              <a:endParaRPr lang="en-US" sz="24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15232871" y="10681854"/>
            <a:ext cx="5090432" cy="6072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6608">
              <a:defRPr/>
            </a:pPr>
            <a:r>
              <a:rPr lang="en-US" sz="3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1085796" y="9698867"/>
            <a:ext cx="9428822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9216" indent="-339216" defTabSz="1826608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3200" dirty="0">
                <a:solidFill>
                  <a:prstClr val="white"/>
                </a:solidFill>
                <a:latin typeface="Segoe UI"/>
              </a:rPr>
              <a:t>Easy to use</a:t>
            </a:r>
          </a:p>
          <a:p>
            <a:pPr marL="339216" indent="-339216" defTabSz="1826608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3200" dirty="0">
                <a:solidFill>
                  <a:prstClr val="white"/>
                </a:solidFill>
                <a:latin typeface="Segoe UI"/>
              </a:rPr>
              <a:t>Fully customizable</a:t>
            </a:r>
          </a:p>
          <a:p>
            <a:pPr marL="339216" indent="-339216" defTabSz="1826608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3200" dirty="0">
                <a:solidFill>
                  <a:prstClr val="white"/>
                </a:solidFill>
                <a:latin typeface="Segoe UI"/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1085800" y="8935322"/>
            <a:ext cx="11815142" cy="644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826608">
              <a:defRPr/>
            </a:pPr>
            <a:r>
              <a:rPr lang="en-US" sz="3590" dirty="0">
                <a:solidFill>
                  <a:prstClr val="white"/>
                </a:solidFill>
                <a:latin typeface="Segoe UI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1" y="12239601"/>
            <a:ext cx="24345924" cy="1349738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12339864" y="3687129"/>
            <a:ext cx="11164834" cy="2733598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826060">
              <a:defRPr/>
            </a:pPr>
            <a:endParaRPr lang="es-UY" sz="4788" kern="0">
              <a:solidFill>
                <a:prstClr val="white"/>
              </a:solidFill>
              <a:latin typeface="Segoe UI"/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7857" y="1530955"/>
            <a:ext cx="5574972" cy="1055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14302815" y="4012047"/>
            <a:ext cx="7238948" cy="156780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826060">
              <a:defRPr/>
            </a:pPr>
            <a:r>
              <a:rPr lang="en-US" sz="3200" kern="0" dirty="0">
                <a:solidFill>
                  <a:prstClr val="white"/>
                </a:solidFill>
              </a:rPr>
              <a:t>Coupon Code:</a:t>
            </a:r>
          </a:p>
          <a:p>
            <a:pPr defTabSz="1826060">
              <a:defRPr/>
            </a:pPr>
            <a:r>
              <a:rPr lang="en-US" sz="6388" b="1" kern="0" dirty="0">
                <a:solidFill>
                  <a:prstClr val="white"/>
                </a:solidFill>
              </a:rPr>
              <a:t>FREEBUNDLE15</a:t>
            </a:r>
            <a:endParaRPr lang="es-UY" sz="4788" b="1" kern="0" dirty="0">
              <a:solidFill>
                <a:prstClr val="white"/>
              </a:solidFill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12900938" y="2748750"/>
            <a:ext cx="10042698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1826060">
              <a:defRPr/>
            </a:pPr>
            <a:r>
              <a:rPr lang="en-US" sz="3200" kern="0" dirty="0">
                <a:solidFill>
                  <a:prstClr val="white"/>
                </a:solidFill>
              </a:rPr>
              <a:t>Get </a:t>
            </a:r>
            <a:r>
              <a:rPr lang="en-US" sz="3200" b="1" kern="0" dirty="0">
                <a:solidFill>
                  <a:prstClr val="white"/>
                </a:solidFill>
              </a:rPr>
              <a:t>15% discount</a:t>
            </a:r>
            <a:r>
              <a:rPr lang="en-US" sz="3200" kern="0" dirty="0">
                <a:solidFill>
                  <a:prstClr val="white"/>
                </a:solidFill>
              </a:rPr>
              <a:t> from regular price</a:t>
            </a:r>
            <a:endParaRPr lang="es-UY" sz="3200" kern="0" dirty="0">
              <a:solidFill>
                <a:prstClr val="white"/>
              </a:solidFill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2059530" y="1756275"/>
            <a:ext cx="7880686" cy="4619930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640" tIns="91320" rIns="182640" bIns="91320" numCol="1" anchor="t" anchorCtr="0" compatLnSpc="1">
            <a:prstTxWarp prst="textNoShape">
              <a:avLst/>
            </a:prstTxWarp>
          </a:bodyPr>
          <a:lstStyle/>
          <a:p>
            <a:pPr defTabSz="1826608">
              <a:defRPr/>
            </a:pPr>
            <a:endParaRPr lang="en-US" sz="2200">
              <a:solidFill>
                <a:prstClr val="black"/>
              </a:solidFill>
              <a:latin typeface="Segoe UI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269741" y="2748750"/>
            <a:ext cx="7907712" cy="3609853"/>
            <a:chOff x="1619210" y="2700935"/>
            <a:chExt cx="22546558" cy="9894278"/>
          </a:xfrm>
        </p:grpSpPr>
        <p:sp>
          <p:nvSpPr>
            <p:cNvPr id="307" name="SlideModel shp563">
              <a:extLst>
                <a:ext uri="{FF2B5EF4-FFF2-40B4-BE49-F238E27FC236}">
                  <a16:creationId xmlns:a16="http://schemas.microsoft.com/office/drawing/2014/main" id="{A91F10D0-4EDF-0349-B5B0-3201560AE398}"/>
                </a:ext>
              </a:extLst>
            </p:cNvPr>
            <p:cNvSpPr/>
            <p:nvPr/>
          </p:nvSpPr>
          <p:spPr>
            <a:xfrm>
              <a:off x="1619210" y="11844936"/>
              <a:ext cx="1761637" cy="750277"/>
            </a:xfrm>
            <a:prstGeom prst="rect">
              <a:avLst/>
            </a:prstGeom>
            <a:solidFill>
              <a:srgbClr val="E35A3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 Light" pitchFamily="2" charset="77"/>
                <a:ea typeface="+mn-ea"/>
                <a:cs typeface="+mn-cs"/>
              </a:endParaRPr>
            </a:p>
          </p:txBody>
        </p:sp>
        <p:sp>
          <p:nvSpPr>
            <p:cNvPr id="308" name="SlideModel shp564">
              <a:extLst>
                <a:ext uri="{FF2B5EF4-FFF2-40B4-BE49-F238E27FC236}">
                  <a16:creationId xmlns:a16="http://schemas.microsoft.com/office/drawing/2014/main" id="{0492E12D-5C5F-5A45-A248-B2FBFCA9CC50}"/>
                </a:ext>
              </a:extLst>
            </p:cNvPr>
            <p:cNvSpPr/>
            <p:nvPr/>
          </p:nvSpPr>
          <p:spPr>
            <a:xfrm>
              <a:off x="3380847" y="11844935"/>
              <a:ext cx="1761637" cy="750277"/>
            </a:xfrm>
            <a:prstGeom prst="rect">
              <a:avLst/>
            </a:prstGeom>
            <a:solidFill>
              <a:srgbClr val="ECB448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 Light" pitchFamily="2" charset="77"/>
                <a:ea typeface="+mn-ea"/>
                <a:cs typeface="+mn-cs"/>
              </a:endParaRPr>
            </a:p>
          </p:txBody>
        </p:sp>
        <p:sp>
          <p:nvSpPr>
            <p:cNvPr id="309" name="SlideModel shp565">
              <a:extLst>
                <a:ext uri="{FF2B5EF4-FFF2-40B4-BE49-F238E27FC236}">
                  <a16:creationId xmlns:a16="http://schemas.microsoft.com/office/drawing/2014/main" id="{C24FE803-8F3E-3549-A9F4-A83396B693E9}"/>
                </a:ext>
              </a:extLst>
            </p:cNvPr>
            <p:cNvSpPr/>
            <p:nvPr/>
          </p:nvSpPr>
          <p:spPr>
            <a:xfrm>
              <a:off x="5142484" y="11844936"/>
              <a:ext cx="1761637" cy="750277"/>
            </a:xfrm>
            <a:prstGeom prst="rect">
              <a:avLst/>
            </a:prstGeom>
            <a:solidFill>
              <a:srgbClr val="8BB74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 Light" pitchFamily="2" charset="77"/>
                <a:ea typeface="+mn-ea"/>
                <a:cs typeface="+mn-cs"/>
              </a:endParaRPr>
            </a:p>
          </p:txBody>
        </p:sp>
        <p:sp>
          <p:nvSpPr>
            <p:cNvPr id="310" name="SlideModel shp566">
              <a:extLst>
                <a:ext uri="{FF2B5EF4-FFF2-40B4-BE49-F238E27FC236}">
                  <a16:creationId xmlns:a16="http://schemas.microsoft.com/office/drawing/2014/main" id="{6207F215-3364-0243-8789-837AADC6265B}"/>
                </a:ext>
              </a:extLst>
            </p:cNvPr>
            <p:cNvSpPr/>
            <p:nvPr/>
          </p:nvSpPr>
          <p:spPr>
            <a:xfrm>
              <a:off x="6904121" y="11844936"/>
              <a:ext cx="1761637" cy="750277"/>
            </a:xfrm>
            <a:prstGeom prst="rect">
              <a:avLst/>
            </a:prstGeom>
            <a:solidFill>
              <a:srgbClr val="5FB7A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 Light" pitchFamily="2" charset="77"/>
                <a:ea typeface="+mn-ea"/>
                <a:cs typeface="+mn-cs"/>
              </a:endParaRPr>
            </a:p>
          </p:txBody>
        </p:sp>
        <p:sp>
          <p:nvSpPr>
            <p:cNvPr id="311" name="SlideModel shp567">
              <a:extLst>
                <a:ext uri="{FF2B5EF4-FFF2-40B4-BE49-F238E27FC236}">
                  <a16:creationId xmlns:a16="http://schemas.microsoft.com/office/drawing/2014/main" id="{10EE4B3D-94AC-7A4F-9537-961EAAC717BA}"/>
                </a:ext>
              </a:extLst>
            </p:cNvPr>
            <p:cNvSpPr/>
            <p:nvPr/>
          </p:nvSpPr>
          <p:spPr>
            <a:xfrm>
              <a:off x="8665758" y="11844936"/>
              <a:ext cx="1761637" cy="750277"/>
            </a:xfrm>
            <a:prstGeom prst="rect">
              <a:avLst/>
            </a:prstGeom>
            <a:solidFill>
              <a:srgbClr val="12A6F8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 Light" pitchFamily="2" charset="77"/>
                <a:ea typeface="+mn-ea"/>
                <a:cs typeface="+mn-cs"/>
              </a:endParaRPr>
            </a:p>
          </p:txBody>
        </p:sp>
        <p:sp>
          <p:nvSpPr>
            <p:cNvPr id="312" name="SlideModel shp568">
              <a:extLst>
                <a:ext uri="{FF2B5EF4-FFF2-40B4-BE49-F238E27FC236}">
                  <a16:creationId xmlns:a16="http://schemas.microsoft.com/office/drawing/2014/main" id="{0F414BF1-A3F4-A747-82A6-A7F42F163915}"/>
                </a:ext>
              </a:extLst>
            </p:cNvPr>
            <p:cNvSpPr/>
            <p:nvPr/>
          </p:nvSpPr>
          <p:spPr>
            <a:xfrm>
              <a:off x="10427395" y="11844936"/>
              <a:ext cx="1761637" cy="750277"/>
            </a:xfrm>
            <a:prstGeom prst="rect">
              <a:avLst/>
            </a:prstGeom>
            <a:solidFill>
              <a:srgbClr val="E35A3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 Light" pitchFamily="2" charset="77"/>
                <a:ea typeface="+mn-ea"/>
                <a:cs typeface="+mn-cs"/>
              </a:endParaRPr>
            </a:p>
          </p:txBody>
        </p:sp>
        <p:sp>
          <p:nvSpPr>
            <p:cNvPr id="313" name="SlideModel shp569">
              <a:extLst>
                <a:ext uri="{FF2B5EF4-FFF2-40B4-BE49-F238E27FC236}">
                  <a16:creationId xmlns:a16="http://schemas.microsoft.com/office/drawing/2014/main" id="{B2691958-5FF8-0A44-AE2D-D0016162F0C2}"/>
                </a:ext>
              </a:extLst>
            </p:cNvPr>
            <p:cNvSpPr/>
            <p:nvPr/>
          </p:nvSpPr>
          <p:spPr>
            <a:xfrm>
              <a:off x="12189032" y="11844936"/>
              <a:ext cx="1761637" cy="750277"/>
            </a:xfrm>
            <a:prstGeom prst="rect">
              <a:avLst/>
            </a:prstGeom>
            <a:solidFill>
              <a:srgbClr val="ECB448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 Light" pitchFamily="2" charset="77"/>
                <a:ea typeface="+mn-ea"/>
                <a:cs typeface="+mn-cs"/>
              </a:endParaRPr>
            </a:p>
          </p:txBody>
        </p:sp>
        <p:sp>
          <p:nvSpPr>
            <p:cNvPr id="314" name="SlideModel shp570">
              <a:extLst>
                <a:ext uri="{FF2B5EF4-FFF2-40B4-BE49-F238E27FC236}">
                  <a16:creationId xmlns:a16="http://schemas.microsoft.com/office/drawing/2014/main" id="{9E15FB74-53D6-8542-A4D6-550262D7F918}"/>
                </a:ext>
              </a:extLst>
            </p:cNvPr>
            <p:cNvSpPr/>
            <p:nvPr/>
          </p:nvSpPr>
          <p:spPr>
            <a:xfrm>
              <a:off x="13950669" y="11844936"/>
              <a:ext cx="1761637" cy="750277"/>
            </a:xfrm>
            <a:prstGeom prst="rect">
              <a:avLst/>
            </a:prstGeom>
            <a:solidFill>
              <a:srgbClr val="8BB74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 Light" pitchFamily="2" charset="77"/>
                <a:ea typeface="+mn-ea"/>
                <a:cs typeface="+mn-cs"/>
              </a:endParaRPr>
            </a:p>
          </p:txBody>
        </p:sp>
        <p:sp>
          <p:nvSpPr>
            <p:cNvPr id="315" name="SlideModel shp571">
              <a:extLst>
                <a:ext uri="{FF2B5EF4-FFF2-40B4-BE49-F238E27FC236}">
                  <a16:creationId xmlns:a16="http://schemas.microsoft.com/office/drawing/2014/main" id="{50B2FF80-44A7-4743-9F25-7DD2815B3735}"/>
                </a:ext>
              </a:extLst>
            </p:cNvPr>
            <p:cNvSpPr/>
            <p:nvPr/>
          </p:nvSpPr>
          <p:spPr>
            <a:xfrm>
              <a:off x="15712306" y="11844936"/>
              <a:ext cx="1761637" cy="750277"/>
            </a:xfrm>
            <a:prstGeom prst="rect">
              <a:avLst/>
            </a:prstGeom>
            <a:solidFill>
              <a:srgbClr val="5FB7A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 Light" pitchFamily="2" charset="77"/>
                <a:ea typeface="+mn-ea"/>
                <a:cs typeface="+mn-cs"/>
              </a:endParaRPr>
            </a:p>
          </p:txBody>
        </p:sp>
        <p:sp>
          <p:nvSpPr>
            <p:cNvPr id="316" name="SlideModel shp572">
              <a:extLst>
                <a:ext uri="{FF2B5EF4-FFF2-40B4-BE49-F238E27FC236}">
                  <a16:creationId xmlns:a16="http://schemas.microsoft.com/office/drawing/2014/main" id="{8D1668BA-66D8-7349-9179-70E2572E92AA}"/>
                </a:ext>
              </a:extLst>
            </p:cNvPr>
            <p:cNvSpPr/>
            <p:nvPr/>
          </p:nvSpPr>
          <p:spPr>
            <a:xfrm>
              <a:off x="17473943" y="11844936"/>
              <a:ext cx="1761637" cy="750277"/>
            </a:xfrm>
            <a:prstGeom prst="rect">
              <a:avLst/>
            </a:prstGeom>
            <a:solidFill>
              <a:srgbClr val="12A6F8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 Light" pitchFamily="2" charset="77"/>
                <a:ea typeface="+mn-ea"/>
                <a:cs typeface="+mn-cs"/>
              </a:endParaRPr>
            </a:p>
          </p:txBody>
        </p:sp>
        <p:sp>
          <p:nvSpPr>
            <p:cNvPr id="317" name="SlideModel shp573">
              <a:extLst>
                <a:ext uri="{FF2B5EF4-FFF2-40B4-BE49-F238E27FC236}">
                  <a16:creationId xmlns:a16="http://schemas.microsoft.com/office/drawing/2014/main" id="{F764E193-FD9A-5E41-960E-FC6B11336EDB}"/>
                </a:ext>
              </a:extLst>
            </p:cNvPr>
            <p:cNvSpPr/>
            <p:nvPr/>
          </p:nvSpPr>
          <p:spPr>
            <a:xfrm>
              <a:off x="19235580" y="11844936"/>
              <a:ext cx="1761637" cy="750277"/>
            </a:xfrm>
            <a:prstGeom prst="rect">
              <a:avLst/>
            </a:prstGeom>
            <a:solidFill>
              <a:srgbClr val="E35A3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 Light" pitchFamily="2" charset="77"/>
                <a:ea typeface="+mn-ea"/>
                <a:cs typeface="+mn-cs"/>
              </a:endParaRPr>
            </a:p>
          </p:txBody>
        </p:sp>
        <p:sp>
          <p:nvSpPr>
            <p:cNvPr id="318" name="SlideModel shp574">
              <a:extLst>
                <a:ext uri="{FF2B5EF4-FFF2-40B4-BE49-F238E27FC236}">
                  <a16:creationId xmlns:a16="http://schemas.microsoft.com/office/drawing/2014/main" id="{FB17E5BF-3640-6A45-8AC1-27E48BFC96BB}"/>
                </a:ext>
              </a:extLst>
            </p:cNvPr>
            <p:cNvSpPr/>
            <p:nvPr/>
          </p:nvSpPr>
          <p:spPr>
            <a:xfrm>
              <a:off x="20997217" y="11844936"/>
              <a:ext cx="1761637" cy="750277"/>
            </a:xfrm>
            <a:prstGeom prst="rect">
              <a:avLst/>
            </a:prstGeom>
            <a:solidFill>
              <a:srgbClr val="ECB448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 Light" pitchFamily="2" charset="77"/>
                <a:ea typeface="+mn-ea"/>
                <a:cs typeface="+mn-cs"/>
              </a:endParaRPr>
            </a:p>
          </p:txBody>
        </p:sp>
        <p:sp>
          <p:nvSpPr>
            <p:cNvPr id="319" name="SlideModel shp575">
              <a:extLst>
                <a:ext uri="{FF2B5EF4-FFF2-40B4-BE49-F238E27FC236}">
                  <a16:creationId xmlns:a16="http://schemas.microsoft.com/office/drawing/2014/main" id="{AE894690-3441-A14E-84E1-46D762EAABFF}"/>
                </a:ext>
              </a:extLst>
            </p:cNvPr>
            <p:cNvSpPr txBox="1"/>
            <p:nvPr/>
          </p:nvSpPr>
          <p:spPr>
            <a:xfrm>
              <a:off x="1862790" y="11861275"/>
              <a:ext cx="1274471" cy="7170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050" b="1" dirty="0">
                  <a:solidFill>
                    <a:prstClr val="white"/>
                  </a:solidFill>
                  <a:latin typeface="Poppins" pitchFamily="2" charset="77"/>
                  <a:cs typeface="Poppins" pitchFamily="2" charset="77"/>
                </a:rPr>
                <a:t>JAN</a:t>
              </a:r>
            </a:p>
          </p:txBody>
        </p:sp>
        <p:sp>
          <p:nvSpPr>
            <p:cNvPr id="320" name="SlideModel shp576">
              <a:extLst>
                <a:ext uri="{FF2B5EF4-FFF2-40B4-BE49-F238E27FC236}">
                  <a16:creationId xmlns:a16="http://schemas.microsoft.com/office/drawing/2014/main" id="{EA66D96C-68D1-EA48-B974-F8C14FABF65A}"/>
                </a:ext>
              </a:extLst>
            </p:cNvPr>
            <p:cNvSpPr txBox="1"/>
            <p:nvPr/>
          </p:nvSpPr>
          <p:spPr>
            <a:xfrm>
              <a:off x="3675601" y="11861272"/>
              <a:ext cx="1176506" cy="7170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050" b="1" dirty="0">
                  <a:solidFill>
                    <a:prstClr val="white"/>
                  </a:solidFill>
                  <a:latin typeface="Poppins" pitchFamily="2" charset="77"/>
                  <a:cs typeface="Poppins" pitchFamily="2" charset="77"/>
                </a:rPr>
                <a:t>FEB</a:t>
              </a:r>
            </a:p>
          </p:txBody>
        </p:sp>
        <p:sp>
          <p:nvSpPr>
            <p:cNvPr id="321" name="SlideModel shp577">
              <a:extLst>
                <a:ext uri="{FF2B5EF4-FFF2-40B4-BE49-F238E27FC236}">
                  <a16:creationId xmlns:a16="http://schemas.microsoft.com/office/drawing/2014/main" id="{1DE45E48-52A8-1C40-880C-3A7AC5F979FF}"/>
                </a:ext>
              </a:extLst>
            </p:cNvPr>
            <p:cNvSpPr txBox="1"/>
            <p:nvPr/>
          </p:nvSpPr>
          <p:spPr>
            <a:xfrm>
              <a:off x="5313124" y="11861272"/>
              <a:ext cx="1416969" cy="7170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050" b="1" dirty="0">
                  <a:solidFill>
                    <a:prstClr val="white"/>
                  </a:solidFill>
                  <a:latin typeface="Poppins" pitchFamily="2" charset="77"/>
                  <a:cs typeface="Poppins" pitchFamily="2" charset="77"/>
                </a:rPr>
                <a:t>MAR</a:t>
              </a:r>
            </a:p>
          </p:txBody>
        </p:sp>
        <p:sp>
          <p:nvSpPr>
            <p:cNvPr id="322" name="SlideModel shp578">
              <a:extLst>
                <a:ext uri="{FF2B5EF4-FFF2-40B4-BE49-F238E27FC236}">
                  <a16:creationId xmlns:a16="http://schemas.microsoft.com/office/drawing/2014/main" id="{A9CB653A-191F-AE4E-BE24-4D07E949D031}"/>
                </a:ext>
              </a:extLst>
            </p:cNvPr>
            <p:cNvSpPr txBox="1"/>
            <p:nvPr/>
          </p:nvSpPr>
          <p:spPr>
            <a:xfrm>
              <a:off x="7146451" y="11861272"/>
              <a:ext cx="1283377" cy="7170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050" b="1" dirty="0">
                  <a:solidFill>
                    <a:prstClr val="white"/>
                  </a:solidFill>
                  <a:latin typeface="Poppins" pitchFamily="2" charset="77"/>
                  <a:cs typeface="Poppins" pitchFamily="2" charset="77"/>
                </a:rPr>
                <a:t>APR</a:t>
              </a:r>
            </a:p>
          </p:txBody>
        </p:sp>
        <p:sp>
          <p:nvSpPr>
            <p:cNvPr id="323" name="SlideModel shp579">
              <a:extLst>
                <a:ext uri="{FF2B5EF4-FFF2-40B4-BE49-F238E27FC236}">
                  <a16:creationId xmlns:a16="http://schemas.microsoft.com/office/drawing/2014/main" id="{64BBAF6D-51A9-9644-81DB-D773E70368FE}"/>
                </a:ext>
              </a:extLst>
            </p:cNvPr>
            <p:cNvSpPr txBox="1"/>
            <p:nvPr/>
          </p:nvSpPr>
          <p:spPr>
            <a:xfrm>
              <a:off x="10666521" y="11861272"/>
              <a:ext cx="1283380" cy="7170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050" b="1" dirty="0">
                  <a:solidFill>
                    <a:prstClr val="white"/>
                  </a:solidFill>
                  <a:latin typeface="Poppins" pitchFamily="2" charset="77"/>
                  <a:cs typeface="Poppins" pitchFamily="2" charset="77"/>
                </a:rPr>
                <a:t>JUN</a:t>
              </a:r>
            </a:p>
          </p:txBody>
        </p:sp>
        <p:sp>
          <p:nvSpPr>
            <p:cNvPr id="324" name="SlideModel shp580">
              <a:extLst>
                <a:ext uri="{FF2B5EF4-FFF2-40B4-BE49-F238E27FC236}">
                  <a16:creationId xmlns:a16="http://schemas.microsoft.com/office/drawing/2014/main" id="{5A02D9BE-8F1D-0F43-A523-7D792ED8F28E}"/>
                </a:ext>
              </a:extLst>
            </p:cNvPr>
            <p:cNvSpPr txBox="1"/>
            <p:nvPr/>
          </p:nvSpPr>
          <p:spPr>
            <a:xfrm>
              <a:off x="12481263" y="11861272"/>
              <a:ext cx="1172050" cy="7170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050" b="1" dirty="0">
                  <a:solidFill>
                    <a:prstClr val="white"/>
                  </a:solidFill>
                  <a:latin typeface="Poppins" pitchFamily="2" charset="77"/>
                  <a:cs typeface="Poppins" pitchFamily="2" charset="77"/>
                </a:rPr>
                <a:t>JUL</a:t>
              </a:r>
            </a:p>
          </p:txBody>
        </p:sp>
        <p:sp>
          <p:nvSpPr>
            <p:cNvPr id="325" name="SlideModel shp581">
              <a:extLst>
                <a:ext uri="{FF2B5EF4-FFF2-40B4-BE49-F238E27FC236}">
                  <a16:creationId xmlns:a16="http://schemas.microsoft.com/office/drawing/2014/main" id="{B0ABD137-6B34-DA47-9CC7-D685BE20AB24}"/>
                </a:ext>
              </a:extLst>
            </p:cNvPr>
            <p:cNvSpPr txBox="1"/>
            <p:nvPr/>
          </p:nvSpPr>
          <p:spPr>
            <a:xfrm>
              <a:off x="14153232" y="11861272"/>
              <a:ext cx="1354626" cy="7170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050" b="1" dirty="0">
                  <a:solidFill>
                    <a:prstClr val="white"/>
                  </a:solidFill>
                  <a:latin typeface="Poppins" pitchFamily="2" charset="77"/>
                  <a:cs typeface="Poppins" pitchFamily="2" charset="77"/>
                </a:rPr>
                <a:t>AUG</a:t>
              </a:r>
            </a:p>
          </p:txBody>
        </p:sp>
        <p:sp>
          <p:nvSpPr>
            <p:cNvPr id="326" name="SlideModel shp582">
              <a:extLst>
                <a:ext uri="{FF2B5EF4-FFF2-40B4-BE49-F238E27FC236}">
                  <a16:creationId xmlns:a16="http://schemas.microsoft.com/office/drawing/2014/main" id="{609EA73F-56D6-5F49-805A-384461956EE5}"/>
                </a:ext>
              </a:extLst>
            </p:cNvPr>
            <p:cNvSpPr txBox="1"/>
            <p:nvPr/>
          </p:nvSpPr>
          <p:spPr>
            <a:xfrm>
              <a:off x="15997238" y="11861272"/>
              <a:ext cx="1180956" cy="7170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050" b="1" dirty="0">
                  <a:solidFill>
                    <a:prstClr val="white"/>
                  </a:solidFill>
                  <a:latin typeface="Poppins" pitchFamily="2" charset="77"/>
                  <a:cs typeface="Poppins" pitchFamily="2" charset="77"/>
                </a:rPr>
                <a:t>SEP</a:t>
              </a:r>
            </a:p>
          </p:txBody>
        </p:sp>
        <p:sp>
          <p:nvSpPr>
            <p:cNvPr id="327" name="SlideModel shp583">
              <a:extLst>
                <a:ext uri="{FF2B5EF4-FFF2-40B4-BE49-F238E27FC236}">
                  <a16:creationId xmlns:a16="http://schemas.microsoft.com/office/drawing/2014/main" id="{8FE17A12-A3B8-AA41-BF90-E485DF9C6E27}"/>
                </a:ext>
              </a:extLst>
            </p:cNvPr>
            <p:cNvSpPr txBox="1"/>
            <p:nvPr/>
          </p:nvSpPr>
          <p:spPr>
            <a:xfrm>
              <a:off x="17710840" y="11861272"/>
              <a:ext cx="1287830" cy="7170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050" b="1" dirty="0">
                  <a:solidFill>
                    <a:prstClr val="white"/>
                  </a:solidFill>
                  <a:latin typeface="Poppins" pitchFamily="2" charset="77"/>
                  <a:cs typeface="Poppins" pitchFamily="2" charset="77"/>
                </a:rPr>
                <a:t>OCT</a:t>
              </a:r>
            </a:p>
          </p:txBody>
        </p:sp>
        <p:sp>
          <p:nvSpPr>
            <p:cNvPr id="328" name="SlideModel shp584">
              <a:extLst>
                <a:ext uri="{FF2B5EF4-FFF2-40B4-BE49-F238E27FC236}">
                  <a16:creationId xmlns:a16="http://schemas.microsoft.com/office/drawing/2014/main" id="{0BD9F844-393F-0544-A785-71834CBC33AB}"/>
                </a:ext>
              </a:extLst>
            </p:cNvPr>
            <p:cNvSpPr txBox="1"/>
            <p:nvPr/>
          </p:nvSpPr>
          <p:spPr>
            <a:xfrm>
              <a:off x="19423493" y="11861272"/>
              <a:ext cx="1385800" cy="7170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050" b="1" dirty="0">
                  <a:solidFill>
                    <a:prstClr val="white"/>
                  </a:solidFill>
                  <a:latin typeface="Poppins" pitchFamily="2" charset="77"/>
                  <a:cs typeface="Poppins" pitchFamily="2" charset="77"/>
                </a:rPr>
                <a:t>NOV</a:t>
              </a:r>
            </a:p>
          </p:txBody>
        </p:sp>
        <p:sp>
          <p:nvSpPr>
            <p:cNvPr id="329" name="SlideModel shp585">
              <a:extLst>
                <a:ext uri="{FF2B5EF4-FFF2-40B4-BE49-F238E27FC236}">
                  <a16:creationId xmlns:a16="http://schemas.microsoft.com/office/drawing/2014/main" id="{4A0970E5-AF67-6641-B675-F6F970F48DA1}"/>
                </a:ext>
              </a:extLst>
            </p:cNvPr>
            <p:cNvSpPr txBox="1"/>
            <p:nvPr/>
          </p:nvSpPr>
          <p:spPr>
            <a:xfrm>
              <a:off x="21292006" y="11861272"/>
              <a:ext cx="1172050" cy="7170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050" b="1" dirty="0">
                  <a:solidFill>
                    <a:prstClr val="white"/>
                  </a:solidFill>
                  <a:latin typeface="Poppins" pitchFamily="2" charset="77"/>
                  <a:cs typeface="Poppins" pitchFamily="2" charset="77"/>
                </a:rPr>
                <a:t>DIC</a:t>
              </a:r>
            </a:p>
          </p:txBody>
        </p:sp>
        <p:sp>
          <p:nvSpPr>
            <p:cNvPr id="330" name="SlideModel shp586">
              <a:extLst>
                <a:ext uri="{FF2B5EF4-FFF2-40B4-BE49-F238E27FC236}">
                  <a16:creationId xmlns:a16="http://schemas.microsoft.com/office/drawing/2014/main" id="{ED3A6AA2-495D-6647-AA39-4A0C7F39D1A4}"/>
                </a:ext>
              </a:extLst>
            </p:cNvPr>
            <p:cNvSpPr txBox="1"/>
            <p:nvPr/>
          </p:nvSpPr>
          <p:spPr>
            <a:xfrm>
              <a:off x="8846997" y="11861272"/>
              <a:ext cx="1399157" cy="7170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050" b="1" dirty="0">
                  <a:solidFill>
                    <a:prstClr val="white"/>
                  </a:solidFill>
                  <a:latin typeface="Poppins" pitchFamily="2" charset="77"/>
                  <a:cs typeface="Poppins" pitchFamily="2" charset="77"/>
                </a:rPr>
                <a:t>MAY</a:t>
              </a:r>
            </a:p>
          </p:txBody>
        </p:sp>
        <p:cxnSp>
          <p:nvCxnSpPr>
            <p:cNvPr id="331" name="SlideModel shp587">
              <a:extLst>
                <a:ext uri="{FF2B5EF4-FFF2-40B4-BE49-F238E27FC236}">
                  <a16:creationId xmlns:a16="http://schemas.microsoft.com/office/drawing/2014/main" id="{79971EC5-E2DA-D94F-9FB5-FD699AB9D3BA}"/>
                </a:ext>
              </a:extLst>
            </p:cNvPr>
            <p:cNvCxnSpPr/>
            <p:nvPr/>
          </p:nvCxnSpPr>
          <p:spPr>
            <a:xfrm flipV="1">
              <a:off x="3380847" y="2700935"/>
              <a:ext cx="0" cy="914400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cxnSp>
          <p:nvCxnSpPr>
            <p:cNvPr id="332" name="SlideModel shp588">
              <a:extLst>
                <a:ext uri="{FF2B5EF4-FFF2-40B4-BE49-F238E27FC236}">
                  <a16:creationId xmlns:a16="http://schemas.microsoft.com/office/drawing/2014/main" id="{56B36507-AEED-314A-80DD-C2A5A128F954}"/>
                </a:ext>
              </a:extLst>
            </p:cNvPr>
            <p:cNvCxnSpPr/>
            <p:nvPr/>
          </p:nvCxnSpPr>
          <p:spPr>
            <a:xfrm flipV="1">
              <a:off x="5142484" y="2700935"/>
              <a:ext cx="0" cy="914400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cxnSp>
          <p:nvCxnSpPr>
            <p:cNvPr id="333" name="SlideModel shp589">
              <a:extLst>
                <a:ext uri="{FF2B5EF4-FFF2-40B4-BE49-F238E27FC236}">
                  <a16:creationId xmlns:a16="http://schemas.microsoft.com/office/drawing/2014/main" id="{833E797A-BD52-7140-A3CC-CF527A35D6D1}"/>
                </a:ext>
              </a:extLst>
            </p:cNvPr>
            <p:cNvCxnSpPr/>
            <p:nvPr/>
          </p:nvCxnSpPr>
          <p:spPr>
            <a:xfrm flipV="1">
              <a:off x="6904121" y="2700935"/>
              <a:ext cx="0" cy="914400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cxnSp>
          <p:nvCxnSpPr>
            <p:cNvPr id="334" name="SlideModel shp590">
              <a:extLst>
                <a:ext uri="{FF2B5EF4-FFF2-40B4-BE49-F238E27FC236}">
                  <a16:creationId xmlns:a16="http://schemas.microsoft.com/office/drawing/2014/main" id="{C9A6C931-F2D1-DA4A-AD0A-486957F73468}"/>
                </a:ext>
              </a:extLst>
            </p:cNvPr>
            <p:cNvCxnSpPr/>
            <p:nvPr/>
          </p:nvCxnSpPr>
          <p:spPr>
            <a:xfrm flipV="1">
              <a:off x="8665758" y="2700935"/>
              <a:ext cx="0" cy="914400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cxnSp>
          <p:nvCxnSpPr>
            <p:cNvPr id="335" name="SlideModel shp591">
              <a:extLst>
                <a:ext uri="{FF2B5EF4-FFF2-40B4-BE49-F238E27FC236}">
                  <a16:creationId xmlns:a16="http://schemas.microsoft.com/office/drawing/2014/main" id="{07D47498-889B-4249-A36E-24670591005D}"/>
                </a:ext>
              </a:extLst>
            </p:cNvPr>
            <p:cNvCxnSpPr/>
            <p:nvPr/>
          </p:nvCxnSpPr>
          <p:spPr>
            <a:xfrm flipV="1">
              <a:off x="10427395" y="2700935"/>
              <a:ext cx="0" cy="914400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cxnSp>
          <p:nvCxnSpPr>
            <p:cNvPr id="336" name="SlideModel shp592">
              <a:extLst>
                <a:ext uri="{FF2B5EF4-FFF2-40B4-BE49-F238E27FC236}">
                  <a16:creationId xmlns:a16="http://schemas.microsoft.com/office/drawing/2014/main" id="{054463D9-D38B-B840-A8CC-333F293BEC58}"/>
                </a:ext>
              </a:extLst>
            </p:cNvPr>
            <p:cNvCxnSpPr/>
            <p:nvPr/>
          </p:nvCxnSpPr>
          <p:spPr>
            <a:xfrm flipV="1">
              <a:off x="12188825" y="2700935"/>
              <a:ext cx="0" cy="914400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cxnSp>
          <p:nvCxnSpPr>
            <p:cNvPr id="337" name="SlideModel shp593">
              <a:extLst>
                <a:ext uri="{FF2B5EF4-FFF2-40B4-BE49-F238E27FC236}">
                  <a16:creationId xmlns:a16="http://schemas.microsoft.com/office/drawing/2014/main" id="{9B818783-604F-8340-A751-EB24EC46DBF8}"/>
                </a:ext>
              </a:extLst>
            </p:cNvPr>
            <p:cNvCxnSpPr/>
            <p:nvPr/>
          </p:nvCxnSpPr>
          <p:spPr>
            <a:xfrm flipV="1">
              <a:off x="13950669" y="2700935"/>
              <a:ext cx="0" cy="914400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cxnSp>
          <p:nvCxnSpPr>
            <p:cNvPr id="338" name="SlideModel shp594">
              <a:extLst>
                <a:ext uri="{FF2B5EF4-FFF2-40B4-BE49-F238E27FC236}">
                  <a16:creationId xmlns:a16="http://schemas.microsoft.com/office/drawing/2014/main" id="{BB70BBC4-FBB7-984A-BCA5-494438C82C2F}"/>
                </a:ext>
              </a:extLst>
            </p:cNvPr>
            <p:cNvCxnSpPr/>
            <p:nvPr/>
          </p:nvCxnSpPr>
          <p:spPr>
            <a:xfrm flipV="1">
              <a:off x="15712306" y="2700935"/>
              <a:ext cx="0" cy="914400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cxnSp>
          <p:nvCxnSpPr>
            <p:cNvPr id="339" name="SlideModel shp595">
              <a:extLst>
                <a:ext uri="{FF2B5EF4-FFF2-40B4-BE49-F238E27FC236}">
                  <a16:creationId xmlns:a16="http://schemas.microsoft.com/office/drawing/2014/main" id="{A7D7A6C7-9905-A549-8CD5-919B5E796304}"/>
                </a:ext>
              </a:extLst>
            </p:cNvPr>
            <p:cNvCxnSpPr/>
            <p:nvPr/>
          </p:nvCxnSpPr>
          <p:spPr>
            <a:xfrm flipV="1">
              <a:off x="17473943" y="2700935"/>
              <a:ext cx="0" cy="914400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cxnSp>
          <p:nvCxnSpPr>
            <p:cNvPr id="340" name="SlideModel shp596">
              <a:extLst>
                <a:ext uri="{FF2B5EF4-FFF2-40B4-BE49-F238E27FC236}">
                  <a16:creationId xmlns:a16="http://schemas.microsoft.com/office/drawing/2014/main" id="{E52F9AEE-11A4-1948-B9AC-1206766D01B4}"/>
                </a:ext>
              </a:extLst>
            </p:cNvPr>
            <p:cNvCxnSpPr/>
            <p:nvPr/>
          </p:nvCxnSpPr>
          <p:spPr>
            <a:xfrm flipV="1">
              <a:off x="19235580" y="2700935"/>
              <a:ext cx="0" cy="914400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cxnSp>
          <p:nvCxnSpPr>
            <p:cNvPr id="341" name="SlideModel shp597">
              <a:extLst>
                <a:ext uri="{FF2B5EF4-FFF2-40B4-BE49-F238E27FC236}">
                  <a16:creationId xmlns:a16="http://schemas.microsoft.com/office/drawing/2014/main" id="{7E9D3EFB-01BC-5F4D-AA85-00531B25C17E}"/>
                </a:ext>
              </a:extLst>
            </p:cNvPr>
            <p:cNvCxnSpPr/>
            <p:nvPr/>
          </p:nvCxnSpPr>
          <p:spPr>
            <a:xfrm flipV="1">
              <a:off x="20997217" y="2700935"/>
              <a:ext cx="0" cy="914400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cxnSp>
          <p:nvCxnSpPr>
            <p:cNvPr id="342" name="SlideModel shp598">
              <a:extLst>
                <a:ext uri="{FF2B5EF4-FFF2-40B4-BE49-F238E27FC236}">
                  <a16:creationId xmlns:a16="http://schemas.microsoft.com/office/drawing/2014/main" id="{6CEE2DBD-0538-964D-A976-D32FA1364CF0}"/>
                </a:ext>
              </a:extLst>
            </p:cNvPr>
            <p:cNvCxnSpPr/>
            <p:nvPr/>
          </p:nvCxnSpPr>
          <p:spPr>
            <a:xfrm flipV="1">
              <a:off x="22758854" y="2700935"/>
              <a:ext cx="0" cy="914400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cxnSp>
          <p:nvCxnSpPr>
            <p:cNvPr id="343" name="SlideModel shp599">
              <a:extLst>
                <a:ext uri="{FF2B5EF4-FFF2-40B4-BE49-F238E27FC236}">
                  <a16:creationId xmlns:a16="http://schemas.microsoft.com/office/drawing/2014/main" id="{493602F3-2ABF-904A-B952-7F45A2B3F408}"/>
                </a:ext>
              </a:extLst>
            </p:cNvPr>
            <p:cNvCxnSpPr/>
            <p:nvPr/>
          </p:nvCxnSpPr>
          <p:spPr>
            <a:xfrm flipV="1">
              <a:off x="1621590" y="2700935"/>
              <a:ext cx="0" cy="914400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sp>
          <p:nvSpPr>
            <p:cNvPr id="344" name="SlideModel shp600">
              <a:extLst>
                <a:ext uri="{FF2B5EF4-FFF2-40B4-BE49-F238E27FC236}">
                  <a16:creationId xmlns:a16="http://schemas.microsoft.com/office/drawing/2014/main" id="{5F0AC1A5-B8B2-9846-8D1B-C789FF02ECE4}"/>
                </a:ext>
              </a:extLst>
            </p:cNvPr>
            <p:cNvSpPr/>
            <p:nvPr/>
          </p:nvSpPr>
          <p:spPr>
            <a:xfrm>
              <a:off x="2798351" y="10567543"/>
              <a:ext cx="548497" cy="548497"/>
            </a:xfrm>
            <a:prstGeom prst="diamond">
              <a:avLst/>
            </a:prstGeom>
            <a:solidFill>
              <a:srgbClr val="ECB448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 Light" pitchFamily="2" charset="77"/>
                <a:ea typeface="+mn-ea"/>
                <a:cs typeface="+mn-cs"/>
              </a:endParaRPr>
            </a:p>
          </p:txBody>
        </p:sp>
        <p:sp>
          <p:nvSpPr>
            <p:cNvPr id="345" name="SlideModel shp601">
              <a:extLst>
                <a:ext uri="{FF2B5EF4-FFF2-40B4-BE49-F238E27FC236}">
                  <a16:creationId xmlns:a16="http://schemas.microsoft.com/office/drawing/2014/main" id="{6A91F48E-89A2-B140-A95A-E738EB37EEB7}"/>
                </a:ext>
              </a:extLst>
            </p:cNvPr>
            <p:cNvSpPr/>
            <p:nvPr/>
          </p:nvSpPr>
          <p:spPr>
            <a:xfrm>
              <a:off x="14535763" y="10662382"/>
              <a:ext cx="530214" cy="457081"/>
            </a:xfrm>
            <a:prstGeom prst="triangle">
              <a:avLst/>
            </a:prstGeom>
            <a:solidFill>
              <a:srgbClr val="5FB7A2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 Light" pitchFamily="2" charset="77"/>
                <a:ea typeface="+mn-ea"/>
                <a:cs typeface="+mn-cs"/>
              </a:endParaRPr>
            </a:p>
          </p:txBody>
        </p:sp>
        <p:sp>
          <p:nvSpPr>
            <p:cNvPr id="346" name="SlideModel shp602">
              <a:extLst>
                <a:ext uri="{FF2B5EF4-FFF2-40B4-BE49-F238E27FC236}">
                  <a16:creationId xmlns:a16="http://schemas.microsoft.com/office/drawing/2014/main" id="{5D7D133A-5581-7449-9128-0A19F8EB4465}"/>
                </a:ext>
              </a:extLst>
            </p:cNvPr>
            <p:cNvSpPr/>
            <p:nvPr/>
          </p:nvSpPr>
          <p:spPr>
            <a:xfrm>
              <a:off x="13952110" y="11056760"/>
              <a:ext cx="1697515" cy="7592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91440" tIns="45720" rIns="91440" bIns="45720" numCol="1" anchor="ctr">
              <a:spAutoFit/>
            </a:bodyPr>
            <a:lstStyle>
              <a:lvl1pPr defTabSz="584200">
                <a:lnSpc>
                  <a:spcPct val="120000"/>
                </a:lnSpc>
                <a:spcBef>
                  <a:spcPts val="1000"/>
                </a:spcBef>
                <a:defRPr sz="1600">
                  <a:solidFill>
                    <a:srgbClr val="4D4D4D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algn="ctr"/>
              <a:r>
                <a:rPr lang="en-US" sz="1000" b="1" dirty="0">
                  <a:solidFill>
                    <a:srgbClr val="1F497D"/>
                  </a:solidFill>
                  <a:latin typeface="Arial Black" panose="020B0A04020102020204" pitchFamily="34" charset="0"/>
                  <a:cs typeface="Poppins" pitchFamily="2" charset="77"/>
                </a:rPr>
                <a:t>Today</a:t>
              </a:r>
              <a:endParaRPr sz="1000" b="1" dirty="0">
                <a:solidFill>
                  <a:srgbClr val="1F497D"/>
                </a:solidFill>
                <a:latin typeface="Arial Black" panose="020B0A04020102020204" pitchFamily="34" charset="0"/>
                <a:cs typeface="Poppins" pitchFamily="2" charset="77"/>
              </a:endParaRPr>
            </a:p>
          </p:txBody>
        </p:sp>
        <p:cxnSp>
          <p:nvCxnSpPr>
            <p:cNvPr id="347" name="SlideModel shp603">
              <a:extLst>
                <a:ext uri="{FF2B5EF4-FFF2-40B4-BE49-F238E27FC236}">
                  <a16:creationId xmlns:a16="http://schemas.microsoft.com/office/drawing/2014/main" id="{C733E132-A934-A044-A585-BD21761E369C}"/>
                </a:ext>
              </a:extLst>
            </p:cNvPr>
            <p:cNvCxnSpPr/>
            <p:nvPr/>
          </p:nvCxnSpPr>
          <p:spPr>
            <a:xfrm flipV="1">
              <a:off x="3060243" y="10083799"/>
              <a:ext cx="0" cy="548497"/>
            </a:xfrm>
            <a:prstGeom prst="straightConnector1">
              <a:avLst/>
            </a:prstGeom>
            <a:noFill/>
            <a:ln w="38100" cap="flat" cmpd="sng" algn="ctr">
              <a:solidFill>
                <a:srgbClr val="ECB448"/>
              </a:solidFill>
              <a:prstDash val="solid"/>
              <a:tailEnd type="oval"/>
            </a:ln>
            <a:effectLst/>
          </p:spPr>
        </p:cxnSp>
        <p:sp>
          <p:nvSpPr>
            <p:cNvPr id="348" name="SlideModel shp604">
              <a:extLst>
                <a:ext uri="{FF2B5EF4-FFF2-40B4-BE49-F238E27FC236}">
                  <a16:creationId xmlns:a16="http://schemas.microsoft.com/office/drawing/2014/main" id="{7741E813-EE5C-9B49-BD47-6832DBD36E56}"/>
                </a:ext>
              </a:extLst>
            </p:cNvPr>
            <p:cNvSpPr/>
            <p:nvPr/>
          </p:nvSpPr>
          <p:spPr>
            <a:xfrm>
              <a:off x="2510385" y="9343352"/>
              <a:ext cx="1145331" cy="708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91440" tIns="45720" rIns="91440" bIns="45720" numCol="1" anchor="ctr">
              <a:spAutoFit/>
            </a:bodyPr>
            <a:lstStyle>
              <a:lvl1pPr defTabSz="584200">
                <a:lnSpc>
                  <a:spcPct val="120000"/>
                </a:lnSpc>
                <a:spcBef>
                  <a:spcPts val="1000"/>
                </a:spcBef>
                <a:defRPr sz="1600">
                  <a:solidFill>
                    <a:srgbClr val="4D4D4D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algn="ctr"/>
              <a:r>
                <a:rPr sz="9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Date</a:t>
              </a:r>
            </a:p>
          </p:txBody>
        </p:sp>
        <p:sp>
          <p:nvSpPr>
            <p:cNvPr id="349" name="SlideModel shp605">
              <a:extLst>
                <a:ext uri="{FF2B5EF4-FFF2-40B4-BE49-F238E27FC236}">
                  <a16:creationId xmlns:a16="http://schemas.microsoft.com/office/drawing/2014/main" id="{760C6A56-6FA9-EF4D-A82C-AB0CD698BDD0}"/>
                </a:ext>
              </a:extLst>
            </p:cNvPr>
            <p:cNvSpPr/>
            <p:nvPr/>
          </p:nvSpPr>
          <p:spPr>
            <a:xfrm>
              <a:off x="4848150" y="10567543"/>
              <a:ext cx="548497" cy="548497"/>
            </a:xfrm>
            <a:prstGeom prst="diamond">
              <a:avLst/>
            </a:prstGeom>
            <a:solidFill>
              <a:srgbClr val="8BB74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 Light" pitchFamily="2" charset="77"/>
                <a:ea typeface="+mn-ea"/>
                <a:cs typeface="+mn-cs"/>
              </a:endParaRPr>
            </a:p>
          </p:txBody>
        </p:sp>
        <p:cxnSp>
          <p:nvCxnSpPr>
            <p:cNvPr id="350" name="SlideModel shp606">
              <a:extLst>
                <a:ext uri="{FF2B5EF4-FFF2-40B4-BE49-F238E27FC236}">
                  <a16:creationId xmlns:a16="http://schemas.microsoft.com/office/drawing/2014/main" id="{B1F141C9-9404-DD4C-A0C4-A5647522A315}"/>
                </a:ext>
              </a:extLst>
            </p:cNvPr>
            <p:cNvCxnSpPr/>
            <p:nvPr/>
          </p:nvCxnSpPr>
          <p:spPr>
            <a:xfrm flipV="1">
              <a:off x="5122399" y="8602095"/>
              <a:ext cx="0" cy="2011156"/>
            </a:xfrm>
            <a:prstGeom prst="straightConnector1">
              <a:avLst/>
            </a:prstGeom>
            <a:noFill/>
            <a:ln w="38100" cap="flat" cmpd="sng" algn="ctr">
              <a:solidFill>
                <a:srgbClr val="8BB74C"/>
              </a:solidFill>
              <a:prstDash val="solid"/>
              <a:tailEnd type="oval"/>
            </a:ln>
            <a:effectLst/>
          </p:spPr>
        </p:cxnSp>
        <p:sp>
          <p:nvSpPr>
            <p:cNvPr id="351" name="SlideModel shp607">
              <a:extLst>
                <a:ext uri="{FF2B5EF4-FFF2-40B4-BE49-F238E27FC236}">
                  <a16:creationId xmlns:a16="http://schemas.microsoft.com/office/drawing/2014/main" id="{29483FF1-F48C-7946-9DA4-F6F2AB7E7D4F}"/>
                </a:ext>
              </a:extLst>
            </p:cNvPr>
            <p:cNvSpPr/>
            <p:nvPr/>
          </p:nvSpPr>
          <p:spPr>
            <a:xfrm>
              <a:off x="4560185" y="7861233"/>
              <a:ext cx="1145331" cy="708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91440" tIns="45720" rIns="91440" bIns="45720" numCol="1" anchor="ctr">
              <a:spAutoFit/>
            </a:bodyPr>
            <a:lstStyle>
              <a:lvl1pPr defTabSz="584200">
                <a:lnSpc>
                  <a:spcPct val="120000"/>
                </a:lnSpc>
                <a:spcBef>
                  <a:spcPts val="1000"/>
                </a:spcBef>
                <a:defRPr sz="1600">
                  <a:solidFill>
                    <a:srgbClr val="4D4D4D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algn="ctr"/>
              <a:r>
                <a:rPr sz="9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Date</a:t>
              </a:r>
            </a:p>
          </p:txBody>
        </p:sp>
        <p:sp>
          <p:nvSpPr>
            <p:cNvPr id="352" name="SlideModel shp608">
              <a:extLst>
                <a:ext uri="{FF2B5EF4-FFF2-40B4-BE49-F238E27FC236}">
                  <a16:creationId xmlns:a16="http://schemas.microsoft.com/office/drawing/2014/main" id="{E076716F-E8B1-004E-815A-1738CE2E8C85}"/>
                </a:ext>
              </a:extLst>
            </p:cNvPr>
            <p:cNvSpPr/>
            <p:nvPr/>
          </p:nvSpPr>
          <p:spPr>
            <a:xfrm>
              <a:off x="7379920" y="10563734"/>
              <a:ext cx="548497" cy="548497"/>
            </a:xfrm>
            <a:prstGeom prst="diamond">
              <a:avLst/>
            </a:prstGeom>
            <a:solidFill>
              <a:srgbClr val="12A6F8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 Light" pitchFamily="2" charset="77"/>
                <a:ea typeface="+mn-ea"/>
                <a:cs typeface="+mn-cs"/>
              </a:endParaRPr>
            </a:p>
          </p:txBody>
        </p:sp>
        <p:cxnSp>
          <p:nvCxnSpPr>
            <p:cNvPr id="353" name="SlideModel shp609">
              <a:extLst>
                <a:ext uri="{FF2B5EF4-FFF2-40B4-BE49-F238E27FC236}">
                  <a16:creationId xmlns:a16="http://schemas.microsoft.com/office/drawing/2014/main" id="{A6B3C735-3749-434E-967B-EE527168EFC8}"/>
                </a:ext>
              </a:extLst>
            </p:cNvPr>
            <p:cNvCxnSpPr/>
            <p:nvPr/>
          </p:nvCxnSpPr>
          <p:spPr>
            <a:xfrm flipV="1">
              <a:off x="7654168" y="10079990"/>
              <a:ext cx="0" cy="548497"/>
            </a:xfrm>
            <a:prstGeom prst="straightConnector1">
              <a:avLst/>
            </a:prstGeom>
            <a:noFill/>
            <a:ln w="38100" cap="flat" cmpd="sng" algn="ctr">
              <a:solidFill>
                <a:srgbClr val="12A6F8"/>
              </a:solidFill>
              <a:prstDash val="solid"/>
              <a:tailEnd type="oval"/>
            </a:ln>
            <a:effectLst/>
          </p:spPr>
        </p:cxnSp>
        <p:sp>
          <p:nvSpPr>
            <p:cNvPr id="354" name="SlideModel shp610">
              <a:extLst>
                <a:ext uri="{FF2B5EF4-FFF2-40B4-BE49-F238E27FC236}">
                  <a16:creationId xmlns:a16="http://schemas.microsoft.com/office/drawing/2014/main" id="{BB5FE99E-E340-7F43-A408-8CCC5A1179D7}"/>
                </a:ext>
              </a:extLst>
            </p:cNvPr>
            <p:cNvSpPr/>
            <p:nvPr/>
          </p:nvSpPr>
          <p:spPr>
            <a:xfrm>
              <a:off x="7091956" y="9339540"/>
              <a:ext cx="1145331" cy="708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91440" tIns="45720" rIns="91440" bIns="45720" numCol="1" anchor="ctr">
              <a:spAutoFit/>
            </a:bodyPr>
            <a:lstStyle>
              <a:lvl1pPr defTabSz="584200">
                <a:lnSpc>
                  <a:spcPct val="120000"/>
                </a:lnSpc>
                <a:spcBef>
                  <a:spcPts val="1000"/>
                </a:spcBef>
                <a:defRPr sz="1600">
                  <a:solidFill>
                    <a:srgbClr val="4D4D4D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algn="ctr"/>
              <a:r>
                <a:rPr sz="9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Date</a:t>
              </a:r>
            </a:p>
          </p:txBody>
        </p:sp>
        <p:sp>
          <p:nvSpPr>
            <p:cNvPr id="355" name="SlideModel shp611">
              <a:extLst>
                <a:ext uri="{FF2B5EF4-FFF2-40B4-BE49-F238E27FC236}">
                  <a16:creationId xmlns:a16="http://schemas.microsoft.com/office/drawing/2014/main" id="{D2C4559F-5E4F-DC4B-B223-4383A46F353C}"/>
                </a:ext>
              </a:extLst>
            </p:cNvPr>
            <p:cNvSpPr/>
            <p:nvPr/>
          </p:nvSpPr>
          <p:spPr>
            <a:xfrm>
              <a:off x="8388941" y="10578970"/>
              <a:ext cx="548497" cy="548497"/>
            </a:xfrm>
            <a:prstGeom prst="diamond">
              <a:avLst/>
            </a:prstGeom>
            <a:solidFill>
              <a:srgbClr val="A5A5A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 Light" pitchFamily="2" charset="77"/>
                <a:ea typeface="+mn-ea"/>
                <a:cs typeface="+mn-cs"/>
              </a:endParaRPr>
            </a:p>
          </p:txBody>
        </p:sp>
        <p:cxnSp>
          <p:nvCxnSpPr>
            <p:cNvPr id="356" name="SlideModel shp612">
              <a:extLst>
                <a:ext uri="{FF2B5EF4-FFF2-40B4-BE49-F238E27FC236}">
                  <a16:creationId xmlns:a16="http://schemas.microsoft.com/office/drawing/2014/main" id="{86CE4560-CB61-E649-BDB2-2B88067D4AA6}"/>
                </a:ext>
              </a:extLst>
            </p:cNvPr>
            <p:cNvCxnSpPr/>
            <p:nvPr/>
          </p:nvCxnSpPr>
          <p:spPr>
            <a:xfrm flipV="1">
              <a:off x="8663189" y="8613522"/>
              <a:ext cx="0" cy="2011156"/>
            </a:xfrm>
            <a:prstGeom prst="straightConnector1">
              <a:avLst/>
            </a:prstGeom>
            <a:noFill/>
            <a:ln w="38100" cap="flat" cmpd="sng" algn="ctr">
              <a:solidFill>
                <a:srgbClr val="A5A5A5"/>
              </a:solidFill>
              <a:prstDash val="solid"/>
              <a:tailEnd type="oval"/>
            </a:ln>
            <a:effectLst/>
          </p:spPr>
        </p:cxnSp>
        <p:sp>
          <p:nvSpPr>
            <p:cNvPr id="357" name="SlideModel shp613">
              <a:extLst>
                <a:ext uri="{FF2B5EF4-FFF2-40B4-BE49-F238E27FC236}">
                  <a16:creationId xmlns:a16="http://schemas.microsoft.com/office/drawing/2014/main" id="{09D7C513-444B-EE4A-8D92-060473A1EEB1}"/>
                </a:ext>
              </a:extLst>
            </p:cNvPr>
            <p:cNvSpPr/>
            <p:nvPr/>
          </p:nvSpPr>
          <p:spPr>
            <a:xfrm>
              <a:off x="8100978" y="7872660"/>
              <a:ext cx="1145331" cy="708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91440" tIns="45720" rIns="91440" bIns="45720" numCol="1" anchor="ctr">
              <a:spAutoFit/>
            </a:bodyPr>
            <a:lstStyle>
              <a:lvl1pPr defTabSz="584200">
                <a:lnSpc>
                  <a:spcPct val="120000"/>
                </a:lnSpc>
                <a:spcBef>
                  <a:spcPts val="1000"/>
                </a:spcBef>
                <a:defRPr sz="1600">
                  <a:solidFill>
                    <a:srgbClr val="4D4D4D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algn="ctr"/>
              <a:r>
                <a:rPr sz="9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Date</a:t>
              </a:r>
            </a:p>
          </p:txBody>
        </p:sp>
        <p:sp>
          <p:nvSpPr>
            <p:cNvPr id="358" name="SlideModel shp614">
              <a:extLst>
                <a:ext uri="{FF2B5EF4-FFF2-40B4-BE49-F238E27FC236}">
                  <a16:creationId xmlns:a16="http://schemas.microsoft.com/office/drawing/2014/main" id="{59646885-10D6-6C48-AC01-A7BAF8B9459F}"/>
                </a:ext>
              </a:extLst>
            </p:cNvPr>
            <p:cNvSpPr/>
            <p:nvPr/>
          </p:nvSpPr>
          <p:spPr>
            <a:xfrm>
              <a:off x="10177875" y="10598599"/>
              <a:ext cx="548497" cy="548497"/>
            </a:xfrm>
            <a:prstGeom prst="diamond">
              <a:avLst/>
            </a:prstGeom>
            <a:solidFill>
              <a:srgbClr val="8BB74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 Light" pitchFamily="2" charset="77"/>
                <a:ea typeface="+mn-ea"/>
                <a:cs typeface="+mn-cs"/>
              </a:endParaRPr>
            </a:p>
          </p:txBody>
        </p:sp>
        <p:cxnSp>
          <p:nvCxnSpPr>
            <p:cNvPr id="359" name="SlideModel shp615">
              <a:extLst>
                <a:ext uri="{FF2B5EF4-FFF2-40B4-BE49-F238E27FC236}">
                  <a16:creationId xmlns:a16="http://schemas.microsoft.com/office/drawing/2014/main" id="{9030237F-0779-6C4F-9113-60E6BC8CCBAC}"/>
                </a:ext>
              </a:extLst>
            </p:cNvPr>
            <p:cNvCxnSpPr/>
            <p:nvPr/>
          </p:nvCxnSpPr>
          <p:spPr>
            <a:xfrm flipV="1">
              <a:off x="10446454" y="10114855"/>
              <a:ext cx="0" cy="548497"/>
            </a:xfrm>
            <a:prstGeom prst="straightConnector1">
              <a:avLst/>
            </a:prstGeom>
            <a:noFill/>
            <a:ln w="38100" cap="flat" cmpd="sng" algn="ctr">
              <a:solidFill>
                <a:srgbClr val="8BB74C"/>
              </a:solidFill>
              <a:prstDash val="solid"/>
              <a:tailEnd type="oval"/>
            </a:ln>
            <a:effectLst/>
          </p:spPr>
        </p:cxnSp>
        <p:sp>
          <p:nvSpPr>
            <p:cNvPr id="360" name="SlideModel shp616">
              <a:extLst>
                <a:ext uri="{FF2B5EF4-FFF2-40B4-BE49-F238E27FC236}">
                  <a16:creationId xmlns:a16="http://schemas.microsoft.com/office/drawing/2014/main" id="{0CE97BBA-0F91-5E44-9D53-6CCF399CA2E7}"/>
                </a:ext>
              </a:extLst>
            </p:cNvPr>
            <p:cNvSpPr/>
            <p:nvPr/>
          </p:nvSpPr>
          <p:spPr>
            <a:xfrm>
              <a:off x="9889911" y="9374407"/>
              <a:ext cx="1145331" cy="708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91440" tIns="45720" rIns="91440" bIns="45720" numCol="1" anchor="ctr">
              <a:spAutoFit/>
            </a:bodyPr>
            <a:lstStyle>
              <a:lvl1pPr defTabSz="584200">
                <a:lnSpc>
                  <a:spcPct val="120000"/>
                </a:lnSpc>
                <a:spcBef>
                  <a:spcPts val="1000"/>
                </a:spcBef>
                <a:defRPr sz="1600">
                  <a:solidFill>
                    <a:srgbClr val="4D4D4D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algn="ctr"/>
              <a:r>
                <a:rPr sz="9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Date</a:t>
              </a:r>
            </a:p>
          </p:txBody>
        </p:sp>
        <p:sp>
          <p:nvSpPr>
            <p:cNvPr id="361" name="SlideModel shp617">
              <a:extLst>
                <a:ext uri="{FF2B5EF4-FFF2-40B4-BE49-F238E27FC236}">
                  <a16:creationId xmlns:a16="http://schemas.microsoft.com/office/drawing/2014/main" id="{48053E14-1375-1042-AFEB-4D78835D65C7}"/>
                </a:ext>
              </a:extLst>
            </p:cNvPr>
            <p:cNvSpPr/>
            <p:nvPr/>
          </p:nvSpPr>
          <p:spPr>
            <a:xfrm>
              <a:off x="16420953" y="10598599"/>
              <a:ext cx="548497" cy="548497"/>
            </a:xfrm>
            <a:prstGeom prst="diamond">
              <a:avLst/>
            </a:prstGeom>
            <a:solidFill>
              <a:srgbClr val="12A6F8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 Light" pitchFamily="2" charset="77"/>
                <a:ea typeface="+mn-ea"/>
                <a:cs typeface="+mn-cs"/>
              </a:endParaRPr>
            </a:p>
          </p:txBody>
        </p:sp>
        <p:cxnSp>
          <p:nvCxnSpPr>
            <p:cNvPr id="362" name="SlideModel shp618">
              <a:extLst>
                <a:ext uri="{FF2B5EF4-FFF2-40B4-BE49-F238E27FC236}">
                  <a16:creationId xmlns:a16="http://schemas.microsoft.com/office/drawing/2014/main" id="{E1693BAA-8A09-D745-AB9F-785F07BE7553}"/>
                </a:ext>
              </a:extLst>
            </p:cNvPr>
            <p:cNvCxnSpPr/>
            <p:nvPr/>
          </p:nvCxnSpPr>
          <p:spPr>
            <a:xfrm flipV="1">
              <a:off x="16682844" y="10114855"/>
              <a:ext cx="0" cy="548497"/>
            </a:xfrm>
            <a:prstGeom prst="straightConnector1">
              <a:avLst/>
            </a:prstGeom>
            <a:noFill/>
            <a:ln w="38100" cap="flat" cmpd="sng" algn="ctr">
              <a:solidFill>
                <a:srgbClr val="12A6F8"/>
              </a:solidFill>
              <a:prstDash val="solid"/>
              <a:tailEnd type="oval"/>
            </a:ln>
            <a:effectLst/>
          </p:spPr>
        </p:cxnSp>
        <p:sp>
          <p:nvSpPr>
            <p:cNvPr id="363" name="SlideModel shp619">
              <a:extLst>
                <a:ext uri="{FF2B5EF4-FFF2-40B4-BE49-F238E27FC236}">
                  <a16:creationId xmlns:a16="http://schemas.microsoft.com/office/drawing/2014/main" id="{E546CD20-CF8E-FA4B-8AFD-5151E112748C}"/>
                </a:ext>
              </a:extLst>
            </p:cNvPr>
            <p:cNvSpPr/>
            <p:nvPr/>
          </p:nvSpPr>
          <p:spPr>
            <a:xfrm>
              <a:off x="16132991" y="9374407"/>
              <a:ext cx="1145331" cy="708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91440" tIns="45720" rIns="91440" bIns="45720" numCol="1" anchor="ctr">
              <a:spAutoFit/>
            </a:bodyPr>
            <a:lstStyle>
              <a:lvl1pPr defTabSz="584200">
                <a:lnSpc>
                  <a:spcPct val="120000"/>
                </a:lnSpc>
                <a:spcBef>
                  <a:spcPts val="1000"/>
                </a:spcBef>
                <a:defRPr sz="1600">
                  <a:solidFill>
                    <a:srgbClr val="4D4D4D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algn="ctr"/>
              <a:r>
                <a:rPr sz="9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Date</a:t>
              </a:r>
            </a:p>
          </p:txBody>
        </p:sp>
        <p:sp>
          <p:nvSpPr>
            <p:cNvPr id="364" name="SlideModel shp620">
              <a:extLst>
                <a:ext uri="{FF2B5EF4-FFF2-40B4-BE49-F238E27FC236}">
                  <a16:creationId xmlns:a16="http://schemas.microsoft.com/office/drawing/2014/main" id="{B79FAE6D-C524-0F45-A27A-5CD4569AF09F}"/>
                </a:ext>
              </a:extLst>
            </p:cNvPr>
            <p:cNvSpPr/>
            <p:nvPr/>
          </p:nvSpPr>
          <p:spPr>
            <a:xfrm>
              <a:off x="18847294" y="10613835"/>
              <a:ext cx="548497" cy="548497"/>
            </a:xfrm>
            <a:prstGeom prst="diamond">
              <a:avLst/>
            </a:prstGeom>
            <a:solidFill>
              <a:srgbClr val="A5A5A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 Light" pitchFamily="2" charset="77"/>
                <a:ea typeface="+mn-ea"/>
                <a:cs typeface="+mn-cs"/>
              </a:endParaRPr>
            </a:p>
          </p:txBody>
        </p:sp>
        <p:cxnSp>
          <p:nvCxnSpPr>
            <p:cNvPr id="365" name="SlideModel shp621">
              <a:extLst>
                <a:ext uri="{FF2B5EF4-FFF2-40B4-BE49-F238E27FC236}">
                  <a16:creationId xmlns:a16="http://schemas.microsoft.com/office/drawing/2014/main" id="{980D1357-5A3E-5748-A328-581CD3A8AA86}"/>
                </a:ext>
              </a:extLst>
            </p:cNvPr>
            <p:cNvCxnSpPr/>
            <p:nvPr/>
          </p:nvCxnSpPr>
          <p:spPr>
            <a:xfrm flipV="1">
              <a:off x="19109185" y="8648387"/>
              <a:ext cx="0" cy="2011156"/>
            </a:xfrm>
            <a:prstGeom prst="straightConnector1">
              <a:avLst/>
            </a:prstGeom>
            <a:noFill/>
            <a:ln w="38100" cap="flat" cmpd="sng" algn="ctr">
              <a:solidFill>
                <a:srgbClr val="A5A5A5"/>
              </a:solidFill>
              <a:prstDash val="solid"/>
              <a:tailEnd type="oval"/>
            </a:ln>
            <a:effectLst/>
          </p:spPr>
        </p:cxnSp>
        <p:sp>
          <p:nvSpPr>
            <p:cNvPr id="366" name="SlideModel shp622">
              <a:extLst>
                <a:ext uri="{FF2B5EF4-FFF2-40B4-BE49-F238E27FC236}">
                  <a16:creationId xmlns:a16="http://schemas.microsoft.com/office/drawing/2014/main" id="{89C21F63-44EB-BF42-B685-E13450DFA227}"/>
                </a:ext>
              </a:extLst>
            </p:cNvPr>
            <p:cNvSpPr/>
            <p:nvPr/>
          </p:nvSpPr>
          <p:spPr>
            <a:xfrm>
              <a:off x="18559330" y="7907527"/>
              <a:ext cx="1145331" cy="708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91440" tIns="45720" rIns="91440" bIns="45720" numCol="1" anchor="ctr">
              <a:spAutoFit/>
            </a:bodyPr>
            <a:lstStyle>
              <a:lvl1pPr defTabSz="584200">
                <a:lnSpc>
                  <a:spcPct val="120000"/>
                </a:lnSpc>
                <a:spcBef>
                  <a:spcPts val="1000"/>
                </a:spcBef>
                <a:defRPr sz="1600">
                  <a:solidFill>
                    <a:srgbClr val="4D4D4D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algn="ctr"/>
              <a:r>
                <a:rPr sz="9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Date</a:t>
              </a:r>
            </a:p>
          </p:txBody>
        </p:sp>
        <p:sp>
          <p:nvSpPr>
            <p:cNvPr id="367" name="SlideModel shp623">
              <a:extLst>
                <a:ext uri="{FF2B5EF4-FFF2-40B4-BE49-F238E27FC236}">
                  <a16:creationId xmlns:a16="http://schemas.microsoft.com/office/drawing/2014/main" id="{B885759F-80ED-8D49-BBCB-51285020D60E}"/>
                </a:ext>
              </a:extLst>
            </p:cNvPr>
            <p:cNvSpPr/>
            <p:nvPr/>
          </p:nvSpPr>
          <p:spPr>
            <a:xfrm>
              <a:off x="21097119" y="10598599"/>
              <a:ext cx="548497" cy="548497"/>
            </a:xfrm>
            <a:prstGeom prst="diamond">
              <a:avLst/>
            </a:prstGeom>
            <a:solidFill>
              <a:srgbClr val="ECB448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 Light" pitchFamily="2" charset="77"/>
                <a:ea typeface="+mn-ea"/>
                <a:cs typeface="+mn-cs"/>
              </a:endParaRPr>
            </a:p>
          </p:txBody>
        </p:sp>
        <p:cxnSp>
          <p:nvCxnSpPr>
            <p:cNvPr id="368" name="SlideModel shp624">
              <a:extLst>
                <a:ext uri="{FF2B5EF4-FFF2-40B4-BE49-F238E27FC236}">
                  <a16:creationId xmlns:a16="http://schemas.microsoft.com/office/drawing/2014/main" id="{0306DE4C-4CB0-214A-9B6B-C0A564AC97E2}"/>
                </a:ext>
              </a:extLst>
            </p:cNvPr>
            <p:cNvCxnSpPr/>
            <p:nvPr/>
          </p:nvCxnSpPr>
          <p:spPr>
            <a:xfrm flipV="1">
              <a:off x="21359010" y="10114855"/>
              <a:ext cx="0" cy="548497"/>
            </a:xfrm>
            <a:prstGeom prst="straightConnector1">
              <a:avLst/>
            </a:prstGeom>
            <a:noFill/>
            <a:ln w="38100" cap="flat" cmpd="sng" algn="ctr">
              <a:solidFill>
                <a:srgbClr val="ECB448"/>
              </a:solidFill>
              <a:prstDash val="solid"/>
              <a:tailEnd type="oval"/>
            </a:ln>
            <a:effectLst/>
          </p:spPr>
        </p:cxnSp>
        <p:sp>
          <p:nvSpPr>
            <p:cNvPr id="369" name="SlideModel shp625">
              <a:extLst>
                <a:ext uri="{FF2B5EF4-FFF2-40B4-BE49-F238E27FC236}">
                  <a16:creationId xmlns:a16="http://schemas.microsoft.com/office/drawing/2014/main" id="{CE9CEB74-26EC-2B4B-857D-341FE179F62A}"/>
                </a:ext>
              </a:extLst>
            </p:cNvPr>
            <p:cNvSpPr/>
            <p:nvPr/>
          </p:nvSpPr>
          <p:spPr>
            <a:xfrm>
              <a:off x="20809157" y="9374407"/>
              <a:ext cx="1145331" cy="708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91440" tIns="45720" rIns="91440" bIns="45720" numCol="1" anchor="ctr">
              <a:spAutoFit/>
            </a:bodyPr>
            <a:lstStyle>
              <a:lvl1pPr defTabSz="584200">
                <a:lnSpc>
                  <a:spcPct val="120000"/>
                </a:lnSpc>
                <a:spcBef>
                  <a:spcPts val="1000"/>
                </a:spcBef>
                <a:defRPr sz="1600">
                  <a:solidFill>
                    <a:srgbClr val="4D4D4D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algn="ctr"/>
              <a:r>
                <a:rPr sz="9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Date</a:t>
              </a:r>
            </a:p>
          </p:txBody>
        </p:sp>
        <p:sp>
          <p:nvSpPr>
            <p:cNvPr id="370" name="SlideModel shp626">
              <a:extLst>
                <a:ext uri="{FF2B5EF4-FFF2-40B4-BE49-F238E27FC236}">
                  <a16:creationId xmlns:a16="http://schemas.microsoft.com/office/drawing/2014/main" id="{AA9F628A-4D15-8F48-B7A6-1EA24D6C0165}"/>
                </a:ext>
              </a:extLst>
            </p:cNvPr>
            <p:cNvSpPr/>
            <p:nvPr/>
          </p:nvSpPr>
          <p:spPr>
            <a:xfrm>
              <a:off x="3072600" y="3087545"/>
              <a:ext cx="1838785" cy="494723"/>
            </a:xfrm>
            <a:prstGeom prst="leftRightArrow">
              <a:avLst/>
            </a:prstGeom>
            <a:solidFill>
              <a:srgbClr val="E35A3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 Light" pitchFamily="2" charset="77"/>
                <a:ea typeface="+mn-ea"/>
                <a:cs typeface="+mn-cs"/>
              </a:endParaRPr>
            </a:p>
          </p:txBody>
        </p:sp>
        <p:sp>
          <p:nvSpPr>
            <p:cNvPr id="371" name="SlideModel shp627">
              <a:extLst>
                <a:ext uri="{FF2B5EF4-FFF2-40B4-BE49-F238E27FC236}">
                  <a16:creationId xmlns:a16="http://schemas.microsoft.com/office/drawing/2014/main" id="{1CB0B2A8-AB78-1642-8699-E4B09B9573DC}"/>
                </a:ext>
              </a:extLst>
            </p:cNvPr>
            <p:cNvSpPr/>
            <p:nvPr/>
          </p:nvSpPr>
          <p:spPr>
            <a:xfrm>
              <a:off x="1776698" y="2980593"/>
              <a:ext cx="1145331" cy="708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91440" tIns="45720" rIns="91440" bIns="45720" numCol="1" anchor="ctr">
              <a:spAutoFit/>
            </a:bodyPr>
            <a:lstStyle>
              <a:lvl1pPr defTabSz="584200">
                <a:lnSpc>
                  <a:spcPct val="120000"/>
                </a:lnSpc>
                <a:spcBef>
                  <a:spcPts val="1000"/>
                </a:spcBef>
                <a:defRPr sz="1600">
                  <a:solidFill>
                    <a:srgbClr val="4D4D4D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algn="r"/>
              <a:r>
                <a:rPr sz="9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Date</a:t>
              </a:r>
            </a:p>
          </p:txBody>
        </p:sp>
        <p:sp>
          <p:nvSpPr>
            <p:cNvPr id="372" name="SlideModel shp628">
              <a:extLst>
                <a:ext uri="{FF2B5EF4-FFF2-40B4-BE49-F238E27FC236}">
                  <a16:creationId xmlns:a16="http://schemas.microsoft.com/office/drawing/2014/main" id="{AFA9C21F-F652-814D-8AA8-C1BD4A9E1131}"/>
                </a:ext>
              </a:extLst>
            </p:cNvPr>
            <p:cNvSpPr/>
            <p:nvPr/>
          </p:nvSpPr>
          <p:spPr>
            <a:xfrm>
              <a:off x="4911384" y="3820866"/>
              <a:ext cx="2602664" cy="494723"/>
            </a:xfrm>
            <a:prstGeom prst="leftRightArrow">
              <a:avLst/>
            </a:prstGeom>
            <a:solidFill>
              <a:srgbClr val="8BB74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 Light" pitchFamily="2" charset="77"/>
                <a:ea typeface="+mn-ea"/>
                <a:cs typeface="+mn-cs"/>
              </a:endParaRPr>
            </a:p>
          </p:txBody>
        </p:sp>
        <p:sp>
          <p:nvSpPr>
            <p:cNvPr id="373" name="SlideModel shp629">
              <a:extLst>
                <a:ext uri="{FF2B5EF4-FFF2-40B4-BE49-F238E27FC236}">
                  <a16:creationId xmlns:a16="http://schemas.microsoft.com/office/drawing/2014/main" id="{83929EA8-E95A-AA4F-BA8F-908EEDEAC7E9}"/>
                </a:ext>
              </a:extLst>
            </p:cNvPr>
            <p:cNvSpPr/>
            <p:nvPr/>
          </p:nvSpPr>
          <p:spPr>
            <a:xfrm>
              <a:off x="3615481" y="3713915"/>
              <a:ext cx="1145331" cy="708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91440" tIns="45720" rIns="91440" bIns="45720" numCol="1" anchor="ctr">
              <a:spAutoFit/>
            </a:bodyPr>
            <a:lstStyle>
              <a:lvl1pPr defTabSz="584200">
                <a:lnSpc>
                  <a:spcPct val="120000"/>
                </a:lnSpc>
                <a:spcBef>
                  <a:spcPts val="1000"/>
                </a:spcBef>
                <a:defRPr sz="1600">
                  <a:solidFill>
                    <a:srgbClr val="4D4D4D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algn="r"/>
              <a:r>
                <a:rPr sz="9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Date</a:t>
              </a:r>
            </a:p>
          </p:txBody>
        </p:sp>
        <p:sp>
          <p:nvSpPr>
            <p:cNvPr id="374" name="SlideModel shp630">
              <a:extLst>
                <a:ext uri="{FF2B5EF4-FFF2-40B4-BE49-F238E27FC236}">
                  <a16:creationId xmlns:a16="http://schemas.microsoft.com/office/drawing/2014/main" id="{D2EC4D1F-72D7-9D4E-AF61-DDEDC2631DC0}"/>
                </a:ext>
              </a:extLst>
            </p:cNvPr>
            <p:cNvSpPr/>
            <p:nvPr/>
          </p:nvSpPr>
          <p:spPr>
            <a:xfrm>
              <a:off x="12260058" y="4614010"/>
              <a:ext cx="1838785" cy="494723"/>
            </a:xfrm>
            <a:prstGeom prst="leftRightArrow">
              <a:avLst/>
            </a:prstGeom>
            <a:solidFill>
              <a:srgbClr val="ECB448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 Light" pitchFamily="2" charset="77"/>
                <a:ea typeface="+mn-ea"/>
                <a:cs typeface="+mn-cs"/>
              </a:endParaRPr>
            </a:p>
          </p:txBody>
        </p:sp>
        <p:sp>
          <p:nvSpPr>
            <p:cNvPr id="375" name="SlideModel shp631">
              <a:extLst>
                <a:ext uri="{FF2B5EF4-FFF2-40B4-BE49-F238E27FC236}">
                  <a16:creationId xmlns:a16="http://schemas.microsoft.com/office/drawing/2014/main" id="{B87CBF6A-A576-3844-8CF6-4167079CCFB4}"/>
                </a:ext>
              </a:extLst>
            </p:cNvPr>
            <p:cNvSpPr/>
            <p:nvPr/>
          </p:nvSpPr>
          <p:spPr>
            <a:xfrm>
              <a:off x="11009863" y="4507057"/>
              <a:ext cx="1145331" cy="708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91440" tIns="45720" rIns="91440" bIns="45720" numCol="1" anchor="ctr">
              <a:spAutoFit/>
            </a:bodyPr>
            <a:lstStyle>
              <a:lvl1pPr defTabSz="584200">
                <a:lnSpc>
                  <a:spcPct val="120000"/>
                </a:lnSpc>
                <a:spcBef>
                  <a:spcPts val="1000"/>
                </a:spcBef>
                <a:defRPr sz="1600">
                  <a:solidFill>
                    <a:srgbClr val="4D4D4D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algn="r"/>
              <a:r>
                <a:rPr sz="9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Date</a:t>
              </a:r>
            </a:p>
          </p:txBody>
        </p:sp>
        <p:sp>
          <p:nvSpPr>
            <p:cNvPr id="376" name="SlideModel shp632">
              <a:extLst>
                <a:ext uri="{FF2B5EF4-FFF2-40B4-BE49-F238E27FC236}">
                  <a16:creationId xmlns:a16="http://schemas.microsoft.com/office/drawing/2014/main" id="{64BFEE69-6AA3-0F4C-8B02-9CF122BAF723}"/>
                </a:ext>
              </a:extLst>
            </p:cNvPr>
            <p:cNvSpPr/>
            <p:nvPr/>
          </p:nvSpPr>
          <p:spPr>
            <a:xfrm>
              <a:off x="5226220" y="5300969"/>
              <a:ext cx="3808938" cy="494723"/>
            </a:xfrm>
            <a:prstGeom prst="leftRightArrow">
              <a:avLst/>
            </a:prstGeom>
            <a:solidFill>
              <a:srgbClr val="12A6F8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 Light" pitchFamily="2" charset="77"/>
                <a:ea typeface="+mn-ea"/>
                <a:cs typeface="+mn-cs"/>
              </a:endParaRPr>
            </a:p>
          </p:txBody>
        </p:sp>
        <p:sp>
          <p:nvSpPr>
            <p:cNvPr id="377" name="SlideModel shp633">
              <a:extLst>
                <a:ext uri="{FF2B5EF4-FFF2-40B4-BE49-F238E27FC236}">
                  <a16:creationId xmlns:a16="http://schemas.microsoft.com/office/drawing/2014/main" id="{39239ECB-8F80-C846-8C66-2B86AD2A8EA6}"/>
                </a:ext>
              </a:extLst>
            </p:cNvPr>
            <p:cNvSpPr/>
            <p:nvPr/>
          </p:nvSpPr>
          <p:spPr>
            <a:xfrm>
              <a:off x="3976027" y="5194016"/>
              <a:ext cx="1145331" cy="708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91440" tIns="45720" rIns="91440" bIns="45720" numCol="1" anchor="ctr">
              <a:spAutoFit/>
            </a:bodyPr>
            <a:lstStyle>
              <a:lvl1pPr defTabSz="584200">
                <a:lnSpc>
                  <a:spcPct val="120000"/>
                </a:lnSpc>
                <a:spcBef>
                  <a:spcPts val="1000"/>
                </a:spcBef>
                <a:defRPr sz="1600">
                  <a:solidFill>
                    <a:srgbClr val="4D4D4D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algn="r"/>
              <a:r>
                <a:rPr sz="9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Date</a:t>
              </a:r>
            </a:p>
          </p:txBody>
        </p:sp>
        <p:sp>
          <p:nvSpPr>
            <p:cNvPr id="378" name="SlideModel shp634">
              <a:extLst>
                <a:ext uri="{FF2B5EF4-FFF2-40B4-BE49-F238E27FC236}">
                  <a16:creationId xmlns:a16="http://schemas.microsoft.com/office/drawing/2014/main" id="{6127646B-EE99-3B45-A627-D41818CA596E}"/>
                </a:ext>
              </a:extLst>
            </p:cNvPr>
            <p:cNvSpPr/>
            <p:nvPr/>
          </p:nvSpPr>
          <p:spPr>
            <a:xfrm>
              <a:off x="11225221" y="6071626"/>
              <a:ext cx="4662893" cy="494723"/>
            </a:xfrm>
            <a:prstGeom prst="leftRightArrow">
              <a:avLst>
                <a:gd name="adj1" fmla="val 50000"/>
                <a:gd name="adj2" fmla="val 36138"/>
              </a:avLst>
            </a:prstGeom>
            <a:solidFill>
              <a:srgbClr val="5FB7A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 Light" pitchFamily="2" charset="77"/>
                <a:ea typeface="+mn-ea"/>
                <a:cs typeface="+mn-cs"/>
              </a:endParaRPr>
            </a:p>
          </p:txBody>
        </p:sp>
        <p:sp>
          <p:nvSpPr>
            <p:cNvPr id="379" name="SlideModel shp635">
              <a:extLst>
                <a:ext uri="{FF2B5EF4-FFF2-40B4-BE49-F238E27FC236}">
                  <a16:creationId xmlns:a16="http://schemas.microsoft.com/office/drawing/2014/main" id="{58137629-63C7-B54C-9144-7C029DDC9791}"/>
                </a:ext>
              </a:extLst>
            </p:cNvPr>
            <p:cNvSpPr/>
            <p:nvPr/>
          </p:nvSpPr>
          <p:spPr>
            <a:xfrm>
              <a:off x="10408798" y="5509139"/>
              <a:ext cx="790600" cy="16196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91440" tIns="45720" rIns="91440" bIns="45720" numCol="1" anchor="ctr">
              <a:spAutoFit/>
            </a:bodyPr>
            <a:lstStyle>
              <a:lvl1pPr defTabSz="584200">
                <a:lnSpc>
                  <a:spcPct val="120000"/>
                </a:lnSpc>
                <a:spcBef>
                  <a:spcPts val="1000"/>
                </a:spcBef>
                <a:defRPr sz="1600">
                  <a:solidFill>
                    <a:srgbClr val="4D4D4D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algn="r"/>
              <a:r>
                <a:rPr sz="9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Dat</a:t>
              </a:r>
              <a:r>
                <a:rPr lang="en-US" sz="9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e</a:t>
              </a:r>
              <a:endParaRPr sz="900" dirty="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380" name="SlideModel shp636">
              <a:extLst>
                <a:ext uri="{FF2B5EF4-FFF2-40B4-BE49-F238E27FC236}">
                  <a16:creationId xmlns:a16="http://schemas.microsoft.com/office/drawing/2014/main" id="{893F3200-4BD1-B648-B90F-340A28524867}"/>
                </a:ext>
              </a:extLst>
            </p:cNvPr>
            <p:cNvSpPr/>
            <p:nvPr/>
          </p:nvSpPr>
          <p:spPr>
            <a:xfrm>
              <a:off x="11225221" y="6747284"/>
              <a:ext cx="9990954" cy="494723"/>
            </a:xfrm>
            <a:prstGeom prst="leftRightArrow">
              <a:avLst>
                <a:gd name="adj1" fmla="val 50000"/>
                <a:gd name="adj2" fmla="val 45893"/>
              </a:avLst>
            </a:prstGeom>
            <a:solidFill>
              <a:srgbClr val="A5A5A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 Light" pitchFamily="2" charset="77"/>
                <a:ea typeface="+mn-ea"/>
                <a:cs typeface="+mn-cs"/>
              </a:endParaRPr>
            </a:p>
          </p:txBody>
        </p:sp>
        <p:sp>
          <p:nvSpPr>
            <p:cNvPr id="381" name="SlideModel shp637">
              <a:extLst>
                <a:ext uri="{FF2B5EF4-FFF2-40B4-BE49-F238E27FC236}">
                  <a16:creationId xmlns:a16="http://schemas.microsoft.com/office/drawing/2014/main" id="{619C2700-590F-0A42-8731-F2A634A8C2C4}"/>
                </a:ext>
              </a:extLst>
            </p:cNvPr>
            <p:cNvSpPr/>
            <p:nvPr/>
          </p:nvSpPr>
          <p:spPr>
            <a:xfrm>
              <a:off x="10054069" y="6640331"/>
              <a:ext cx="1145331" cy="708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91440" tIns="45720" rIns="91440" bIns="45720" numCol="1" anchor="ctr">
              <a:spAutoFit/>
            </a:bodyPr>
            <a:lstStyle>
              <a:lvl1pPr defTabSz="584200">
                <a:lnSpc>
                  <a:spcPct val="120000"/>
                </a:lnSpc>
                <a:spcBef>
                  <a:spcPts val="1000"/>
                </a:spcBef>
                <a:defRPr sz="1600">
                  <a:solidFill>
                    <a:srgbClr val="4D4D4D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algn="r"/>
              <a:r>
                <a:rPr sz="9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Date</a:t>
              </a:r>
            </a:p>
          </p:txBody>
        </p:sp>
        <p:sp>
          <p:nvSpPr>
            <p:cNvPr id="382" name="SlideModel shp638">
              <a:extLst>
                <a:ext uri="{FF2B5EF4-FFF2-40B4-BE49-F238E27FC236}">
                  <a16:creationId xmlns:a16="http://schemas.microsoft.com/office/drawing/2014/main" id="{E243158F-FF55-A646-8BE3-A7C9E10155B4}"/>
                </a:ext>
              </a:extLst>
            </p:cNvPr>
            <p:cNvSpPr txBox="1"/>
            <p:nvPr/>
          </p:nvSpPr>
          <p:spPr>
            <a:xfrm>
              <a:off x="5066491" y="2983336"/>
              <a:ext cx="2775159" cy="695961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r>
                <a:rPr lang="en-US" sz="1000" b="1" dirty="0">
                  <a:solidFill>
                    <a:prstClr val="black"/>
                  </a:solidFill>
                  <a:latin typeface="Arial Black" panose="020B0A04020102020204" pitchFamily="34" charset="0"/>
                  <a:ea typeface="League Spartan" charset="0"/>
                  <a:cs typeface="Poppins" pitchFamily="2" charset="77"/>
                </a:rPr>
                <a:t>Insert Text</a:t>
              </a:r>
            </a:p>
          </p:txBody>
        </p:sp>
        <p:sp>
          <p:nvSpPr>
            <p:cNvPr id="383" name="SlideModel shp639">
              <a:extLst>
                <a:ext uri="{FF2B5EF4-FFF2-40B4-BE49-F238E27FC236}">
                  <a16:creationId xmlns:a16="http://schemas.microsoft.com/office/drawing/2014/main" id="{82D7946C-3A1F-0B4E-B8D1-3C302E9BFBED}"/>
                </a:ext>
              </a:extLst>
            </p:cNvPr>
            <p:cNvSpPr txBox="1"/>
            <p:nvPr/>
          </p:nvSpPr>
          <p:spPr>
            <a:xfrm>
              <a:off x="7663510" y="3720241"/>
              <a:ext cx="2775159" cy="695961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r>
                <a:rPr lang="en-US" sz="1000" b="1" dirty="0">
                  <a:solidFill>
                    <a:prstClr val="black"/>
                  </a:solidFill>
                  <a:latin typeface="Arial Black" panose="020B0A04020102020204" pitchFamily="34" charset="0"/>
                  <a:ea typeface="League Spartan" charset="0"/>
                  <a:cs typeface="Poppins" pitchFamily="2" charset="77"/>
                </a:rPr>
                <a:t>Insert Text</a:t>
              </a:r>
            </a:p>
          </p:txBody>
        </p:sp>
        <p:sp>
          <p:nvSpPr>
            <p:cNvPr id="384" name="SlideModel shp640">
              <a:extLst>
                <a:ext uri="{FF2B5EF4-FFF2-40B4-BE49-F238E27FC236}">
                  <a16:creationId xmlns:a16="http://schemas.microsoft.com/office/drawing/2014/main" id="{60EAF381-D684-BA40-9C57-971218A75A42}"/>
                </a:ext>
              </a:extLst>
            </p:cNvPr>
            <p:cNvSpPr txBox="1"/>
            <p:nvPr/>
          </p:nvSpPr>
          <p:spPr>
            <a:xfrm>
              <a:off x="14282002" y="4514860"/>
              <a:ext cx="2775159" cy="695961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r>
                <a:rPr lang="en-US" sz="1000" b="1" dirty="0">
                  <a:solidFill>
                    <a:prstClr val="black"/>
                  </a:solidFill>
                  <a:latin typeface="Arial Black" panose="020B0A04020102020204" pitchFamily="34" charset="0"/>
                  <a:ea typeface="League Spartan" charset="0"/>
                  <a:cs typeface="Poppins" pitchFamily="2" charset="77"/>
                </a:rPr>
                <a:t>Insert Text</a:t>
              </a:r>
            </a:p>
          </p:txBody>
        </p:sp>
        <p:sp>
          <p:nvSpPr>
            <p:cNvPr id="385" name="SlideModel shp641">
              <a:extLst>
                <a:ext uri="{FF2B5EF4-FFF2-40B4-BE49-F238E27FC236}">
                  <a16:creationId xmlns:a16="http://schemas.microsoft.com/office/drawing/2014/main" id="{536A4C60-C100-754B-AE13-97ED59F6988E}"/>
                </a:ext>
              </a:extLst>
            </p:cNvPr>
            <p:cNvSpPr txBox="1"/>
            <p:nvPr/>
          </p:nvSpPr>
          <p:spPr>
            <a:xfrm>
              <a:off x="9234428" y="5200748"/>
              <a:ext cx="2775159" cy="695961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r>
                <a:rPr lang="en-US" sz="1000" b="1" dirty="0">
                  <a:solidFill>
                    <a:prstClr val="black"/>
                  </a:solidFill>
                  <a:latin typeface="Arial Black" panose="020B0A04020102020204" pitchFamily="34" charset="0"/>
                  <a:ea typeface="League Spartan" charset="0"/>
                  <a:cs typeface="Poppins" pitchFamily="2" charset="77"/>
                </a:rPr>
                <a:t>Insert Text</a:t>
              </a:r>
            </a:p>
          </p:txBody>
        </p:sp>
        <p:sp>
          <p:nvSpPr>
            <p:cNvPr id="386" name="SlideModel shp642">
              <a:extLst>
                <a:ext uri="{FF2B5EF4-FFF2-40B4-BE49-F238E27FC236}">
                  <a16:creationId xmlns:a16="http://schemas.microsoft.com/office/drawing/2014/main" id="{283EE445-AB73-5347-9674-18381EE79E4B}"/>
                </a:ext>
              </a:extLst>
            </p:cNvPr>
            <p:cNvSpPr txBox="1"/>
            <p:nvPr/>
          </p:nvSpPr>
          <p:spPr>
            <a:xfrm>
              <a:off x="16095575" y="5971001"/>
              <a:ext cx="2775159" cy="695961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r>
                <a:rPr lang="en-US" sz="1000" b="1" dirty="0">
                  <a:solidFill>
                    <a:prstClr val="black"/>
                  </a:solidFill>
                  <a:latin typeface="Arial Black" panose="020B0A04020102020204" pitchFamily="34" charset="0"/>
                  <a:ea typeface="League Spartan" charset="0"/>
                  <a:cs typeface="Poppins" pitchFamily="2" charset="77"/>
                </a:rPr>
                <a:t>Insert Text</a:t>
              </a:r>
            </a:p>
          </p:txBody>
        </p:sp>
        <p:sp>
          <p:nvSpPr>
            <p:cNvPr id="387" name="SlideModel shp643">
              <a:extLst>
                <a:ext uri="{FF2B5EF4-FFF2-40B4-BE49-F238E27FC236}">
                  <a16:creationId xmlns:a16="http://schemas.microsoft.com/office/drawing/2014/main" id="{16D4154C-25A4-434B-AB57-4F797D4BDBF2}"/>
                </a:ext>
              </a:extLst>
            </p:cNvPr>
            <p:cNvSpPr txBox="1"/>
            <p:nvPr/>
          </p:nvSpPr>
          <p:spPr>
            <a:xfrm>
              <a:off x="21390609" y="6656804"/>
              <a:ext cx="2775159" cy="695961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r>
                <a:rPr lang="en-US" sz="1000" b="1" dirty="0">
                  <a:solidFill>
                    <a:prstClr val="black"/>
                  </a:solidFill>
                  <a:latin typeface="Arial Black" panose="020B0A04020102020204" pitchFamily="34" charset="0"/>
                  <a:ea typeface="League Spartan" charset="0"/>
                  <a:cs typeface="Poppins" pitchFamily="2" charset="77"/>
                </a:rPr>
                <a:t>Insert Text</a:t>
              </a:r>
            </a:p>
          </p:txBody>
        </p:sp>
        <p:sp>
          <p:nvSpPr>
            <p:cNvPr id="388" name="SlideModel shp644">
              <a:extLst>
                <a:ext uri="{FF2B5EF4-FFF2-40B4-BE49-F238E27FC236}">
                  <a16:creationId xmlns:a16="http://schemas.microsoft.com/office/drawing/2014/main" id="{95689624-680E-E142-9AD7-3BF8BD89D0CE}"/>
                </a:ext>
              </a:extLst>
            </p:cNvPr>
            <p:cNvSpPr txBox="1"/>
            <p:nvPr/>
          </p:nvSpPr>
          <p:spPr>
            <a:xfrm>
              <a:off x="1638786" y="8916330"/>
              <a:ext cx="2855314" cy="674869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/>
              <a:r>
                <a:rPr lang="en-US" sz="1000" b="1" dirty="0">
                  <a:solidFill>
                    <a:prstClr val="black"/>
                  </a:solidFill>
                  <a:latin typeface="Arial Black" panose="020B0A04020102020204" pitchFamily="34" charset="0"/>
                  <a:ea typeface="League Spartan" charset="0"/>
                  <a:cs typeface="Poppins" pitchFamily="2" charset="77"/>
                </a:rPr>
                <a:t>MILESTONE</a:t>
              </a:r>
            </a:p>
          </p:txBody>
        </p:sp>
        <p:sp>
          <p:nvSpPr>
            <p:cNvPr id="389" name="SlideModel shp645">
              <a:extLst>
                <a:ext uri="{FF2B5EF4-FFF2-40B4-BE49-F238E27FC236}">
                  <a16:creationId xmlns:a16="http://schemas.microsoft.com/office/drawing/2014/main" id="{12C520D5-8C81-9F41-B45C-B4139B410272}"/>
                </a:ext>
              </a:extLst>
            </p:cNvPr>
            <p:cNvSpPr txBox="1"/>
            <p:nvPr/>
          </p:nvSpPr>
          <p:spPr>
            <a:xfrm>
              <a:off x="6242158" y="8895589"/>
              <a:ext cx="2855314" cy="674869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/>
              <a:r>
                <a:rPr lang="en-US" sz="1000" b="1" dirty="0">
                  <a:solidFill>
                    <a:prstClr val="black"/>
                  </a:solidFill>
                  <a:latin typeface="Arial Black" panose="020B0A04020102020204" pitchFamily="34" charset="0"/>
                  <a:ea typeface="League Spartan" charset="0"/>
                  <a:cs typeface="Poppins" pitchFamily="2" charset="77"/>
                </a:rPr>
                <a:t>MILESTONE</a:t>
              </a:r>
            </a:p>
          </p:txBody>
        </p:sp>
        <p:sp>
          <p:nvSpPr>
            <p:cNvPr id="390" name="SlideModel shp646">
              <a:extLst>
                <a:ext uri="{FF2B5EF4-FFF2-40B4-BE49-F238E27FC236}">
                  <a16:creationId xmlns:a16="http://schemas.microsoft.com/office/drawing/2014/main" id="{7155CAE8-8572-B74A-9B01-C09A6FD67968}"/>
                </a:ext>
              </a:extLst>
            </p:cNvPr>
            <p:cNvSpPr txBox="1"/>
            <p:nvPr/>
          </p:nvSpPr>
          <p:spPr>
            <a:xfrm>
              <a:off x="9024459" y="8895589"/>
              <a:ext cx="2855314" cy="674869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/>
              <a:r>
                <a:rPr lang="en-US" sz="1000" b="1" dirty="0">
                  <a:solidFill>
                    <a:prstClr val="black"/>
                  </a:solidFill>
                  <a:latin typeface="Arial Black" panose="020B0A04020102020204" pitchFamily="34" charset="0"/>
                  <a:ea typeface="League Spartan" charset="0"/>
                  <a:cs typeface="Poppins" pitchFamily="2" charset="77"/>
                </a:rPr>
                <a:t>MILESTONE</a:t>
              </a:r>
            </a:p>
          </p:txBody>
        </p:sp>
        <p:sp>
          <p:nvSpPr>
            <p:cNvPr id="391" name="SlideModel shp647">
              <a:extLst>
                <a:ext uri="{FF2B5EF4-FFF2-40B4-BE49-F238E27FC236}">
                  <a16:creationId xmlns:a16="http://schemas.microsoft.com/office/drawing/2014/main" id="{EB410613-DD57-8645-90E3-FBDA3520499B}"/>
                </a:ext>
              </a:extLst>
            </p:cNvPr>
            <p:cNvSpPr txBox="1"/>
            <p:nvPr/>
          </p:nvSpPr>
          <p:spPr>
            <a:xfrm>
              <a:off x="15282346" y="8895589"/>
              <a:ext cx="2855314" cy="674869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/>
              <a:r>
                <a:rPr lang="en-US" sz="1000" b="1" dirty="0">
                  <a:solidFill>
                    <a:prstClr val="black"/>
                  </a:solidFill>
                  <a:latin typeface="Arial Black" panose="020B0A04020102020204" pitchFamily="34" charset="0"/>
                  <a:ea typeface="League Spartan" charset="0"/>
                  <a:cs typeface="Poppins" pitchFamily="2" charset="77"/>
                </a:rPr>
                <a:t>MILESTONE</a:t>
              </a:r>
            </a:p>
          </p:txBody>
        </p:sp>
        <p:sp>
          <p:nvSpPr>
            <p:cNvPr id="392" name="SlideModel shp648">
              <a:extLst>
                <a:ext uri="{FF2B5EF4-FFF2-40B4-BE49-F238E27FC236}">
                  <a16:creationId xmlns:a16="http://schemas.microsoft.com/office/drawing/2014/main" id="{BEBA703F-9235-EE47-8C57-4D2540E42768}"/>
                </a:ext>
              </a:extLst>
            </p:cNvPr>
            <p:cNvSpPr txBox="1"/>
            <p:nvPr/>
          </p:nvSpPr>
          <p:spPr>
            <a:xfrm>
              <a:off x="17719791" y="7445774"/>
              <a:ext cx="2855314" cy="674869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/>
              <a:r>
                <a:rPr lang="en-US" sz="1000" b="1" dirty="0">
                  <a:solidFill>
                    <a:prstClr val="black"/>
                  </a:solidFill>
                  <a:latin typeface="Arial Black" panose="020B0A04020102020204" pitchFamily="34" charset="0"/>
                  <a:ea typeface="League Spartan" charset="0"/>
                  <a:cs typeface="Poppins" pitchFamily="2" charset="77"/>
                </a:rPr>
                <a:t>MILESTONE</a:t>
              </a:r>
            </a:p>
          </p:txBody>
        </p:sp>
        <p:sp>
          <p:nvSpPr>
            <p:cNvPr id="393" name="SlideModel shp649">
              <a:extLst>
                <a:ext uri="{FF2B5EF4-FFF2-40B4-BE49-F238E27FC236}">
                  <a16:creationId xmlns:a16="http://schemas.microsoft.com/office/drawing/2014/main" id="{B5FE4F50-2C01-0642-8F6A-F3A64F3BEBAD}"/>
                </a:ext>
              </a:extLst>
            </p:cNvPr>
            <p:cNvSpPr txBox="1"/>
            <p:nvPr/>
          </p:nvSpPr>
          <p:spPr>
            <a:xfrm>
              <a:off x="7262637" y="7445774"/>
              <a:ext cx="2855314" cy="674869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/>
              <a:r>
                <a:rPr lang="en-US" sz="1000" b="1" dirty="0">
                  <a:solidFill>
                    <a:prstClr val="black"/>
                  </a:solidFill>
                  <a:latin typeface="Arial Black" panose="020B0A04020102020204" pitchFamily="34" charset="0"/>
                  <a:ea typeface="League Spartan" charset="0"/>
                  <a:cs typeface="Poppins" pitchFamily="2" charset="77"/>
                </a:rPr>
                <a:t>MILESTONE</a:t>
              </a:r>
            </a:p>
          </p:txBody>
        </p:sp>
        <p:sp>
          <p:nvSpPr>
            <p:cNvPr id="394" name="SlideModel shp650">
              <a:extLst>
                <a:ext uri="{FF2B5EF4-FFF2-40B4-BE49-F238E27FC236}">
                  <a16:creationId xmlns:a16="http://schemas.microsoft.com/office/drawing/2014/main" id="{BFD3C18F-8D6D-3A45-928A-F3BE1C6EB98B}"/>
                </a:ext>
              </a:extLst>
            </p:cNvPr>
            <p:cNvSpPr txBox="1"/>
            <p:nvPr/>
          </p:nvSpPr>
          <p:spPr>
            <a:xfrm>
              <a:off x="3710462" y="7445774"/>
              <a:ext cx="2855314" cy="674869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/>
              <a:r>
                <a:rPr lang="en-US" sz="1000" b="1" dirty="0">
                  <a:solidFill>
                    <a:prstClr val="black"/>
                  </a:solidFill>
                  <a:latin typeface="Arial Black" panose="020B0A04020102020204" pitchFamily="34" charset="0"/>
                  <a:ea typeface="League Spartan" charset="0"/>
                  <a:cs typeface="Poppins" pitchFamily="2" charset="77"/>
                </a:rPr>
                <a:t>MILESTONE</a:t>
              </a:r>
            </a:p>
          </p:txBody>
        </p:sp>
        <p:sp>
          <p:nvSpPr>
            <p:cNvPr id="395" name="SlideModel shp651">
              <a:extLst>
                <a:ext uri="{FF2B5EF4-FFF2-40B4-BE49-F238E27FC236}">
                  <a16:creationId xmlns:a16="http://schemas.microsoft.com/office/drawing/2014/main" id="{50C94659-D2F1-7B45-9217-905B3198D6A8}"/>
                </a:ext>
              </a:extLst>
            </p:cNvPr>
            <p:cNvSpPr txBox="1"/>
            <p:nvPr/>
          </p:nvSpPr>
          <p:spPr>
            <a:xfrm>
              <a:off x="19939060" y="8895589"/>
              <a:ext cx="2855314" cy="674869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/>
              <a:r>
                <a:rPr lang="en-US" sz="1000" b="1" dirty="0">
                  <a:solidFill>
                    <a:prstClr val="black"/>
                  </a:solidFill>
                  <a:latin typeface="Arial Black" panose="020B0A04020102020204" pitchFamily="34" charset="0"/>
                  <a:ea typeface="League Spartan" charset="0"/>
                  <a:cs typeface="Poppins" pitchFamily="2" charset="77"/>
                </a:rPr>
                <a:t>MILESTONE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81769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6984" y="6329503"/>
            <a:ext cx="5583690" cy="1056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Industry Template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12A6F8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B79AA"/>
      </a:accent1>
      <a:accent2>
        <a:srgbClr val="F19549"/>
      </a:accent2>
      <a:accent3>
        <a:srgbClr val="FFD938"/>
      </a:accent3>
      <a:accent4>
        <a:srgbClr val="CAD1A1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{9BB6B025-EE7B-B14D-8EC8-5D2DE61B865A}tf16401378</Template>
  <TotalTime>0</TotalTime>
  <Words>609</Words>
  <Application>Microsoft Office PowerPoint</Application>
  <PresentationFormat>Custom</PresentationFormat>
  <Paragraphs>319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Arial</vt:lpstr>
      <vt:lpstr>Arial Black</vt:lpstr>
      <vt:lpstr>Calibri</vt:lpstr>
      <vt:lpstr>Poppins</vt:lpstr>
      <vt:lpstr>Poppins ExtraLight</vt:lpstr>
      <vt:lpstr>Poppins Light</vt:lpstr>
      <vt:lpstr>Poppins Medium</vt:lpstr>
      <vt:lpstr>Segoe UI</vt:lpstr>
      <vt:lpstr>Segoe UI Light</vt:lpstr>
      <vt:lpstr>1_Office Theme</vt:lpstr>
      <vt:lpstr>2_Office Theme</vt:lpstr>
      <vt:lpstr>Free Gantt Chart Template</vt:lpstr>
      <vt:lpstr>Free Gantt Chart Template</vt:lpstr>
      <vt:lpstr>Free Gantt Chart Template</vt:lpstr>
      <vt:lpstr>Free Gantt Chart Template</vt:lpstr>
      <vt:lpstr>Free Gantt Chart Template</vt:lpstr>
      <vt:lpstr>Free Gantt Chart Template</vt:lpstr>
      <vt:lpstr>Free Gantt Chart Template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2021-08-13T18:01:43Z</dcterms:created>
  <dcterms:modified xsi:type="dcterms:W3CDTF">2021-08-16T16:20:36Z</dcterms:modified>
  <cp:category/>
</cp:coreProperties>
</file>