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0" r:id="rId3"/>
    <p:sldId id="272" r:id="rId4"/>
    <p:sldId id="271" r:id="rId5"/>
    <p:sldId id="273" r:id="rId6"/>
    <p:sldId id="274" r:id="rId7"/>
    <p:sldId id="275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5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6578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9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5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86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21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1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29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23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63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1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3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5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6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Circular Diagram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975100" y="1751013"/>
            <a:ext cx="4238625" cy="4237038"/>
            <a:chOff x="3975101" y="1751013"/>
            <a:chExt cx="4238625" cy="42370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75101" y="2371725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2826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456612" y="2003173"/>
            <a:ext cx="2510624" cy="854462"/>
            <a:chOff x="8456612" y="2003173"/>
            <a:chExt cx="2510624" cy="854462"/>
          </a:xfrm>
        </p:grpSpPr>
        <p:sp>
          <p:nvSpPr>
            <p:cNvPr id="31" name="TextBox 30"/>
            <p:cNvSpPr txBox="1"/>
            <p:nvPr/>
          </p:nvSpPr>
          <p:spPr>
            <a:xfrm>
              <a:off x="8456612" y="2377504"/>
              <a:ext cx="2510624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475084" y="2003173"/>
              <a:ext cx="24921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456612" y="4746373"/>
            <a:ext cx="2510624" cy="854462"/>
            <a:chOff x="7618412" y="1921597"/>
            <a:chExt cx="2510624" cy="854462"/>
          </a:xfrm>
        </p:grpSpPr>
        <p:sp>
          <p:nvSpPr>
            <p:cNvPr id="34" name="TextBox 33"/>
            <p:cNvSpPr txBox="1"/>
            <p:nvPr/>
          </p:nvSpPr>
          <p:spPr>
            <a:xfrm>
              <a:off x="7618412" y="2295928"/>
              <a:ext cx="2510624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36884" y="1921597"/>
              <a:ext cx="24921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87594" y="2003173"/>
            <a:ext cx="2510624" cy="854462"/>
            <a:chOff x="7618412" y="1921597"/>
            <a:chExt cx="2510624" cy="854462"/>
          </a:xfrm>
        </p:grpSpPr>
        <p:sp>
          <p:nvSpPr>
            <p:cNvPr id="37" name="TextBox 36"/>
            <p:cNvSpPr txBox="1"/>
            <p:nvPr/>
          </p:nvSpPr>
          <p:spPr>
            <a:xfrm>
              <a:off x="7618412" y="2295928"/>
              <a:ext cx="2510624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36884" y="1921597"/>
              <a:ext cx="24921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87594" y="4746373"/>
            <a:ext cx="2510624" cy="854462"/>
            <a:chOff x="7618412" y="1921597"/>
            <a:chExt cx="2510624" cy="854462"/>
          </a:xfrm>
        </p:grpSpPr>
        <p:sp>
          <p:nvSpPr>
            <p:cNvPr id="40" name="TextBox 39"/>
            <p:cNvSpPr txBox="1"/>
            <p:nvPr/>
          </p:nvSpPr>
          <p:spPr>
            <a:xfrm>
              <a:off x="7618412" y="2295928"/>
              <a:ext cx="2510624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>
                <a:lnSpc>
                  <a:spcPct val="9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36884" y="1921597"/>
              <a:ext cx="24921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 rot="18752668">
            <a:off x="3634620" y="26099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752668">
            <a:off x="5980656" y="48451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740337">
            <a:off x="5955557" y="2599479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740337">
            <a:off x="3627993" y="4853151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250084" y="3048001"/>
            <a:ext cx="567042" cy="564274"/>
            <a:chOff x="2244726" y="1033463"/>
            <a:chExt cx="2276475" cy="2265363"/>
          </a:xfrm>
          <a:solidFill>
            <a:schemeClr val="accent1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6393558" y="3206670"/>
            <a:ext cx="515242" cy="359444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308504" y="4175982"/>
            <a:ext cx="449600" cy="434178"/>
            <a:chOff x="5299076" y="4081463"/>
            <a:chExt cx="1804988" cy="1743075"/>
          </a:xfrm>
          <a:solidFill>
            <a:schemeClr val="bg2"/>
          </a:solidFill>
        </p:grpSpPr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6061076" y="4810126"/>
              <a:ext cx="280988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221413" y="4137026"/>
              <a:ext cx="808038" cy="815975"/>
            </a:xfrm>
            <a:custGeom>
              <a:avLst/>
              <a:gdLst>
                <a:gd name="T0" fmla="*/ 365 w 509"/>
                <a:gd name="T1" fmla="*/ 0 h 514"/>
                <a:gd name="T2" fmla="*/ 223 w 509"/>
                <a:gd name="T3" fmla="*/ 126 h 514"/>
                <a:gd name="T4" fmla="*/ 223 w 509"/>
                <a:gd name="T5" fmla="*/ 227 h 514"/>
                <a:gd name="T6" fmla="*/ 0 w 509"/>
                <a:gd name="T7" fmla="*/ 455 h 514"/>
                <a:gd name="T8" fmla="*/ 27 w 509"/>
                <a:gd name="T9" fmla="*/ 514 h 514"/>
                <a:gd name="T10" fmla="*/ 277 w 509"/>
                <a:gd name="T11" fmla="*/ 275 h 514"/>
                <a:gd name="T12" fmla="*/ 365 w 509"/>
                <a:gd name="T13" fmla="*/ 282 h 514"/>
                <a:gd name="T14" fmla="*/ 509 w 509"/>
                <a:gd name="T15" fmla="*/ 147 h 514"/>
                <a:gd name="T16" fmla="*/ 377 w 509"/>
                <a:gd name="T17" fmla="*/ 128 h 514"/>
                <a:gd name="T18" fmla="*/ 365 w 509"/>
                <a:gd name="T1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9" h="514">
                  <a:moveTo>
                    <a:pt x="365" y="0"/>
                  </a:moveTo>
                  <a:lnTo>
                    <a:pt x="223" y="126"/>
                  </a:lnTo>
                  <a:lnTo>
                    <a:pt x="223" y="227"/>
                  </a:lnTo>
                  <a:lnTo>
                    <a:pt x="0" y="455"/>
                  </a:lnTo>
                  <a:lnTo>
                    <a:pt x="27" y="514"/>
                  </a:lnTo>
                  <a:lnTo>
                    <a:pt x="277" y="275"/>
                  </a:lnTo>
                  <a:lnTo>
                    <a:pt x="365" y="282"/>
                  </a:lnTo>
                  <a:lnTo>
                    <a:pt x="509" y="147"/>
                  </a:lnTo>
                  <a:lnTo>
                    <a:pt x="377" y="128"/>
                  </a:lnTo>
                  <a:lnTo>
                    <a:pt x="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700713" y="4452938"/>
              <a:ext cx="1001713" cy="1000125"/>
            </a:xfrm>
            <a:custGeom>
              <a:avLst/>
              <a:gdLst>
                <a:gd name="T0" fmla="*/ 0 w 267"/>
                <a:gd name="T1" fmla="*/ 133 h 266"/>
                <a:gd name="T2" fmla="*/ 133 w 267"/>
                <a:gd name="T3" fmla="*/ 266 h 266"/>
                <a:gd name="T4" fmla="*/ 267 w 267"/>
                <a:gd name="T5" fmla="*/ 133 h 266"/>
                <a:gd name="T6" fmla="*/ 249 w 267"/>
                <a:gd name="T7" fmla="*/ 67 h 266"/>
                <a:gd name="T8" fmla="*/ 206 w 267"/>
                <a:gd name="T9" fmla="*/ 107 h 266"/>
                <a:gd name="T10" fmla="*/ 211 w 267"/>
                <a:gd name="T11" fmla="*/ 133 h 266"/>
                <a:gd name="T12" fmla="*/ 133 w 267"/>
                <a:gd name="T13" fmla="*/ 210 h 266"/>
                <a:gd name="T14" fmla="*/ 56 w 267"/>
                <a:gd name="T15" fmla="*/ 133 h 266"/>
                <a:gd name="T16" fmla="*/ 133 w 267"/>
                <a:gd name="T17" fmla="*/ 56 h 266"/>
                <a:gd name="T18" fmla="*/ 158 w 267"/>
                <a:gd name="T19" fmla="*/ 60 h 266"/>
                <a:gd name="T20" fmla="*/ 200 w 267"/>
                <a:gd name="T21" fmla="*/ 18 h 266"/>
                <a:gd name="T22" fmla="*/ 133 w 267"/>
                <a:gd name="T23" fmla="*/ 0 h 266"/>
                <a:gd name="T24" fmla="*/ 0 w 267"/>
                <a:gd name="T25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66">
                  <a:moveTo>
                    <a:pt x="0" y="133"/>
                  </a:moveTo>
                  <a:cubicBezTo>
                    <a:pt x="0" y="207"/>
                    <a:pt x="60" y="266"/>
                    <a:pt x="133" y="266"/>
                  </a:cubicBezTo>
                  <a:cubicBezTo>
                    <a:pt x="207" y="266"/>
                    <a:pt x="267" y="207"/>
                    <a:pt x="267" y="133"/>
                  </a:cubicBezTo>
                  <a:cubicBezTo>
                    <a:pt x="267" y="109"/>
                    <a:pt x="260" y="86"/>
                    <a:pt x="249" y="6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9" y="115"/>
                    <a:pt x="211" y="124"/>
                    <a:pt x="211" y="133"/>
                  </a:cubicBezTo>
                  <a:cubicBezTo>
                    <a:pt x="211" y="176"/>
                    <a:pt x="176" y="210"/>
                    <a:pt x="133" y="210"/>
                  </a:cubicBezTo>
                  <a:cubicBezTo>
                    <a:pt x="91" y="210"/>
                    <a:pt x="56" y="176"/>
                    <a:pt x="56" y="133"/>
                  </a:cubicBezTo>
                  <a:cubicBezTo>
                    <a:pt x="56" y="91"/>
                    <a:pt x="91" y="56"/>
                    <a:pt x="133" y="56"/>
                  </a:cubicBezTo>
                  <a:cubicBezTo>
                    <a:pt x="142" y="56"/>
                    <a:pt x="150" y="57"/>
                    <a:pt x="158" y="60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80" y="6"/>
                    <a:pt x="158" y="0"/>
                    <a:pt x="133" y="0"/>
                  </a:cubicBezTo>
                  <a:cubicBezTo>
                    <a:pt x="60" y="0"/>
                    <a:pt x="0" y="60"/>
                    <a:pt x="0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299076" y="4081463"/>
              <a:ext cx="1804988" cy="1743075"/>
            </a:xfrm>
            <a:custGeom>
              <a:avLst/>
              <a:gdLst>
                <a:gd name="T0" fmla="*/ 444 w 481"/>
                <a:gd name="T1" fmla="*/ 120 h 464"/>
                <a:gd name="T2" fmla="*/ 408 w 481"/>
                <a:gd name="T3" fmla="*/ 154 h 464"/>
                <a:gd name="T4" fmla="*/ 398 w 481"/>
                <a:gd name="T5" fmla="*/ 154 h 464"/>
                <a:gd name="T6" fmla="*/ 411 w 481"/>
                <a:gd name="T7" fmla="*/ 188 h 464"/>
                <a:gd name="T8" fmla="*/ 392 w 481"/>
                <a:gd name="T9" fmla="*/ 321 h 464"/>
                <a:gd name="T10" fmla="*/ 285 w 481"/>
                <a:gd name="T11" fmla="*/ 403 h 464"/>
                <a:gd name="T12" fmla="*/ 240 w 481"/>
                <a:gd name="T13" fmla="*/ 408 h 464"/>
                <a:gd name="T14" fmla="*/ 70 w 481"/>
                <a:gd name="T15" fmla="*/ 276 h 464"/>
                <a:gd name="T16" fmla="*/ 89 w 481"/>
                <a:gd name="T17" fmla="*/ 143 h 464"/>
                <a:gd name="T18" fmla="*/ 196 w 481"/>
                <a:gd name="T19" fmla="*/ 62 h 464"/>
                <a:gd name="T20" fmla="*/ 241 w 481"/>
                <a:gd name="T21" fmla="*/ 56 h 464"/>
                <a:gd name="T22" fmla="*/ 320 w 481"/>
                <a:gd name="T23" fmla="*/ 75 h 464"/>
                <a:gd name="T24" fmla="*/ 320 w 481"/>
                <a:gd name="T25" fmla="*/ 59 h 464"/>
                <a:gd name="T26" fmla="*/ 354 w 481"/>
                <a:gd name="T27" fmla="*/ 29 h 464"/>
                <a:gd name="T28" fmla="*/ 241 w 481"/>
                <a:gd name="T29" fmla="*/ 0 h 464"/>
                <a:gd name="T30" fmla="*/ 182 w 481"/>
                <a:gd name="T31" fmla="*/ 7 h 464"/>
                <a:gd name="T32" fmla="*/ 40 w 481"/>
                <a:gd name="T33" fmla="*/ 114 h 464"/>
                <a:gd name="T34" fmla="*/ 16 w 481"/>
                <a:gd name="T35" fmla="*/ 290 h 464"/>
                <a:gd name="T36" fmla="*/ 240 w 481"/>
                <a:gd name="T37" fmla="*/ 464 h 464"/>
                <a:gd name="T38" fmla="*/ 299 w 481"/>
                <a:gd name="T39" fmla="*/ 457 h 464"/>
                <a:gd name="T40" fmla="*/ 441 w 481"/>
                <a:gd name="T41" fmla="*/ 350 h 464"/>
                <a:gd name="T42" fmla="*/ 465 w 481"/>
                <a:gd name="T43" fmla="*/ 174 h 464"/>
                <a:gd name="T44" fmla="*/ 444 w 481"/>
                <a:gd name="T45" fmla="*/ 12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1" h="464">
                  <a:moveTo>
                    <a:pt x="444" y="120"/>
                  </a:moveTo>
                  <a:cubicBezTo>
                    <a:pt x="408" y="154"/>
                    <a:pt x="408" y="154"/>
                    <a:pt x="408" y="154"/>
                  </a:cubicBezTo>
                  <a:cubicBezTo>
                    <a:pt x="398" y="154"/>
                    <a:pt x="398" y="154"/>
                    <a:pt x="398" y="154"/>
                  </a:cubicBezTo>
                  <a:cubicBezTo>
                    <a:pt x="404" y="164"/>
                    <a:pt x="408" y="176"/>
                    <a:pt x="411" y="188"/>
                  </a:cubicBezTo>
                  <a:cubicBezTo>
                    <a:pt x="423" y="233"/>
                    <a:pt x="416" y="281"/>
                    <a:pt x="392" y="321"/>
                  </a:cubicBezTo>
                  <a:cubicBezTo>
                    <a:pt x="369" y="362"/>
                    <a:pt x="330" y="391"/>
                    <a:pt x="285" y="403"/>
                  </a:cubicBezTo>
                  <a:cubicBezTo>
                    <a:pt x="270" y="407"/>
                    <a:pt x="255" y="408"/>
                    <a:pt x="240" y="408"/>
                  </a:cubicBezTo>
                  <a:cubicBezTo>
                    <a:pt x="160" y="408"/>
                    <a:pt x="90" y="354"/>
                    <a:pt x="70" y="276"/>
                  </a:cubicBezTo>
                  <a:cubicBezTo>
                    <a:pt x="58" y="231"/>
                    <a:pt x="65" y="183"/>
                    <a:pt x="89" y="143"/>
                  </a:cubicBezTo>
                  <a:cubicBezTo>
                    <a:pt x="112" y="102"/>
                    <a:pt x="151" y="73"/>
                    <a:pt x="196" y="62"/>
                  </a:cubicBezTo>
                  <a:cubicBezTo>
                    <a:pt x="211" y="58"/>
                    <a:pt x="226" y="56"/>
                    <a:pt x="241" y="56"/>
                  </a:cubicBezTo>
                  <a:cubicBezTo>
                    <a:pt x="269" y="56"/>
                    <a:pt x="296" y="63"/>
                    <a:pt x="320" y="75"/>
                  </a:cubicBezTo>
                  <a:cubicBezTo>
                    <a:pt x="320" y="59"/>
                    <a:pt x="320" y="59"/>
                    <a:pt x="320" y="5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20" y="10"/>
                    <a:pt x="281" y="0"/>
                    <a:pt x="241" y="0"/>
                  </a:cubicBezTo>
                  <a:cubicBezTo>
                    <a:pt x="221" y="0"/>
                    <a:pt x="201" y="2"/>
                    <a:pt x="182" y="7"/>
                  </a:cubicBezTo>
                  <a:cubicBezTo>
                    <a:pt x="122" y="23"/>
                    <a:pt x="72" y="61"/>
                    <a:pt x="40" y="114"/>
                  </a:cubicBezTo>
                  <a:cubicBezTo>
                    <a:pt x="9" y="168"/>
                    <a:pt x="0" y="230"/>
                    <a:pt x="16" y="290"/>
                  </a:cubicBezTo>
                  <a:cubicBezTo>
                    <a:pt x="42" y="393"/>
                    <a:pt x="135" y="464"/>
                    <a:pt x="240" y="464"/>
                  </a:cubicBezTo>
                  <a:cubicBezTo>
                    <a:pt x="260" y="464"/>
                    <a:pt x="280" y="462"/>
                    <a:pt x="299" y="457"/>
                  </a:cubicBezTo>
                  <a:cubicBezTo>
                    <a:pt x="359" y="441"/>
                    <a:pt x="409" y="403"/>
                    <a:pt x="441" y="350"/>
                  </a:cubicBezTo>
                  <a:cubicBezTo>
                    <a:pt x="472" y="296"/>
                    <a:pt x="481" y="234"/>
                    <a:pt x="465" y="174"/>
                  </a:cubicBezTo>
                  <a:cubicBezTo>
                    <a:pt x="460" y="155"/>
                    <a:pt x="453" y="137"/>
                    <a:pt x="44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445047" y="4184992"/>
            <a:ext cx="355488" cy="379212"/>
            <a:chOff x="8388351" y="1454151"/>
            <a:chExt cx="1427163" cy="1522413"/>
          </a:xfrm>
          <a:solidFill>
            <a:schemeClr val="accent3"/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Circular Diagram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51612" y="1850130"/>
            <a:ext cx="4267200" cy="4038600"/>
            <a:chOff x="6551612" y="1850130"/>
            <a:chExt cx="4267200" cy="4038600"/>
          </a:xfrm>
        </p:grpSpPr>
        <p:sp>
          <p:nvSpPr>
            <p:cNvPr id="5" name="Rectangle 4"/>
            <p:cNvSpPr/>
            <p:nvPr/>
          </p:nvSpPr>
          <p:spPr>
            <a:xfrm>
              <a:off x="6551612" y="1850130"/>
              <a:ext cx="4267200" cy="403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856412" y="2214869"/>
              <a:ext cx="3657600" cy="854462"/>
              <a:chOff x="8456612" y="2003173"/>
              <a:chExt cx="2510624" cy="8544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456612" y="2377504"/>
                <a:ext cx="2510624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475084" y="2003173"/>
                <a:ext cx="2492151" cy="341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370012" y="1751013"/>
            <a:ext cx="4238625" cy="4237038"/>
            <a:chOff x="3975101" y="1751013"/>
            <a:chExt cx="4238625" cy="42370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75101" y="2371725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2826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/>
          <p:cNvSpPr txBox="1"/>
          <p:nvPr/>
        </p:nvSpPr>
        <p:spPr>
          <a:xfrm rot="18752668">
            <a:off x="1029532" y="26099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752668">
            <a:off x="3375568" y="48451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740337">
            <a:off x="3350469" y="2599479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740337">
            <a:off x="1022905" y="4853151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644996" y="3048001"/>
            <a:ext cx="567042" cy="564274"/>
            <a:chOff x="2244726" y="1033463"/>
            <a:chExt cx="2276475" cy="2265363"/>
          </a:xfrm>
          <a:solidFill>
            <a:schemeClr val="accent1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3788470" y="3206670"/>
            <a:ext cx="515242" cy="359444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703416" y="4175982"/>
            <a:ext cx="449600" cy="434178"/>
            <a:chOff x="5299076" y="4081463"/>
            <a:chExt cx="1804988" cy="1743075"/>
          </a:xfrm>
          <a:solidFill>
            <a:schemeClr val="bg2"/>
          </a:solidFill>
        </p:grpSpPr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6061076" y="4810126"/>
              <a:ext cx="280988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221413" y="4137026"/>
              <a:ext cx="808038" cy="815975"/>
            </a:xfrm>
            <a:custGeom>
              <a:avLst/>
              <a:gdLst>
                <a:gd name="T0" fmla="*/ 365 w 509"/>
                <a:gd name="T1" fmla="*/ 0 h 514"/>
                <a:gd name="T2" fmla="*/ 223 w 509"/>
                <a:gd name="T3" fmla="*/ 126 h 514"/>
                <a:gd name="T4" fmla="*/ 223 w 509"/>
                <a:gd name="T5" fmla="*/ 227 h 514"/>
                <a:gd name="T6" fmla="*/ 0 w 509"/>
                <a:gd name="T7" fmla="*/ 455 h 514"/>
                <a:gd name="T8" fmla="*/ 27 w 509"/>
                <a:gd name="T9" fmla="*/ 514 h 514"/>
                <a:gd name="T10" fmla="*/ 277 w 509"/>
                <a:gd name="T11" fmla="*/ 275 h 514"/>
                <a:gd name="T12" fmla="*/ 365 w 509"/>
                <a:gd name="T13" fmla="*/ 282 h 514"/>
                <a:gd name="T14" fmla="*/ 509 w 509"/>
                <a:gd name="T15" fmla="*/ 147 h 514"/>
                <a:gd name="T16" fmla="*/ 377 w 509"/>
                <a:gd name="T17" fmla="*/ 128 h 514"/>
                <a:gd name="T18" fmla="*/ 365 w 509"/>
                <a:gd name="T1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9" h="514">
                  <a:moveTo>
                    <a:pt x="365" y="0"/>
                  </a:moveTo>
                  <a:lnTo>
                    <a:pt x="223" y="126"/>
                  </a:lnTo>
                  <a:lnTo>
                    <a:pt x="223" y="227"/>
                  </a:lnTo>
                  <a:lnTo>
                    <a:pt x="0" y="455"/>
                  </a:lnTo>
                  <a:lnTo>
                    <a:pt x="27" y="514"/>
                  </a:lnTo>
                  <a:lnTo>
                    <a:pt x="277" y="275"/>
                  </a:lnTo>
                  <a:lnTo>
                    <a:pt x="365" y="282"/>
                  </a:lnTo>
                  <a:lnTo>
                    <a:pt x="509" y="147"/>
                  </a:lnTo>
                  <a:lnTo>
                    <a:pt x="377" y="128"/>
                  </a:lnTo>
                  <a:lnTo>
                    <a:pt x="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700713" y="4452938"/>
              <a:ext cx="1001713" cy="1000125"/>
            </a:xfrm>
            <a:custGeom>
              <a:avLst/>
              <a:gdLst>
                <a:gd name="T0" fmla="*/ 0 w 267"/>
                <a:gd name="T1" fmla="*/ 133 h 266"/>
                <a:gd name="T2" fmla="*/ 133 w 267"/>
                <a:gd name="T3" fmla="*/ 266 h 266"/>
                <a:gd name="T4" fmla="*/ 267 w 267"/>
                <a:gd name="T5" fmla="*/ 133 h 266"/>
                <a:gd name="T6" fmla="*/ 249 w 267"/>
                <a:gd name="T7" fmla="*/ 67 h 266"/>
                <a:gd name="T8" fmla="*/ 206 w 267"/>
                <a:gd name="T9" fmla="*/ 107 h 266"/>
                <a:gd name="T10" fmla="*/ 211 w 267"/>
                <a:gd name="T11" fmla="*/ 133 h 266"/>
                <a:gd name="T12" fmla="*/ 133 w 267"/>
                <a:gd name="T13" fmla="*/ 210 h 266"/>
                <a:gd name="T14" fmla="*/ 56 w 267"/>
                <a:gd name="T15" fmla="*/ 133 h 266"/>
                <a:gd name="T16" fmla="*/ 133 w 267"/>
                <a:gd name="T17" fmla="*/ 56 h 266"/>
                <a:gd name="T18" fmla="*/ 158 w 267"/>
                <a:gd name="T19" fmla="*/ 60 h 266"/>
                <a:gd name="T20" fmla="*/ 200 w 267"/>
                <a:gd name="T21" fmla="*/ 18 h 266"/>
                <a:gd name="T22" fmla="*/ 133 w 267"/>
                <a:gd name="T23" fmla="*/ 0 h 266"/>
                <a:gd name="T24" fmla="*/ 0 w 267"/>
                <a:gd name="T25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66">
                  <a:moveTo>
                    <a:pt x="0" y="133"/>
                  </a:moveTo>
                  <a:cubicBezTo>
                    <a:pt x="0" y="207"/>
                    <a:pt x="60" y="266"/>
                    <a:pt x="133" y="266"/>
                  </a:cubicBezTo>
                  <a:cubicBezTo>
                    <a:pt x="207" y="266"/>
                    <a:pt x="267" y="207"/>
                    <a:pt x="267" y="133"/>
                  </a:cubicBezTo>
                  <a:cubicBezTo>
                    <a:pt x="267" y="109"/>
                    <a:pt x="260" y="86"/>
                    <a:pt x="249" y="6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9" y="115"/>
                    <a:pt x="211" y="124"/>
                    <a:pt x="211" y="133"/>
                  </a:cubicBezTo>
                  <a:cubicBezTo>
                    <a:pt x="211" y="176"/>
                    <a:pt x="176" y="210"/>
                    <a:pt x="133" y="210"/>
                  </a:cubicBezTo>
                  <a:cubicBezTo>
                    <a:pt x="91" y="210"/>
                    <a:pt x="56" y="176"/>
                    <a:pt x="56" y="133"/>
                  </a:cubicBezTo>
                  <a:cubicBezTo>
                    <a:pt x="56" y="91"/>
                    <a:pt x="91" y="56"/>
                    <a:pt x="133" y="56"/>
                  </a:cubicBezTo>
                  <a:cubicBezTo>
                    <a:pt x="142" y="56"/>
                    <a:pt x="150" y="57"/>
                    <a:pt x="158" y="60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80" y="6"/>
                    <a:pt x="158" y="0"/>
                    <a:pt x="133" y="0"/>
                  </a:cubicBezTo>
                  <a:cubicBezTo>
                    <a:pt x="60" y="0"/>
                    <a:pt x="0" y="60"/>
                    <a:pt x="0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299076" y="4081463"/>
              <a:ext cx="1804988" cy="1743075"/>
            </a:xfrm>
            <a:custGeom>
              <a:avLst/>
              <a:gdLst>
                <a:gd name="T0" fmla="*/ 444 w 481"/>
                <a:gd name="T1" fmla="*/ 120 h 464"/>
                <a:gd name="T2" fmla="*/ 408 w 481"/>
                <a:gd name="T3" fmla="*/ 154 h 464"/>
                <a:gd name="T4" fmla="*/ 398 w 481"/>
                <a:gd name="T5" fmla="*/ 154 h 464"/>
                <a:gd name="T6" fmla="*/ 411 w 481"/>
                <a:gd name="T7" fmla="*/ 188 h 464"/>
                <a:gd name="T8" fmla="*/ 392 w 481"/>
                <a:gd name="T9" fmla="*/ 321 h 464"/>
                <a:gd name="T10" fmla="*/ 285 w 481"/>
                <a:gd name="T11" fmla="*/ 403 h 464"/>
                <a:gd name="T12" fmla="*/ 240 w 481"/>
                <a:gd name="T13" fmla="*/ 408 h 464"/>
                <a:gd name="T14" fmla="*/ 70 w 481"/>
                <a:gd name="T15" fmla="*/ 276 h 464"/>
                <a:gd name="T16" fmla="*/ 89 w 481"/>
                <a:gd name="T17" fmla="*/ 143 h 464"/>
                <a:gd name="T18" fmla="*/ 196 w 481"/>
                <a:gd name="T19" fmla="*/ 62 h 464"/>
                <a:gd name="T20" fmla="*/ 241 w 481"/>
                <a:gd name="T21" fmla="*/ 56 h 464"/>
                <a:gd name="T22" fmla="*/ 320 w 481"/>
                <a:gd name="T23" fmla="*/ 75 h 464"/>
                <a:gd name="T24" fmla="*/ 320 w 481"/>
                <a:gd name="T25" fmla="*/ 59 h 464"/>
                <a:gd name="T26" fmla="*/ 354 w 481"/>
                <a:gd name="T27" fmla="*/ 29 h 464"/>
                <a:gd name="T28" fmla="*/ 241 w 481"/>
                <a:gd name="T29" fmla="*/ 0 h 464"/>
                <a:gd name="T30" fmla="*/ 182 w 481"/>
                <a:gd name="T31" fmla="*/ 7 h 464"/>
                <a:gd name="T32" fmla="*/ 40 w 481"/>
                <a:gd name="T33" fmla="*/ 114 h 464"/>
                <a:gd name="T34" fmla="*/ 16 w 481"/>
                <a:gd name="T35" fmla="*/ 290 h 464"/>
                <a:gd name="T36" fmla="*/ 240 w 481"/>
                <a:gd name="T37" fmla="*/ 464 h 464"/>
                <a:gd name="T38" fmla="*/ 299 w 481"/>
                <a:gd name="T39" fmla="*/ 457 h 464"/>
                <a:gd name="T40" fmla="*/ 441 w 481"/>
                <a:gd name="T41" fmla="*/ 350 h 464"/>
                <a:gd name="T42" fmla="*/ 465 w 481"/>
                <a:gd name="T43" fmla="*/ 174 h 464"/>
                <a:gd name="T44" fmla="*/ 444 w 481"/>
                <a:gd name="T45" fmla="*/ 12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1" h="464">
                  <a:moveTo>
                    <a:pt x="444" y="120"/>
                  </a:moveTo>
                  <a:cubicBezTo>
                    <a:pt x="408" y="154"/>
                    <a:pt x="408" y="154"/>
                    <a:pt x="408" y="154"/>
                  </a:cubicBezTo>
                  <a:cubicBezTo>
                    <a:pt x="398" y="154"/>
                    <a:pt x="398" y="154"/>
                    <a:pt x="398" y="154"/>
                  </a:cubicBezTo>
                  <a:cubicBezTo>
                    <a:pt x="404" y="164"/>
                    <a:pt x="408" y="176"/>
                    <a:pt x="411" y="188"/>
                  </a:cubicBezTo>
                  <a:cubicBezTo>
                    <a:pt x="423" y="233"/>
                    <a:pt x="416" y="281"/>
                    <a:pt x="392" y="321"/>
                  </a:cubicBezTo>
                  <a:cubicBezTo>
                    <a:pt x="369" y="362"/>
                    <a:pt x="330" y="391"/>
                    <a:pt x="285" y="403"/>
                  </a:cubicBezTo>
                  <a:cubicBezTo>
                    <a:pt x="270" y="407"/>
                    <a:pt x="255" y="408"/>
                    <a:pt x="240" y="408"/>
                  </a:cubicBezTo>
                  <a:cubicBezTo>
                    <a:pt x="160" y="408"/>
                    <a:pt x="90" y="354"/>
                    <a:pt x="70" y="276"/>
                  </a:cubicBezTo>
                  <a:cubicBezTo>
                    <a:pt x="58" y="231"/>
                    <a:pt x="65" y="183"/>
                    <a:pt x="89" y="143"/>
                  </a:cubicBezTo>
                  <a:cubicBezTo>
                    <a:pt x="112" y="102"/>
                    <a:pt x="151" y="73"/>
                    <a:pt x="196" y="62"/>
                  </a:cubicBezTo>
                  <a:cubicBezTo>
                    <a:pt x="211" y="58"/>
                    <a:pt x="226" y="56"/>
                    <a:pt x="241" y="56"/>
                  </a:cubicBezTo>
                  <a:cubicBezTo>
                    <a:pt x="269" y="56"/>
                    <a:pt x="296" y="63"/>
                    <a:pt x="320" y="75"/>
                  </a:cubicBezTo>
                  <a:cubicBezTo>
                    <a:pt x="320" y="59"/>
                    <a:pt x="320" y="59"/>
                    <a:pt x="320" y="5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20" y="10"/>
                    <a:pt x="281" y="0"/>
                    <a:pt x="241" y="0"/>
                  </a:cubicBezTo>
                  <a:cubicBezTo>
                    <a:pt x="221" y="0"/>
                    <a:pt x="201" y="2"/>
                    <a:pt x="182" y="7"/>
                  </a:cubicBezTo>
                  <a:cubicBezTo>
                    <a:pt x="122" y="23"/>
                    <a:pt x="72" y="61"/>
                    <a:pt x="40" y="114"/>
                  </a:cubicBezTo>
                  <a:cubicBezTo>
                    <a:pt x="9" y="168"/>
                    <a:pt x="0" y="230"/>
                    <a:pt x="16" y="290"/>
                  </a:cubicBezTo>
                  <a:cubicBezTo>
                    <a:pt x="42" y="393"/>
                    <a:pt x="135" y="464"/>
                    <a:pt x="240" y="464"/>
                  </a:cubicBezTo>
                  <a:cubicBezTo>
                    <a:pt x="260" y="464"/>
                    <a:pt x="280" y="462"/>
                    <a:pt x="299" y="457"/>
                  </a:cubicBezTo>
                  <a:cubicBezTo>
                    <a:pt x="359" y="441"/>
                    <a:pt x="409" y="403"/>
                    <a:pt x="441" y="350"/>
                  </a:cubicBezTo>
                  <a:cubicBezTo>
                    <a:pt x="472" y="296"/>
                    <a:pt x="481" y="234"/>
                    <a:pt x="465" y="174"/>
                  </a:cubicBezTo>
                  <a:cubicBezTo>
                    <a:pt x="460" y="155"/>
                    <a:pt x="453" y="137"/>
                    <a:pt x="44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39959" y="4184992"/>
            <a:ext cx="355488" cy="379212"/>
            <a:chOff x="8388351" y="1454151"/>
            <a:chExt cx="1427163" cy="1522413"/>
          </a:xfrm>
          <a:solidFill>
            <a:schemeClr val="accent3"/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727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Circular Diagram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51612" y="1850130"/>
            <a:ext cx="4267200" cy="4038600"/>
            <a:chOff x="6551612" y="1850130"/>
            <a:chExt cx="4267200" cy="4038600"/>
          </a:xfrm>
        </p:grpSpPr>
        <p:sp>
          <p:nvSpPr>
            <p:cNvPr id="5" name="Rectangle 4"/>
            <p:cNvSpPr/>
            <p:nvPr/>
          </p:nvSpPr>
          <p:spPr>
            <a:xfrm>
              <a:off x="6551612" y="1850130"/>
              <a:ext cx="4267200" cy="403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856412" y="2214869"/>
              <a:ext cx="3657600" cy="854462"/>
              <a:chOff x="8456612" y="2003173"/>
              <a:chExt cx="2510624" cy="8544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456612" y="2377504"/>
                <a:ext cx="2510624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475084" y="2003173"/>
                <a:ext cx="2492151" cy="341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370012" y="1751013"/>
            <a:ext cx="4238625" cy="4237038"/>
            <a:chOff x="3975101" y="1751013"/>
            <a:chExt cx="4238625" cy="42370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75101" y="2371725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2826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/>
          <p:cNvSpPr txBox="1"/>
          <p:nvPr/>
        </p:nvSpPr>
        <p:spPr>
          <a:xfrm rot="18752668">
            <a:off x="1029532" y="26099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752668">
            <a:off x="3375568" y="48451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740337">
            <a:off x="3350469" y="2599479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740337">
            <a:off x="1022905" y="4853151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644996" y="3048001"/>
            <a:ext cx="567042" cy="564274"/>
            <a:chOff x="2244726" y="1033463"/>
            <a:chExt cx="2276475" cy="2265363"/>
          </a:xfrm>
          <a:solidFill>
            <a:schemeClr val="accent1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3788470" y="3206670"/>
            <a:ext cx="515242" cy="359444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703416" y="4175982"/>
            <a:ext cx="449600" cy="434178"/>
            <a:chOff x="5299076" y="4081463"/>
            <a:chExt cx="1804988" cy="1743075"/>
          </a:xfrm>
          <a:solidFill>
            <a:schemeClr val="bg2"/>
          </a:solidFill>
        </p:grpSpPr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6061076" y="4810126"/>
              <a:ext cx="280988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221413" y="4137026"/>
              <a:ext cx="808038" cy="815975"/>
            </a:xfrm>
            <a:custGeom>
              <a:avLst/>
              <a:gdLst>
                <a:gd name="T0" fmla="*/ 365 w 509"/>
                <a:gd name="T1" fmla="*/ 0 h 514"/>
                <a:gd name="T2" fmla="*/ 223 w 509"/>
                <a:gd name="T3" fmla="*/ 126 h 514"/>
                <a:gd name="T4" fmla="*/ 223 w 509"/>
                <a:gd name="T5" fmla="*/ 227 h 514"/>
                <a:gd name="T6" fmla="*/ 0 w 509"/>
                <a:gd name="T7" fmla="*/ 455 h 514"/>
                <a:gd name="T8" fmla="*/ 27 w 509"/>
                <a:gd name="T9" fmla="*/ 514 h 514"/>
                <a:gd name="T10" fmla="*/ 277 w 509"/>
                <a:gd name="T11" fmla="*/ 275 h 514"/>
                <a:gd name="T12" fmla="*/ 365 w 509"/>
                <a:gd name="T13" fmla="*/ 282 h 514"/>
                <a:gd name="T14" fmla="*/ 509 w 509"/>
                <a:gd name="T15" fmla="*/ 147 h 514"/>
                <a:gd name="T16" fmla="*/ 377 w 509"/>
                <a:gd name="T17" fmla="*/ 128 h 514"/>
                <a:gd name="T18" fmla="*/ 365 w 509"/>
                <a:gd name="T1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9" h="514">
                  <a:moveTo>
                    <a:pt x="365" y="0"/>
                  </a:moveTo>
                  <a:lnTo>
                    <a:pt x="223" y="126"/>
                  </a:lnTo>
                  <a:lnTo>
                    <a:pt x="223" y="227"/>
                  </a:lnTo>
                  <a:lnTo>
                    <a:pt x="0" y="455"/>
                  </a:lnTo>
                  <a:lnTo>
                    <a:pt x="27" y="514"/>
                  </a:lnTo>
                  <a:lnTo>
                    <a:pt x="277" y="275"/>
                  </a:lnTo>
                  <a:lnTo>
                    <a:pt x="365" y="282"/>
                  </a:lnTo>
                  <a:lnTo>
                    <a:pt x="509" y="147"/>
                  </a:lnTo>
                  <a:lnTo>
                    <a:pt x="377" y="128"/>
                  </a:lnTo>
                  <a:lnTo>
                    <a:pt x="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700713" y="4452938"/>
              <a:ext cx="1001713" cy="1000125"/>
            </a:xfrm>
            <a:custGeom>
              <a:avLst/>
              <a:gdLst>
                <a:gd name="T0" fmla="*/ 0 w 267"/>
                <a:gd name="T1" fmla="*/ 133 h 266"/>
                <a:gd name="T2" fmla="*/ 133 w 267"/>
                <a:gd name="T3" fmla="*/ 266 h 266"/>
                <a:gd name="T4" fmla="*/ 267 w 267"/>
                <a:gd name="T5" fmla="*/ 133 h 266"/>
                <a:gd name="T6" fmla="*/ 249 w 267"/>
                <a:gd name="T7" fmla="*/ 67 h 266"/>
                <a:gd name="T8" fmla="*/ 206 w 267"/>
                <a:gd name="T9" fmla="*/ 107 h 266"/>
                <a:gd name="T10" fmla="*/ 211 w 267"/>
                <a:gd name="T11" fmla="*/ 133 h 266"/>
                <a:gd name="T12" fmla="*/ 133 w 267"/>
                <a:gd name="T13" fmla="*/ 210 h 266"/>
                <a:gd name="T14" fmla="*/ 56 w 267"/>
                <a:gd name="T15" fmla="*/ 133 h 266"/>
                <a:gd name="T16" fmla="*/ 133 w 267"/>
                <a:gd name="T17" fmla="*/ 56 h 266"/>
                <a:gd name="T18" fmla="*/ 158 w 267"/>
                <a:gd name="T19" fmla="*/ 60 h 266"/>
                <a:gd name="T20" fmla="*/ 200 w 267"/>
                <a:gd name="T21" fmla="*/ 18 h 266"/>
                <a:gd name="T22" fmla="*/ 133 w 267"/>
                <a:gd name="T23" fmla="*/ 0 h 266"/>
                <a:gd name="T24" fmla="*/ 0 w 267"/>
                <a:gd name="T25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66">
                  <a:moveTo>
                    <a:pt x="0" y="133"/>
                  </a:moveTo>
                  <a:cubicBezTo>
                    <a:pt x="0" y="207"/>
                    <a:pt x="60" y="266"/>
                    <a:pt x="133" y="266"/>
                  </a:cubicBezTo>
                  <a:cubicBezTo>
                    <a:pt x="207" y="266"/>
                    <a:pt x="267" y="207"/>
                    <a:pt x="267" y="133"/>
                  </a:cubicBezTo>
                  <a:cubicBezTo>
                    <a:pt x="267" y="109"/>
                    <a:pt x="260" y="86"/>
                    <a:pt x="249" y="6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9" y="115"/>
                    <a:pt x="211" y="124"/>
                    <a:pt x="211" y="133"/>
                  </a:cubicBezTo>
                  <a:cubicBezTo>
                    <a:pt x="211" y="176"/>
                    <a:pt x="176" y="210"/>
                    <a:pt x="133" y="210"/>
                  </a:cubicBezTo>
                  <a:cubicBezTo>
                    <a:pt x="91" y="210"/>
                    <a:pt x="56" y="176"/>
                    <a:pt x="56" y="133"/>
                  </a:cubicBezTo>
                  <a:cubicBezTo>
                    <a:pt x="56" y="91"/>
                    <a:pt x="91" y="56"/>
                    <a:pt x="133" y="56"/>
                  </a:cubicBezTo>
                  <a:cubicBezTo>
                    <a:pt x="142" y="56"/>
                    <a:pt x="150" y="57"/>
                    <a:pt x="158" y="60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80" y="6"/>
                    <a:pt x="158" y="0"/>
                    <a:pt x="133" y="0"/>
                  </a:cubicBezTo>
                  <a:cubicBezTo>
                    <a:pt x="60" y="0"/>
                    <a:pt x="0" y="60"/>
                    <a:pt x="0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299076" y="4081463"/>
              <a:ext cx="1804988" cy="1743075"/>
            </a:xfrm>
            <a:custGeom>
              <a:avLst/>
              <a:gdLst>
                <a:gd name="T0" fmla="*/ 444 w 481"/>
                <a:gd name="T1" fmla="*/ 120 h 464"/>
                <a:gd name="T2" fmla="*/ 408 w 481"/>
                <a:gd name="T3" fmla="*/ 154 h 464"/>
                <a:gd name="T4" fmla="*/ 398 w 481"/>
                <a:gd name="T5" fmla="*/ 154 h 464"/>
                <a:gd name="T6" fmla="*/ 411 w 481"/>
                <a:gd name="T7" fmla="*/ 188 h 464"/>
                <a:gd name="T8" fmla="*/ 392 w 481"/>
                <a:gd name="T9" fmla="*/ 321 h 464"/>
                <a:gd name="T10" fmla="*/ 285 w 481"/>
                <a:gd name="T11" fmla="*/ 403 h 464"/>
                <a:gd name="T12" fmla="*/ 240 w 481"/>
                <a:gd name="T13" fmla="*/ 408 h 464"/>
                <a:gd name="T14" fmla="*/ 70 w 481"/>
                <a:gd name="T15" fmla="*/ 276 h 464"/>
                <a:gd name="T16" fmla="*/ 89 w 481"/>
                <a:gd name="T17" fmla="*/ 143 h 464"/>
                <a:gd name="T18" fmla="*/ 196 w 481"/>
                <a:gd name="T19" fmla="*/ 62 h 464"/>
                <a:gd name="T20" fmla="*/ 241 w 481"/>
                <a:gd name="T21" fmla="*/ 56 h 464"/>
                <a:gd name="T22" fmla="*/ 320 w 481"/>
                <a:gd name="T23" fmla="*/ 75 h 464"/>
                <a:gd name="T24" fmla="*/ 320 w 481"/>
                <a:gd name="T25" fmla="*/ 59 h 464"/>
                <a:gd name="T26" fmla="*/ 354 w 481"/>
                <a:gd name="T27" fmla="*/ 29 h 464"/>
                <a:gd name="T28" fmla="*/ 241 w 481"/>
                <a:gd name="T29" fmla="*/ 0 h 464"/>
                <a:gd name="T30" fmla="*/ 182 w 481"/>
                <a:gd name="T31" fmla="*/ 7 h 464"/>
                <a:gd name="T32" fmla="*/ 40 w 481"/>
                <a:gd name="T33" fmla="*/ 114 h 464"/>
                <a:gd name="T34" fmla="*/ 16 w 481"/>
                <a:gd name="T35" fmla="*/ 290 h 464"/>
                <a:gd name="T36" fmla="*/ 240 w 481"/>
                <a:gd name="T37" fmla="*/ 464 h 464"/>
                <a:gd name="T38" fmla="*/ 299 w 481"/>
                <a:gd name="T39" fmla="*/ 457 h 464"/>
                <a:gd name="T40" fmla="*/ 441 w 481"/>
                <a:gd name="T41" fmla="*/ 350 h 464"/>
                <a:gd name="T42" fmla="*/ 465 w 481"/>
                <a:gd name="T43" fmla="*/ 174 h 464"/>
                <a:gd name="T44" fmla="*/ 444 w 481"/>
                <a:gd name="T45" fmla="*/ 12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1" h="464">
                  <a:moveTo>
                    <a:pt x="444" y="120"/>
                  </a:moveTo>
                  <a:cubicBezTo>
                    <a:pt x="408" y="154"/>
                    <a:pt x="408" y="154"/>
                    <a:pt x="408" y="154"/>
                  </a:cubicBezTo>
                  <a:cubicBezTo>
                    <a:pt x="398" y="154"/>
                    <a:pt x="398" y="154"/>
                    <a:pt x="398" y="154"/>
                  </a:cubicBezTo>
                  <a:cubicBezTo>
                    <a:pt x="404" y="164"/>
                    <a:pt x="408" y="176"/>
                    <a:pt x="411" y="188"/>
                  </a:cubicBezTo>
                  <a:cubicBezTo>
                    <a:pt x="423" y="233"/>
                    <a:pt x="416" y="281"/>
                    <a:pt x="392" y="321"/>
                  </a:cubicBezTo>
                  <a:cubicBezTo>
                    <a:pt x="369" y="362"/>
                    <a:pt x="330" y="391"/>
                    <a:pt x="285" y="403"/>
                  </a:cubicBezTo>
                  <a:cubicBezTo>
                    <a:pt x="270" y="407"/>
                    <a:pt x="255" y="408"/>
                    <a:pt x="240" y="408"/>
                  </a:cubicBezTo>
                  <a:cubicBezTo>
                    <a:pt x="160" y="408"/>
                    <a:pt x="90" y="354"/>
                    <a:pt x="70" y="276"/>
                  </a:cubicBezTo>
                  <a:cubicBezTo>
                    <a:pt x="58" y="231"/>
                    <a:pt x="65" y="183"/>
                    <a:pt x="89" y="143"/>
                  </a:cubicBezTo>
                  <a:cubicBezTo>
                    <a:pt x="112" y="102"/>
                    <a:pt x="151" y="73"/>
                    <a:pt x="196" y="62"/>
                  </a:cubicBezTo>
                  <a:cubicBezTo>
                    <a:pt x="211" y="58"/>
                    <a:pt x="226" y="56"/>
                    <a:pt x="241" y="56"/>
                  </a:cubicBezTo>
                  <a:cubicBezTo>
                    <a:pt x="269" y="56"/>
                    <a:pt x="296" y="63"/>
                    <a:pt x="320" y="75"/>
                  </a:cubicBezTo>
                  <a:cubicBezTo>
                    <a:pt x="320" y="59"/>
                    <a:pt x="320" y="59"/>
                    <a:pt x="320" y="5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20" y="10"/>
                    <a:pt x="281" y="0"/>
                    <a:pt x="241" y="0"/>
                  </a:cubicBezTo>
                  <a:cubicBezTo>
                    <a:pt x="221" y="0"/>
                    <a:pt x="201" y="2"/>
                    <a:pt x="182" y="7"/>
                  </a:cubicBezTo>
                  <a:cubicBezTo>
                    <a:pt x="122" y="23"/>
                    <a:pt x="72" y="61"/>
                    <a:pt x="40" y="114"/>
                  </a:cubicBezTo>
                  <a:cubicBezTo>
                    <a:pt x="9" y="168"/>
                    <a:pt x="0" y="230"/>
                    <a:pt x="16" y="290"/>
                  </a:cubicBezTo>
                  <a:cubicBezTo>
                    <a:pt x="42" y="393"/>
                    <a:pt x="135" y="464"/>
                    <a:pt x="240" y="464"/>
                  </a:cubicBezTo>
                  <a:cubicBezTo>
                    <a:pt x="260" y="464"/>
                    <a:pt x="280" y="462"/>
                    <a:pt x="299" y="457"/>
                  </a:cubicBezTo>
                  <a:cubicBezTo>
                    <a:pt x="359" y="441"/>
                    <a:pt x="409" y="403"/>
                    <a:pt x="441" y="350"/>
                  </a:cubicBezTo>
                  <a:cubicBezTo>
                    <a:pt x="472" y="296"/>
                    <a:pt x="481" y="234"/>
                    <a:pt x="465" y="174"/>
                  </a:cubicBezTo>
                  <a:cubicBezTo>
                    <a:pt x="460" y="155"/>
                    <a:pt x="453" y="137"/>
                    <a:pt x="44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39959" y="4184992"/>
            <a:ext cx="355488" cy="379212"/>
            <a:chOff x="8388351" y="1454151"/>
            <a:chExt cx="1427163" cy="1522413"/>
          </a:xfrm>
          <a:solidFill>
            <a:schemeClr val="accent3"/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706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Circular Diagram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51612" y="1850130"/>
            <a:ext cx="4267200" cy="4038600"/>
            <a:chOff x="6551612" y="1850130"/>
            <a:chExt cx="4267200" cy="4038600"/>
          </a:xfrm>
        </p:grpSpPr>
        <p:sp>
          <p:nvSpPr>
            <p:cNvPr id="5" name="Rectangle 4"/>
            <p:cNvSpPr/>
            <p:nvPr/>
          </p:nvSpPr>
          <p:spPr>
            <a:xfrm>
              <a:off x="6551612" y="1850130"/>
              <a:ext cx="4267200" cy="403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856412" y="2214869"/>
              <a:ext cx="3657600" cy="854462"/>
              <a:chOff x="8456612" y="2003173"/>
              <a:chExt cx="2510624" cy="8544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456612" y="2377504"/>
                <a:ext cx="2510624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475084" y="2003173"/>
                <a:ext cx="2492151" cy="341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373187" y="1751013"/>
            <a:ext cx="4235450" cy="4237038"/>
            <a:chOff x="3978276" y="1751013"/>
            <a:chExt cx="4235450" cy="42370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84337" y="2390197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2826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/>
          <p:cNvSpPr txBox="1"/>
          <p:nvPr/>
        </p:nvSpPr>
        <p:spPr>
          <a:xfrm rot="18752668">
            <a:off x="1029532" y="26099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752668">
            <a:off x="3375568" y="48451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740337">
            <a:off x="3350469" y="2599479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740337">
            <a:off x="1022905" y="4853151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644996" y="3048001"/>
            <a:ext cx="567042" cy="564274"/>
            <a:chOff x="2244726" y="1033463"/>
            <a:chExt cx="2276475" cy="2265363"/>
          </a:xfrm>
          <a:solidFill>
            <a:schemeClr val="accent1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3788470" y="3206670"/>
            <a:ext cx="515242" cy="359444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703416" y="4175982"/>
            <a:ext cx="449600" cy="434178"/>
            <a:chOff x="5299076" y="4081463"/>
            <a:chExt cx="1804988" cy="1743075"/>
          </a:xfrm>
          <a:solidFill>
            <a:schemeClr val="bg2"/>
          </a:solidFill>
        </p:grpSpPr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6061076" y="4810126"/>
              <a:ext cx="280988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221413" y="4137026"/>
              <a:ext cx="808038" cy="815975"/>
            </a:xfrm>
            <a:custGeom>
              <a:avLst/>
              <a:gdLst>
                <a:gd name="T0" fmla="*/ 365 w 509"/>
                <a:gd name="T1" fmla="*/ 0 h 514"/>
                <a:gd name="T2" fmla="*/ 223 w 509"/>
                <a:gd name="T3" fmla="*/ 126 h 514"/>
                <a:gd name="T4" fmla="*/ 223 w 509"/>
                <a:gd name="T5" fmla="*/ 227 h 514"/>
                <a:gd name="T6" fmla="*/ 0 w 509"/>
                <a:gd name="T7" fmla="*/ 455 h 514"/>
                <a:gd name="T8" fmla="*/ 27 w 509"/>
                <a:gd name="T9" fmla="*/ 514 h 514"/>
                <a:gd name="T10" fmla="*/ 277 w 509"/>
                <a:gd name="T11" fmla="*/ 275 h 514"/>
                <a:gd name="T12" fmla="*/ 365 w 509"/>
                <a:gd name="T13" fmla="*/ 282 h 514"/>
                <a:gd name="T14" fmla="*/ 509 w 509"/>
                <a:gd name="T15" fmla="*/ 147 h 514"/>
                <a:gd name="T16" fmla="*/ 377 w 509"/>
                <a:gd name="T17" fmla="*/ 128 h 514"/>
                <a:gd name="T18" fmla="*/ 365 w 509"/>
                <a:gd name="T1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9" h="514">
                  <a:moveTo>
                    <a:pt x="365" y="0"/>
                  </a:moveTo>
                  <a:lnTo>
                    <a:pt x="223" y="126"/>
                  </a:lnTo>
                  <a:lnTo>
                    <a:pt x="223" y="227"/>
                  </a:lnTo>
                  <a:lnTo>
                    <a:pt x="0" y="455"/>
                  </a:lnTo>
                  <a:lnTo>
                    <a:pt x="27" y="514"/>
                  </a:lnTo>
                  <a:lnTo>
                    <a:pt x="277" y="275"/>
                  </a:lnTo>
                  <a:lnTo>
                    <a:pt x="365" y="282"/>
                  </a:lnTo>
                  <a:lnTo>
                    <a:pt x="509" y="147"/>
                  </a:lnTo>
                  <a:lnTo>
                    <a:pt x="377" y="128"/>
                  </a:lnTo>
                  <a:lnTo>
                    <a:pt x="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700713" y="4452938"/>
              <a:ext cx="1001713" cy="1000125"/>
            </a:xfrm>
            <a:custGeom>
              <a:avLst/>
              <a:gdLst>
                <a:gd name="T0" fmla="*/ 0 w 267"/>
                <a:gd name="T1" fmla="*/ 133 h 266"/>
                <a:gd name="T2" fmla="*/ 133 w 267"/>
                <a:gd name="T3" fmla="*/ 266 h 266"/>
                <a:gd name="T4" fmla="*/ 267 w 267"/>
                <a:gd name="T5" fmla="*/ 133 h 266"/>
                <a:gd name="T6" fmla="*/ 249 w 267"/>
                <a:gd name="T7" fmla="*/ 67 h 266"/>
                <a:gd name="T8" fmla="*/ 206 w 267"/>
                <a:gd name="T9" fmla="*/ 107 h 266"/>
                <a:gd name="T10" fmla="*/ 211 w 267"/>
                <a:gd name="T11" fmla="*/ 133 h 266"/>
                <a:gd name="T12" fmla="*/ 133 w 267"/>
                <a:gd name="T13" fmla="*/ 210 h 266"/>
                <a:gd name="T14" fmla="*/ 56 w 267"/>
                <a:gd name="T15" fmla="*/ 133 h 266"/>
                <a:gd name="T16" fmla="*/ 133 w 267"/>
                <a:gd name="T17" fmla="*/ 56 h 266"/>
                <a:gd name="T18" fmla="*/ 158 w 267"/>
                <a:gd name="T19" fmla="*/ 60 h 266"/>
                <a:gd name="T20" fmla="*/ 200 w 267"/>
                <a:gd name="T21" fmla="*/ 18 h 266"/>
                <a:gd name="T22" fmla="*/ 133 w 267"/>
                <a:gd name="T23" fmla="*/ 0 h 266"/>
                <a:gd name="T24" fmla="*/ 0 w 267"/>
                <a:gd name="T25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66">
                  <a:moveTo>
                    <a:pt x="0" y="133"/>
                  </a:moveTo>
                  <a:cubicBezTo>
                    <a:pt x="0" y="207"/>
                    <a:pt x="60" y="266"/>
                    <a:pt x="133" y="266"/>
                  </a:cubicBezTo>
                  <a:cubicBezTo>
                    <a:pt x="207" y="266"/>
                    <a:pt x="267" y="207"/>
                    <a:pt x="267" y="133"/>
                  </a:cubicBezTo>
                  <a:cubicBezTo>
                    <a:pt x="267" y="109"/>
                    <a:pt x="260" y="86"/>
                    <a:pt x="249" y="6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9" y="115"/>
                    <a:pt x="211" y="124"/>
                    <a:pt x="211" y="133"/>
                  </a:cubicBezTo>
                  <a:cubicBezTo>
                    <a:pt x="211" y="176"/>
                    <a:pt x="176" y="210"/>
                    <a:pt x="133" y="210"/>
                  </a:cubicBezTo>
                  <a:cubicBezTo>
                    <a:pt x="91" y="210"/>
                    <a:pt x="56" y="176"/>
                    <a:pt x="56" y="133"/>
                  </a:cubicBezTo>
                  <a:cubicBezTo>
                    <a:pt x="56" y="91"/>
                    <a:pt x="91" y="56"/>
                    <a:pt x="133" y="56"/>
                  </a:cubicBezTo>
                  <a:cubicBezTo>
                    <a:pt x="142" y="56"/>
                    <a:pt x="150" y="57"/>
                    <a:pt x="158" y="60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80" y="6"/>
                    <a:pt x="158" y="0"/>
                    <a:pt x="133" y="0"/>
                  </a:cubicBezTo>
                  <a:cubicBezTo>
                    <a:pt x="60" y="0"/>
                    <a:pt x="0" y="60"/>
                    <a:pt x="0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299076" y="4081463"/>
              <a:ext cx="1804988" cy="1743075"/>
            </a:xfrm>
            <a:custGeom>
              <a:avLst/>
              <a:gdLst>
                <a:gd name="T0" fmla="*/ 444 w 481"/>
                <a:gd name="T1" fmla="*/ 120 h 464"/>
                <a:gd name="T2" fmla="*/ 408 w 481"/>
                <a:gd name="T3" fmla="*/ 154 h 464"/>
                <a:gd name="T4" fmla="*/ 398 w 481"/>
                <a:gd name="T5" fmla="*/ 154 h 464"/>
                <a:gd name="T6" fmla="*/ 411 w 481"/>
                <a:gd name="T7" fmla="*/ 188 h 464"/>
                <a:gd name="T8" fmla="*/ 392 w 481"/>
                <a:gd name="T9" fmla="*/ 321 h 464"/>
                <a:gd name="T10" fmla="*/ 285 w 481"/>
                <a:gd name="T11" fmla="*/ 403 h 464"/>
                <a:gd name="T12" fmla="*/ 240 w 481"/>
                <a:gd name="T13" fmla="*/ 408 h 464"/>
                <a:gd name="T14" fmla="*/ 70 w 481"/>
                <a:gd name="T15" fmla="*/ 276 h 464"/>
                <a:gd name="T16" fmla="*/ 89 w 481"/>
                <a:gd name="T17" fmla="*/ 143 h 464"/>
                <a:gd name="T18" fmla="*/ 196 w 481"/>
                <a:gd name="T19" fmla="*/ 62 h 464"/>
                <a:gd name="T20" fmla="*/ 241 w 481"/>
                <a:gd name="T21" fmla="*/ 56 h 464"/>
                <a:gd name="T22" fmla="*/ 320 w 481"/>
                <a:gd name="T23" fmla="*/ 75 h 464"/>
                <a:gd name="T24" fmla="*/ 320 w 481"/>
                <a:gd name="T25" fmla="*/ 59 h 464"/>
                <a:gd name="T26" fmla="*/ 354 w 481"/>
                <a:gd name="T27" fmla="*/ 29 h 464"/>
                <a:gd name="T28" fmla="*/ 241 w 481"/>
                <a:gd name="T29" fmla="*/ 0 h 464"/>
                <a:gd name="T30" fmla="*/ 182 w 481"/>
                <a:gd name="T31" fmla="*/ 7 h 464"/>
                <a:gd name="T32" fmla="*/ 40 w 481"/>
                <a:gd name="T33" fmla="*/ 114 h 464"/>
                <a:gd name="T34" fmla="*/ 16 w 481"/>
                <a:gd name="T35" fmla="*/ 290 h 464"/>
                <a:gd name="T36" fmla="*/ 240 w 481"/>
                <a:gd name="T37" fmla="*/ 464 h 464"/>
                <a:gd name="T38" fmla="*/ 299 w 481"/>
                <a:gd name="T39" fmla="*/ 457 h 464"/>
                <a:gd name="T40" fmla="*/ 441 w 481"/>
                <a:gd name="T41" fmla="*/ 350 h 464"/>
                <a:gd name="T42" fmla="*/ 465 w 481"/>
                <a:gd name="T43" fmla="*/ 174 h 464"/>
                <a:gd name="T44" fmla="*/ 444 w 481"/>
                <a:gd name="T45" fmla="*/ 12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1" h="464">
                  <a:moveTo>
                    <a:pt x="444" y="120"/>
                  </a:moveTo>
                  <a:cubicBezTo>
                    <a:pt x="408" y="154"/>
                    <a:pt x="408" y="154"/>
                    <a:pt x="408" y="154"/>
                  </a:cubicBezTo>
                  <a:cubicBezTo>
                    <a:pt x="398" y="154"/>
                    <a:pt x="398" y="154"/>
                    <a:pt x="398" y="154"/>
                  </a:cubicBezTo>
                  <a:cubicBezTo>
                    <a:pt x="404" y="164"/>
                    <a:pt x="408" y="176"/>
                    <a:pt x="411" y="188"/>
                  </a:cubicBezTo>
                  <a:cubicBezTo>
                    <a:pt x="423" y="233"/>
                    <a:pt x="416" y="281"/>
                    <a:pt x="392" y="321"/>
                  </a:cubicBezTo>
                  <a:cubicBezTo>
                    <a:pt x="369" y="362"/>
                    <a:pt x="330" y="391"/>
                    <a:pt x="285" y="403"/>
                  </a:cubicBezTo>
                  <a:cubicBezTo>
                    <a:pt x="270" y="407"/>
                    <a:pt x="255" y="408"/>
                    <a:pt x="240" y="408"/>
                  </a:cubicBezTo>
                  <a:cubicBezTo>
                    <a:pt x="160" y="408"/>
                    <a:pt x="90" y="354"/>
                    <a:pt x="70" y="276"/>
                  </a:cubicBezTo>
                  <a:cubicBezTo>
                    <a:pt x="58" y="231"/>
                    <a:pt x="65" y="183"/>
                    <a:pt x="89" y="143"/>
                  </a:cubicBezTo>
                  <a:cubicBezTo>
                    <a:pt x="112" y="102"/>
                    <a:pt x="151" y="73"/>
                    <a:pt x="196" y="62"/>
                  </a:cubicBezTo>
                  <a:cubicBezTo>
                    <a:pt x="211" y="58"/>
                    <a:pt x="226" y="56"/>
                    <a:pt x="241" y="56"/>
                  </a:cubicBezTo>
                  <a:cubicBezTo>
                    <a:pt x="269" y="56"/>
                    <a:pt x="296" y="63"/>
                    <a:pt x="320" y="75"/>
                  </a:cubicBezTo>
                  <a:cubicBezTo>
                    <a:pt x="320" y="59"/>
                    <a:pt x="320" y="59"/>
                    <a:pt x="320" y="5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20" y="10"/>
                    <a:pt x="281" y="0"/>
                    <a:pt x="241" y="0"/>
                  </a:cubicBezTo>
                  <a:cubicBezTo>
                    <a:pt x="221" y="0"/>
                    <a:pt x="201" y="2"/>
                    <a:pt x="182" y="7"/>
                  </a:cubicBezTo>
                  <a:cubicBezTo>
                    <a:pt x="122" y="23"/>
                    <a:pt x="72" y="61"/>
                    <a:pt x="40" y="114"/>
                  </a:cubicBezTo>
                  <a:cubicBezTo>
                    <a:pt x="9" y="168"/>
                    <a:pt x="0" y="230"/>
                    <a:pt x="16" y="290"/>
                  </a:cubicBezTo>
                  <a:cubicBezTo>
                    <a:pt x="42" y="393"/>
                    <a:pt x="135" y="464"/>
                    <a:pt x="240" y="464"/>
                  </a:cubicBezTo>
                  <a:cubicBezTo>
                    <a:pt x="260" y="464"/>
                    <a:pt x="280" y="462"/>
                    <a:pt x="299" y="457"/>
                  </a:cubicBezTo>
                  <a:cubicBezTo>
                    <a:pt x="359" y="441"/>
                    <a:pt x="409" y="403"/>
                    <a:pt x="441" y="350"/>
                  </a:cubicBezTo>
                  <a:cubicBezTo>
                    <a:pt x="472" y="296"/>
                    <a:pt x="481" y="234"/>
                    <a:pt x="465" y="174"/>
                  </a:cubicBezTo>
                  <a:cubicBezTo>
                    <a:pt x="460" y="155"/>
                    <a:pt x="453" y="137"/>
                    <a:pt x="44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39959" y="4184992"/>
            <a:ext cx="355488" cy="379212"/>
            <a:chOff x="8388351" y="1454151"/>
            <a:chExt cx="1427163" cy="1522413"/>
          </a:xfrm>
          <a:solidFill>
            <a:schemeClr val="accent3"/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3173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Circular Diagram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51612" y="1850130"/>
            <a:ext cx="4267200" cy="4038600"/>
            <a:chOff x="6551612" y="1850130"/>
            <a:chExt cx="4267200" cy="4038600"/>
          </a:xfrm>
        </p:grpSpPr>
        <p:sp>
          <p:nvSpPr>
            <p:cNvPr id="5" name="Rectangle 4"/>
            <p:cNvSpPr/>
            <p:nvPr/>
          </p:nvSpPr>
          <p:spPr>
            <a:xfrm>
              <a:off x="6551612" y="1850130"/>
              <a:ext cx="4267200" cy="403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856412" y="2214869"/>
              <a:ext cx="3657600" cy="854462"/>
              <a:chOff x="8456612" y="2003173"/>
              <a:chExt cx="2510624" cy="8544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456612" y="2377504"/>
                <a:ext cx="2510624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475084" y="2003173"/>
                <a:ext cx="2492151" cy="341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370012" y="1751013"/>
            <a:ext cx="4238625" cy="4237038"/>
            <a:chOff x="3975101" y="1751013"/>
            <a:chExt cx="4238625" cy="42370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75101" y="2371725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74354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chemeClr val="tx1">
                    <a:alpha val="26000"/>
                  </a:scheme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/>
          <p:cNvSpPr txBox="1"/>
          <p:nvPr/>
        </p:nvSpPr>
        <p:spPr>
          <a:xfrm rot="18752668">
            <a:off x="1029532" y="26099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752668">
            <a:off x="3375568" y="4845196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740337">
            <a:off x="3350469" y="2599479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740337">
            <a:off x="1022905" y="4853151"/>
            <a:ext cx="24921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644996" y="3048001"/>
            <a:ext cx="567042" cy="564274"/>
            <a:chOff x="2244726" y="1033463"/>
            <a:chExt cx="2276475" cy="2265363"/>
          </a:xfrm>
          <a:solidFill>
            <a:schemeClr val="accent1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3788470" y="3206670"/>
            <a:ext cx="515242" cy="359444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703416" y="4175982"/>
            <a:ext cx="449600" cy="434178"/>
            <a:chOff x="5299076" y="4081463"/>
            <a:chExt cx="1804988" cy="1743075"/>
          </a:xfrm>
          <a:solidFill>
            <a:schemeClr val="bg2"/>
          </a:solidFill>
        </p:grpSpPr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6061076" y="4810126"/>
              <a:ext cx="280988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221413" y="4137026"/>
              <a:ext cx="808038" cy="815975"/>
            </a:xfrm>
            <a:custGeom>
              <a:avLst/>
              <a:gdLst>
                <a:gd name="T0" fmla="*/ 365 w 509"/>
                <a:gd name="T1" fmla="*/ 0 h 514"/>
                <a:gd name="T2" fmla="*/ 223 w 509"/>
                <a:gd name="T3" fmla="*/ 126 h 514"/>
                <a:gd name="T4" fmla="*/ 223 w 509"/>
                <a:gd name="T5" fmla="*/ 227 h 514"/>
                <a:gd name="T6" fmla="*/ 0 w 509"/>
                <a:gd name="T7" fmla="*/ 455 h 514"/>
                <a:gd name="T8" fmla="*/ 27 w 509"/>
                <a:gd name="T9" fmla="*/ 514 h 514"/>
                <a:gd name="T10" fmla="*/ 277 w 509"/>
                <a:gd name="T11" fmla="*/ 275 h 514"/>
                <a:gd name="T12" fmla="*/ 365 w 509"/>
                <a:gd name="T13" fmla="*/ 282 h 514"/>
                <a:gd name="T14" fmla="*/ 509 w 509"/>
                <a:gd name="T15" fmla="*/ 147 h 514"/>
                <a:gd name="T16" fmla="*/ 377 w 509"/>
                <a:gd name="T17" fmla="*/ 128 h 514"/>
                <a:gd name="T18" fmla="*/ 365 w 509"/>
                <a:gd name="T1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9" h="514">
                  <a:moveTo>
                    <a:pt x="365" y="0"/>
                  </a:moveTo>
                  <a:lnTo>
                    <a:pt x="223" y="126"/>
                  </a:lnTo>
                  <a:lnTo>
                    <a:pt x="223" y="227"/>
                  </a:lnTo>
                  <a:lnTo>
                    <a:pt x="0" y="455"/>
                  </a:lnTo>
                  <a:lnTo>
                    <a:pt x="27" y="514"/>
                  </a:lnTo>
                  <a:lnTo>
                    <a:pt x="277" y="275"/>
                  </a:lnTo>
                  <a:lnTo>
                    <a:pt x="365" y="282"/>
                  </a:lnTo>
                  <a:lnTo>
                    <a:pt x="509" y="147"/>
                  </a:lnTo>
                  <a:lnTo>
                    <a:pt x="377" y="128"/>
                  </a:lnTo>
                  <a:lnTo>
                    <a:pt x="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700713" y="4452938"/>
              <a:ext cx="1001713" cy="1000125"/>
            </a:xfrm>
            <a:custGeom>
              <a:avLst/>
              <a:gdLst>
                <a:gd name="T0" fmla="*/ 0 w 267"/>
                <a:gd name="T1" fmla="*/ 133 h 266"/>
                <a:gd name="T2" fmla="*/ 133 w 267"/>
                <a:gd name="T3" fmla="*/ 266 h 266"/>
                <a:gd name="T4" fmla="*/ 267 w 267"/>
                <a:gd name="T5" fmla="*/ 133 h 266"/>
                <a:gd name="T6" fmla="*/ 249 w 267"/>
                <a:gd name="T7" fmla="*/ 67 h 266"/>
                <a:gd name="T8" fmla="*/ 206 w 267"/>
                <a:gd name="T9" fmla="*/ 107 h 266"/>
                <a:gd name="T10" fmla="*/ 211 w 267"/>
                <a:gd name="T11" fmla="*/ 133 h 266"/>
                <a:gd name="T12" fmla="*/ 133 w 267"/>
                <a:gd name="T13" fmla="*/ 210 h 266"/>
                <a:gd name="T14" fmla="*/ 56 w 267"/>
                <a:gd name="T15" fmla="*/ 133 h 266"/>
                <a:gd name="T16" fmla="*/ 133 w 267"/>
                <a:gd name="T17" fmla="*/ 56 h 266"/>
                <a:gd name="T18" fmla="*/ 158 w 267"/>
                <a:gd name="T19" fmla="*/ 60 h 266"/>
                <a:gd name="T20" fmla="*/ 200 w 267"/>
                <a:gd name="T21" fmla="*/ 18 h 266"/>
                <a:gd name="T22" fmla="*/ 133 w 267"/>
                <a:gd name="T23" fmla="*/ 0 h 266"/>
                <a:gd name="T24" fmla="*/ 0 w 267"/>
                <a:gd name="T25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66">
                  <a:moveTo>
                    <a:pt x="0" y="133"/>
                  </a:moveTo>
                  <a:cubicBezTo>
                    <a:pt x="0" y="207"/>
                    <a:pt x="60" y="266"/>
                    <a:pt x="133" y="266"/>
                  </a:cubicBezTo>
                  <a:cubicBezTo>
                    <a:pt x="207" y="266"/>
                    <a:pt x="267" y="207"/>
                    <a:pt x="267" y="133"/>
                  </a:cubicBezTo>
                  <a:cubicBezTo>
                    <a:pt x="267" y="109"/>
                    <a:pt x="260" y="86"/>
                    <a:pt x="249" y="6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9" y="115"/>
                    <a:pt x="211" y="124"/>
                    <a:pt x="211" y="133"/>
                  </a:cubicBezTo>
                  <a:cubicBezTo>
                    <a:pt x="211" y="176"/>
                    <a:pt x="176" y="210"/>
                    <a:pt x="133" y="210"/>
                  </a:cubicBezTo>
                  <a:cubicBezTo>
                    <a:pt x="91" y="210"/>
                    <a:pt x="56" y="176"/>
                    <a:pt x="56" y="133"/>
                  </a:cubicBezTo>
                  <a:cubicBezTo>
                    <a:pt x="56" y="91"/>
                    <a:pt x="91" y="56"/>
                    <a:pt x="133" y="56"/>
                  </a:cubicBezTo>
                  <a:cubicBezTo>
                    <a:pt x="142" y="56"/>
                    <a:pt x="150" y="57"/>
                    <a:pt x="158" y="60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80" y="6"/>
                    <a:pt x="158" y="0"/>
                    <a:pt x="133" y="0"/>
                  </a:cubicBezTo>
                  <a:cubicBezTo>
                    <a:pt x="60" y="0"/>
                    <a:pt x="0" y="60"/>
                    <a:pt x="0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299076" y="4081463"/>
              <a:ext cx="1804988" cy="1743075"/>
            </a:xfrm>
            <a:custGeom>
              <a:avLst/>
              <a:gdLst>
                <a:gd name="T0" fmla="*/ 444 w 481"/>
                <a:gd name="T1" fmla="*/ 120 h 464"/>
                <a:gd name="T2" fmla="*/ 408 w 481"/>
                <a:gd name="T3" fmla="*/ 154 h 464"/>
                <a:gd name="T4" fmla="*/ 398 w 481"/>
                <a:gd name="T5" fmla="*/ 154 h 464"/>
                <a:gd name="T6" fmla="*/ 411 w 481"/>
                <a:gd name="T7" fmla="*/ 188 h 464"/>
                <a:gd name="T8" fmla="*/ 392 w 481"/>
                <a:gd name="T9" fmla="*/ 321 h 464"/>
                <a:gd name="T10" fmla="*/ 285 w 481"/>
                <a:gd name="T11" fmla="*/ 403 h 464"/>
                <a:gd name="T12" fmla="*/ 240 w 481"/>
                <a:gd name="T13" fmla="*/ 408 h 464"/>
                <a:gd name="T14" fmla="*/ 70 w 481"/>
                <a:gd name="T15" fmla="*/ 276 h 464"/>
                <a:gd name="T16" fmla="*/ 89 w 481"/>
                <a:gd name="T17" fmla="*/ 143 h 464"/>
                <a:gd name="T18" fmla="*/ 196 w 481"/>
                <a:gd name="T19" fmla="*/ 62 h 464"/>
                <a:gd name="T20" fmla="*/ 241 w 481"/>
                <a:gd name="T21" fmla="*/ 56 h 464"/>
                <a:gd name="T22" fmla="*/ 320 w 481"/>
                <a:gd name="T23" fmla="*/ 75 h 464"/>
                <a:gd name="T24" fmla="*/ 320 w 481"/>
                <a:gd name="T25" fmla="*/ 59 h 464"/>
                <a:gd name="T26" fmla="*/ 354 w 481"/>
                <a:gd name="T27" fmla="*/ 29 h 464"/>
                <a:gd name="T28" fmla="*/ 241 w 481"/>
                <a:gd name="T29" fmla="*/ 0 h 464"/>
                <a:gd name="T30" fmla="*/ 182 w 481"/>
                <a:gd name="T31" fmla="*/ 7 h 464"/>
                <a:gd name="T32" fmla="*/ 40 w 481"/>
                <a:gd name="T33" fmla="*/ 114 h 464"/>
                <a:gd name="T34" fmla="*/ 16 w 481"/>
                <a:gd name="T35" fmla="*/ 290 h 464"/>
                <a:gd name="T36" fmla="*/ 240 w 481"/>
                <a:gd name="T37" fmla="*/ 464 h 464"/>
                <a:gd name="T38" fmla="*/ 299 w 481"/>
                <a:gd name="T39" fmla="*/ 457 h 464"/>
                <a:gd name="T40" fmla="*/ 441 w 481"/>
                <a:gd name="T41" fmla="*/ 350 h 464"/>
                <a:gd name="T42" fmla="*/ 465 w 481"/>
                <a:gd name="T43" fmla="*/ 174 h 464"/>
                <a:gd name="T44" fmla="*/ 444 w 481"/>
                <a:gd name="T45" fmla="*/ 12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1" h="464">
                  <a:moveTo>
                    <a:pt x="444" y="120"/>
                  </a:moveTo>
                  <a:cubicBezTo>
                    <a:pt x="408" y="154"/>
                    <a:pt x="408" y="154"/>
                    <a:pt x="408" y="154"/>
                  </a:cubicBezTo>
                  <a:cubicBezTo>
                    <a:pt x="398" y="154"/>
                    <a:pt x="398" y="154"/>
                    <a:pt x="398" y="154"/>
                  </a:cubicBezTo>
                  <a:cubicBezTo>
                    <a:pt x="404" y="164"/>
                    <a:pt x="408" y="176"/>
                    <a:pt x="411" y="188"/>
                  </a:cubicBezTo>
                  <a:cubicBezTo>
                    <a:pt x="423" y="233"/>
                    <a:pt x="416" y="281"/>
                    <a:pt x="392" y="321"/>
                  </a:cubicBezTo>
                  <a:cubicBezTo>
                    <a:pt x="369" y="362"/>
                    <a:pt x="330" y="391"/>
                    <a:pt x="285" y="403"/>
                  </a:cubicBezTo>
                  <a:cubicBezTo>
                    <a:pt x="270" y="407"/>
                    <a:pt x="255" y="408"/>
                    <a:pt x="240" y="408"/>
                  </a:cubicBezTo>
                  <a:cubicBezTo>
                    <a:pt x="160" y="408"/>
                    <a:pt x="90" y="354"/>
                    <a:pt x="70" y="276"/>
                  </a:cubicBezTo>
                  <a:cubicBezTo>
                    <a:pt x="58" y="231"/>
                    <a:pt x="65" y="183"/>
                    <a:pt x="89" y="143"/>
                  </a:cubicBezTo>
                  <a:cubicBezTo>
                    <a:pt x="112" y="102"/>
                    <a:pt x="151" y="73"/>
                    <a:pt x="196" y="62"/>
                  </a:cubicBezTo>
                  <a:cubicBezTo>
                    <a:pt x="211" y="58"/>
                    <a:pt x="226" y="56"/>
                    <a:pt x="241" y="56"/>
                  </a:cubicBezTo>
                  <a:cubicBezTo>
                    <a:pt x="269" y="56"/>
                    <a:pt x="296" y="63"/>
                    <a:pt x="320" y="75"/>
                  </a:cubicBezTo>
                  <a:cubicBezTo>
                    <a:pt x="320" y="59"/>
                    <a:pt x="320" y="59"/>
                    <a:pt x="320" y="5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20" y="10"/>
                    <a:pt x="281" y="0"/>
                    <a:pt x="241" y="0"/>
                  </a:cubicBezTo>
                  <a:cubicBezTo>
                    <a:pt x="221" y="0"/>
                    <a:pt x="201" y="2"/>
                    <a:pt x="182" y="7"/>
                  </a:cubicBezTo>
                  <a:cubicBezTo>
                    <a:pt x="122" y="23"/>
                    <a:pt x="72" y="61"/>
                    <a:pt x="40" y="114"/>
                  </a:cubicBezTo>
                  <a:cubicBezTo>
                    <a:pt x="9" y="168"/>
                    <a:pt x="0" y="230"/>
                    <a:pt x="16" y="290"/>
                  </a:cubicBezTo>
                  <a:cubicBezTo>
                    <a:pt x="42" y="393"/>
                    <a:pt x="135" y="464"/>
                    <a:pt x="240" y="464"/>
                  </a:cubicBezTo>
                  <a:cubicBezTo>
                    <a:pt x="260" y="464"/>
                    <a:pt x="280" y="462"/>
                    <a:pt x="299" y="457"/>
                  </a:cubicBezTo>
                  <a:cubicBezTo>
                    <a:pt x="359" y="441"/>
                    <a:pt x="409" y="403"/>
                    <a:pt x="441" y="350"/>
                  </a:cubicBezTo>
                  <a:cubicBezTo>
                    <a:pt x="472" y="296"/>
                    <a:pt x="481" y="234"/>
                    <a:pt x="465" y="174"/>
                  </a:cubicBezTo>
                  <a:cubicBezTo>
                    <a:pt x="460" y="155"/>
                    <a:pt x="453" y="137"/>
                    <a:pt x="44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39959" y="4184992"/>
            <a:ext cx="355488" cy="379212"/>
            <a:chOff x="8388351" y="1454151"/>
            <a:chExt cx="1427163" cy="1522413"/>
          </a:xfrm>
          <a:solidFill>
            <a:schemeClr val="accent3"/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1162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2040" y="2748792"/>
            <a:ext cx="527572" cy="461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621">
              <a:defRPr/>
            </a:pPr>
            <a:r>
              <a:rPr lang="en-GB" sz="239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4421971B-C328-4A6D-B81B-4E3B2B1FADA2}"/>
              </a:ext>
            </a:extLst>
          </p:cNvPr>
          <p:cNvGraphicFramePr/>
          <p:nvPr>
            <p:extLst/>
          </p:nvPr>
        </p:nvGraphicFramePr>
        <p:xfrm>
          <a:off x="1563096" y="753925"/>
          <a:ext cx="2725458" cy="255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1" name="Group 50">
            <a:extLst>
              <a:ext uri="{FF2B5EF4-FFF2-40B4-BE49-F238E27FC236}">
                <a16:creationId xmlns:a16="http://schemas.microsoft.com/office/drawing/2014/main" id="{694404FD-EEA4-4396-8344-9FDEFE14BC98}"/>
              </a:ext>
            </a:extLst>
          </p:cNvPr>
          <p:cNvGrpSpPr/>
          <p:nvPr/>
        </p:nvGrpSpPr>
        <p:grpSpPr>
          <a:xfrm>
            <a:off x="1946284" y="1013005"/>
            <a:ext cx="2085605" cy="2054726"/>
            <a:chOff x="3975101" y="1751013"/>
            <a:chExt cx="4238625" cy="4237038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176CDC8C-2A92-4F20-AF6E-283FE5CDA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1754188"/>
              <a:ext cx="2127250" cy="2120900"/>
            </a:xfrm>
            <a:custGeom>
              <a:avLst/>
              <a:gdLst>
                <a:gd name="T0" fmla="*/ 1584 w 1584"/>
                <a:gd name="T1" fmla="*/ 1580 h 1580"/>
                <a:gd name="T2" fmla="*/ 1584 w 1584"/>
                <a:gd name="T3" fmla="*/ 1576 h 1580"/>
                <a:gd name="T4" fmla="*/ 8 w 1584"/>
                <a:gd name="T5" fmla="*/ 0 h 1580"/>
                <a:gd name="T6" fmla="*/ 0 w 1584"/>
                <a:gd name="T7" fmla="*/ 0 h 1580"/>
                <a:gd name="T8" fmla="*/ 0 w 1584"/>
                <a:gd name="T9" fmla="*/ 1580 h 1580"/>
                <a:gd name="T10" fmla="*/ 1584 w 1584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580">
                  <a:moveTo>
                    <a:pt x="1584" y="1580"/>
                  </a:moveTo>
                  <a:cubicBezTo>
                    <a:pt x="1584" y="1579"/>
                    <a:pt x="1584" y="1577"/>
                    <a:pt x="1584" y="1576"/>
                  </a:cubicBezTo>
                  <a:cubicBezTo>
                    <a:pt x="1584" y="706"/>
                    <a:pt x="878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580"/>
                    <a:pt x="0" y="1580"/>
                    <a:pt x="0" y="1580"/>
                  </a:cubicBezTo>
                  <a:lnTo>
                    <a:pt x="1584" y="1580"/>
                  </a:lnTo>
                  <a:close/>
                </a:path>
              </a:pathLst>
            </a:custGeom>
            <a:solidFill>
              <a:srgbClr val="1747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19489195-E886-4449-BC44-E46CD40D9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276" y="1754188"/>
              <a:ext cx="2103438" cy="2120900"/>
            </a:xfrm>
            <a:custGeom>
              <a:avLst/>
              <a:gdLst>
                <a:gd name="T0" fmla="*/ 1568 w 1568"/>
                <a:gd name="T1" fmla="*/ 0 h 1580"/>
                <a:gd name="T2" fmla="*/ 0 w 1568"/>
                <a:gd name="T3" fmla="*/ 1576 h 1580"/>
                <a:gd name="T4" fmla="*/ 0 w 1568"/>
                <a:gd name="T5" fmla="*/ 1580 h 1580"/>
                <a:gd name="T6" fmla="*/ 1568 w 1568"/>
                <a:gd name="T7" fmla="*/ 1580 h 1580"/>
                <a:gd name="T8" fmla="*/ 1568 w 1568"/>
                <a:gd name="T9" fmla="*/ 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8" h="1580">
                  <a:moveTo>
                    <a:pt x="1568" y="0"/>
                  </a:moveTo>
                  <a:cubicBezTo>
                    <a:pt x="701" y="4"/>
                    <a:pt x="0" y="708"/>
                    <a:pt x="0" y="1576"/>
                  </a:cubicBezTo>
                  <a:cubicBezTo>
                    <a:pt x="0" y="1577"/>
                    <a:pt x="0" y="1579"/>
                    <a:pt x="0" y="1580"/>
                  </a:cubicBezTo>
                  <a:cubicBezTo>
                    <a:pt x="1568" y="1580"/>
                    <a:pt x="1568" y="1580"/>
                    <a:pt x="1568" y="1580"/>
                  </a:cubicBezTo>
                  <a:lnTo>
                    <a:pt x="1568" y="0"/>
                  </a:lnTo>
                  <a:close/>
                </a:path>
              </a:pathLst>
            </a:custGeom>
            <a:solidFill>
              <a:srgbClr val="77C04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7">
              <a:extLst>
                <a:ext uri="{FF2B5EF4-FFF2-40B4-BE49-F238E27FC236}">
                  <a16:creationId xmlns:a16="http://schemas.microsoft.com/office/drawing/2014/main" id="{78DDFA6D-EAE9-4D6F-8E21-C9CB4299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875088"/>
              <a:ext cx="2127250" cy="2108200"/>
            </a:xfrm>
            <a:custGeom>
              <a:avLst/>
              <a:gdLst>
                <a:gd name="T0" fmla="*/ 0 w 1584"/>
                <a:gd name="T1" fmla="*/ 0 h 1572"/>
                <a:gd name="T2" fmla="*/ 0 w 1584"/>
                <a:gd name="T3" fmla="*/ 1572 h 1572"/>
                <a:gd name="T4" fmla="*/ 8 w 1584"/>
                <a:gd name="T5" fmla="*/ 1572 h 1572"/>
                <a:gd name="T6" fmla="*/ 1584 w 1584"/>
                <a:gd name="T7" fmla="*/ 0 h 1572"/>
                <a:gd name="T8" fmla="*/ 0 w 1584"/>
                <a:gd name="T9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4" h="1572">
                  <a:moveTo>
                    <a:pt x="0" y="0"/>
                  </a:moveTo>
                  <a:cubicBezTo>
                    <a:pt x="0" y="1572"/>
                    <a:pt x="0" y="1572"/>
                    <a:pt x="0" y="1572"/>
                  </a:cubicBezTo>
                  <a:cubicBezTo>
                    <a:pt x="3" y="1572"/>
                    <a:pt x="5" y="1572"/>
                    <a:pt x="8" y="1572"/>
                  </a:cubicBezTo>
                  <a:cubicBezTo>
                    <a:pt x="877" y="1572"/>
                    <a:pt x="1582" y="869"/>
                    <a:pt x="15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BC1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478DAC82-871B-4F37-8230-B9BBF7DFF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276" y="3875088"/>
              <a:ext cx="2103438" cy="2108200"/>
            </a:xfrm>
            <a:custGeom>
              <a:avLst/>
              <a:gdLst>
                <a:gd name="T0" fmla="*/ 0 w 1568"/>
                <a:gd name="T1" fmla="*/ 0 h 1572"/>
                <a:gd name="T2" fmla="*/ 1568 w 1568"/>
                <a:gd name="T3" fmla="*/ 1572 h 1572"/>
                <a:gd name="T4" fmla="*/ 1568 w 1568"/>
                <a:gd name="T5" fmla="*/ 0 h 1572"/>
                <a:gd name="T6" fmla="*/ 0 w 1568"/>
                <a:gd name="T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8" h="1572">
                  <a:moveTo>
                    <a:pt x="0" y="0"/>
                  </a:moveTo>
                  <a:cubicBezTo>
                    <a:pt x="2" y="866"/>
                    <a:pt x="703" y="1568"/>
                    <a:pt x="1568" y="1572"/>
                  </a:cubicBezTo>
                  <a:cubicBezTo>
                    <a:pt x="1568" y="0"/>
                    <a:pt x="1568" y="0"/>
                    <a:pt x="15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EB6A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1A9F5580-91F1-4A76-834F-F96F0C403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38623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1">
              <a:extLst>
                <a:ext uri="{FF2B5EF4-FFF2-40B4-BE49-F238E27FC236}">
                  <a16:creationId xmlns:a16="http://schemas.microsoft.com/office/drawing/2014/main" id="{25105CBB-A3A4-401E-B6F6-1BA55913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476" y="386238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4 h 4"/>
                <a:gd name="T4" fmla="*/ 5 w 5"/>
                <a:gd name="T5" fmla="*/ 3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0B5C2FDF-0E6B-4704-9652-4ED3DF1A3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6" y="3867150"/>
              <a:ext cx="1588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1183722-8F9F-4A25-B509-2F02C9581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0126" y="2586038"/>
              <a:ext cx="2565400" cy="256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id="{823036D1-103C-4114-BBC1-42BE9AB0F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101" y="2371725"/>
              <a:ext cx="2111375" cy="1490663"/>
            </a:xfrm>
            <a:custGeom>
              <a:avLst/>
              <a:gdLst>
                <a:gd name="T0" fmla="*/ 462 w 1573"/>
                <a:gd name="T1" fmla="*/ 0 h 1111"/>
                <a:gd name="T2" fmla="*/ 462 w 1573"/>
                <a:gd name="T3" fmla="*/ 0 h 1111"/>
                <a:gd name="T4" fmla="*/ 0 w 1573"/>
                <a:gd name="T5" fmla="*/ 1111 h 1111"/>
                <a:gd name="T6" fmla="*/ 1573 w 1573"/>
                <a:gd name="T7" fmla="*/ 1111 h 1111"/>
                <a:gd name="T8" fmla="*/ 462 w 157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3" h="1111">
                  <a:moveTo>
                    <a:pt x="462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155" y="307"/>
                    <a:pt x="1" y="709"/>
                    <a:pt x="0" y="1111"/>
                  </a:cubicBezTo>
                  <a:cubicBezTo>
                    <a:pt x="1573" y="1111"/>
                    <a:pt x="1573" y="1111"/>
                    <a:pt x="1573" y="1111"/>
                  </a:cubicBezTo>
                  <a:lnTo>
                    <a:pt x="462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ysClr val="windowText" lastClr="000000">
                    <a:alpha val="26000"/>
                  </a:sysClr>
                </a:gs>
              </a:gsLst>
              <a:lin ang="60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27B828DD-4415-4784-B9FE-EBC020AA9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6" y="1751013"/>
              <a:ext cx="1497013" cy="2111375"/>
            </a:xfrm>
            <a:custGeom>
              <a:avLst/>
              <a:gdLst>
                <a:gd name="T0" fmla="*/ 4 w 1115"/>
                <a:gd name="T1" fmla="*/ 1573 h 1573"/>
                <a:gd name="T2" fmla="*/ 1115 w 1115"/>
                <a:gd name="T3" fmla="*/ 462 h 1573"/>
                <a:gd name="T4" fmla="*/ 1115 w 1115"/>
                <a:gd name="T5" fmla="*/ 462 h 1573"/>
                <a:gd name="T6" fmla="*/ 0 w 1115"/>
                <a:gd name="T7" fmla="*/ 0 h 1573"/>
                <a:gd name="T8" fmla="*/ 0 w 1115"/>
                <a:gd name="T9" fmla="*/ 1573 h 1573"/>
                <a:gd name="T10" fmla="*/ 4 w 1115"/>
                <a:gd name="T11" fmla="*/ 1573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5" h="1573">
                  <a:moveTo>
                    <a:pt x="4" y="1573"/>
                  </a:moveTo>
                  <a:cubicBezTo>
                    <a:pt x="1115" y="462"/>
                    <a:pt x="1115" y="462"/>
                    <a:pt x="1115" y="462"/>
                  </a:cubicBezTo>
                  <a:cubicBezTo>
                    <a:pt x="1115" y="462"/>
                    <a:pt x="1115" y="462"/>
                    <a:pt x="1115" y="462"/>
                  </a:cubicBezTo>
                  <a:cubicBezTo>
                    <a:pt x="807" y="154"/>
                    <a:pt x="404" y="0"/>
                    <a:pt x="0" y="0"/>
                  </a:cubicBezTo>
                  <a:cubicBezTo>
                    <a:pt x="0" y="1573"/>
                    <a:pt x="0" y="1573"/>
                    <a:pt x="0" y="1573"/>
                  </a:cubicBezTo>
                  <a:lnTo>
                    <a:pt x="4" y="1573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ysClr val="windowText" lastClr="000000">
                    <a:alpha val="26000"/>
                  </a:sysClr>
                </a:gs>
              </a:gsLst>
              <a:lin ang="11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13">
              <a:extLst>
                <a:ext uri="{FF2B5EF4-FFF2-40B4-BE49-F238E27FC236}">
                  <a16:creationId xmlns:a16="http://schemas.microsoft.com/office/drawing/2014/main" id="{D64CD8EC-1572-4B2B-AA90-B1F46684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3862388"/>
              <a:ext cx="2119313" cy="1504950"/>
            </a:xfrm>
            <a:custGeom>
              <a:avLst/>
              <a:gdLst>
                <a:gd name="T0" fmla="*/ 4 w 1579"/>
                <a:gd name="T1" fmla="*/ 0 h 1121"/>
                <a:gd name="T2" fmla="*/ 0 w 1579"/>
                <a:gd name="T3" fmla="*/ 4 h 1121"/>
                <a:gd name="T4" fmla="*/ 0 w 1579"/>
                <a:gd name="T5" fmla="*/ 6 h 1121"/>
                <a:gd name="T6" fmla="*/ 1115 w 1579"/>
                <a:gd name="T7" fmla="*/ 1121 h 1121"/>
                <a:gd name="T8" fmla="*/ 1577 w 1579"/>
                <a:gd name="T9" fmla="*/ 0 h 1121"/>
                <a:gd name="T10" fmla="*/ 4 w 1579"/>
                <a:gd name="T1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9" h="112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15" y="1121"/>
                    <a:pt x="1115" y="1121"/>
                    <a:pt x="1115" y="1121"/>
                  </a:cubicBezTo>
                  <a:cubicBezTo>
                    <a:pt x="1425" y="812"/>
                    <a:pt x="1579" y="406"/>
                    <a:pt x="1577" y="0"/>
                  </a:cubicBez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ysClr val="windowText" lastClr="000000">
                    <a:alpha val="26000"/>
                  </a:sysClr>
                </a:gs>
              </a:gsLst>
              <a:lin ang="16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5DA0762E-C0B4-4B27-9510-391C2E555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813" y="3868738"/>
              <a:ext cx="1498600" cy="2119313"/>
            </a:xfrm>
            <a:custGeom>
              <a:avLst/>
              <a:gdLst>
                <a:gd name="T0" fmla="*/ 1116 w 1117"/>
                <a:gd name="T1" fmla="*/ 0 h 1579"/>
                <a:gd name="T2" fmla="*/ 0 w 1117"/>
                <a:gd name="T3" fmla="*/ 1116 h 1579"/>
                <a:gd name="T4" fmla="*/ 1117 w 1117"/>
                <a:gd name="T5" fmla="*/ 1579 h 1579"/>
                <a:gd name="T6" fmla="*/ 1117 w 1117"/>
                <a:gd name="T7" fmla="*/ 1 h 1579"/>
                <a:gd name="T8" fmla="*/ 1116 w 1117"/>
                <a:gd name="T9" fmla="*/ 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579">
                  <a:moveTo>
                    <a:pt x="1116" y="0"/>
                  </a:moveTo>
                  <a:cubicBezTo>
                    <a:pt x="0" y="1116"/>
                    <a:pt x="0" y="1116"/>
                    <a:pt x="0" y="1116"/>
                  </a:cubicBezTo>
                  <a:cubicBezTo>
                    <a:pt x="308" y="1425"/>
                    <a:pt x="713" y="1579"/>
                    <a:pt x="1117" y="1579"/>
                  </a:cubicBezTo>
                  <a:cubicBezTo>
                    <a:pt x="1117" y="1"/>
                    <a:pt x="1117" y="1"/>
                    <a:pt x="1117" y="1"/>
                  </a:cubicBezTo>
                  <a:lnTo>
                    <a:pt x="1116" y="0"/>
                  </a:lnTo>
                  <a:close/>
                </a:path>
              </a:pathLst>
            </a:custGeom>
            <a:gradFill flip="none" rotWithShape="1">
              <a:gsLst>
                <a:gs pos="76000">
                  <a:srgbClr val="1181AE">
                    <a:alpha val="0"/>
                  </a:srgbClr>
                </a:gs>
                <a:gs pos="100000">
                  <a:sysClr val="windowText" lastClr="000000">
                    <a:alpha val="26000"/>
                  </a:sysClr>
                </a:gs>
              </a:gsLst>
              <a:lin ang="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AEB6AA"/>
      </a:lt2>
      <a:accent1>
        <a:srgbClr val="77C043"/>
      </a:accent1>
      <a:accent2>
        <a:srgbClr val="174760"/>
      </a:accent2>
      <a:accent3>
        <a:srgbClr val="FEBC11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5433</TotalTime>
  <Words>285</Words>
  <Application>Microsoft Office PowerPoint</Application>
  <PresentationFormat>Custom</PresentationFormat>
  <Paragraphs>64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4 Step Circular Diagram</vt:lpstr>
      <vt:lpstr>4 Step Circular Diagram</vt:lpstr>
      <vt:lpstr>4 Step Circular Diagram</vt:lpstr>
      <vt:lpstr>4 Step Circular Diagram</vt:lpstr>
      <vt:lpstr>4 Step Circular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FTM</cp:lastModifiedBy>
  <cp:revision>110</cp:revision>
  <dcterms:created xsi:type="dcterms:W3CDTF">2013-09-12T13:05:01Z</dcterms:created>
  <dcterms:modified xsi:type="dcterms:W3CDTF">2017-11-20T16:28:10Z</dcterms:modified>
</cp:coreProperties>
</file>