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7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4" userDrawn="1">
          <p15:clr>
            <a:srgbClr val="A4A3A4"/>
          </p15:clr>
        </p15:guide>
        <p15:guide id="2" pos="3898" userDrawn="1">
          <p15:clr>
            <a:srgbClr val="A4A3A4"/>
          </p15:clr>
        </p15:guide>
        <p15:guide id="3" pos="5018" userDrawn="1">
          <p15:clr>
            <a:srgbClr val="A4A3A4"/>
          </p15:clr>
        </p15:guide>
        <p15:guide id="4" pos="2720" userDrawn="1">
          <p15:clr>
            <a:srgbClr val="A4A3A4"/>
          </p15:clr>
        </p15:guide>
        <p15:guide id="5" pos="3884" userDrawn="1">
          <p15:clr>
            <a:srgbClr val="A4A3A4"/>
          </p15:clr>
        </p15:guide>
        <p15:guide id="6" orient="horz" pos="618" userDrawn="1">
          <p15:clr>
            <a:srgbClr val="A4A3A4"/>
          </p15:clr>
        </p15:guide>
        <p15:guide id="7" orient="horz" pos="2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A4DE"/>
    <a:srgbClr val="9EE0F8"/>
    <a:srgbClr val="F78D7C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0" autoAdjust="0"/>
    <p:restoredTop sz="95033" autoAdjust="0"/>
  </p:normalViewPr>
  <p:slideViewPr>
    <p:cSldViewPr>
      <p:cViewPr varScale="1">
        <p:scale>
          <a:sx n="72" d="100"/>
          <a:sy n="72" d="100"/>
        </p:scale>
        <p:origin x="804" y="78"/>
      </p:cViewPr>
      <p:guideLst>
        <p:guide orient="horz" pos="1954"/>
        <p:guide pos="3898"/>
        <p:guide pos="5018"/>
        <p:guide pos="2720"/>
        <p:guide pos="3884"/>
        <p:guide orient="horz" pos="618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tx>
            <c:strRef>
              <c:f>Sheet1!$C$1</c:f>
              <c:strCache>
                <c:ptCount val="1"/>
                <c:pt idx="0">
                  <c:v>Labels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18CD-4280-B62B-FDE7F89EAD6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18CD-4280-B62B-FDE7F89EAD6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18CD-4280-B62B-FDE7F89EAD6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18CD-4280-B62B-FDE7F89EAD6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18CD-4280-B62B-FDE7F89EAD60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18CD-4280-B62B-FDE7F89EAD6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18CD-4280-B62B-FDE7F89EAD60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18CD-4280-B62B-FDE7F89EAD60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18CD-4280-B62B-FDE7F89EAD60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4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4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18CD-4280-B62B-FDE7F89EAD60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5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5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18CD-4280-B62B-FDE7F89EAD60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6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6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18CD-4280-B62B-FDE7F89EAD60}"/>
              </c:ext>
            </c:extLst>
          </c:dPt>
          <c:cat>
            <c:strRef>
              <c:f>Sheet1!$A$2:$A$13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1B-4F21-9186-0A927BA3CB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191B-4F21-9186-0A927BA3CB5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91B-4F21-9186-0A927BA3CB53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191B-4F21-9186-0A927BA3CB53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91B-4F21-9186-0A927BA3CB53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191B-4F21-9186-0A927BA3CB53}"/>
              </c:ext>
            </c:extLst>
          </c:dPt>
          <c:dPt>
            <c:idx val="5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91B-4F21-9186-0A927BA3CB53}"/>
              </c:ext>
            </c:extLst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191B-4F21-9186-0A927BA3CB53}"/>
              </c:ext>
            </c:extLst>
          </c:dPt>
          <c:dPt>
            <c:idx val="7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91B-4F21-9186-0A927BA3CB53}"/>
              </c:ext>
            </c:extLst>
          </c:dPt>
          <c:dPt>
            <c:idx val="8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A-191B-4F21-9186-0A927BA3CB53}"/>
              </c:ext>
            </c:extLst>
          </c:dPt>
          <c:dPt>
            <c:idx val="9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191B-4F21-9186-0A927BA3CB53}"/>
              </c:ext>
            </c:extLst>
          </c:dPt>
          <c:dPt>
            <c:idx val="1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C-191B-4F21-9186-0A927BA3CB53}"/>
              </c:ext>
            </c:extLst>
          </c:dPt>
          <c:dPt>
            <c:idx val="1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191B-4F21-9186-0A927BA3CB53}"/>
              </c:ext>
            </c:extLst>
          </c:dPt>
          <c:dLbls>
            <c:dLbl>
              <c:idx val="0"/>
              <c:layout>
                <c:manualLayout>
                  <c:x val="-4.5043393983801389E-2"/>
                  <c:y val="0.10549621431957434"/>
                </c:manualLayout>
              </c:layout>
              <c:tx>
                <c:rich>
                  <a:bodyPr/>
                  <a:lstStyle/>
                  <a:p>
                    <a:fld id="{282E61EA-8A09-49E6-AF64-CB5F4AD6697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191B-4F21-9186-0A927BA3CB5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73E67A79-DFA6-4D39-9851-AE3FD82B26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191B-4F21-9186-0A927BA3CB5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A9593A90-C312-4DAE-8F87-278E18451A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191B-4F21-9186-0A927BA3CB5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14DE7378-B724-44C3-8F07-752B0251F3F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191B-4F21-9186-0A927BA3CB5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323FFE2D-4965-4B83-B7CC-ED25104568C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191B-4F21-9186-0A927BA3CB5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647A18D0-A3A1-47CA-812F-3E267AC835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191B-4F21-9186-0A927BA3CB5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2B1E5E35-378F-4041-B609-793EC3EB58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191B-4F21-9186-0A927BA3CB53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EA4A5E6A-D7B2-4921-A7A7-FC3B73A45E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191B-4F21-9186-0A927BA3CB53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E6EF9BE7-B9A1-4C10-B84C-DF88E8C4510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191B-4F21-9186-0A927BA3CB53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3523F32F-B300-4968-B296-F31B875BED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191B-4F21-9186-0A927BA3CB53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AEA2912B-5C7C-431E-8ED8-1D3E79E099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191B-4F21-9186-0A927BA3CB53}"/>
                </c:ext>
              </c:extLst>
            </c:dLbl>
            <c:dLbl>
              <c:idx val="11"/>
              <c:layout>
                <c:manualLayout>
                  <c:x val="5.050076946356253E-2"/>
                  <c:y val="0.11956237622885092"/>
                </c:manualLayout>
              </c:layout>
              <c:tx>
                <c:rich>
                  <a:bodyPr/>
                  <a:lstStyle/>
                  <a:p>
                    <a:fld id="{47139F56-30BC-47E4-AF6A-B95FFBFFA93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191B-4F21-9186-0A927BA3CB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Sheet1!$A$2:$A$13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Sheet1!$C$2:$C$13</c15:f>
                <c15:dlblRangeCache>
                  <c:ptCount val="12"/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0-191B-4F21-9186-0A927BA3CB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776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048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04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01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4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62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455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93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73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25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13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581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808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 flip="none" rotWithShape="1">
          <a:gsLst>
            <a:gs pos="0">
              <a:srgbClr val="00B0F0"/>
            </a:gs>
            <a:gs pos="100000">
              <a:srgbClr val="002060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0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94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Animated Spin the </a:t>
            </a:r>
            <a:r>
              <a:rPr lang="en-US"/>
              <a:t>Wheel Slide </a:t>
            </a:r>
            <a:r>
              <a:rPr lang="en-US" dirty="0"/>
              <a:t>Template</a:t>
            </a:r>
            <a:endParaRPr lang="es-PE" noProof="1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2F3F952-6E99-F277-8BD3-6D7857E04CC2}"/>
              </a:ext>
            </a:extLst>
          </p:cNvPr>
          <p:cNvSpPr/>
          <p:nvPr/>
        </p:nvSpPr>
        <p:spPr>
          <a:xfrm>
            <a:off x="6598468" y="2060848"/>
            <a:ext cx="4896544" cy="3312368"/>
          </a:xfrm>
          <a:prstGeom prst="roundRect">
            <a:avLst>
              <a:gd name="adj" fmla="val 5700"/>
            </a:avLst>
          </a:prstGeom>
          <a:solidFill>
            <a:schemeClr val="bg1">
              <a:lumMod val="9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48F3A4-DA30-3A58-ED61-CE1C89248923}"/>
              </a:ext>
            </a:extLst>
          </p:cNvPr>
          <p:cNvSpPr txBox="1"/>
          <p:nvPr/>
        </p:nvSpPr>
        <p:spPr>
          <a:xfrm>
            <a:off x="6958508" y="2314533"/>
            <a:ext cx="1721562" cy="2804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1</a:t>
            </a:r>
            <a:r>
              <a:rPr lang="en-US" sz="2000" dirty="0">
                <a:solidFill>
                  <a:schemeClr val="bg1"/>
                </a:solidFill>
              </a:rPr>
              <a:t> Sample text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 Sample text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 Sample text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4 </a:t>
            </a:r>
            <a:r>
              <a:rPr lang="en-US" sz="2000" dirty="0">
                <a:solidFill>
                  <a:schemeClr val="bg1"/>
                </a:solidFill>
              </a:rPr>
              <a:t>Sample text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5</a:t>
            </a:r>
            <a:r>
              <a:rPr lang="en-US" sz="2000" dirty="0">
                <a:solidFill>
                  <a:schemeClr val="bg1"/>
                </a:solidFill>
              </a:rPr>
              <a:t> Sample text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6</a:t>
            </a:r>
            <a:r>
              <a:rPr lang="en-US" sz="2000" dirty="0">
                <a:solidFill>
                  <a:schemeClr val="bg1"/>
                </a:solidFill>
              </a:rPr>
              <a:t> Sample text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CC3E52-319C-A55E-D9A9-2BB714159A8D}"/>
              </a:ext>
            </a:extLst>
          </p:cNvPr>
          <p:cNvSpPr txBox="1"/>
          <p:nvPr/>
        </p:nvSpPr>
        <p:spPr>
          <a:xfrm>
            <a:off x="9190756" y="2314533"/>
            <a:ext cx="1878656" cy="2804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PE" sz="2000" b="1" dirty="0">
                <a:solidFill>
                  <a:schemeClr val="bg1"/>
                </a:solidFill>
              </a:rPr>
              <a:t>7</a:t>
            </a:r>
            <a:r>
              <a:rPr lang="es-PE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Sample text</a:t>
            </a:r>
          </a:p>
          <a:p>
            <a:pPr>
              <a:lnSpc>
                <a:spcPct val="150000"/>
              </a:lnSpc>
            </a:pPr>
            <a:r>
              <a:rPr lang="es-PE" sz="2000" b="1" dirty="0">
                <a:solidFill>
                  <a:schemeClr val="bg1"/>
                </a:solidFill>
              </a:rPr>
              <a:t>8</a:t>
            </a:r>
            <a:r>
              <a:rPr lang="es-PE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Sample text</a:t>
            </a:r>
          </a:p>
          <a:p>
            <a:pPr>
              <a:lnSpc>
                <a:spcPct val="150000"/>
              </a:lnSpc>
            </a:pPr>
            <a:r>
              <a:rPr lang="es-PE" sz="2000" b="1" dirty="0">
                <a:solidFill>
                  <a:schemeClr val="bg1"/>
                </a:solidFill>
              </a:rPr>
              <a:t>9</a:t>
            </a:r>
            <a:r>
              <a:rPr lang="es-PE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Sample text</a:t>
            </a:r>
          </a:p>
          <a:p>
            <a:pPr>
              <a:lnSpc>
                <a:spcPct val="150000"/>
              </a:lnSpc>
            </a:pPr>
            <a:r>
              <a:rPr lang="es-PE" sz="2000" b="1" dirty="0">
                <a:solidFill>
                  <a:schemeClr val="bg1"/>
                </a:solidFill>
              </a:rPr>
              <a:t>10</a:t>
            </a:r>
            <a:r>
              <a:rPr lang="es-PE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Sample text</a:t>
            </a:r>
          </a:p>
          <a:p>
            <a:pPr>
              <a:lnSpc>
                <a:spcPct val="150000"/>
              </a:lnSpc>
            </a:pPr>
            <a:r>
              <a:rPr lang="es-PE" sz="2000" b="1" dirty="0">
                <a:solidFill>
                  <a:schemeClr val="bg1"/>
                </a:solidFill>
              </a:rPr>
              <a:t>11</a:t>
            </a:r>
            <a:r>
              <a:rPr lang="es-PE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Sample text</a:t>
            </a:r>
          </a:p>
          <a:p>
            <a:pPr>
              <a:lnSpc>
                <a:spcPct val="150000"/>
              </a:lnSpc>
            </a:pPr>
            <a:r>
              <a:rPr lang="es-PE" sz="2000" b="1" dirty="0">
                <a:solidFill>
                  <a:schemeClr val="bg1"/>
                </a:solidFill>
              </a:rPr>
              <a:t>12</a:t>
            </a:r>
            <a:r>
              <a:rPr lang="es-PE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EB91ED-C3E4-C56D-062C-78AD43BFC34D}"/>
              </a:ext>
            </a:extLst>
          </p:cNvPr>
          <p:cNvSpPr/>
          <p:nvPr/>
        </p:nvSpPr>
        <p:spPr>
          <a:xfrm>
            <a:off x="6848374" y="25639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FE8648-CDC6-4E49-BDA3-4E965295CF80}"/>
              </a:ext>
            </a:extLst>
          </p:cNvPr>
          <p:cNvSpPr/>
          <p:nvPr/>
        </p:nvSpPr>
        <p:spPr>
          <a:xfrm>
            <a:off x="6848374" y="30211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5DFC94B-A117-23EB-B86C-771E7571A67D}"/>
              </a:ext>
            </a:extLst>
          </p:cNvPr>
          <p:cNvSpPr/>
          <p:nvPr/>
        </p:nvSpPr>
        <p:spPr>
          <a:xfrm>
            <a:off x="6848374" y="34783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09913D-571F-BDA9-7D10-D33FA340C2FF}"/>
              </a:ext>
            </a:extLst>
          </p:cNvPr>
          <p:cNvSpPr/>
          <p:nvPr/>
        </p:nvSpPr>
        <p:spPr>
          <a:xfrm>
            <a:off x="6848374" y="39355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4A83EA-C028-C335-061C-14DC82833D6B}"/>
              </a:ext>
            </a:extLst>
          </p:cNvPr>
          <p:cNvSpPr/>
          <p:nvPr/>
        </p:nvSpPr>
        <p:spPr>
          <a:xfrm>
            <a:off x="6848374" y="43927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E1999ED-D685-29D7-2328-163F1AE87BC7}"/>
              </a:ext>
            </a:extLst>
          </p:cNvPr>
          <p:cNvSpPr/>
          <p:nvPr/>
        </p:nvSpPr>
        <p:spPr>
          <a:xfrm>
            <a:off x="6848374" y="4849975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E02B741-E312-52EC-71C2-9E21BB43EA54}"/>
              </a:ext>
            </a:extLst>
          </p:cNvPr>
          <p:cNvSpPr/>
          <p:nvPr/>
        </p:nvSpPr>
        <p:spPr>
          <a:xfrm>
            <a:off x="9062542" y="25639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DD8C4B0-8B12-9000-C86F-0F7AD5E75E17}"/>
              </a:ext>
            </a:extLst>
          </p:cNvPr>
          <p:cNvSpPr/>
          <p:nvPr/>
        </p:nvSpPr>
        <p:spPr>
          <a:xfrm>
            <a:off x="9062542" y="30211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CEE8BCC-9250-404B-CA71-5AEE8FC332BC}"/>
              </a:ext>
            </a:extLst>
          </p:cNvPr>
          <p:cNvSpPr/>
          <p:nvPr/>
        </p:nvSpPr>
        <p:spPr>
          <a:xfrm>
            <a:off x="9062542" y="34783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2730B39-65A4-40A5-F28F-7D1B8CDC09E6}"/>
              </a:ext>
            </a:extLst>
          </p:cNvPr>
          <p:cNvSpPr/>
          <p:nvPr/>
        </p:nvSpPr>
        <p:spPr>
          <a:xfrm>
            <a:off x="9062542" y="39355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E201D27-76AC-082C-4E9C-13EB696CF47B}"/>
              </a:ext>
            </a:extLst>
          </p:cNvPr>
          <p:cNvSpPr/>
          <p:nvPr/>
        </p:nvSpPr>
        <p:spPr>
          <a:xfrm>
            <a:off x="9062542" y="4392774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3941EC6-F131-3BEE-CF67-2A56FBF1680A}"/>
              </a:ext>
            </a:extLst>
          </p:cNvPr>
          <p:cNvSpPr/>
          <p:nvPr/>
        </p:nvSpPr>
        <p:spPr>
          <a:xfrm>
            <a:off x="9062542" y="4849975"/>
            <a:ext cx="107666" cy="10766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9AEE970-97BD-1A64-0608-15711F2F34A1}"/>
              </a:ext>
            </a:extLst>
          </p:cNvPr>
          <p:cNvGrpSpPr/>
          <p:nvPr/>
        </p:nvGrpSpPr>
        <p:grpSpPr>
          <a:xfrm>
            <a:off x="538775" y="1161589"/>
            <a:ext cx="5555638" cy="5240555"/>
            <a:chOff x="538775" y="877810"/>
            <a:chExt cx="5555638" cy="5240555"/>
          </a:xfrm>
        </p:grpSpPr>
        <p:graphicFrame>
          <p:nvGraphicFramePr>
            <p:cNvPr id="36" name="Chart 35">
              <a:extLst>
                <a:ext uri="{FF2B5EF4-FFF2-40B4-BE49-F238E27FC236}">
                  <a16:creationId xmlns:a16="http://schemas.microsoft.com/office/drawing/2014/main" id="{3CF1644D-F08C-7347-5532-F58B346A173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57785419"/>
                </p:ext>
              </p:extLst>
            </p:nvPr>
          </p:nvGraphicFramePr>
          <p:xfrm>
            <a:off x="538775" y="877810"/>
            <a:ext cx="5555638" cy="52405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D7905AC-6D9B-1F39-FC64-58EEC2BC7323}"/>
                </a:ext>
              </a:extLst>
            </p:cNvPr>
            <p:cNvSpPr>
              <a:spLocks/>
            </p:cNvSpPr>
            <p:nvPr/>
          </p:nvSpPr>
          <p:spPr>
            <a:xfrm>
              <a:off x="988340" y="1156447"/>
              <a:ext cx="4597510" cy="4597509"/>
            </a:xfrm>
            <a:prstGeom prst="ellipse">
              <a:avLst/>
            </a:prstGeom>
            <a:gradFill flip="none" rotWithShape="1">
              <a:gsLst>
                <a:gs pos="53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6A1040E-20E9-62CA-03E1-C34EA60AD774}"/>
                </a:ext>
              </a:extLst>
            </p:cNvPr>
            <p:cNvSpPr/>
            <p:nvPr/>
          </p:nvSpPr>
          <p:spPr>
            <a:xfrm>
              <a:off x="829401" y="1017128"/>
              <a:ext cx="4952674" cy="4952673"/>
            </a:xfrm>
            <a:custGeom>
              <a:avLst/>
              <a:gdLst>
                <a:gd name="connsiteX0" fmla="*/ 2592288 w 5184576"/>
                <a:gd name="connsiteY0" fmla="*/ 360040 h 5184576"/>
                <a:gd name="connsiteX1" fmla="*/ 360040 w 5184576"/>
                <a:gd name="connsiteY1" fmla="*/ 2592288 h 5184576"/>
                <a:gd name="connsiteX2" fmla="*/ 2592288 w 5184576"/>
                <a:gd name="connsiteY2" fmla="*/ 4824536 h 5184576"/>
                <a:gd name="connsiteX3" fmla="*/ 4824536 w 5184576"/>
                <a:gd name="connsiteY3" fmla="*/ 2592288 h 5184576"/>
                <a:gd name="connsiteX4" fmla="*/ 2592288 w 5184576"/>
                <a:gd name="connsiteY4" fmla="*/ 360040 h 5184576"/>
                <a:gd name="connsiteX5" fmla="*/ 2592288 w 5184576"/>
                <a:gd name="connsiteY5" fmla="*/ 0 h 5184576"/>
                <a:gd name="connsiteX6" fmla="*/ 5184576 w 5184576"/>
                <a:gd name="connsiteY6" fmla="*/ 2592288 h 5184576"/>
                <a:gd name="connsiteX7" fmla="*/ 2592288 w 5184576"/>
                <a:gd name="connsiteY7" fmla="*/ 5184576 h 5184576"/>
                <a:gd name="connsiteX8" fmla="*/ 0 w 5184576"/>
                <a:gd name="connsiteY8" fmla="*/ 2592288 h 5184576"/>
                <a:gd name="connsiteX9" fmla="*/ 2592288 w 5184576"/>
                <a:gd name="connsiteY9" fmla="*/ 0 h 518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84576" h="5184576">
                  <a:moveTo>
                    <a:pt x="2592288" y="360040"/>
                  </a:moveTo>
                  <a:cubicBezTo>
                    <a:pt x="1359451" y="360040"/>
                    <a:pt x="360040" y="1359451"/>
                    <a:pt x="360040" y="2592288"/>
                  </a:cubicBezTo>
                  <a:cubicBezTo>
                    <a:pt x="360040" y="3825125"/>
                    <a:pt x="1359451" y="4824536"/>
                    <a:pt x="2592288" y="4824536"/>
                  </a:cubicBezTo>
                  <a:cubicBezTo>
                    <a:pt x="3825125" y="4824536"/>
                    <a:pt x="4824536" y="3825125"/>
                    <a:pt x="4824536" y="2592288"/>
                  </a:cubicBezTo>
                  <a:cubicBezTo>
                    <a:pt x="4824536" y="1359451"/>
                    <a:pt x="3825125" y="360040"/>
                    <a:pt x="2592288" y="360040"/>
                  </a:cubicBezTo>
                  <a:close/>
                  <a:moveTo>
                    <a:pt x="2592288" y="0"/>
                  </a:moveTo>
                  <a:cubicBezTo>
                    <a:pt x="4023969" y="0"/>
                    <a:pt x="5184576" y="1160607"/>
                    <a:pt x="5184576" y="2592288"/>
                  </a:cubicBezTo>
                  <a:cubicBezTo>
                    <a:pt x="5184576" y="4023969"/>
                    <a:pt x="4023969" y="5184576"/>
                    <a:pt x="2592288" y="5184576"/>
                  </a:cubicBezTo>
                  <a:cubicBezTo>
                    <a:pt x="1160607" y="5184576"/>
                    <a:pt x="0" y="4023969"/>
                    <a:pt x="0" y="2592288"/>
                  </a:cubicBezTo>
                  <a:cubicBezTo>
                    <a:pt x="0" y="1160607"/>
                    <a:pt x="1160607" y="0"/>
                    <a:pt x="25922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100000">
                  <a:schemeClr val="accent5">
                    <a:lumMod val="97000"/>
                    <a:lumOff val="3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60D689D-1C43-C86D-0525-4D8FDC6F0A06}"/>
                </a:ext>
              </a:extLst>
            </p:cNvPr>
            <p:cNvSpPr/>
            <p:nvPr/>
          </p:nvSpPr>
          <p:spPr>
            <a:xfrm>
              <a:off x="3605192" y="986930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29148D7-B9B8-939D-5EB9-6AF686E5F06B}"/>
                </a:ext>
              </a:extLst>
            </p:cNvPr>
            <p:cNvSpPr/>
            <p:nvPr/>
          </p:nvSpPr>
          <p:spPr>
            <a:xfrm>
              <a:off x="4631931" y="1555585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A1C69E26-2869-FF5C-0E8A-79622F7E1042}"/>
                </a:ext>
              </a:extLst>
            </p:cNvPr>
            <p:cNvSpPr/>
            <p:nvPr/>
          </p:nvSpPr>
          <p:spPr>
            <a:xfrm>
              <a:off x="5269034" y="2656037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3166A41-92A1-814C-08D0-8FB5C28EDD45}"/>
                </a:ext>
              </a:extLst>
            </p:cNvPr>
            <p:cNvSpPr/>
            <p:nvPr/>
          </p:nvSpPr>
          <p:spPr>
            <a:xfrm>
              <a:off x="5263769" y="3803876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205D855D-671C-7959-395A-2C0BD377DA02}"/>
                </a:ext>
              </a:extLst>
            </p:cNvPr>
            <p:cNvSpPr/>
            <p:nvPr/>
          </p:nvSpPr>
          <p:spPr>
            <a:xfrm>
              <a:off x="4652992" y="4867472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94D0BBB-1BEC-94D7-74DC-EF5A47AC62A2}"/>
                </a:ext>
              </a:extLst>
            </p:cNvPr>
            <p:cNvSpPr/>
            <p:nvPr/>
          </p:nvSpPr>
          <p:spPr>
            <a:xfrm>
              <a:off x="3599928" y="5462453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E030FF8-EC48-FFAB-97E3-8EC2ABD9D80B}"/>
                </a:ext>
              </a:extLst>
            </p:cNvPr>
            <p:cNvSpPr/>
            <p:nvPr/>
          </p:nvSpPr>
          <p:spPr>
            <a:xfrm>
              <a:off x="2404699" y="5446657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D7EAEBA-78DF-8237-53D1-04EDF8D79000}"/>
                </a:ext>
              </a:extLst>
            </p:cNvPr>
            <p:cNvSpPr/>
            <p:nvPr/>
          </p:nvSpPr>
          <p:spPr>
            <a:xfrm>
              <a:off x="1393757" y="4825349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0C706CC0-8A07-FB8A-4309-1A66AE9B675B}"/>
                </a:ext>
              </a:extLst>
            </p:cNvPr>
            <p:cNvSpPr/>
            <p:nvPr/>
          </p:nvSpPr>
          <p:spPr>
            <a:xfrm>
              <a:off x="798775" y="3830203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81F19DB-F403-5A28-12BD-82E6FA5E8139}"/>
                </a:ext>
              </a:extLst>
            </p:cNvPr>
            <p:cNvSpPr/>
            <p:nvPr/>
          </p:nvSpPr>
          <p:spPr>
            <a:xfrm>
              <a:off x="761918" y="2719220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A771D28-45F9-5F4F-A377-2CCB7732A50D}"/>
                </a:ext>
              </a:extLst>
            </p:cNvPr>
            <p:cNvSpPr/>
            <p:nvPr/>
          </p:nvSpPr>
          <p:spPr>
            <a:xfrm>
              <a:off x="1362165" y="1655625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A93AA80A-BBF5-3BC9-6243-8B9C424BE654}"/>
                </a:ext>
              </a:extLst>
            </p:cNvPr>
            <p:cNvSpPr/>
            <p:nvPr/>
          </p:nvSpPr>
          <p:spPr>
            <a:xfrm>
              <a:off x="2431025" y="1002725"/>
              <a:ext cx="554029" cy="554029"/>
            </a:xfrm>
            <a:prstGeom prst="ellipse">
              <a:avLst/>
            </a:prstGeom>
            <a:gradFill>
              <a:gsLst>
                <a:gs pos="6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4BD4E6-D3AF-4645-54F8-FA43CC060260}"/>
                </a:ext>
              </a:extLst>
            </p:cNvPr>
            <p:cNvSpPr/>
            <p:nvPr/>
          </p:nvSpPr>
          <p:spPr>
            <a:xfrm>
              <a:off x="2520843" y="2688950"/>
              <a:ext cx="1671822" cy="1671822"/>
            </a:xfrm>
            <a:prstGeom prst="ellipse">
              <a:avLst/>
            </a:prstGeom>
            <a:gradFill>
              <a:gsLst>
                <a:gs pos="66000">
                  <a:schemeClr val="tx1">
                    <a:alpha val="0"/>
                  </a:schemeClr>
                </a:gs>
                <a:gs pos="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07BC846-4D44-D29B-FF1E-1E14A2F9155A}"/>
                </a:ext>
              </a:extLst>
            </p:cNvPr>
            <p:cNvSpPr/>
            <p:nvPr/>
          </p:nvSpPr>
          <p:spPr>
            <a:xfrm>
              <a:off x="2708236" y="2897928"/>
              <a:ext cx="1253866" cy="1253866"/>
            </a:xfrm>
            <a:prstGeom prst="ellipse">
              <a:avLst/>
            </a:prstGeom>
            <a:gradFill>
              <a:gsLst>
                <a:gs pos="100000">
                  <a:schemeClr val="accent4"/>
                </a:gs>
                <a:gs pos="0">
                  <a:srgbClr val="FBBE05"/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 </a:t>
              </a:r>
              <a:endParaRPr lang="en-US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F705F76-FDE2-EF3E-2473-8A43B5B783A5}"/>
                </a:ext>
              </a:extLst>
            </p:cNvPr>
            <p:cNvSpPr/>
            <p:nvPr/>
          </p:nvSpPr>
          <p:spPr>
            <a:xfrm>
              <a:off x="3819743" y="1196216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9432775-E288-3E88-633E-A5EADCBF830A}"/>
                </a:ext>
              </a:extLst>
            </p:cNvPr>
            <p:cNvSpPr/>
            <p:nvPr/>
          </p:nvSpPr>
          <p:spPr>
            <a:xfrm>
              <a:off x="4846482" y="1764871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DF03E92-B73A-573D-3F1E-9ED0D08AD4B8}"/>
                </a:ext>
              </a:extLst>
            </p:cNvPr>
            <p:cNvSpPr/>
            <p:nvPr/>
          </p:nvSpPr>
          <p:spPr>
            <a:xfrm>
              <a:off x="5483585" y="2865323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E2E3638-3BEE-4F37-F5BD-83F21836596D}"/>
                </a:ext>
              </a:extLst>
            </p:cNvPr>
            <p:cNvSpPr/>
            <p:nvPr/>
          </p:nvSpPr>
          <p:spPr>
            <a:xfrm>
              <a:off x="5478319" y="4013162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1094DC5D-9C76-2D01-C719-DF8B70600840}"/>
                </a:ext>
              </a:extLst>
            </p:cNvPr>
            <p:cNvSpPr/>
            <p:nvPr/>
          </p:nvSpPr>
          <p:spPr>
            <a:xfrm>
              <a:off x="4867542" y="5076758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40D55DB-C6AB-C469-7DC0-2E7E83ABDAE3}"/>
                </a:ext>
              </a:extLst>
            </p:cNvPr>
            <p:cNvSpPr/>
            <p:nvPr/>
          </p:nvSpPr>
          <p:spPr>
            <a:xfrm>
              <a:off x="3814478" y="5671739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B371130-E45F-7557-0E9E-DCB2AF9185BC}"/>
                </a:ext>
              </a:extLst>
            </p:cNvPr>
            <p:cNvSpPr/>
            <p:nvPr/>
          </p:nvSpPr>
          <p:spPr>
            <a:xfrm>
              <a:off x="2619250" y="5655943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108F90D-04FA-6839-8DFA-10442727EF66}"/>
                </a:ext>
              </a:extLst>
            </p:cNvPr>
            <p:cNvSpPr/>
            <p:nvPr/>
          </p:nvSpPr>
          <p:spPr>
            <a:xfrm>
              <a:off x="1608308" y="5034635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5914909-34CF-63AA-4B07-14BF66423971}"/>
                </a:ext>
              </a:extLst>
            </p:cNvPr>
            <p:cNvSpPr/>
            <p:nvPr/>
          </p:nvSpPr>
          <p:spPr>
            <a:xfrm>
              <a:off x="1013326" y="4039490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298C97B-191D-132C-231B-15F513DB9090}"/>
                </a:ext>
              </a:extLst>
            </p:cNvPr>
            <p:cNvSpPr/>
            <p:nvPr/>
          </p:nvSpPr>
          <p:spPr>
            <a:xfrm>
              <a:off x="976469" y="2928507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5277A7C5-8C69-2492-53FB-B650D5AD5FC9}"/>
                </a:ext>
              </a:extLst>
            </p:cNvPr>
            <p:cNvSpPr/>
            <p:nvPr/>
          </p:nvSpPr>
          <p:spPr>
            <a:xfrm>
              <a:off x="1576716" y="1864911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C2E8F14-852D-8C5F-AA8B-B47EB1907B35}"/>
                </a:ext>
              </a:extLst>
            </p:cNvPr>
            <p:cNvSpPr/>
            <p:nvPr/>
          </p:nvSpPr>
          <p:spPr>
            <a:xfrm>
              <a:off x="2645576" y="1212011"/>
              <a:ext cx="112435" cy="1124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81D1BD4-951A-D858-D85C-822AE08252DD}"/>
                </a:ext>
              </a:extLst>
            </p:cNvPr>
            <p:cNvGrpSpPr/>
            <p:nvPr/>
          </p:nvGrpSpPr>
          <p:grpSpPr>
            <a:xfrm>
              <a:off x="3024252" y="3196234"/>
              <a:ext cx="611140" cy="642794"/>
              <a:chOff x="4920493" y="1043137"/>
              <a:chExt cx="1835343" cy="1930409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5837B53-2572-CB5D-0786-37A90041A614}"/>
                  </a:ext>
                </a:extLst>
              </p:cNvPr>
              <p:cNvSpPr/>
              <p:nvPr/>
            </p:nvSpPr>
            <p:spPr>
              <a:xfrm>
                <a:off x="5316468" y="1043137"/>
                <a:ext cx="1439368" cy="1423960"/>
              </a:xfrm>
              <a:custGeom>
                <a:avLst/>
                <a:gdLst>
                  <a:gd name="connsiteX0" fmla="*/ 0 w 792088"/>
                  <a:gd name="connsiteY0" fmla="*/ 0 h 792088"/>
                  <a:gd name="connsiteX1" fmla="*/ 792088 w 792088"/>
                  <a:gd name="connsiteY1" fmla="*/ 0 h 792088"/>
                  <a:gd name="connsiteX2" fmla="*/ 792088 w 792088"/>
                  <a:gd name="connsiteY2" fmla="*/ 792088 h 792088"/>
                  <a:gd name="connsiteX3" fmla="*/ 0 w 792088"/>
                  <a:gd name="connsiteY3" fmla="*/ 792088 h 792088"/>
                  <a:gd name="connsiteX4" fmla="*/ 0 w 792088"/>
                  <a:gd name="connsiteY4" fmla="*/ 0 h 792088"/>
                  <a:gd name="connsiteX0" fmla="*/ 0 w 1930072"/>
                  <a:gd name="connsiteY0" fmla="*/ 0 h 1133197"/>
                  <a:gd name="connsiteX1" fmla="*/ 1930072 w 1930072"/>
                  <a:gd name="connsiteY1" fmla="*/ 341109 h 1133197"/>
                  <a:gd name="connsiteX2" fmla="*/ 1930072 w 1930072"/>
                  <a:gd name="connsiteY2" fmla="*/ 1133197 h 1133197"/>
                  <a:gd name="connsiteX3" fmla="*/ 1137984 w 1930072"/>
                  <a:gd name="connsiteY3" fmla="*/ 1133197 h 1133197"/>
                  <a:gd name="connsiteX4" fmla="*/ 0 w 1930072"/>
                  <a:gd name="connsiteY4" fmla="*/ 0 h 1133197"/>
                  <a:gd name="connsiteX0" fmla="*/ 0 w 1930072"/>
                  <a:gd name="connsiteY0" fmla="*/ 312444 h 1445641"/>
                  <a:gd name="connsiteX1" fmla="*/ 224530 w 1930072"/>
                  <a:gd name="connsiteY1" fmla="*/ 0 h 1445641"/>
                  <a:gd name="connsiteX2" fmla="*/ 1930072 w 1930072"/>
                  <a:gd name="connsiteY2" fmla="*/ 1445641 h 1445641"/>
                  <a:gd name="connsiteX3" fmla="*/ 1137984 w 1930072"/>
                  <a:gd name="connsiteY3" fmla="*/ 1445641 h 1445641"/>
                  <a:gd name="connsiteX4" fmla="*/ 0 w 1930072"/>
                  <a:gd name="connsiteY4" fmla="*/ 312444 h 1445641"/>
                  <a:gd name="connsiteX0" fmla="*/ 0 w 1379712"/>
                  <a:gd name="connsiteY0" fmla="*/ 312444 h 1445641"/>
                  <a:gd name="connsiteX1" fmla="*/ 224530 w 1379712"/>
                  <a:gd name="connsiteY1" fmla="*/ 0 h 1445641"/>
                  <a:gd name="connsiteX2" fmla="*/ 1379712 w 1379712"/>
                  <a:gd name="connsiteY2" fmla="*/ 327722 h 1445641"/>
                  <a:gd name="connsiteX3" fmla="*/ 1137984 w 1379712"/>
                  <a:gd name="connsiteY3" fmla="*/ 1445641 h 1445641"/>
                  <a:gd name="connsiteX4" fmla="*/ 0 w 1379712"/>
                  <a:gd name="connsiteY4" fmla="*/ 312444 h 1445641"/>
                  <a:gd name="connsiteX0" fmla="*/ 0 w 1379712"/>
                  <a:gd name="connsiteY0" fmla="*/ 312444 h 1414110"/>
                  <a:gd name="connsiteX1" fmla="*/ 224530 w 1379712"/>
                  <a:gd name="connsiteY1" fmla="*/ 0 h 1414110"/>
                  <a:gd name="connsiteX2" fmla="*/ 1379712 w 1379712"/>
                  <a:gd name="connsiteY2" fmla="*/ 327722 h 1414110"/>
                  <a:gd name="connsiteX3" fmla="*/ 1201046 w 1379712"/>
                  <a:gd name="connsiteY3" fmla="*/ 1414110 h 1414110"/>
                  <a:gd name="connsiteX4" fmla="*/ 0 w 1379712"/>
                  <a:gd name="connsiteY4" fmla="*/ 312444 h 1414110"/>
                  <a:gd name="connsiteX0" fmla="*/ 0 w 1379712"/>
                  <a:gd name="connsiteY0" fmla="*/ 312444 h 1414110"/>
                  <a:gd name="connsiteX1" fmla="*/ 224530 w 1379712"/>
                  <a:gd name="connsiteY1" fmla="*/ 0 h 1414110"/>
                  <a:gd name="connsiteX2" fmla="*/ 1379712 w 1379712"/>
                  <a:gd name="connsiteY2" fmla="*/ 327722 h 1414110"/>
                  <a:gd name="connsiteX3" fmla="*/ 1247720 w 1379712"/>
                  <a:gd name="connsiteY3" fmla="*/ 1111189 h 1414110"/>
                  <a:gd name="connsiteX4" fmla="*/ 1201046 w 1379712"/>
                  <a:gd name="connsiteY4" fmla="*/ 1414110 h 1414110"/>
                  <a:gd name="connsiteX5" fmla="*/ 0 w 1379712"/>
                  <a:gd name="connsiteY5" fmla="*/ 312444 h 1414110"/>
                  <a:gd name="connsiteX0" fmla="*/ 0 w 1379712"/>
                  <a:gd name="connsiteY0" fmla="*/ 312444 h 1414110"/>
                  <a:gd name="connsiteX1" fmla="*/ 224530 w 1379712"/>
                  <a:gd name="connsiteY1" fmla="*/ 0 h 1414110"/>
                  <a:gd name="connsiteX2" fmla="*/ 1379712 w 1379712"/>
                  <a:gd name="connsiteY2" fmla="*/ 327722 h 1414110"/>
                  <a:gd name="connsiteX3" fmla="*/ 1373844 w 1379712"/>
                  <a:gd name="connsiteY3" fmla="*/ 1237313 h 1414110"/>
                  <a:gd name="connsiteX4" fmla="*/ 1201046 w 1379712"/>
                  <a:gd name="connsiteY4" fmla="*/ 1414110 h 1414110"/>
                  <a:gd name="connsiteX5" fmla="*/ 0 w 1379712"/>
                  <a:gd name="connsiteY5" fmla="*/ 312444 h 1414110"/>
                  <a:gd name="connsiteX0" fmla="*/ 0 w 1379712"/>
                  <a:gd name="connsiteY0" fmla="*/ 312444 h 1414110"/>
                  <a:gd name="connsiteX1" fmla="*/ 224530 w 1379712"/>
                  <a:gd name="connsiteY1" fmla="*/ 0 h 1414110"/>
                  <a:gd name="connsiteX2" fmla="*/ 1379712 w 1379712"/>
                  <a:gd name="connsiteY2" fmla="*/ 327722 h 1414110"/>
                  <a:gd name="connsiteX3" fmla="*/ 1373844 w 1379712"/>
                  <a:gd name="connsiteY3" fmla="*/ 1237313 h 1414110"/>
                  <a:gd name="connsiteX4" fmla="*/ 1201046 w 1379712"/>
                  <a:gd name="connsiteY4" fmla="*/ 1414110 h 1414110"/>
                  <a:gd name="connsiteX5" fmla="*/ 0 w 1379712"/>
                  <a:gd name="connsiteY5" fmla="*/ 312444 h 1414110"/>
                  <a:gd name="connsiteX0" fmla="*/ 0 w 1430604"/>
                  <a:gd name="connsiteY0" fmla="*/ 312444 h 1414110"/>
                  <a:gd name="connsiteX1" fmla="*/ 224530 w 1430604"/>
                  <a:gd name="connsiteY1" fmla="*/ 0 h 1414110"/>
                  <a:gd name="connsiteX2" fmla="*/ 1379712 w 1430604"/>
                  <a:gd name="connsiteY2" fmla="*/ 327722 h 1414110"/>
                  <a:gd name="connsiteX3" fmla="*/ 1373844 w 1430604"/>
                  <a:gd name="connsiteY3" fmla="*/ 1237313 h 1414110"/>
                  <a:gd name="connsiteX4" fmla="*/ 1201046 w 1430604"/>
                  <a:gd name="connsiteY4" fmla="*/ 1414110 h 1414110"/>
                  <a:gd name="connsiteX5" fmla="*/ 0 w 1430604"/>
                  <a:gd name="connsiteY5" fmla="*/ 312444 h 1414110"/>
                  <a:gd name="connsiteX0" fmla="*/ 0 w 1439368"/>
                  <a:gd name="connsiteY0" fmla="*/ 312444 h 1414110"/>
                  <a:gd name="connsiteX1" fmla="*/ 224530 w 1439368"/>
                  <a:gd name="connsiteY1" fmla="*/ 0 h 1414110"/>
                  <a:gd name="connsiteX2" fmla="*/ 1379712 w 1439368"/>
                  <a:gd name="connsiteY2" fmla="*/ 327722 h 1414110"/>
                  <a:gd name="connsiteX3" fmla="*/ 1373844 w 1439368"/>
                  <a:gd name="connsiteY3" fmla="*/ 1237313 h 1414110"/>
                  <a:gd name="connsiteX4" fmla="*/ 1201046 w 1439368"/>
                  <a:gd name="connsiteY4" fmla="*/ 1414110 h 1414110"/>
                  <a:gd name="connsiteX5" fmla="*/ 0 w 1439368"/>
                  <a:gd name="connsiteY5" fmla="*/ 312444 h 1414110"/>
                  <a:gd name="connsiteX0" fmla="*/ 0 w 1439368"/>
                  <a:gd name="connsiteY0" fmla="*/ 312444 h 1414110"/>
                  <a:gd name="connsiteX1" fmla="*/ 224530 w 1439368"/>
                  <a:gd name="connsiteY1" fmla="*/ 0 h 1414110"/>
                  <a:gd name="connsiteX2" fmla="*/ 1379712 w 1439368"/>
                  <a:gd name="connsiteY2" fmla="*/ 327722 h 1414110"/>
                  <a:gd name="connsiteX3" fmla="*/ 1373844 w 1439368"/>
                  <a:gd name="connsiteY3" fmla="*/ 1237313 h 1414110"/>
                  <a:gd name="connsiteX4" fmla="*/ 1201046 w 1439368"/>
                  <a:gd name="connsiteY4" fmla="*/ 1414110 h 1414110"/>
                  <a:gd name="connsiteX5" fmla="*/ 0 w 1439368"/>
                  <a:gd name="connsiteY5" fmla="*/ 312444 h 1414110"/>
                  <a:gd name="connsiteX0" fmla="*/ 0 w 1439368"/>
                  <a:gd name="connsiteY0" fmla="*/ 286646 h 1388312"/>
                  <a:gd name="connsiteX1" fmla="*/ 235996 w 1439368"/>
                  <a:gd name="connsiteY1" fmla="*/ 0 h 1388312"/>
                  <a:gd name="connsiteX2" fmla="*/ 1379712 w 1439368"/>
                  <a:gd name="connsiteY2" fmla="*/ 301924 h 1388312"/>
                  <a:gd name="connsiteX3" fmla="*/ 1373844 w 1439368"/>
                  <a:gd name="connsiteY3" fmla="*/ 1211515 h 1388312"/>
                  <a:gd name="connsiteX4" fmla="*/ 1201046 w 1439368"/>
                  <a:gd name="connsiteY4" fmla="*/ 1388312 h 1388312"/>
                  <a:gd name="connsiteX5" fmla="*/ 0 w 1439368"/>
                  <a:gd name="connsiteY5" fmla="*/ 286646 h 1388312"/>
                  <a:gd name="connsiteX0" fmla="*/ 0 w 1439368"/>
                  <a:gd name="connsiteY0" fmla="*/ 306711 h 1408377"/>
                  <a:gd name="connsiteX1" fmla="*/ 215931 w 1439368"/>
                  <a:gd name="connsiteY1" fmla="*/ 0 h 1408377"/>
                  <a:gd name="connsiteX2" fmla="*/ 1379712 w 1439368"/>
                  <a:gd name="connsiteY2" fmla="*/ 321989 h 1408377"/>
                  <a:gd name="connsiteX3" fmla="*/ 1373844 w 1439368"/>
                  <a:gd name="connsiteY3" fmla="*/ 1231580 h 1408377"/>
                  <a:gd name="connsiteX4" fmla="*/ 1201046 w 1439368"/>
                  <a:gd name="connsiteY4" fmla="*/ 1408377 h 1408377"/>
                  <a:gd name="connsiteX5" fmla="*/ 0 w 1439368"/>
                  <a:gd name="connsiteY5" fmla="*/ 306711 h 1408377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0 w 1439368"/>
                  <a:gd name="connsiteY5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0 w 1439368"/>
                  <a:gd name="connsiteY5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0 w 1439368"/>
                  <a:gd name="connsiteY5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318988 w 1439368"/>
                  <a:gd name="connsiteY5" fmla="*/ 601388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926677 w 1439368"/>
                  <a:gd name="connsiteY5" fmla="*/ 366339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210456 w 1439368"/>
                  <a:gd name="connsiteY5" fmla="*/ 392137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14538"/>
                  <a:gd name="connsiteX1" fmla="*/ 215931 w 1439368"/>
                  <a:gd name="connsiteY1" fmla="*/ 428 h 1414538"/>
                  <a:gd name="connsiteX2" fmla="*/ 1379712 w 1439368"/>
                  <a:gd name="connsiteY2" fmla="*/ 322417 h 1414538"/>
                  <a:gd name="connsiteX3" fmla="*/ 1373844 w 1439368"/>
                  <a:gd name="connsiteY3" fmla="*/ 1232008 h 1414538"/>
                  <a:gd name="connsiteX4" fmla="*/ 1189580 w 1439368"/>
                  <a:gd name="connsiteY4" fmla="*/ 1414538 h 1414538"/>
                  <a:gd name="connsiteX5" fmla="*/ 1064267 w 1439368"/>
                  <a:gd name="connsiteY5" fmla="*/ 535460 h 1414538"/>
                  <a:gd name="connsiteX6" fmla="*/ 0 w 1439368"/>
                  <a:gd name="connsiteY6" fmla="*/ 307139 h 1414538"/>
                  <a:gd name="connsiteX0" fmla="*/ 0 w 1439368"/>
                  <a:gd name="connsiteY0" fmla="*/ 307139 h 1414538"/>
                  <a:gd name="connsiteX1" fmla="*/ 215931 w 1439368"/>
                  <a:gd name="connsiteY1" fmla="*/ 428 h 1414538"/>
                  <a:gd name="connsiteX2" fmla="*/ 1379712 w 1439368"/>
                  <a:gd name="connsiteY2" fmla="*/ 322417 h 1414538"/>
                  <a:gd name="connsiteX3" fmla="*/ 1373844 w 1439368"/>
                  <a:gd name="connsiteY3" fmla="*/ 1232008 h 1414538"/>
                  <a:gd name="connsiteX4" fmla="*/ 1189580 w 1439368"/>
                  <a:gd name="connsiteY4" fmla="*/ 1414538 h 1414538"/>
                  <a:gd name="connsiteX5" fmla="*/ 1064267 w 1439368"/>
                  <a:gd name="connsiteY5" fmla="*/ 535460 h 1414538"/>
                  <a:gd name="connsiteX6" fmla="*/ 0 w 1439368"/>
                  <a:gd name="connsiteY6" fmla="*/ 307139 h 1414538"/>
                  <a:gd name="connsiteX0" fmla="*/ 0 w 1439368"/>
                  <a:gd name="connsiteY0" fmla="*/ 316561 h 1423960"/>
                  <a:gd name="connsiteX1" fmla="*/ 215931 w 1439368"/>
                  <a:gd name="connsiteY1" fmla="*/ 9850 h 1423960"/>
                  <a:gd name="connsiteX2" fmla="*/ 1379712 w 1439368"/>
                  <a:gd name="connsiteY2" fmla="*/ 331839 h 1423960"/>
                  <a:gd name="connsiteX3" fmla="*/ 1373844 w 1439368"/>
                  <a:gd name="connsiteY3" fmla="*/ 1241430 h 1423960"/>
                  <a:gd name="connsiteX4" fmla="*/ 1189580 w 1439368"/>
                  <a:gd name="connsiteY4" fmla="*/ 1423960 h 1423960"/>
                  <a:gd name="connsiteX5" fmla="*/ 1064267 w 1439368"/>
                  <a:gd name="connsiteY5" fmla="*/ 544882 h 1423960"/>
                  <a:gd name="connsiteX6" fmla="*/ 0 w 1439368"/>
                  <a:gd name="connsiteY6" fmla="*/ 316561 h 1423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9368" h="1423960">
                    <a:moveTo>
                      <a:pt x="0" y="316561"/>
                    </a:moveTo>
                    <a:cubicBezTo>
                      <a:pt x="40446" y="199992"/>
                      <a:pt x="32162" y="143618"/>
                      <a:pt x="215931" y="9850"/>
                    </a:cubicBezTo>
                    <a:cubicBezTo>
                      <a:pt x="411806" y="-41430"/>
                      <a:pt x="1100710" y="113673"/>
                      <a:pt x="1379712" y="331839"/>
                    </a:cubicBezTo>
                    <a:cubicBezTo>
                      <a:pt x="1412153" y="420052"/>
                      <a:pt x="1499057" y="654454"/>
                      <a:pt x="1373844" y="1241430"/>
                    </a:cubicBezTo>
                    <a:cubicBezTo>
                      <a:pt x="1344910" y="1340493"/>
                      <a:pt x="1247179" y="1365028"/>
                      <a:pt x="1189580" y="1423960"/>
                    </a:cubicBezTo>
                    <a:cubicBezTo>
                      <a:pt x="1192717" y="1085071"/>
                      <a:pt x="1201587" y="651589"/>
                      <a:pt x="1064267" y="544882"/>
                    </a:cubicBezTo>
                    <a:cubicBezTo>
                      <a:pt x="786905" y="339784"/>
                      <a:pt x="354756" y="315273"/>
                      <a:pt x="0" y="3165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2">
                <a:extLst>
                  <a:ext uri="{FF2B5EF4-FFF2-40B4-BE49-F238E27FC236}">
                    <a16:creationId xmlns:a16="http://schemas.microsoft.com/office/drawing/2014/main" id="{8CA318D8-2D59-B066-391F-E2F679DE8CEC}"/>
                  </a:ext>
                </a:extLst>
              </p:cNvPr>
              <p:cNvSpPr/>
              <p:nvPr/>
            </p:nvSpPr>
            <p:spPr>
              <a:xfrm rot="9627893">
                <a:off x="4920493" y="1295440"/>
                <a:ext cx="1430232" cy="1678106"/>
              </a:xfrm>
              <a:custGeom>
                <a:avLst/>
                <a:gdLst>
                  <a:gd name="connsiteX0" fmla="*/ 0 w 792088"/>
                  <a:gd name="connsiteY0" fmla="*/ 0 h 792088"/>
                  <a:gd name="connsiteX1" fmla="*/ 792088 w 792088"/>
                  <a:gd name="connsiteY1" fmla="*/ 0 h 792088"/>
                  <a:gd name="connsiteX2" fmla="*/ 792088 w 792088"/>
                  <a:gd name="connsiteY2" fmla="*/ 792088 h 792088"/>
                  <a:gd name="connsiteX3" fmla="*/ 0 w 792088"/>
                  <a:gd name="connsiteY3" fmla="*/ 792088 h 792088"/>
                  <a:gd name="connsiteX4" fmla="*/ 0 w 792088"/>
                  <a:gd name="connsiteY4" fmla="*/ 0 h 792088"/>
                  <a:gd name="connsiteX0" fmla="*/ 0 w 1930072"/>
                  <a:gd name="connsiteY0" fmla="*/ 0 h 1133197"/>
                  <a:gd name="connsiteX1" fmla="*/ 1930072 w 1930072"/>
                  <a:gd name="connsiteY1" fmla="*/ 341109 h 1133197"/>
                  <a:gd name="connsiteX2" fmla="*/ 1930072 w 1930072"/>
                  <a:gd name="connsiteY2" fmla="*/ 1133197 h 1133197"/>
                  <a:gd name="connsiteX3" fmla="*/ 1137984 w 1930072"/>
                  <a:gd name="connsiteY3" fmla="*/ 1133197 h 1133197"/>
                  <a:gd name="connsiteX4" fmla="*/ 0 w 1930072"/>
                  <a:gd name="connsiteY4" fmla="*/ 0 h 1133197"/>
                  <a:gd name="connsiteX0" fmla="*/ 0 w 1930072"/>
                  <a:gd name="connsiteY0" fmla="*/ 312444 h 1445641"/>
                  <a:gd name="connsiteX1" fmla="*/ 224530 w 1930072"/>
                  <a:gd name="connsiteY1" fmla="*/ 0 h 1445641"/>
                  <a:gd name="connsiteX2" fmla="*/ 1930072 w 1930072"/>
                  <a:gd name="connsiteY2" fmla="*/ 1445641 h 1445641"/>
                  <a:gd name="connsiteX3" fmla="*/ 1137984 w 1930072"/>
                  <a:gd name="connsiteY3" fmla="*/ 1445641 h 1445641"/>
                  <a:gd name="connsiteX4" fmla="*/ 0 w 1930072"/>
                  <a:gd name="connsiteY4" fmla="*/ 312444 h 1445641"/>
                  <a:gd name="connsiteX0" fmla="*/ 0 w 1379712"/>
                  <a:gd name="connsiteY0" fmla="*/ 312444 h 1445641"/>
                  <a:gd name="connsiteX1" fmla="*/ 224530 w 1379712"/>
                  <a:gd name="connsiteY1" fmla="*/ 0 h 1445641"/>
                  <a:gd name="connsiteX2" fmla="*/ 1379712 w 1379712"/>
                  <a:gd name="connsiteY2" fmla="*/ 327722 h 1445641"/>
                  <a:gd name="connsiteX3" fmla="*/ 1137984 w 1379712"/>
                  <a:gd name="connsiteY3" fmla="*/ 1445641 h 1445641"/>
                  <a:gd name="connsiteX4" fmla="*/ 0 w 1379712"/>
                  <a:gd name="connsiteY4" fmla="*/ 312444 h 1445641"/>
                  <a:gd name="connsiteX0" fmla="*/ 0 w 1379712"/>
                  <a:gd name="connsiteY0" fmla="*/ 312444 h 1414110"/>
                  <a:gd name="connsiteX1" fmla="*/ 224530 w 1379712"/>
                  <a:gd name="connsiteY1" fmla="*/ 0 h 1414110"/>
                  <a:gd name="connsiteX2" fmla="*/ 1379712 w 1379712"/>
                  <a:gd name="connsiteY2" fmla="*/ 327722 h 1414110"/>
                  <a:gd name="connsiteX3" fmla="*/ 1201046 w 1379712"/>
                  <a:gd name="connsiteY3" fmla="*/ 1414110 h 1414110"/>
                  <a:gd name="connsiteX4" fmla="*/ 0 w 1379712"/>
                  <a:gd name="connsiteY4" fmla="*/ 312444 h 1414110"/>
                  <a:gd name="connsiteX0" fmla="*/ 0 w 1379712"/>
                  <a:gd name="connsiteY0" fmla="*/ 312444 h 1414110"/>
                  <a:gd name="connsiteX1" fmla="*/ 224530 w 1379712"/>
                  <a:gd name="connsiteY1" fmla="*/ 0 h 1414110"/>
                  <a:gd name="connsiteX2" fmla="*/ 1379712 w 1379712"/>
                  <a:gd name="connsiteY2" fmla="*/ 327722 h 1414110"/>
                  <a:gd name="connsiteX3" fmla="*/ 1247720 w 1379712"/>
                  <a:gd name="connsiteY3" fmla="*/ 1111189 h 1414110"/>
                  <a:gd name="connsiteX4" fmla="*/ 1201046 w 1379712"/>
                  <a:gd name="connsiteY4" fmla="*/ 1414110 h 1414110"/>
                  <a:gd name="connsiteX5" fmla="*/ 0 w 1379712"/>
                  <a:gd name="connsiteY5" fmla="*/ 312444 h 1414110"/>
                  <a:gd name="connsiteX0" fmla="*/ 0 w 1379712"/>
                  <a:gd name="connsiteY0" fmla="*/ 312444 h 1414110"/>
                  <a:gd name="connsiteX1" fmla="*/ 224530 w 1379712"/>
                  <a:gd name="connsiteY1" fmla="*/ 0 h 1414110"/>
                  <a:gd name="connsiteX2" fmla="*/ 1379712 w 1379712"/>
                  <a:gd name="connsiteY2" fmla="*/ 327722 h 1414110"/>
                  <a:gd name="connsiteX3" fmla="*/ 1373844 w 1379712"/>
                  <a:gd name="connsiteY3" fmla="*/ 1237313 h 1414110"/>
                  <a:gd name="connsiteX4" fmla="*/ 1201046 w 1379712"/>
                  <a:gd name="connsiteY4" fmla="*/ 1414110 h 1414110"/>
                  <a:gd name="connsiteX5" fmla="*/ 0 w 1379712"/>
                  <a:gd name="connsiteY5" fmla="*/ 312444 h 1414110"/>
                  <a:gd name="connsiteX0" fmla="*/ 0 w 1379712"/>
                  <a:gd name="connsiteY0" fmla="*/ 312444 h 1414110"/>
                  <a:gd name="connsiteX1" fmla="*/ 224530 w 1379712"/>
                  <a:gd name="connsiteY1" fmla="*/ 0 h 1414110"/>
                  <a:gd name="connsiteX2" fmla="*/ 1379712 w 1379712"/>
                  <a:gd name="connsiteY2" fmla="*/ 327722 h 1414110"/>
                  <a:gd name="connsiteX3" fmla="*/ 1373844 w 1379712"/>
                  <a:gd name="connsiteY3" fmla="*/ 1237313 h 1414110"/>
                  <a:gd name="connsiteX4" fmla="*/ 1201046 w 1379712"/>
                  <a:gd name="connsiteY4" fmla="*/ 1414110 h 1414110"/>
                  <a:gd name="connsiteX5" fmla="*/ 0 w 1379712"/>
                  <a:gd name="connsiteY5" fmla="*/ 312444 h 1414110"/>
                  <a:gd name="connsiteX0" fmla="*/ 0 w 1430604"/>
                  <a:gd name="connsiteY0" fmla="*/ 312444 h 1414110"/>
                  <a:gd name="connsiteX1" fmla="*/ 224530 w 1430604"/>
                  <a:gd name="connsiteY1" fmla="*/ 0 h 1414110"/>
                  <a:gd name="connsiteX2" fmla="*/ 1379712 w 1430604"/>
                  <a:gd name="connsiteY2" fmla="*/ 327722 h 1414110"/>
                  <a:gd name="connsiteX3" fmla="*/ 1373844 w 1430604"/>
                  <a:gd name="connsiteY3" fmla="*/ 1237313 h 1414110"/>
                  <a:gd name="connsiteX4" fmla="*/ 1201046 w 1430604"/>
                  <a:gd name="connsiteY4" fmla="*/ 1414110 h 1414110"/>
                  <a:gd name="connsiteX5" fmla="*/ 0 w 1430604"/>
                  <a:gd name="connsiteY5" fmla="*/ 312444 h 1414110"/>
                  <a:gd name="connsiteX0" fmla="*/ 0 w 1439368"/>
                  <a:gd name="connsiteY0" fmla="*/ 312444 h 1414110"/>
                  <a:gd name="connsiteX1" fmla="*/ 224530 w 1439368"/>
                  <a:gd name="connsiteY1" fmla="*/ 0 h 1414110"/>
                  <a:gd name="connsiteX2" fmla="*/ 1379712 w 1439368"/>
                  <a:gd name="connsiteY2" fmla="*/ 327722 h 1414110"/>
                  <a:gd name="connsiteX3" fmla="*/ 1373844 w 1439368"/>
                  <a:gd name="connsiteY3" fmla="*/ 1237313 h 1414110"/>
                  <a:gd name="connsiteX4" fmla="*/ 1201046 w 1439368"/>
                  <a:gd name="connsiteY4" fmla="*/ 1414110 h 1414110"/>
                  <a:gd name="connsiteX5" fmla="*/ 0 w 1439368"/>
                  <a:gd name="connsiteY5" fmla="*/ 312444 h 1414110"/>
                  <a:gd name="connsiteX0" fmla="*/ 0 w 1439368"/>
                  <a:gd name="connsiteY0" fmla="*/ 312444 h 1414110"/>
                  <a:gd name="connsiteX1" fmla="*/ 224530 w 1439368"/>
                  <a:gd name="connsiteY1" fmla="*/ 0 h 1414110"/>
                  <a:gd name="connsiteX2" fmla="*/ 1379712 w 1439368"/>
                  <a:gd name="connsiteY2" fmla="*/ 327722 h 1414110"/>
                  <a:gd name="connsiteX3" fmla="*/ 1373844 w 1439368"/>
                  <a:gd name="connsiteY3" fmla="*/ 1237313 h 1414110"/>
                  <a:gd name="connsiteX4" fmla="*/ 1201046 w 1439368"/>
                  <a:gd name="connsiteY4" fmla="*/ 1414110 h 1414110"/>
                  <a:gd name="connsiteX5" fmla="*/ 0 w 1439368"/>
                  <a:gd name="connsiteY5" fmla="*/ 312444 h 1414110"/>
                  <a:gd name="connsiteX0" fmla="*/ 0 w 1439368"/>
                  <a:gd name="connsiteY0" fmla="*/ 286646 h 1388312"/>
                  <a:gd name="connsiteX1" fmla="*/ 235996 w 1439368"/>
                  <a:gd name="connsiteY1" fmla="*/ 0 h 1388312"/>
                  <a:gd name="connsiteX2" fmla="*/ 1379712 w 1439368"/>
                  <a:gd name="connsiteY2" fmla="*/ 301924 h 1388312"/>
                  <a:gd name="connsiteX3" fmla="*/ 1373844 w 1439368"/>
                  <a:gd name="connsiteY3" fmla="*/ 1211515 h 1388312"/>
                  <a:gd name="connsiteX4" fmla="*/ 1201046 w 1439368"/>
                  <a:gd name="connsiteY4" fmla="*/ 1388312 h 1388312"/>
                  <a:gd name="connsiteX5" fmla="*/ 0 w 1439368"/>
                  <a:gd name="connsiteY5" fmla="*/ 286646 h 1388312"/>
                  <a:gd name="connsiteX0" fmla="*/ 0 w 1439368"/>
                  <a:gd name="connsiteY0" fmla="*/ 306711 h 1408377"/>
                  <a:gd name="connsiteX1" fmla="*/ 215931 w 1439368"/>
                  <a:gd name="connsiteY1" fmla="*/ 0 h 1408377"/>
                  <a:gd name="connsiteX2" fmla="*/ 1379712 w 1439368"/>
                  <a:gd name="connsiteY2" fmla="*/ 321989 h 1408377"/>
                  <a:gd name="connsiteX3" fmla="*/ 1373844 w 1439368"/>
                  <a:gd name="connsiteY3" fmla="*/ 1231580 h 1408377"/>
                  <a:gd name="connsiteX4" fmla="*/ 1201046 w 1439368"/>
                  <a:gd name="connsiteY4" fmla="*/ 1408377 h 1408377"/>
                  <a:gd name="connsiteX5" fmla="*/ 0 w 1439368"/>
                  <a:gd name="connsiteY5" fmla="*/ 306711 h 1408377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0 w 1439368"/>
                  <a:gd name="connsiteY5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0 w 1439368"/>
                  <a:gd name="connsiteY5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0 w 1439368"/>
                  <a:gd name="connsiteY5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318988 w 1439368"/>
                  <a:gd name="connsiteY5" fmla="*/ 601388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926677 w 1439368"/>
                  <a:gd name="connsiteY5" fmla="*/ 366339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210456 w 1439368"/>
                  <a:gd name="connsiteY5" fmla="*/ 392137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08805"/>
                  <a:gd name="connsiteX1" fmla="*/ 215931 w 1439368"/>
                  <a:gd name="connsiteY1" fmla="*/ 428 h 1408805"/>
                  <a:gd name="connsiteX2" fmla="*/ 1379712 w 1439368"/>
                  <a:gd name="connsiteY2" fmla="*/ 322417 h 1408805"/>
                  <a:gd name="connsiteX3" fmla="*/ 1373844 w 1439368"/>
                  <a:gd name="connsiteY3" fmla="*/ 1232008 h 1408805"/>
                  <a:gd name="connsiteX4" fmla="*/ 1201046 w 1439368"/>
                  <a:gd name="connsiteY4" fmla="*/ 1408805 h 1408805"/>
                  <a:gd name="connsiteX5" fmla="*/ 1064267 w 1439368"/>
                  <a:gd name="connsiteY5" fmla="*/ 535460 h 1408805"/>
                  <a:gd name="connsiteX6" fmla="*/ 0 w 1439368"/>
                  <a:gd name="connsiteY6" fmla="*/ 307139 h 1408805"/>
                  <a:gd name="connsiteX0" fmla="*/ 0 w 1439368"/>
                  <a:gd name="connsiteY0" fmla="*/ 307139 h 1414538"/>
                  <a:gd name="connsiteX1" fmla="*/ 215931 w 1439368"/>
                  <a:gd name="connsiteY1" fmla="*/ 428 h 1414538"/>
                  <a:gd name="connsiteX2" fmla="*/ 1379712 w 1439368"/>
                  <a:gd name="connsiteY2" fmla="*/ 322417 h 1414538"/>
                  <a:gd name="connsiteX3" fmla="*/ 1373844 w 1439368"/>
                  <a:gd name="connsiteY3" fmla="*/ 1232008 h 1414538"/>
                  <a:gd name="connsiteX4" fmla="*/ 1189580 w 1439368"/>
                  <a:gd name="connsiteY4" fmla="*/ 1414538 h 1414538"/>
                  <a:gd name="connsiteX5" fmla="*/ 1064267 w 1439368"/>
                  <a:gd name="connsiteY5" fmla="*/ 535460 h 1414538"/>
                  <a:gd name="connsiteX6" fmla="*/ 0 w 1439368"/>
                  <a:gd name="connsiteY6" fmla="*/ 307139 h 1414538"/>
                  <a:gd name="connsiteX0" fmla="*/ 0 w 1439368"/>
                  <a:gd name="connsiteY0" fmla="*/ 307139 h 1414538"/>
                  <a:gd name="connsiteX1" fmla="*/ 215931 w 1439368"/>
                  <a:gd name="connsiteY1" fmla="*/ 428 h 1414538"/>
                  <a:gd name="connsiteX2" fmla="*/ 1379712 w 1439368"/>
                  <a:gd name="connsiteY2" fmla="*/ 322417 h 1414538"/>
                  <a:gd name="connsiteX3" fmla="*/ 1373844 w 1439368"/>
                  <a:gd name="connsiteY3" fmla="*/ 1232008 h 1414538"/>
                  <a:gd name="connsiteX4" fmla="*/ 1189580 w 1439368"/>
                  <a:gd name="connsiteY4" fmla="*/ 1414538 h 1414538"/>
                  <a:gd name="connsiteX5" fmla="*/ 1064267 w 1439368"/>
                  <a:gd name="connsiteY5" fmla="*/ 535460 h 1414538"/>
                  <a:gd name="connsiteX6" fmla="*/ 0 w 1439368"/>
                  <a:gd name="connsiteY6" fmla="*/ 307139 h 1414538"/>
                  <a:gd name="connsiteX0" fmla="*/ 0 w 1439368"/>
                  <a:gd name="connsiteY0" fmla="*/ 316561 h 1423960"/>
                  <a:gd name="connsiteX1" fmla="*/ 215931 w 1439368"/>
                  <a:gd name="connsiteY1" fmla="*/ 9850 h 1423960"/>
                  <a:gd name="connsiteX2" fmla="*/ 1379712 w 1439368"/>
                  <a:gd name="connsiteY2" fmla="*/ 331839 h 1423960"/>
                  <a:gd name="connsiteX3" fmla="*/ 1373844 w 1439368"/>
                  <a:gd name="connsiteY3" fmla="*/ 1241430 h 1423960"/>
                  <a:gd name="connsiteX4" fmla="*/ 1189580 w 1439368"/>
                  <a:gd name="connsiteY4" fmla="*/ 1423960 h 1423960"/>
                  <a:gd name="connsiteX5" fmla="*/ 1064267 w 1439368"/>
                  <a:gd name="connsiteY5" fmla="*/ 544882 h 1423960"/>
                  <a:gd name="connsiteX6" fmla="*/ 0 w 1439368"/>
                  <a:gd name="connsiteY6" fmla="*/ 316561 h 1423960"/>
                  <a:gd name="connsiteX0" fmla="*/ 0 w 1439368"/>
                  <a:gd name="connsiteY0" fmla="*/ 316561 h 1745703"/>
                  <a:gd name="connsiteX1" fmla="*/ 215931 w 1439368"/>
                  <a:gd name="connsiteY1" fmla="*/ 9850 h 1745703"/>
                  <a:gd name="connsiteX2" fmla="*/ 1379712 w 1439368"/>
                  <a:gd name="connsiteY2" fmla="*/ 331839 h 1745703"/>
                  <a:gd name="connsiteX3" fmla="*/ 1373844 w 1439368"/>
                  <a:gd name="connsiteY3" fmla="*/ 1241430 h 1745703"/>
                  <a:gd name="connsiteX4" fmla="*/ 759103 w 1439368"/>
                  <a:gd name="connsiteY4" fmla="*/ 1745703 h 1745703"/>
                  <a:gd name="connsiteX5" fmla="*/ 1064267 w 1439368"/>
                  <a:gd name="connsiteY5" fmla="*/ 544882 h 1745703"/>
                  <a:gd name="connsiteX6" fmla="*/ 0 w 1439368"/>
                  <a:gd name="connsiteY6" fmla="*/ 316561 h 1745703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64267 w 1439368"/>
                  <a:gd name="connsiteY5" fmla="*/ 544882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64267 w 1439368"/>
                  <a:gd name="connsiteY5" fmla="*/ 544882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64267 w 1439368"/>
                  <a:gd name="connsiteY5" fmla="*/ 544882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64267 w 1439368"/>
                  <a:gd name="connsiteY5" fmla="*/ 544882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52939 w 1439368"/>
                  <a:gd name="connsiteY5" fmla="*/ 568237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52939 w 1439368"/>
                  <a:gd name="connsiteY5" fmla="*/ 568237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52939 w 1439368"/>
                  <a:gd name="connsiteY5" fmla="*/ 568237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52939 w 1439368"/>
                  <a:gd name="connsiteY5" fmla="*/ 568237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52939 w 1439368"/>
                  <a:gd name="connsiteY5" fmla="*/ 568237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59911 w 1439368"/>
                  <a:gd name="connsiteY5" fmla="*/ 582877 h 1752762"/>
                  <a:gd name="connsiteX6" fmla="*/ 0 w 1439368"/>
                  <a:gd name="connsiteY6" fmla="*/ 316561 h 1752762"/>
                  <a:gd name="connsiteX0" fmla="*/ 0 w 1439368"/>
                  <a:gd name="connsiteY0" fmla="*/ 316561 h 1752762"/>
                  <a:gd name="connsiteX1" fmla="*/ 215931 w 1439368"/>
                  <a:gd name="connsiteY1" fmla="*/ 9850 h 1752762"/>
                  <a:gd name="connsiteX2" fmla="*/ 1379712 w 1439368"/>
                  <a:gd name="connsiteY2" fmla="*/ 331839 h 1752762"/>
                  <a:gd name="connsiteX3" fmla="*/ 1373844 w 1439368"/>
                  <a:gd name="connsiteY3" fmla="*/ 1241430 h 1752762"/>
                  <a:gd name="connsiteX4" fmla="*/ 759103 w 1439368"/>
                  <a:gd name="connsiteY4" fmla="*/ 1745703 h 1752762"/>
                  <a:gd name="connsiteX5" fmla="*/ 1059911 w 1439368"/>
                  <a:gd name="connsiteY5" fmla="*/ 582877 h 1752762"/>
                  <a:gd name="connsiteX6" fmla="*/ 0 w 1439368"/>
                  <a:gd name="connsiteY6" fmla="*/ 316561 h 1752762"/>
                  <a:gd name="connsiteX0" fmla="*/ 0 w 1442244"/>
                  <a:gd name="connsiteY0" fmla="*/ 324666 h 1752762"/>
                  <a:gd name="connsiteX1" fmla="*/ 218807 w 1442244"/>
                  <a:gd name="connsiteY1" fmla="*/ 9850 h 1752762"/>
                  <a:gd name="connsiteX2" fmla="*/ 1382588 w 1442244"/>
                  <a:gd name="connsiteY2" fmla="*/ 331839 h 1752762"/>
                  <a:gd name="connsiteX3" fmla="*/ 1376720 w 1442244"/>
                  <a:gd name="connsiteY3" fmla="*/ 1241430 h 1752762"/>
                  <a:gd name="connsiteX4" fmla="*/ 761979 w 1442244"/>
                  <a:gd name="connsiteY4" fmla="*/ 1745703 h 1752762"/>
                  <a:gd name="connsiteX5" fmla="*/ 1062787 w 1442244"/>
                  <a:gd name="connsiteY5" fmla="*/ 582877 h 1752762"/>
                  <a:gd name="connsiteX6" fmla="*/ 0 w 1442244"/>
                  <a:gd name="connsiteY6" fmla="*/ 324666 h 1752762"/>
                  <a:gd name="connsiteX0" fmla="*/ 0 w 1430134"/>
                  <a:gd name="connsiteY0" fmla="*/ 329884 h 1757980"/>
                  <a:gd name="connsiteX1" fmla="*/ 218807 w 1430134"/>
                  <a:gd name="connsiteY1" fmla="*/ 15068 h 1757980"/>
                  <a:gd name="connsiteX2" fmla="*/ 1339624 w 1430134"/>
                  <a:gd name="connsiteY2" fmla="*/ 260983 h 1757980"/>
                  <a:gd name="connsiteX3" fmla="*/ 1376720 w 1430134"/>
                  <a:gd name="connsiteY3" fmla="*/ 1246648 h 1757980"/>
                  <a:gd name="connsiteX4" fmla="*/ 761979 w 1430134"/>
                  <a:gd name="connsiteY4" fmla="*/ 1750921 h 1757980"/>
                  <a:gd name="connsiteX5" fmla="*/ 1062787 w 1430134"/>
                  <a:gd name="connsiteY5" fmla="*/ 588095 h 1757980"/>
                  <a:gd name="connsiteX6" fmla="*/ 0 w 1430134"/>
                  <a:gd name="connsiteY6" fmla="*/ 329884 h 1757980"/>
                  <a:gd name="connsiteX0" fmla="*/ 0 w 1438632"/>
                  <a:gd name="connsiteY0" fmla="*/ 329884 h 1757980"/>
                  <a:gd name="connsiteX1" fmla="*/ 218807 w 1438632"/>
                  <a:gd name="connsiteY1" fmla="*/ 15068 h 1757980"/>
                  <a:gd name="connsiteX2" fmla="*/ 1339624 w 1438632"/>
                  <a:gd name="connsiteY2" fmla="*/ 260983 h 1757980"/>
                  <a:gd name="connsiteX3" fmla="*/ 1376720 w 1438632"/>
                  <a:gd name="connsiteY3" fmla="*/ 1246648 h 1757980"/>
                  <a:gd name="connsiteX4" fmla="*/ 761979 w 1438632"/>
                  <a:gd name="connsiteY4" fmla="*/ 1750921 h 1757980"/>
                  <a:gd name="connsiteX5" fmla="*/ 1062787 w 1438632"/>
                  <a:gd name="connsiteY5" fmla="*/ 588095 h 1757980"/>
                  <a:gd name="connsiteX6" fmla="*/ 0 w 1438632"/>
                  <a:gd name="connsiteY6" fmla="*/ 329884 h 1757980"/>
                  <a:gd name="connsiteX0" fmla="*/ 0 w 1438632"/>
                  <a:gd name="connsiteY0" fmla="*/ 323234 h 1751330"/>
                  <a:gd name="connsiteX1" fmla="*/ 218807 w 1438632"/>
                  <a:gd name="connsiteY1" fmla="*/ 8418 h 1751330"/>
                  <a:gd name="connsiteX2" fmla="*/ 1339624 w 1438632"/>
                  <a:gd name="connsiteY2" fmla="*/ 254333 h 1751330"/>
                  <a:gd name="connsiteX3" fmla="*/ 1376720 w 1438632"/>
                  <a:gd name="connsiteY3" fmla="*/ 1239998 h 1751330"/>
                  <a:gd name="connsiteX4" fmla="*/ 761979 w 1438632"/>
                  <a:gd name="connsiteY4" fmla="*/ 1744271 h 1751330"/>
                  <a:gd name="connsiteX5" fmla="*/ 1062787 w 1438632"/>
                  <a:gd name="connsiteY5" fmla="*/ 581445 h 1751330"/>
                  <a:gd name="connsiteX6" fmla="*/ 0 w 1438632"/>
                  <a:gd name="connsiteY6" fmla="*/ 323234 h 1751330"/>
                  <a:gd name="connsiteX0" fmla="*/ 0 w 1438632"/>
                  <a:gd name="connsiteY0" fmla="*/ 325837 h 1753933"/>
                  <a:gd name="connsiteX1" fmla="*/ 218807 w 1438632"/>
                  <a:gd name="connsiteY1" fmla="*/ 11021 h 1753933"/>
                  <a:gd name="connsiteX2" fmla="*/ 1339624 w 1438632"/>
                  <a:gd name="connsiteY2" fmla="*/ 256936 h 1753933"/>
                  <a:gd name="connsiteX3" fmla="*/ 1376720 w 1438632"/>
                  <a:gd name="connsiteY3" fmla="*/ 1242601 h 1753933"/>
                  <a:gd name="connsiteX4" fmla="*/ 761979 w 1438632"/>
                  <a:gd name="connsiteY4" fmla="*/ 1746874 h 1753933"/>
                  <a:gd name="connsiteX5" fmla="*/ 1062787 w 1438632"/>
                  <a:gd name="connsiteY5" fmla="*/ 584048 h 1753933"/>
                  <a:gd name="connsiteX6" fmla="*/ 0 w 1438632"/>
                  <a:gd name="connsiteY6" fmla="*/ 325837 h 1753933"/>
                  <a:gd name="connsiteX0" fmla="*/ 0 w 1438632"/>
                  <a:gd name="connsiteY0" fmla="*/ 250565 h 1678661"/>
                  <a:gd name="connsiteX1" fmla="*/ 256194 w 1438632"/>
                  <a:gd name="connsiteY1" fmla="*/ 18969 h 1678661"/>
                  <a:gd name="connsiteX2" fmla="*/ 1339624 w 1438632"/>
                  <a:gd name="connsiteY2" fmla="*/ 181664 h 1678661"/>
                  <a:gd name="connsiteX3" fmla="*/ 1376720 w 1438632"/>
                  <a:gd name="connsiteY3" fmla="*/ 1167329 h 1678661"/>
                  <a:gd name="connsiteX4" fmla="*/ 761979 w 1438632"/>
                  <a:gd name="connsiteY4" fmla="*/ 1671602 h 1678661"/>
                  <a:gd name="connsiteX5" fmla="*/ 1062787 w 1438632"/>
                  <a:gd name="connsiteY5" fmla="*/ 508776 h 1678661"/>
                  <a:gd name="connsiteX6" fmla="*/ 0 w 1438632"/>
                  <a:gd name="connsiteY6" fmla="*/ 250565 h 1678661"/>
                  <a:gd name="connsiteX0" fmla="*/ 0 w 1438632"/>
                  <a:gd name="connsiteY0" fmla="*/ 239013 h 1667109"/>
                  <a:gd name="connsiteX1" fmla="*/ 175239 w 1438632"/>
                  <a:gd name="connsiteY1" fmla="*/ 21274 h 1667109"/>
                  <a:gd name="connsiteX2" fmla="*/ 1339624 w 1438632"/>
                  <a:gd name="connsiteY2" fmla="*/ 170112 h 1667109"/>
                  <a:gd name="connsiteX3" fmla="*/ 1376720 w 1438632"/>
                  <a:gd name="connsiteY3" fmla="*/ 1155777 h 1667109"/>
                  <a:gd name="connsiteX4" fmla="*/ 761979 w 1438632"/>
                  <a:gd name="connsiteY4" fmla="*/ 1660050 h 1667109"/>
                  <a:gd name="connsiteX5" fmla="*/ 1062787 w 1438632"/>
                  <a:gd name="connsiteY5" fmla="*/ 497224 h 1667109"/>
                  <a:gd name="connsiteX6" fmla="*/ 0 w 1438632"/>
                  <a:gd name="connsiteY6" fmla="*/ 239013 h 1667109"/>
                  <a:gd name="connsiteX0" fmla="*/ 0 w 1438632"/>
                  <a:gd name="connsiteY0" fmla="*/ 249021 h 1677117"/>
                  <a:gd name="connsiteX1" fmla="*/ 175239 w 1438632"/>
                  <a:gd name="connsiteY1" fmla="*/ 31282 h 1677117"/>
                  <a:gd name="connsiteX2" fmla="*/ 1339624 w 1438632"/>
                  <a:gd name="connsiteY2" fmla="*/ 180120 h 1677117"/>
                  <a:gd name="connsiteX3" fmla="*/ 1376720 w 1438632"/>
                  <a:gd name="connsiteY3" fmla="*/ 1165785 h 1677117"/>
                  <a:gd name="connsiteX4" fmla="*/ 761979 w 1438632"/>
                  <a:gd name="connsiteY4" fmla="*/ 1670058 h 1677117"/>
                  <a:gd name="connsiteX5" fmla="*/ 1062787 w 1438632"/>
                  <a:gd name="connsiteY5" fmla="*/ 507232 h 1677117"/>
                  <a:gd name="connsiteX6" fmla="*/ 0 w 1438632"/>
                  <a:gd name="connsiteY6" fmla="*/ 249021 h 1677117"/>
                  <a:gd name="connsiteX0" fmla="*/ 0 w 1393612"/>
                  <a:gd name="connsiteY0" fmla="*/ 249021 h 1676593"/>
                  <a:gd name="connsiteX1" fmla="*/ 175239 w 1393612"/>
                  <a:gd name="connsiteY1" fmla="*/ 31282 h 1676593"/>
                  <a:gd name="connsiteX2" fmla="*/ 1339624 w 1393612"/>
                  <a:gd name="connsiteY2" fmla="*/ 180120 h 1676593"/>
                  <a:gd name="connsiteX3" fmla="*/ 1300468 w 1393612"/>
                  <a:gd name="connsiteY3" fmla="*/ 1123523 h 1676593"/>
                  <a:gd name="connsiteX4" fmla="*/ 761979 w 1393612"/>
                  <a:gd name="connsiteY4" fmla="*/ 1670058 h 1676593"/>
                  <a:gd name="connsiteX5" fmla="*/ 1062787 w 1393612"/>
                  <a:gd name="connsiteY5" fmla="*/ 507232 h 1676593"/>
                  <a:gd name="connsiteX6" fmla="*/ 0 w 1393612"/>
                  <a:gd name="connsiteY6" fmla="*/ 249021 h 1676593"/>
                  <a:gd name="connsiteX0" fmla="*/ 0 w 1381662"/>
                  <a:gd name="connsiteY0" fmla="*/ 249021 h 1676215"/>
                  <a:gd name="connsiteX1" fmla="*/ 175239 w 1381662"/>
                  <a:gd name="connsiteY1" fmla="*/ 31282 h 1676215"/>
                  <a:gd name="connsiteX2" fmla="*/ 1339624 w 1381662"/>
                  <a:gd name="connsiteY2" fmla="*/ 180120 h 1676215"/>
                  <a:gd name="connsiteX3" fmla="*/ 1270316 w 1381662"/>
                  <a:gd name="connsiteY3" fmla="*/ 1088493 h 1676215"/>
                  <a:gd name="connsiteX4" fmla="*/ 761979 w 1381662"/>
                  <a:gd name="connsiteY4" fmla="*/ 1670058 h 1676215"/>
                  <a:gd name="connsiteX5" fmla="*/ 1062787 w 1381662"/>
                  <a:gd name="connsiteY5" fmla="*/ 507232 h 1676215"/>
                  <a:gd name="connsiteX6" fmla="*/ 0 w 1381662"/>
                  <a:gd name="connsiteY6" fmla="*/ 249021 h 1676215"/>
                  <a:gd name="connsiteX0" fmla="*/ 0 w 1388286"/>
                  <a:gd name="connsiteY0" fmla="*/ 249021 h 1676409"/>
                  <a:gd name="connsiteX1" fmla="*/ 175239 w 1388286"/>
                  <a:gd name="connsiteY1" fmla="*/ 31282 h 1676409"/>
                  <a:gd name="connsiteX2" fmla="*/ 1339624 w 1388286"/>
                  <a:gd name="connsiteY2" fmla="*/ 180120 h 1676409"/>
                  <a:gd name="connsiteX3" fmla="*/ 1288093 w 1388286"/>
                  <a:gd name="connsiteY3" fmla="*/ 1106967 h 1676409"/>
                  <a:gd name="connsiteX4" fmla="*/ 761979 w 1388286"/>
                  <a:gd name="connsiteY4" fmla="*/ 1670058 h 1676409"/>
                  <a:gd name="connsiteX5" fmla="*/ 1062787 w 1388286"/>
                  <a:gd name="connsiteY5" fmla="*/ 507232 h 1676409"/>
                  <a:gd name="connsiteX6" fmla="*/ 0 w 1388286"/>
                  <a:gd name="connsiteY6" fmla="*/ 249021 h 1676409"/>
                  <a:gd name="connsiteX0" fmla="*/ 0 w 1415988"/>
                  <a:gd name="connsiteY0" fmla="*/ 249021 h 1676409"/>
                  <a:gd name="connsiteX1" fmla="*/ 175239 w 1415988"/>
                  <a:gd name="connsiteY1" fmla="*/ 31282 h 1676409"/>
                  <a:gd name="connsiteX2" fmla="*/ 1339624 w 1415988"/>
                  <a:gd name="connsiteY2" fmla="*/ 180120 h 1676409"/>
                  <a:gd name="connsiteX3" fmla="*/ 1288093 w 1415988"/>
                  <a:gd name="connsiteY3" fmla="*/ 1106967 h 1676409"/>
                  <a:gd name="connsiteX4" fmla="*/ 761979 w 1415988"/>
                  <a:gd name="connsiteY4" fmla="*/ 1670058 h 1676409"/>
                  <a:gd name="connsiteX5" fmla="*/ 1062787 w 1415988"/>
                  <a:gd name="connsiteY5" fmla="*/ 507232 h 1676409"/>
                  <a:gd name="connsiteX6" fmla="*/ 0 w 1415988"/>
                  <a:gd name="connsiteY6" fmla="*/ 249021 h 1676409"/>
                  <a:gd name="connsiteX0" fmla="*/ 0 w 1415988"/>
                  <a:gd name="connsiteY0" fmla="*/ 248030 h 1675418"/>
                  <a:gd name="connsiteX1" fmla="*/ 175239 w 1415988"/>
                  <a:gd name="connsiteY1" fmla="*/ 30291 h 1675418"/>
                  <a:gd name="connsiteX2" fmla="*/ 1339624 w 1415988"/>
                  <a:gd name="connsiteY2" fmla="*/ 179129 h 1675418"/>
                  <a:gd name="connsiteX3" fmla="*/ 1288093 w 1415988"/>
                  <a:gd name="connsiteY3" fmla="*/ 1105976 h 1675418"/>
                  <a:gd name="connsiteX4" fmla="*/ 761979 w 1415988"/>
                  <a:gd name="connsiteY4" fmla="*/ 1669067 h 1675418"/>
                  <a:gd name="connsiteX5" fmla="*/ 1062787 w 1415988"/>
                  <a:gd name="connsiteY5" fmla="*/ 506241 h 1675418"/>
                  <a:gd name="connsiteX6" fmla="*/ 0 w 1415988"/>
                  <a:gd name="connsiteY6" fmla="*/ 248030 h 1675418"/>
                  <a:gd name="connsiteX0" fmla="*/ 0 w 1422197"/>
                  <a:gd name="connsiteY0" fmla="*/ 248030 h 1675418"/>
                  <a:gd name="connsiteX1" fmla="*/ 175239 w 1422197"/>
                  <a:gd name="connsiteY1" fmla="*/ 30291 h 1675418"/>
                  <a:gd name="connsiteX2" fmla="*/ 1339624 w 1422197"/>
                  <a:gd name="connsiteY2" fmla="*/ 179129 h 1675418"/>
                  <a:gd name="connsiteX3" fmla="*/ 1288093 w 1422197"/>
                  <a:gd name="connsiteY3" fmla="*/ 1105976 h 1675418"/>
                  <a:gd name="connsiteX4" fmla="*/ 761979 w 1422197"/>
                  <a:gd name="connsiteY4" fmla="*/ 1669067 h 1675418"/>
                  <a:gd name="connsiteX5" fmla="*/ 1062787 w 1422197"/>
                  <a:gd name="connsiteY5" fmla="*/ 506241 h 1675418"/>
                  <a:gd name="connsiteX6" fmla="*/ 0 w 1422197"/>
                  <a:gd name="connsiteY6" fmla="*/ 248030 h 1675418"/>
                  <a:gd name="connsiteX0" fmla="*/ 0 w 1424416"/>
                  <a:gd name="connsiteY0" fmla="*/ 248030 h 1675570"/>
                  <a:gd name="connsiteX1" fmla="*/ 175239 w 1424416"/>
                  <a:gd name="connsiteY1" fmla="*/ 30291 h 1675570"/>
                  <a:gd name="connsiteX2" fmla="*/ 1339624 w 1424416"/>
                  <a:gd name="connsiteY2" fmla="*/ 179129 h 1675570"/>
                  <a:gd name="connsiteX3" fmla="*/ 1292364 w 1424416"/>
                  <a:gd name="connsiteY3" fmla="*/ 1119657 h 1675570"/>
                  <a:gd name="connsiteX4" fmla="*/ 761979 w 1424416"/>
                  <a:gd name="connsiteY4" fmla="*/ 1669067 h 1675570"/>
                  <a:gd name="connsiteX5" fmla="*/ 1062787 w 1424416"/>
                  <a:gd name="connsiteY5" fmla="*/ 506241 h 1675570"/>
                  <a:gd name="connsiteX6" fmla="*/ 0 w 1424416"/>
                  <a:gd name="connsiteY6" fmla="*/ 248030 h 1675570"/>
                  <a:gd name="connsiteX0" fmla="*/ 0 w 1424416"/>
                  <a:gd name="connsiteY0" fmla="*/ 248030 h 1676767"/>
                  <a:gd name="connsiteX1" fmla="*/ 175239 w 1424416"/>
                  <a:gd name="connsiteY1" fmla="*/ 30291 h 1676767"/>
                  <a:gd name="connsiteX2" fmla="*/ 1339624 w 1424416"/>
                  <a:gd name="connsiteY2" fmla="*/ 179129 h 1676767"/>
                  <a:gd name="connsiteX3" fmla="*/ 1292364 w 1424416"/>
                  <a:gd name="connsiteY3" fmla="*/ 1119657 h 1676767"/>
                  <a:gd name="connsiteX4" fmla="*/ 761979 w 1424416"/>
                  <a:gd name="connsiteY4" fmla="*/ 1669067 h 1676767"/>
                  <a:gd name="connsiteX5" fmla="*/ 1062787 w 1424416"/>
                  <a:gd name="connsiteY5" fmla="*/ 506241 h 1676767"/>
                  <a:gd name="connsiteX6" fmla="*/ 0 w 1424416"/>
                  <a:gd name="connsiteY6" fmla="*/ 248030 h 1676767"/>
                  <a:gd name="connsiteX0" fmla="*/ 0 w 1424416"/>
                  <a:gd name="connsiteY0" fmla="*/ 248030 h 1678036"/>
                  <a:gd name="connsiteX1" fmla="*/ 175239 w 1424416"/>
                  <a:gd name="connsiteY1" fmla="*/ 30291 h 1678036"/>
                  <a:gd name="connsiteX2" fmla="*/ 1339624 w 1424416"/>
                  <a:gd name="connsiteY2" fmla="*/ 179129 h 1678036"/>
                  <a:gd name="connsiteX3" fmla="*/ 1292364 w 1424416"/>
                  <a:gd name="connsiteY3" fmla="*/ 1119657 h 1678036"/>
                  <a:gd name="connsiteX4" fmla="*/ 761979 w 1424416"/>
                  <a:gd name="connsiteY4" fmla="*/ 1669067 h 1678036"/>
                  <a:gd name="connsiteX5" fmla="*/ 1062787 w 1424416"/>
                  <a:gd name="connsiteY5" fmla="*/ 506241 h 1678036"/>
                  <a:gd name="connsiteX6" fmla="*/ 0 w 1424416"/>
                  <a:gd name="connsiteY6" fmla="*/ 248030 h 1678036"/>
                  <a:gd name="connsiteX0" fmla="*/ 0 w 1424416"/>
                  <a:gd name="connsiteY0" fmla="*/ 248030 h 1678036"/>
                  <a:gd name="connsiteX1" fmla="*/ 175239 w 1424416"/>
                  <a:gd name="connsiteY1" fmla="*/ 30291 h 1678036"/>
                  <a:gd name="connsiteX2" fmla="*/ 1339624 w 1424416"/>
                  <a:gd name="connsiteY2" fmla="*/ 179129 h 1678036"/>
                  <a:gd name="connsiteX3" fmla="*/ 1292364 w 1424416"/>
                  <a:gd name="connsiteY3" fmla="*/ 1119657 h 1678036"/>
                  <a:gd name="connsiteX4" fmla="*/ 761979 w 1424416"/>
                  <a:gd name="connsiteY4" fmla="*/ 1669067 h 1678036"/>
                  <a:gd name="connsiteX5" fmla="*/ 1062787 w 1424416"/>
                  <a:gd name="connsiteY5" fmla="*/ 506241 h 1678036"/>
                  <a:gd name="connsiteX6" fmla="*/ 0 w 1424416"/>
                  <a:gd name="connsiteY6" fmla="*/ 248030 h 1678036"/>
                  <a:gd name="connsiteX0" fmla="*/ 0 w 1424416"/>
                  <a:gd name="connsiteY0" fmla="*/ 248030 h 1678036"/>
                  <a:gd name="connsiteX1" fmla="*/ 175239 w 1424416"/>
                  <a:gd name="connsiteY1" fmla="*/ 30291 h 1678036"/>
                  <a:gd name="connsiteX2" fmla="*/ 1339624 w 1424416"/>
                  <a:gd name="connsiteY2" fmla="*/ 179129 h 1678036"/>
                  <a:gd name="connsiteX3" fmla="*/ 1292364 w 1424416"/>
                  <a:gd name="connsiteY3" fmla="*/ 1119657 h 1678036"/>
                  <a:gd name="connsiteX4" fmla="*/ 761979 w 1424416"/>
                  <a:gd name="connsiteY4" fmla="*/ 1669067 h 1678036"/>
                  <a:gd name="connsiteX5" fmla="*/ 1055293 w 1424416"/>
                  <a:gd name="connsiteY5" fmla="*/ 518789 h 1678036"/>
                  <a:gd name="connsiteX6" fmla="*/ 0 w 1424416"/>
                  <a:gd name="connsiteY6" fmla="*/ 248030 h 1678036"/>
                  <a:gd name="connsiteX0" fmla="*/ 0 w 1424416"/>
                  <a:gd name="connsiteY0" fmla="*/ 248030 h 1678036"/>
                  <a:gd name="connsiteX1" fmla="*/ 175239 w 1424416"/>
                  <a:gd name="connsiteY1" fmla="*/ 30291 h 1678036"/>
                  <a:gd name="connsiteX2" fmla="*/ 1339624 w 1424416"/>
                  <a:gd name="connsiteY2" fmla="*/ 179129 h 1678036"/>
                  <a:gd name="connsiteX3" fmla="*/ 1292364 w 1424416"/>
                  <a:gd name="connsiteY3" fmla="*/ 1119657 h 1678036"/>
                  <a:gd name="connsiteX4" fmla="*/ 761979 w 1424416"/>
                  <a:gd name="connsiteY4" fmla="*/ 1669067 h 1678036"/>
                  <a:gd name="connsiteX5" fmla="*/ 1055293 w 1424416"/>
                  <a:gd name="connsiteY5" fmla="*/ 518789 h 1678036"/>
                  <a:gd name="connsiteX6" fmla="*/ 0 w 1424416"/>
                  <a:gd name="connsiteY6" fmla="*/ 248030 h 1678036"/>
                  <a:gd name="connsiteX0" fmla="*/ 0 w 1424416"/>
                  <a:gd name="connsiteY0" fmla="*/ 248030 h 1678036"/>
                  <a:gd name="connsiteX1" fmla="*/ 175239 w 1424416"/>
                  <a:gd name="connsiteY1" fmla="*/ 30291 h 1678036"/>
                  <a:gd name="connsiteX2" fmla="*/ 1339624 w 1424416"/>
                  <a:gd name="connsiteY2" fmla="*/ 179129 h 1678036"/>
                  <a:gd name="connsiteX3" fmla="*/ 1292364 w 1424416"/>
                  <a:gd name="connsiteY3" fmla="*/ 1119657 h 1678036"/>
                  <a:gd name="connsiteX4" fmla="*/ 761979 w 1424416"/>
                  <a:gd name="connsiteY4" fmla="*/ 1669067 h 1678036"/>
                  <a:gd name="connsiteX5" fmla="*/ 1055293 w 1424416"/>
                  <a:gd name="connsiteY5" fmla="*/ 518789 h 1678036"/>
                  <a:gd name="connsiteX6" fmla="*/ 0 w 1424416"/>
                  <a:gd name="connsiteY6" fmla="*/ 248030 h 1678036"/>
                  <a:gd name="connsiteX0" fmla="*/ 0 w 1430232"/>
                  <a:gd name="connsiteY0" fmla="*/ 248030 h 1678106"/>
                  <a:gd name="connsiteX1" fmla="*/ 175239 w 1430232"/>
                  <a:gd name="connsiteY1" fmla="*/ 30291 h 1678106"/>
                  <a:gd name="connsiteX2" fmla="*/ 1339624 w 1430232"/>
                  <a:gd name="connsiteY2" fmla="*/ 179129 h 1678106"/>
                  <a:gd name="connsiteX3" fmla="*/ 1303169 w 1430232"/>
                  <a:gd name="connsiteY3" fmla="*/ 1123491 h 1678106"/>
                  <a:gd name="connsiteX4" fmla="*/ 761979 w 1430232"/>
                  <a:gd name="connsiteY4" fmla="*/ 1669067 h 1678106"/>
                  <a:gd name="connsiteX5" fmla="*/ 1055293 w 1430232"/>
                  <a:gd name="connsiteY5" fmla="*/ 518789 h 1678106"/>
                  <a:gd name="connsiteX6" fmla="*/ 0 w 1430232"/>
                  <a:gd name="connsiteY6" fmla="*/ 248030 h 1678106"/>
                  <a:gd name="connsiteX0" fmla="*/ 0 w 1430232"/>
                  <a:gd name="connsiteY0" fmla="*/ 248030 h 1678106"/>
                  <a:gd name="connsiteX1" fmla="*/ 175239 w 1430232"/>
                  <a:gd name="connsiteY1" fmla="*/ 30291 h 1678106"/>
                  <a:gd name="connsiteX2" fmla="*/ 1339624 w 1430232"/>
                  <a:gd name="connsiteY2" fmla="*/ 179129 h 1678106"/>
                  <a:gd name="connsiteX3" fmla="*/ 1303169 w 1430232"/>
                  <a:gd name="connsiteY3" fmla="*/ 1123491 h 1678106"/>
                  <a:gd name="connsiteX4" fmla="*/ 761979 w 1430232"/>
                  <a:gd name="connsiteY4" fmla="*/ 1669067 h 1678106"/>
                  <a:gd name="connsiteX5" fmla="*/ 1055293 w 1430232"/>
                  <a:gd name="connsiteY5" fmla="*/ 518789 h 1678106"/>
                  <a:gd name="connsiteX6" fmla="*/ 0 w 1430232"/>
                  <a:gd name="connsiteY6" fmla="*/ 248030 h 167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0232" h="1678106">
                    <a:moveTo>
                      <a:pt x="0" y="248030"/>
                    </a:moveTo>
                    <a:cubicBezTo>
                      <a:pt x="40446" y="131461"/>
                      <a:pt x="33210" y="114997"/>
                      <a:pt x="175239" y="30291"/>
                    </a:cubicBezTo>
                    <a:cubicBezTo>
                      <a:pt x="494857" y="-43999"/>
                      <a:pt x="1184541" y="23179"/>
                      <a:pt x="1339624" y="179129"/>
                    </a:cubicBezTo>
                    <a:cubicBezTo>
                      <a:pt x="1427052" y="283810"/>
                      <a:pt x="1504544" y="536164"/>
                      <a:pt x="1303169" y="1123491"/>
                    </a:cubicBezTo>
                    <a:cubicBezTo>
                      <a:pt x="1223520" y="1314056"/>
                      <a:pt x="1039094" y="1745812"/>
                      <a:pt x="761979" y="1669067"/>
                    </a:cubicBezTo>
                    <a:cubicBezTo>
                      <a:pt x="1019833" y="1332350"/>
                      <a:pt x="1186693" y="839344"/>
                      <a:pt x="1055293" y="518789"/>
                    </a:cubicBezTo>
                    <a:cubicBezTo>
                      <a:pt x="903506" y="336958"/>
                      <a:pt x="354756" y="246742"/>
                      <a:pt x="0" y="2480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738CF74-FDF8-6899-8B51-890F834866B0}"/>
                </a:ext>
              </a:extLst>
            </p:cNvPr>
            <p:cNvSpPr/>
            <p:nvPr/>
          </p:nvSpPr>
          <p:spPr>
            <a:xfrm>
              <a:off x="2763749" y="2952074"/>
              <a:ext cx="1145574" cy="1145574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rgbClr val="FBBE05"/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 </a:t>
              </a:r>
              <a:endParaRPr lang="en-US" dirty="0"/>
            </a:p>
          </p:txBody>
        </p:sp>
        <p:pic>
          <p:nvPicPr>
            <p:cNvPr id="81" name="Graphic 80" descr="Star with solid fill">
              <a:extLst>
                <a:ext uri="{FF2B5EF4-FFF2-40B4-BE49-F238E27FC236}">
                  <a16:creationId xmlns:a16="http://schemas.microsoft.com/office/drawing/2014/main" id="{DE1CF9B6-E479-4D80-FAF8-E8604DAE7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874347" y="3016045"/>
              <a:ext cx="914400" cy="914400"/>
            </a:xfrm>
            <a:prstGeom prst="rect">
              <a:avLst/>
            </a:prstGeom>
          </p:spPr>
        </p:pic>
      </p:grpSp>
      <p:grpSp>
        <p:nvGrpSpPr>
          <p:cNvPr id="96" name="Play pause">
            <a:extLst>
              <a:ext uri="{FF2B5EF4-FFF2-40B4-BE49-F238E27FC236}">
                <a16:creationId xmlns:a16="http://schemas.microsoft.com/office/drawing/2014/main" id="{BE5967F3-0AAC-2DBB-CA03-96D51D3843A0}"/>
              </a:ext>
            </a:extLst>
          </p:cNvPr>
          <p:cNvGrpSpPr/>
          <p:nvPr/>
        </p:nvGrpSpPr>
        <p:grpSpPr>
          <a:xfrm>
            <a:off x="2277988" y="5801011"/>
            <a:ext cx="2232248" cy="701564"/>
            <a:chOff x="2277988" y="5517232"/>
            <a:chExt cx="2232248" cy="701564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DAA0F145-9F60-F10F-6ED5-7353A5A1EFDE}"/>
                </a:ext>
              </a:extLst>
            </p:cNvPr>
            <p:cNvSpPr/>
            <p:nvPr/>
          </p:nvSpPr>
          <p:spPr>
            <a:xfrm>
              <a:off x="2277988" y="5517232"/>
              <a:ext cx="2232248" cy="701564"/>
            </a:xfrm>
            <a:prstGeom prst="roundRect">
              <a:avLst/>
            </a:prstGeom>
            <a:gradFill>
              <a:gsLst>
                <a:gs pos="0">
                  <a:schemeClr val="accent4"/>
                </a:gs>
                <a:gs pos="100000">
                  <a:srgbClr val="FBBE05"/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4F983975-1F3F-76F8-B75F-EF0E14D16DA3}"/>
                </a:ext>
              </a:extLst>
            </p:cNvPr>
            <p:cNvSpPr/>
            <p:nvPr/>
          </p:nvSpPr>
          <p:spPr>
            <a:xfrm>
              <a:off x="2352978" y="5565123"/>
              <a:ext cx="2097101" cy="608676"/>
            </a:xfrm>
            <a:prstGeom prst="roundRect">
              <a:avLst/>
            </a:prstGeom>
            <a:gradFill>
              <a:gsLst>
                <a:gs pos="100000">
                  <a:schemeClr val="accent4"/>
                </a:gs>
                <a:gs pos="0">
                  <a:srgbClr val="FBBE05"/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Play" descr="Play with solid fill">
              <a:extLst>
                <a:ext uri="{FF2B5EF4-FFF2-40B4-BE49-F238E27FC236}">
                  <a16:creationId xmlns:a16="http://schemas.microsoft.com/office/drawing/2014/main" id="{E38274BE-0FBE-BA77-C4BC-4B354D0338BA}"/>
                </a:ext>
              </a:extLst>
            </p:cNvPr>
            <p:cNvSpPr/>
            <p:nvPr/>
          </p:nvSpPr>
          <p:spPr>
            <a:xfrm>
              <a:off x="2854052" y="5693209"/>
              <a:ext cx="283395" cy="365352"/>
            </a:xfrm>
            <a:custGeom>
              <a:avLst/>
              <a:gdLst>
                <a:gd name="connsiteX0" fmla="*/ 0 w 311734"/>
                <a:gd name="connsiteY0" fmla="*/ 0 h 401887"/>
                <a:gd name="connsiteX1" fmla="*/ 311734 w 311734"/>
                <a:gd name="connsiteY1" fmla="*/ 200944 h 401887"/>
                <a:gd name="connsiteX2" fmla="*/ 0 w 311734"/>
                <a:gd name="connsiteY2" fmla="*/ 401887 h 40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734" h="401887">
                  <a:moveTo>
                    <a:pt x="0" y="0"/>
                  </a:moveTo>
                  <a:lnTo>
                    <a:pt x="311734" y="200944"/>
                  </a:lnTo>
                  <a:lnTo>
                    <a:pt x="0" y="40188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5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5" name="Pause">
              <a:extLst>
                <a:ext uri="{FF2B5EF4-FFF2-40B4-BE49-F238E27FC236}">
                  <a16:creationId xmlns:a16="http://schemas.microsoft.com/office/drawing/2014/main" id="{F18C4ECA-9D50-50D4-5867-70F05EC61D85}"/>
                </a:ext>
              </a:extLst>
            </p:cNvPr>
            <p:cNvGrpSpPr/>
            <p:nvPr/>
          </p:nvGrpSpPr>
          <p:grpSpPr>
            <a:xfrm>
              <a:off x="3598138" y="5693209"/>
              <a:ext cx="324915" cy="365352"/>
              <a:chOff x="3598138" y="5693209"/>
              <a:chExt cx="324915" cy="365352"/>
            </a:xfrm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BFE025DA-4CB4-EB1D-1F1B-0B39CDD713EC}"/>
                  </a:ext>
                </a:extLst>
              </p:cNvPr>
              <p:cNvSpPr/>
              <p:nvPr/>
            </p:nvSpPr>
            <p:spPr>
              <a:xfrm>
                <a:off x="3598138" y="5693209"/>
                <a:ext cx="117998" cy="365352"/>
              </a:xfrm>
              <a:custGeom>
                <a:avLst/>
                <a:gdLst>
                  <a:gd name="connsiteX0" fmla="*/ 0 w 129798"/>
                  <a:gd name="connsiteY0" fmla="*/ 0 h 401887"/>
                  <a:gd name="connsiteX1" fmla="*/ 129799 w 129798"/>
                  <a:gd name="connsiteY1" fmla="*/ 0 h 401887"/>
                  <a:gd name="connsiteX2" fmla="*/ 129799 w 129798"/>
                  <a:gd name="connsiteY2" fmla="*/ 401887 h 401887"/>
                  <a:gd name="connsiteX3" fmla="*/ 0 w 129798"/>
                  <a:gd name="connsiteY3" fmla="*/ 401887 h 40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9798" h="401887">
                    <a:moveTo>
                      <a:pt x="0" y="0"/>
                    </a:moveTo>
                    <a:lnTo>
                      <a:pt x="129799" y="0"/>
                    </a:lnTo>
                    <a:lnTo>
                      <a:pt x="129799" y="401887"/>
                    </a:lnTo>
                    <a:lnTo>
                      <a:pt x="0" y="40188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53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1880B50D-9440-92CF-B4E5-42D7D75066DD}"/>
                  </a:ext>
                </a:extLst>
              </p:cNvPr>
              <p:cNvSpPr/>
              <p:nvPr/>
            </p:nvSpPr>
            <p:spPr>
              <a:xfrm>
                <a:off x="3805055" y="5693209"/>
                <a:ext cx="117998" cy="365352"/>
              </a:xfrm>
              <a:custGeom>
                <a:avLst/>
                <a:gdLst>
                  <a:gd name="connsiteX0" fmla="*/ 0 w 129798"/>
                  <a:gd name="connsiteY0" fmla="*/ 0 h 401887"/>
                  <a:gd name="connsiteX1" fmla="*/ 129799 w 129798"/>
                  <a:gd name="connsiteY1" fmla="*/ 0 h 401887"/>
                  <a:gd name="connsiteX2" fmla="*/ 129799 w 129798"/>
                  <a:gd name="connsiteY2" fmla="*/ 401887 h 401887"/>
                  <a:gd name="connsiteX3" fmla="*/ 0 w 129798"/>
                  <a:gd name="connsiteY3" fmla="*/ 401887 h 40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9798" h="401887">
                    <a:moveTo>
                      <a:pt x="0" y="0"/>
                    </a:moveTo>
                    <a:lnTo>
                      <a:pt x="129799" y="0"/>
                    </a:lnTo>
                    <a:lnTo>
                      <a:pt x="129799" y="401887"/>
                    </a:lnTo>
                    <a:lnTo>
                      <a:pt x="0" y="40188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53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1" name="Flowchart: Connector 100">
            <a:extLst>
              <a:ext uri="{FF2B5EF4-FFF2-40B4-BE49-F238E27FC236}">
                <a16:creationId xmlns:a16="http://schemas.microsoft.com/office/drawing/2014/main" id="{9D3A9481-33AB-C134-0ABE-210AB1D7617E}"/>
              </a:ext>
            </a:extLst>
          </p:cNvPr>
          <p:cNvSpPr/>
          <p:nvPr/>
        </p:nvSpPr>
        <p:spPr>
          <a:xfrm>
            <a:off x="2998069" y="760451"/>
            <a:ext cx="648072" cy="1925743"/>
          </a:xfrm>
          <a:prstGeom prst="flowChartConnector">
            <a:avLst/>
          </a:prstGeom>
          <a:gradFill flip="none" rotWithShape="1">
            <a:gsLst>
              <a:gs pos="0">
                <a:schemeClr val="tx1"/>
              </a:gs>
              <a:gs pos="67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lowchart: Connector 103">
            <a:extLst>
              <a:ext uri="{FF2B5EF4-FFF2-40B4-BE49-F238E27FC236}">
                <a16:creationId xmlns:a16="http://schemas.microsoft.com/office/drawing/2014/main" id="{60AAAF5D-E68E-BCFA-33B9-72DD8F7DA088}"/>
              </a:ext>
            </a:extLst>
          </p:cNvPr>
          <p:cNvSpPr/>
          <p:nvPr/>
        </p:nvSpPr>
        <p:spPr>
          <a:xfrm>
            <a:off x="2623856" y="831160"/>
            <a:ext cx="1400275" cy="1292993"/>
          </a:xfrm>
          <a:prstGeom prst="flowChartConnector">
            <a:avLst/>
          </a:prstGeom>
          <a:gradFill flip="none" rotWithShape="1">
            <a:gsLst>
              <a:gs pos="0">
                <a:schemeClr val="tx1"/>
              </a:gs>
              <a:gs pos="67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513418A-F7D5-006D-DFA8-6CA7D4FE6488}"/>
              </a:ext>
            </a:extLst>
          </p:cNvPr>
          <p:cNvGrpSpPr/>
          <p:nvPr/>
        </p:nvGrpSpPr>
        <p:grpSpPr>
          <a:xfrm>
            <a:off x="2939800" y="1061662"/>
            <a:ext cx="764036" cy="1354973"/>
            <a:chOff x="2939800" y="777883"/>
            <a:chExt cx="764036" cy="1354973"/>
          </a:xfrm>
        </p:grpSpPr>
        <p:sp>
          <p:nvSpPr>
            <p:cNvPr id="98" name="Flowchart: Connector 97">
              <a:extLst>
                <a:ext uri="{FF2B5EF4-FFF2-40B4-BE49-F238E27FC236}">
                  <a16:creationId xmlns:a16="http://schemas.microsoft.com/office/drawing/2014/main" id="{E009DD24-A56F-D74C-05EF-D40F5106144C}"/>
                </a:ext>
              </a:extLst>
            </p:cNvPr>
            <p:cNvSpPr/>
            <p:nvPr/>
          </p:nvSpPr>
          <p:spPr>
            <a:xfrm>
              <a:off x="2939800" y="777883"/>
              <a:ext cx="764036" cy="764036"/>
            </a:xfrm>
            <a:prstGeom prst="flowChartConnector">
              <a:avLst/>
            </a:prstGeom>
            <a:gradFill>
              <a:gsLst>
                <a:gs pos="0">
                  <a:schemeClr val="bg1"/>
                </a:gs>
                <a:gs pos="78000">
                  <a:schemeClr val="accent4"/>
                </a:gs>
                <a:gs pos="61000">
                  <a:srgbClr val="FBBE05"/>
                </a:gs>
              </a:gsLst>
              <a:path path="circle">
                <a:fillToRect l="100000" b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EC86E0C-0994-7C42-81DD-79CEC2352BF1}"/>
                </a:ext>
              </a:extLst>
            </p:cNvPr>
            <p:cNvSpPr/>
            <p:nvPr/>
          </p:nvSpPr>
          <p:spPr>
            <a:xfrm rot="10800000">
              <a:off x="3019985" y="1222152"/>
              <a:ext cx="618534" cy="910704"/>
            </a:xfrm>
            <a:custGeom>
              <a:avLst/>
              <a:gdLst>
                <a:gd name="connsiteX0" fmla="*/ 0 w 1049877"/>
                <a:gd name="connsiteY0" fmla="*/ 905171 h 957619"/>
                <a:gd name="connsiteX1" fmla="*/ 524999 w 1049877"/>
                <a:gd name="connsiteY1" fmla="*/ 0 h 957619"/>
                <a:gd name="connsiteX2" fmla="*/ 1049877 w 1049877"/>
                <a:gd name="connsiteY2" fmla="*/ 904961 h 957619"/>
                <a:gd name="connsiteX3" fmla="*/ 794146 w 1049877"/>
                <a:gd name="connsiteY3" fmla="*/ 943990 h 957619"/>
                <a:gd name="connsiteX4" fmla="*/ 524251 w 1049877"/>
                <a:gd name="connsiteY4" fmla="*/ 957619 h 957619"/>
                <a:gd name="connsiteX5" fmla="*/ 254356 w 1049877"/>
                <a:gd name="connsiteY5" fmla="*/ 943990 h 957619"/>
                <a:gd name="connsiteX6" fmla="*/ 0 w 1049877"/>
                <a:gd name="connsiteY6" fmla="*/ 905171 h 95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9877" h="957619">
                  <a:moveTo>
                    <a:pt x="0" y="905171"/>
                  </a:moveTo>
                  <a:lnTo>
                    <a:pt x="524999" y="0"/>
                  </a:lnTo>
                  <a:lnTo>
                    <a:pt x="1049877" y="904961"/>
                  </a:lnTo>
                  <a:lnTo>
                    <a:pt x="794146" y="943990"/>
                  </a:lnTo>
                  <a:cubicBezTo>
                    <a:pt x="705407" y="953002"/>
                    <a:pt x="615368" y="957619"/>
                    <a:pt x="524251" y="957619"/>
                  </a:cubicBezTo>
                  <a:cubicBezTo>
                    <a:pt x="433134" y="957619"/>
                    <a:pt x="343095" y="953002"/>
                    <a:pt x="254356" y="943990"/>
                  </a:cubicBezTo>
                  <a:lnTo>
                    <a:pt x="0" y="905171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0">
                  <a:schemeClr val="accent1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B3A6BF2A-D78F-0B27-404D-0B29E79E0957}"/>
                </a:ext>
              </a:extLst>
            </p:cNvPr>
            <p:cNvSpPr/>
            <p:nvPr/>
          </p:nvSpPr>
          <p:spPr>
            <a:xfrm rot="10800000">
              <a:off x="3323734" y="1210091"/>
              <a:ext cx="309303" cy="910704"/>
            </a:xfrm>
            <a:custGeom>
              <a:avLst/>
              <a:gdLst>
                <a:gd name="connsiteX0" fmla="*/ 0 w 1049877"/>
                <a:gd name="connsiteY0" fmla="*/ 905171 h 957619"/>
                <a:gd name="connsiteX1" fmla="*/ 524999 w 1049877"/>
                <a:gd name="connsiteY1" fmla="*/ 0 h 957619"/>
                <a:gd name="connsiteX2" fmla="*/ 1049877 w 1049877"/>
                <a:gd name="connsiteY2" fmla="*/ 904961 h 957619"/>
                <a:gd name="connsiteX3" fmla="*/ 794146 w 1049877"/>
                <a:gd name="connsiteY3" fmla="*/ 943990 h 957619"/>
                <a:gd name="connsiteX4" fmla="*/ 524251 w 1049877"/>
                <a:gd name="connsiteY4" fmla="*/ 957619 h 957619"/>
                <a:gd name="connsiteX5" fmla="*/ 254356 w 1049877"/>
                <a:gd name="connsiteY5" fmla="*/ 943990 h 957619"/>
                <a:gd name="connsiteX6" fmla="*/ 0 w 1049877"/>
                <a:gd name="connsiteY6" fmla="*/ 905171 h 957619"/>
                <a:gd name="connsiteX0" fmla="*/ 0 w 794145"/>
                <a:gd name="connsiteY0" fmla="*/ 905171 h 957619"/>
                <a:gd name="connsiteX1" fmla="*/ 524999 w 794145"/>
                <a:gd name="connsiteY1" fmla="*/ 0 h 957619"/>
                <a:gd name="connsiteX2" fmla="*/ 794146 w 794145"/>
                <a:gd name="connsiteY2" fmla="*/ 943990 h 957619"/>
                <a:gd name="connsiteX3" fmla="*/ 524251 w 794145"/>
                <a:gd name="connsiteY3" fmla="*/ 957619 h 957619"/>
                <a:gd name="connsiteX4" fmla="*/ 254356 w 794145"/>
                <a:gd name="connsiteY4" fmla="*/ 943990 h 957619"/>
                <a:gd name="connsiteX5" fmla="*/ 0 w 794145"/>
                <a:gd name="connsiteY5" fmla="*/ 905171 h 957619"/>
                <a:gd name="connsiteX0" fmla="*/ 0 w 524999"/>
                <a:gd name="connsiteY0" fmla="*/ 905171 h 957619"/>
                <a:gd name="connsiteX1" fmla="*/ 524999 w 524999"/>
                <a:gd name="connsiteY1" fmla="*/ 0 h 957619"/>
                <a:gd name="connsiteX2" fmla="*/ 524251 w 524999"/>
                <a:gd name="connsiteY2" fmla="*/ 957619 h 957619"/>
                <a:gd name="connsiteX3" fmla="*/ 254356 w 524999"/>
                <a:gd name="connsiteY3" fmla="*/ 943990 h 957619"/>
                <a:gd name="connsiteX4" fmla="*/ 0 w 524999"/>
                <a:gd name="connsiteY4" fmla="*/ 905171 h 95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4999" h="957619">
                  <a:moveTo>
                    <a:pt x="0" y="905171"/>
                  </a:moveTo>
                  <a:lnTo>
                    <a:pt x="524999" y="0"/>
                  </a:lnTo>
                  <a:cubicBezTo>
                    <a:pt x="524750" y="319206"/>
                    <a:pt x="524500" y="638413"/>
                    <a:pt x="524251" y="957619"/>
                  </a:cubicBezTo>
                  <a:cubicBezTo>
                    <a:pt x="433134" y="957619"/>
                    <a:pt x="343095" y="953002"/>
                    <a:pt x="254356" y="943990"/>
                  </a:cubicBezTo>
                  <a:lnTo>
                    <a:pt x="0" y="905171"/>
                  </a:lnTo>
                  <a:close/>
                </a:path>
              </a:pathLst>
            </a:custGeom>
            <a:gradFill flip="none" rotWithShape="1">
              <a:gsLst>
                <a:gs pos="78000">
                  <a:schemeClr val="accent5"/>
                </a:gs>
                <a:gs pos="0">
                  <a:schemeClr val="accent2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Teardrop 96">
              <a:extLst>
                <a:ext uri="{FF2B5EF4-FFF2-40B4-BE49-F238E27FC236}">
                  <a16:creationId xmlns:a16="http://schemas.microsoft.com/office/drawing/2014/main" id="{43D9D208-512F-6DB7-C84D-356E035AB10D}"/>
                </a:ext>
              </a:extLst>
            </p:cNvPr>
            <p:cNvSpPr/>
            <p:nvPr/>
          </p:nvSpPr>
          <p:spPr>
            <a:xfrm rot="8144402">
              <a:off x="2991671" y="830315"/>
              <a:ext cx="664677" cy="664677"/>
            </a:xfrm>
            <a:prstGeom prst="teardrop">
              <a:avLst/>
            </a:prstGeom>
            <a:gradFill flip="none" rotWithShape="1">
              <a:gsLst>
                <a:gs pos="96503">
                  <a:schemeClr val="accent4"/>
                </a:gs>
                <a:gs pos="0">
                  <a:schemeClr val="accent2">
                    <a:lumMod val="40000"/>
                    <a:lumOff val="60000"/>
                  </a:schemeClr>
                </a:gs>
                <a:gs pos="44000">
                  <a:schemeClr val="accent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6773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317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317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317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31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317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8CD3F5-72C3-42B9-9B14-41B0DD68E6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301" y="910604"/>
            <a:ext cx="3827791" cy="218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11913</TotalTime>
  <Words>162</Words>
  <Application>Microsoft Office PowerPoint</Application>
  <PresentationFormat>Custom</PresentationFormat>
  <Paragraphs>38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3_Office Theme</vt:lpstr>
      <vt:lpstr>Animated Spin the Wheel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PowerPoint Template Diagram</dc:title>
  <dc:creator>Julian</dc:creator>
  <cp:lastModifiedBy>Arslan</cp:lastModifiedBy>
  <cp:revision>158</cp:revision>
  <dcterms:created xsi:type="dcterms:W3CDTF">2013-09-12T13:05:01Z</dcterms:created>
  <dcterms:modified xsi:type="dcterms:W3CDTF">2023-02-07T09:50:14Z</dcterms:modified>
</cp:coreProperties>
</file>