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  <p:sldMasterId id="2147483693" r:id="rId2"/>
    <p:sldMasterId id="2147483708" r:id="rId3"/>
  </p:sldMasterIdLst>
  <p:notesMasterIdLst>
    <p:notesMasterId r:id="rId8"/>
  </p:notesMasterIdLst>
  <p:handoutMasterIdLst>
    <p:handoutMasterId r:id="rId9"/>
  </p:handoutMasterIdLst>
  <p:sldIdLst>
    <p:sldId id="339" r:id="rId4"/>
    <p:sldId id="340" r:id="rId5"/>
    <p:sldId id="290" r:id="rId6"/>
    <p:sldId id="264" r:id="rId7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F1925"/>
    <a:srgbClr val="56131B"/>
    <a:srgbClr val="353A66"/>
    <a:srgbClr val="CA9D39"/>
    <a:srgbClr val="FEFF7D"/>
    <a:srgbClr val="B7781E"/>
    <a:srgbClr val="DDC35C"/>
    <a:srgbClr val="CFA448"/>
    <a:srgbClr val="101220"/>
    <a:srgbClr val="2D31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129"/>
    <p:restoredTop sz="94672"/>
  </p:normalViewPr>
  <p:slideViewPr>
    <p:cSldViewPr>
      <p:cViewPr>
        <p:scale>
          <a:sx n="125" d="100"/>
          <a:sy n="125" d="100"/>
        </p:scale>
        <p:origin x="90" y="-10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9" d="100"/>
          <a:sy n="69" d="100"/>
        </p:scale>
        <p:origin x="-2838" y="-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viewProps" Target="viewProps.xml"/><Relationship Id="rId5" Type="http://schemas.openxmlformats.org/officeDocument/2006/relationships/slide" Target="slides/slide2.xml"/><Relationship Id="rId1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762424-DDEB-4A97-8DF5-6BF96CCB3FB5}" type="datetimeFigureOut">
              <a:rPr lang="en-US" smtClean="0"/>
              <a:pPr/>
              <a:t>1/14/2023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C53C4B-F994-412E-85D8-E2AB9829285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6992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AABD2D-06EE-4924-A970-DA7F071D30DD}" type="datetimeFigureOut">
              <a:rPr lang="en-US" smtClean="0"/>
              <a:pPr/>
              <a:t>1/14/2023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673052-1C4D-4D99-A058-91D5791083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5357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673052-1C4D-4D99-A058-91D579108362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47223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740992"/>
            <a:ext cx="7772400" cy="458115"/>
          </a:xfrm>
        </p:spPr>
        <p:txBody>
          <a:bodyPr/>
          <a:lstStyle>
            <a:lvl1pPr algn="ctr">
              <a:defRPr lang="en-US" sz="3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32020"/>
            <a:ext cx="6400800" cy="573330"/>
          </a:xfrm>
        </p:spPr>
        <p:txBody>
          <a:bodyPr>
            <a:normAutofit/>
          </a:bodyPr>
          <a:lstStyle>
            <a:lvl1pPr marL="0" indent="0" algn="ctr">
              <a:buNone/>
              <a:defRPr lang="en-US" sz="18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1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181" indent="0">
              <a:buNone/>
              <a:defRPr sz="1200"/>
            </a:lvl2pPr>
            <a:lvl3pPr marL="914362" indent="0">
              <a:buNone/>
              <a:defRPr sz="1000"/>
            </a:lvl3pPr>
            <a:lvl4pPr marL="1371543" indent="0">
              <a:buNone/>
              <a:defRPr sz="900"/>
            </a:lvl4pPr>
            <a:lvl5pPr marL="1828724" indent="0">
              <a:buNone/>
              <a:defRPr sz="900"/>
            </a:lvl5pPr>
            <a:lvl6pPr marL="2285905" indent="0">
              <a:buNone/>
              <a:defRPr sz="900"/>
            </a:lvl6pPr>
            <a:lvl7pPr marL="2743086" indent="0">
              <a:buNone/>
              <a:defRPr sz="900"/>
            </a:lvl7pPr>
            <a:lvl8pPr marL="3200266" indent="0">
              <a:buNone/>
              <a:defRPr sz="900"/>
            </a:lvl8pPr>
            <a:lvl9pPr marL="3657448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181" indent="0">
              <a:buNone/>
              <a:defRPr sz="2800"/>
            </a:lvl2pPr>
            <a:lvl3pPr marL="914362" indent="0">
              <a:buNone/>
              <a:defRPr sz="2400"/>
            </a:lvl3pPr>
            <a:lvl4pPr marL="1371543" indent="0">
              <a:buNone/>
              <a:defRPr sz="2000"/>
            </a:lvl4pPr>
            <a:lvl5pPr marL="1828724" indent="0">
              <a:buNone/>
              <a:defRPr sz="2000"/>
            </a:lvl5pPr>
            <a:lvl6pPr marL="2285905" indent="0">
              <a:buNone/>
              <a:defRPr sz="2000"/>
            </a:lvl6pPr>
            <a:lvl7pPr marL="2743086" indent="0">
              <a:buNone/>
              <a:defRPr sz="2000"/>
            </a:lvl7pPr>
            <a:lvl8pPr marL="3200266" indent="0">
              <a:buNone/>
              <a:defRPr sz="2000"/>
            </a:lvl8pPr>
            <a:lvl9pPr marL="3657448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181" indent="0">
              <a:buNone/>
              <a:defRPr sz="1200"/>
            </a:lvl2pPr>
            <a:lvl3pPr marL="914362" indent="0">
              <a:buNone/>
              <a:defRPr sz="1000"/>
            </a:lvl3pPr>
            <a:lvl4pPr marL="1371543" indent="0">
              <a:buNone/>
              <a:defRPr sz="900"/>
            </a:lvl4pPr>
            <a:lvl5pPr marL="1828724" indent="0">
              <a:buNone/>
              <a:defRPr sz="900"/>
            </a:lvl5pPr>
            <a:lvl6pPr marL="2285905" indent="0">
              <a:buNone/>
              <a:defRPr sz="900"/>
            </a:lvl6pPr>
            <a:lvl7pPr marL="2743086" indent="0">
              <a:buNone/>
              <a:defRPr sz="900"/>
            </a:lvl7pPr>
            <a:lvl8pPr marL="3200266" indent="0">
              <a:buNone/>
              <a:defRPr sz="900"/>
            </a:lvl8pPr>
            <a:lvl9pPr marL="3657448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1/14/2023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740992"/>
            <a:ext cx="7772400" cy="458115"/>
          </a:xfrm>
        </p:spPr>
        <p:txBody>
          <a:bodyPr/>
          <a:lstStyle>
            <a:lvl1pPr algn="ctr">
              <a:defRPr lang="en-US" sz="3000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32020"/>
            <a:ext cx="6400800" cy="573330"/>
          </a:xfrm>
        </p:spPr>
        <p:txBody>
          <a:bodyPr>
            <a:normAutofit/>
          </a:bodyPr>
          <a:lstStyle>
            <a:lvl1pPr marL="0" indent="0" algn="ctr">
              <a:buNone/>
              <a:defRPr lang="en-US" sz="1800" kern="1200" smtClean="0">
                <a:solidFill>
                  <a:schemeClr val="bg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1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3468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5145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7003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8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2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0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4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57115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93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1" indent="0">
              <a:buNone/>
              <a:defRPr sz="2000" b="1"/>
            </a:lvl2pPr>
            <a:lvl3pPr marL="914362" indent="0">
              <a:buNone/>
              <a:defRPr sz="1800" b="1"/>
            </a:lvl3pPr>
            <a:lvl4pPr marL="1371543" indent="0">
              <a:buNone/>
              <a:defRPr sz="1600" b="1"/>
            </a:lvl4pPr>
            <a:lvl5pPr marL="1828724" indent="0">
              <a:buNone/>
              <a:defRPr sz="1600" b="1"/>
            </a:lvl5pPr>
            <a:lvl6pPr marL="2285905" indent="0">
              <a:buNone/>
              <a:defRPr sz="1600" b="1"/>
            </a:lvl6pPr>
            <a:lvl7pPr marL="2743086" indent="0">
              <a:buNone/>
              <a:defRPr sz="1600" b="1"/>
            </a:lvl7pPr>
            <a:lvl8pPr marL="3200266" indent="0">
              <a:buNone/>
              <a:defRPr sz="1600" b="1"/>
            </a:lvl8pPr>
            <a:lvl9pPr marL="365744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1" indent="0">
              <a:buNone/>
              <a:defRPr sz="2000" b="1"/>
            </a:lvl2pPr>
            <a:lvl3pPr marL="914362" indent="0">
              <a:buNone/>
              <a:defRPr sz="1800" b="1"/>
            </a:lvl3pPr>
            <a:lvl4pPr marL="1371543" indent="0">
              <a:buNone/>
              <a:defRPr sz="1600" b="1"/>
            </a:lvl4pPr>
            <a:lvl5pPr marL="1828724" indent="0">
              <a:buNone/>
              <a:defRPr sz="1600" b="1"/>
            </a:lvl5pPr>
            <a:lvl6pPr marL="2285905" indent="0">
              <a:buNone/>
              <a:defRPr sz="1600" b="1"/>
            </a:lvl6pPr>
            <a:lvl7pPr marL="2743086" indent="0">
              <a:buNone/>
              <a:defRPr sz="1600" b="1"/>
            </a:lvl7pPr>
            <a:lvl8pPr marL="3200266" indent="0">
              <a:buNone/>
              <a:defRPr sz="1600" b="1"/>
            </a:lvl8pPr>
            <a:lvl9pPr marL="365744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1/14/2023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43120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1/14/2023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251224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1/14/2023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69718316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1/14/2023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620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181" indent="0">
              <a:buNone/>
              <a:defRPr sz="1200"/>
            </a:lvl2pPr>
            <a:lvl3pPr marL="914362" indent="0">
              <a:buNone/>
              <a:defRPr sz="1000"/>
            </a:lvl3pPr>
            <a:lvl4pPr marL="1371543" indent="0">
              <a:buNone/>
              <a:defRPr sz="900"/>
            </a:lvl4pPr>
            <a:lvl5pPr marL="1828724" indent="0">
              <a:buNone/>
              <a:defRPr sz="900"/>
            </a:lvl5pPr>
            <a:lvl6pPr marL="2285905" indent="0">
              <a:buNone/>
              <a:defRPr sz="900"/>
            </a:lvl6pPr>
            <a:lvl7pPr marL="2743086" indent="0">
              <a:buNone/>
              <a:defRPr sz="900"/>
            </a:lvl7pPr>
            <a:lvl8pPr marL="3200266" indent="0">
              <a:buNone/>
              <a:defRPr sz="900"/>
            </a:lvl8pPr>
            <a:lvl9pPr marL="3657448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87127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181" indent="0">
              <a:buNone/>
              <a:defRPr sz="2800"/>
            </a:lvl2pPr>
            <a:lvl3pPr marL="914362" indent="0">
              <a:buNone/>
              <a:defRPr sz="2400"/>
            </a:lvl3pPr>
            <a:lvl4pPr marL="1371543" indent="0">
              <a:buNone/>
              <a:defRPr sz="2000"/>
            </a:lvl4pPr>
            <a:lvl5pPr marL="1828724" indent="0">
              <a:buNone/>
              <a:defRPr sz="2000"/>
            </a:lvl5pPr>
            <a:lvl6pPr marL="2285905" indent="0">
              <a:buNone/>
              <a:defRPr sz="2000"/>
            </a:lvl6pPr>
            <a:lvl7pPr marL="2743086" indent="0">
              <a:buNone/>
              <a:defRPr sz="2000"/>
            </a:lvl7pPr>
            <a:lvl8pPr marL="3200266" indent="0">
              <a:buNone/>
              <a:defRPr sz="2000"/>
            </a:lvl8pPr>
            <a:lvl9pPr marL="3657448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181" indent="0">
              <a:buNone/>
              <a:defRPr sz="1200"/>
            </a:lvl2pPr>
            <a:lvl3pPr marL="914362" indent="0">
              <a:buNone/>
              <a:defRPr sz="1000"/>
            </a:lvl3pPr>
            <a:lvl4pPr marL="1371543" indent="0">
              <a:buNone/>
              <a:defRPr sz="900"/>
            </a:lvl4pPr>
            <a:lvl5pPr marL="1828724" indent="0">
              <a:buNone/>
              <a:defRPr sz="900"/>
            </a:lvl5pPr>
            <a:lvl6pPr marL="2285905" indent="0">
              <a:buNone/>
              <a:defRPr sz="900"/>
            </a:lvl6pPr>
            <a:lvl7pPr marL="2743086" indent="0">
              <a:buNone/>
              <a:defRPr sz="900"/>
            </a:lvl7pPr>
            <a:lvl8pPr marL="3200266" indent="0">
              <a:buNone/>
              <a:defRPr sz="900"/>
            </a:lvl8pPr>
            <a:lvl9pPr marL="3657448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52999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70408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30013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1/14/2023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243864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2914650"/>
            <a:ext cx="9144000" cy="222885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80" rIns="68559" bIns="34280" rtlCol="0" anchor="ctr"/>
          <a:lstStyle/>
          <a:p>
            <a:pPr algn="ctr"/>
            <a:endParaRPr lang="en-US" sz="1349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1" y="2915338"/>
            <a:ext cx="7772400" cy="458115"/>
          </a:xfrm>
        </p:spPr>
        <p:txBody>
          <a:bodyPr/>
          <a:lstStyle>
            <a:lvl1pPr algn="ctr">
              <a:defRPr lang="en-US" sz="2999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99265"/>
            <a:ext cx="6400800" cy="573330"/>
          </a:xfrm>
        </p:spPr>
        <p:txBody>
          <a:bodyPr>
            <a:normAutofit/>
          </a:bodyPr>
          <a:lstStyle>
            <a:lvl1pPr marL="0" indent="0" algn="ctr">
              <a:buNone/>
              <a:defRPr lang="en-US" sz="1799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69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9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7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7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2134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1" y="1597821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9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9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9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9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8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40824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71187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8"/>
            <a:ext cx="7772400" cy="1021556"/>
          </a:xfrm>
        </p:spPr>
        <p:txBody>
          <a:bodyPr anchor="t"/>
          <a:lstStyle>
            <a:lvl1pPr algn="l">
              <a:defRPr sz="3974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24">
                <a:solidFill>
                  <a:schemeClr val="tx1">
                    <a:tint val="75000"/>
                  </a:schemeClr>
                </a:solidFill>
              </a:defRPr>
            </a:lvl1pPr>
            <a:lvl2pPr marL="45698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3966" indent="0">
              <a:buNone/>
              <a:defRPr sz="1574">
                <a:solidFill>
                  <a:schemeClr val="tx1">
                    <a:tint val="75000"/>
                  </a:schemeClr>
                </a:solidFill>
              </a:defRPr>
            </a:lvl3pPr>
            <a:lvl4pPr marL="1370948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4pPr>
            <a:lvl5pPr marL="1827932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5pPr>
            <a:lvl6pPr marL="2284915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6pPr>
            <a:lvl7pPr marL="2741897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7pPr>
            <a:lvl8pPr marL="3198880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8pPr>
            <a:lvl9pPr marL="3655863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64794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3"/>
            <a:ext cx="4038600" cy="3394472"/>
          </a:xfrm>
        </p:spPr>
        <p:txBody>
          <a:bodyPr/>
          <a:lstStyle>
            <a:lvl1pPr>
              <a:defRPr sz="2774"/>
            </a:lvl1pPr>
            <a:lvl2pPr>
              <a:defRPr sz="2399"/>
            </a:lvl2pPr>
            <a:lvl3pPr>
              <a:defRPr sz="2024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3"/>
            <a:ext cx="4038600" cy="3394472"/>
          </a:xfrm>
        </p:spPr>
        <p:txBody>
          <a:bodyPr/>
          <a:lstStyle>
            <a:lvl1pPr>
              <a:defRPr sz="2774"/>
            </a:lvl1pPr>
            <a:lvl2pPr>
              <a:defRPr sz="2399"/>
            </a:lvl2pPr>
            <a:lvl3pPr>
              <a:defRPr sz="2024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33882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7"/>
            <a:ext cx="4040188" cy="47982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6983" indent="0">
              <a:buNone/>
              <a:defRPr sz="2024" b="1"/>
            </a:lvl2pPr>
            <a:lvl3pPr marL="913966" indent="0">
              <a:buNone/>
              <a:defRPr sz="1799" b="1"/>
            </a:lvl3pPr>
            <a:lvl4pPr marL="1370948" indent="0">
              <a:buNone/>
              <a:defRPr sz="1574" b="1"/>
            </a:lvl4pPr>
            <a:lvl5pPr marL="1827932" indent="0">
              <a:buNone/>
              <a:defRPr sz="1574" b="1"/>
            </a:lvl5pPr>
            <a:lvl6pPr marL="2284915" indent="0">
              <a:buNone/>
              <a:defRPr sz="1574" b="1"/>
            </a:lvl6pPr>
            <a:lvl7pPr marL="2741897" indent="0">
              <a:buNone/>
              <a:defRPr sz="1574" b="1"/>
            </a:lvl7pPr>
            <a:lvl8pPr marL="3198880" indent="0">
              <a:buNone/>
              <a:defRPr sz="1574" b="1"/>
            </a:lvl8pPr>
            <a:lvl9pPr marL="3655863" indent="0">
              <a:buNone/>
              <a:defRPr sz="157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399"/>
            </a:lvl1pPr>
            <a:lvl2pPr>
              <a:defRPr sz="2024"/>
            </a:lvl2pPr>
            <a:lvl3pPr>
              <a:defRPr sz="1799"/>
            </a:lvl3pPr>
            <a:lvl4pPr>
              <a:defRPr sz="1574"/>
            </a:lvl4pPr>
            <a:lvl5pPr>
              <a:defRPr sz="1574"/>
            </a:lvl5pPr>
            <a:lvl6pPr>
              <a:defRPr sz="1574"/>
            </a:lvl6pPr>
            <a:lvl7pPr>
              <a:defRPr sz="1574"/>
            </a:lvl7pPr>
            <a:lvl8pPr>
              <a:defRPr sz="1574"/>
            </a:lvl8pPr>
            <a:lvl9pPr>
              <a:defRPr sz="157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1337"/>
            <a:ext cx="4041775" cy="47982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6983" indent="0">
              <a:buNone/>
              <a:defRPr sz="2024" b="1"/>
            </a:lvl2pPr>
            <a:lvl3pPr marL="913966" indent="0">
              <a:buNone/>
              <a:defRPr sz="1799" b="1"/>
            </a:lvl3pPr>
            <a:lvl4pPr marL="1370948" indent="0">
              <a:buNone/>
              <a:defRPr sz="1574" b="1"/>
            </a:lvl4pPr>
            <a:lvl5pPr marL="1827932" indent="0">
              <a:buNone/>
              <a:defRPr sz="1574" b="1"/>
            </a:lvl5pPr>
            <a:lvl6pPr marL="2284915" indent="0">
              <a:buNone/>
              <a:defRPr sz="1574" b="1"/>
            </a:lvl6pPr>
            <a:lvl7pPr marL="2741897" indent="0">
              <a:buNone/>
              <a:defRPr sz="1574" b="1"/>
            </a:lvl7pPr>
            <a:lvl8pPr marL="3198880" indent="0">
              <a:buNone/>
              <a:defRPr sz="1574" b="1"/>
            </a:lvl8pPr>
            <a:lvl9pPr marL="3655863" indent="0">
              <a:buNone/>
              <a:defRPr sz="157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399"/>
            </a:lvl1pPr>
            <a:lvl2pPr>
              <a:defRPr sz="2024"/>
            </a:lvl2pPr>
            <a:lvl3pPr>
              <a:defRPr sz="1799"/>
            </a:lvl3pPr>
            <a:lvl4pPr>
              <a:defRPr sz="1574"/>
            </a:lvl4pPr>
            <a:lvl5pPr>
              <a:defRPr sz="1574"/>
            </a:lvl5pPr>
            <a:lvl6pPr>
              <a:defRPr sz="1574"/>
            </a:lvl6pPr>
            <a:lvl7pPr>
              <a:defRPr sz="1574"/>
            </a:lvl7pPr>
            <a:lvl8pPr>
              <a:defRPr sz="1574"/>
            </a:lvl8pPr>
            <a:lvl9pPr>
              <a:defRPr sz="157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1/14/2023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009990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26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379063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1/14/2023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42432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9"/>
            <a:ext cx="3008313" cy="871538"/>
          </a:xfrm>
        </p:spPr>
        <p:txBody>
          <a:bodyPr anchor="b"/>
          <a:lstStyle>
            <a:lvl1pPr algn="l">
              <a:defRPr sz="2024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91"/>
            <a:ext cx="5111750" cy="4389835"/>
          </a:xfrm>
        </p:spPr>
        <p:txBody>
          <a:bodyPr/>
          <a:lstStyle>
            <a:lvl1pPr>
              <a:defRPr sz="3224"/>
            </a:lvl1pPr>
            <a:lvl2pPr>
              <a:defRPr sz="2774"/>
            </a:lvl2pPr>
            <a:lvl3pPr>
              <a:defRPr sz="2399"/>
            </a:lvl3pPr>
            <a:lvl4pPr>
              <a:defRPr sz="2024"/>
            </a:lvl4pPr>
            <a:lvl5pPr>
              <a:defRPr sz="2024"/>
            </a:lvl5pPr>
            <a:lvl6pPr>
              <a:defRPr sz="2024"/>
            </a:lvl6pPr>
            <a:lvl7pPr>
              <a:defRPr sz="2024"/>
            </a:lvl7pPr>
            <a:lvl8pPr>
              <a:defRPr sz="2024"/>
            </a:lvl8pPr>
            <a:lvl9pPr>
              <a:defRPr sz="202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8"/>
            <a:ext cx="3008313" cy="3518297"/>
          </a:xfrm>
        </p:spPr>
        <p:txBody>
          <a:bodyPr/>
          <a:lstStyle>
            <a:lvl1pPr marL="0" indent="0">
              <a:buNone/>
              <a:defRPr sz="1424"/>
            </a:lvl1pPr>
            <a:lvl2pPr marL="456983" indent="0">
              <a:buNone/>
              <a:defRPr sz="1200"/>
            </a:lvl2pPr>
            <a:lvl3pPr marL="913966" indent="0">
              <a:buNone/>
              <a:defRPr sz="975"/>
            </a:lvl3pPr>
            <a:lvl4pPr marL="1370948" indent="0">
              <a:buNone/>
              <a:defRPr sz="900"/>
            </a:lvl4pPr>
            <a:lvl5pPr marL="1827932" indent="0">
              <a:buNone/>
              <a:defRPr sz="900"/>
            </a:lvl5pPr>
            <a:lvl6pPr marL="2284915" indent="0">
              <a:buNone/>
              <a:defRPr sz="900"/>
            </a:lvl6pPr>
            <a:lvl7pPr marL="2741897" indent="0">
              <a:buNone/>
              <a:defRPr sz="900"/>
            </a:lvl7pPr>
            <a:lvl8pPr marL="3198880" indent="0">
              <a:buNone/>
              <a:defRPr sz="900"/>
            </a:lvl8pPr>
            <a:lvl9pPr marL="3655863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443552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9" y="3600452"/>
            <a:ext cx="5486400" cy="425054"/>
          </a:xfrm>
        </p:spPr>
        <p:txBody>
          <a:bodyPr anchor="b"/>
          <a:lstStyle>
            <a:lvl1pPr algn="l">
              <a:defRPr sz="2024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9" y="459581"/>
            <a:ext cx="5486400" cy="3086100"/>
          </a:xfrm>
        </p:spPr>
        <p:txBody>
          <a:bodyPr/>
          <a:lstStyle>
            <a:lvl1pPr marL="0" indent="0">
              <a:buNone/>
              <a:defRPr sz="3224"/>
            </a:lvl1pPr>
            <a:lvl2pPr marL="456983" indent="0">
              <a:buNone/>
              <a:defRPr sz="2774"/>
            </a:lvl2pPr>
            <a:lvl3pPr marL="913966" indent="0">
              <a:buNone/>
              <a:defRPr sz="2399"/>
            </a:lvl3pPr>
            <a:lvl4pPr marL="1370948" indent="0">
              <a:buNone/>
              <a:defRPr sz="2024"/>
            </a:lvl4pPr>
            <a:lvl5pPr marL="1827932" indent="0">
              <a:buNone/>
              <a:defRPr sz="2024"/>
            </a:lvl5pPr>
            <a:lvl6pPr marL="2284915" indent="0">
              <a:buNone/>
              <a:defRPr sz="2024"/>
            </a:lvl6pPr>
            <a:lvl7pPr marL="2741897" indent="0">
              <a:buNone/>
              <a:defRPr sz="2024"/>
            </a:lvl7pPr>
            <a:lvl8pPr marL="3198880" indent="0">
              <a:buNone/>
              <a:defRPr sz="2024"/>
            </a:lvl8pPr>
            <a:lvl9pPr marL="3655863" indent="0">
              <a:buNone/>
              <a:defRPr sz="2024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9" y="4025506"/>
            <a:ext cx="5486400" cy="603647"/>
          </a:xfrm>
        </p:spPr>
        <p:txBody>
          <a:bodyPr/>
          <a:lstStyle>
            <a:lvl1pPr marL="0" indent="0">
              <a:buNone/>
              <a:defRPr sz="1424"/>
            </a:lvl1pPr>
            <a:lvl2pPr marL="456983" indent="0">
              <a:buNone/>
              <a:defRPr sz="1200"/>
            </a:lvl2pPr>
            <a:lvl3pPr marL="913966" indent="0">
              <a:buNone/>
              <a:defRPr sz="975"/>
            </a:lvl3pPr>
            <a:lvl4pPr marL="1370948" indent="0">
              <a:buNone/>
              <a:defRPr sz="900"/>
            </a:lvl4pPr>
            <a:lvl5pPr marL="1827932" indent="0">
              <a:buNone/>
              <a:defRPr sz="900"/>
            </a:lvl5pPr>
            <a:lvl6pPr marL="2284915" indent="0">
              <a:buNone/>
              <a:defRPr sz="900"/>
            </a:lvl6pPr>
            <a:lvl7pPr marL="2741897" indent="0">
              <a:buNone/>
              <a:defRPr sz="900"/>
            </a:lvl7pPr>
            <a:lvl8pPr marL="3198880" indent="0">
              <a:buNone/>
              <a:defRPr sz="900"/>
            </a:lvl8pPr>
            <a:lvl9pPr marL="3655863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120278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3467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8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2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0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4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1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1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22520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414004" y="2152977"/>
            <a:ext cx="4449167" cy="533311"/>
          </a:xfrm>
        </p:spPr>
        <p:txBody>
          <a:bodyPr>
            <a:normAutofit/>
          </a:bodyPr>
          <a:lstStyle>
            <a:lvl1pPr algn="ctr">
              <a:defRPr sz="2699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04275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1" indent="0">
              <a:buNone/>
              <a:defRPr sz="2000" b="1"/>
            </a:lvl2pPr>
            <a:lvl3pPr marL="914362" indent="0">
              <a:buNone/>
              <a:defRPr sz="1800" b="1"/>
            </a:lvl3pPr>
            <a:lvl4pPr marL="1371543" indent="0">
              <a:buNone/>
              <a:defRPr sz="1600" b="1"/>
            </a:lvl4pPr>
            <a:lvl5pPr marL="1828724" indent="0">
              <a:buNone/>
              <a:defRPr sz="1600" b="1"/>
            </a:lvl5pPr>
            <a:lvl6pPr marL="2285905" indent="0">
              <a:buNone/>
              <a:defRPr sz="1600" b="1"/>
            </a:lvl6pPr>
            <a:lvl7pPr marL="2743086" indent="0">
              <a:buNone/>
              <a:defRPr sz="1600" b="1"/>
            </a:lvl7pPr>
            <a:lvl8pPr marL="3200266" indent="0">
              <a:buNone/>
              <a:defRPr sz="1600" b="1"/>
            </a:lvl8pPr>
            <a:lvl9pPr marL="365744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1" indent="0">
              <a:buNone/>
              <a:defRPr sz="2000" b="1"/>
            </a:lvl2pPr>
            <a:lvl3pPr marL="914362" indent="0">
              <a:buNone/>
              <a:defRPr sz="1800" b="1"/>
            </a:lvl3pPr>
            <a:lvl4pPr marL="1371543" indent="0">
              <a:buNone/>
              <a:defRPr sz="1600" b="1"/>
            </a:lvl4pPr>
            <a:lvl5pPr marL="1828724" indent="0">
              <a:buNone/>
              <a:defRPr sz="1600" b="1"/>
            </a:lvl5pPr>
            <a:lvl6pPr marL="2285905" indent="0">
              <a:buNone/>
              <a:defRPr sz="1600" b="1"/>
            </a:lvl6pPr>
            <a:lvl7pPr marL="2743086" indent="0">
              <a:buNone/>
              <a:defRPr sz="1600" b="1"/>
            </a:lvl7pPr>
            <a:lvl8pPr marL="3200266" indent="0">
              <a:buNone/>
              <a:defRPr sz="1600" b="1"/>
            </a:lvl8pPr>
            <a:lvl9pPr marL="365744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1/14/2023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1/14/2023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1/14/2023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54263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1/14/2023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13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40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3311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853819"/>
            <a:ext cx="8229600" cy="3740804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1176A7-B091-469C-82C8-89C693043C40}" type="datetimeFigureOut">
              <a:rPr lang="en-US" smtClean="0"/>
              <a:pPr/>
              <a:t>1/14/2023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80" r:id="rId14"/>
  </p:sldLayoutIdLst>
  <p:txStyles>
    <p:titleStyle>
      <a:lvl1pPr algn="l" defTabSz="914362" rtl="0" eaLnBrk="1" latinLnBrk="0" hangingPunct="1">
        <a:spcBef>
          <a:spcPct val="0"/>
        </a:spcBef>
        <a:buNone/>
        <a:defRPr sz="2400" kern="1200">
          <a:solidFill>
            <a:schemeClr val="tx1">
              <a:lumMod val="65000"/>
              <a:lumOff val="35000"/>
            </a:schemeClr>
          </a:solidFill>
          <a:latin typeface="+mj-lt"/>
          <a:ea typeface="+mj-ea"/>
          <a:cs typeface="+mj-cs"/>
        </a:defRPr>
      </a:lvl1pPr>
    </p:titleStyle>
    <p:bodyStyle>
      <a:lvl1pPr marL="342886" indent="-342886" algn="l" defTabSz="91436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j-lt"/>
          <a:ea typeface="+mn-ea"/>
          <a:cs typeface="+mn-cs"/>
        </a:defRPr>
      </a:lvl1pPr>
      <a:lvl2pPr marL="742919" indent="-285738" algn="l" defTabSz="914362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j-lt"/>
          <a:ea typeface="+mn-ea"/>
          <a:cs typeface="+mn-cs"/>
        </a:defRPr>
      </a:lvl2pPr>
      <a:lvl3pPr marL="1142952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134" indent="-228591" algn="l" defTabSz="914362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314" indent="-228591" algn="l" defTabSz="914362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495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76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57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38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1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2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3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4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5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8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6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48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3311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853819"/>
            <a:ext cx="8229600" cy="3740804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1176A7-B091-469C-82C8-89C693043C40}" type="datetimeFigureOut">
              <a:rPr lang="en-US" smtClean="0"/>
              <a:pPr/>
              <a:t>1/14/2023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609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  <p:sldLayoutId id="2147483706" r:id="rId13"/>
    <p:sldLayoutId id="2147483707" r:id="rId14"/>
  </p:sldLayoutIdLst>
  <p:txStyles>
    <p:titleStyle>
      <a:lvl1pPr algn="l" defTabSz="914362" rtl="0" eaLnBrk="1" latinLnBrk="0" hangingPunct="1">
        <a:spcBef>
          <a:spcPct val="0"/>
        </a:spcBef>
        <a:buNone/>
        <a:defRPr sz="2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886" indent="-342886" algn="l" defTabSz="91436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bg1">
              <a:lumMod val="75000"/>
            </a:schemeClr>
          </a:solidFill>
          <a:latin typeface="+mj-lt"/>
          <a:ea typeface="+mn-ea"/>
          <a:cs typeface="+mn-cs"/>
        </a:defRPr>
      </a:lvl1pPr>
      <a:lvl2pPr marL="742919" indent="-285738" algn="l" defTabSz="914362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bg1">
              <a:lumMod val="75000"/>
            </a:schemeClr>
          </a:solidFill>
          <a:latin typeface="+mj-lt"/>
          <a:ea typeface="+mn-ea"/>
          <a:cs typeface="+mn-cs"/>
        </a:defRPr>
      </a:lvl2pPr>
      <a:lvl3pPr marL="1142952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bg1">
              <a:lumMod val="75000"/>
            </a:schemeClr>
          </a:solidFill>
          <a:latin typeface="+mj-lt"/>
          <a:ea typeface="+mn-ea"/>
          <a:cs typeface="+mn-cs"/>
        </a:defRPr>
      </a:lvl3pPr>
      <a:lvl4pPr marL="1600134" indent="-228591" algn="l" defTabSz="914362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bg1">
              <a:lumMod val="75000"/>
            </a:schemeClr>
          </a:solidFill>
          <a:latin typeface="+mj-lt"/>
          <a:ea typeface="+mn-ea"/>
          <a:cs typeface="+mn-cs"/>
        </a:defRPr>
      </a:lvl4pPr>
      <a:lvl5pPr marL="2057314" indent="-228591" algn="l" defTabSz="914362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bg1">
              <a:lumMod val="75000"/>
            </a:schemeClr>
          </a:solidFill>
          <a:latin typeface="+mj-lt"/>
          <a:ea typeface="+mn-ea"/>
          <a:cs typeface="+mn-cs"/>
        </a:defRPr>
      </a:lvl5pPr>
      <a:lvl6pPr marL="2514495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76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57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38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1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2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3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4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5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8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6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48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1" y="205981"/>
            <a:ext cx="8229600" cy="53331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853820"/>
            <a:ext cx="8229600" cy="3740804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5"/>
            <a:ext cx="2133600" cy="273844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1" y="4767265"/>
            <a:ext cx="2895600" cy="273844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1" y="4767265"/>
            <a:ext cx="2133600" cy="273844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635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</p:sldLayoutIdLst>
  <p:txStyles>
    <p:titleStyle>
      <a:lvl1pPr algn="l" defTabSz="913966" rtl="0" eaLnBrk="1" latinLnBrk="0" hangingPunct="1">
        <a:spcBef>
          <a:spcPct val="0"/>
        </a:spcBef>
        <a:buNone/>
        <a:defRPr sz="26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737" indent="-342737" algn="l" defTabSz="913966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j-lt"/>
          <a:ea typeface="+mn-ea"/>
          <a:cs typeface="+mn-cs"/>
        </a:defRPr>
      </a:lvl1pPr>
      <a:lvl2pPr marL="742598" indent="-285614" algn="l" defTabSz="913966" rtl="0" eaLnBrk="1" latinLnBrk="0" hangingPunct="1">
        <a:spcBef>
          <a:spcPct val="20000"/>
        </a:spcBef>
        <a:buFont typeface="Arial" pitchFamily="34" charset="0"/>
        <a:buChar char="–"/>
        <a:defRPr sz="2399" kern="1200">
          <a:solidFill>
            <a:schemeClr val="tx1"/>
          </a:solidFill>
          <a:latin typeface="+mj-lt"/>
          <a:ea typeface="+mn-ea"/>
          <a:cs typeface="+mn-cs"/>
        </a:defRPr>
      </a:lvl2pPr>
      <a:lvl3pPr marL="1142457" indent="-228492" algn="l" defTabSz="913966" rtl="0" eaLnBrk="1" latinLnBrk="0" hangingPunct="1">
        <a:spcBef>
          <a:spcPct val="20000"/>
        </a:spcBef>
        <a:buFont typeface="Arial" pitchFamily="34" charset="0"/>
        <a:buChar char="•"/>
        <a:defRPr sz="1799" kern="1200">
          <a:solidFill>
            <a:schemeClr val="tx1"/>
          </a:solidFill>
          <a:latin typeface="+mj-lt"/>
          <a:ea typeface="+mn-ea"/>
          <a:cs typeface="+mn-cs"/>
        </a:defRPr>
      </a:lvl3pPr>
      <a:lvl4pPr marL="1599440" indent="-228492" algn="l" defTabSz="913966" rtl="0" eaLnBrk="1" latinLnBrk="0" hangingPunct="1">
        <a:spcBef>
          <a:spcPct val="20000"/>
        </a:spcBef>
        <a:buFont typeface="Arial" pitchFamily="34" charset="0"/>
        <a:buChar char="–"/>
        <a:defRPr sz="1499" kern="1200">
          <a:solidFill>
            <a:schemeClr val="tx1"/>
          </a:solidFill>
          <a:latin typeface="+mj-lt"/>
          <a:ea typeface="+mn-ea"/>
          <a:cs typeface="+mn-cs"/>
        </a:defRPr>
      </a:lvl4pPr>
      <a:lvl5pPr marL="2056423" indent="-228492" algn="l" defTabSz="913966" rtl="0" eaLnBrk="1" latinLnBrk="0" hangingPunct="1">
        <a:spcBef>
          <a:spcPct val="20000"/>
        </a:spcBef>
        <a:buFont typeface="Arial" pitchFamily="34" charset="0"/>
        <a:buChar char="»"/>
        <a:defRPr sz="1499" kern="1200">
          <a:solidFill>
            <a:schemeClr val="tx1"/>
          </a:solidFill>
          <a:latin typeface="+mj-lt"/>
          <a:ea typeface="+mn-ea"/>
          <a:cs typeface="+mn-cs"/>
        </a:defRPr>
      </a:lvl5pPr>
      <a:lvl6pPr marL="2513405" indent="-228492" algn="l" defTabSz="913966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6pPr>
      <a:lvl7pPr marL="2970389" indent="-228492" algn="l" defTabSz="913966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7pPr>
      <a:lvl8pPr marL="3427372" indent="-228492" algn="l" defTabSz="913966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8pPr>
      <a:lvl9pPr marL="3884354" indent="-228492" algn="l" defTabSz="913966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6983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3966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0948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7932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4915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1897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8880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5863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5.png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raphic 11">
            <a:extLst>
              <a:ext uri="{FF2B5EF4-FFF2-40B4-BE49-F238E27FC236}">
                <a16:creationId xmlns:a16="http://schemas.microsoft.com/office/drawing/2014/main" id="{31B49272-6445-0F42-B51B-E2E8BB6B1BCA}"/>
              </a:ext>
            </a:extLst>
          </p:cNvPr>
          <p:cNvSpPr/>
          <p:nvPr/>
        </p:nvSpPr>
        <p:spPr>
          <a:xfrm>
            <a:off x="2030400" y="-16345"/>
            <a:ext cx="7151778" cy="5178895"/>
          </a:xfrm>
          <a:custGeom>
            <a:avLst/>
            <a:gdLst>
              <a:gd name="connsiteX0" fmla="*/ 7103085 w 7103084"/>
              <a:gd name="connsiteY0" fmla="*/ 0 h 5143633"/>
              <a:gd name="connsiteX1" fmla="*/ 0 w 7103084"/>
              <a:gd name="connsiteY1" fmla="*/ 0 h 5143633"/>
              <a:gd name="connsiteX2" fmla="*/ 0 w 7103084"/>
              <a:gd name="connsiteY2" fmla="*/ 133040 h 5143633"/>
              <a:gd name="connsiteX3" fmla="*/ 6967802 w 7103084"/>
              <a:gd name="connsiteY3" fmla="*/ 133040 h 5143633"/>
              <a:gd name="connsiteX4" fmla="*/ 6967802 w 7103084"/>
              <a:gd name="connsiteY4" fmla="*/ 5010460 h 5143633"/>
              <a:gd name="connsiteX5" fmla="*/ 0 w 7103084"/>
              <a:gd name="connsiteY5" fmla="*/ 5010460 h 5143633"/>
              <a:gd name="connsiteX6" fmla="*/ 0 w 7103084"/>
              <a:gd name="connsiteY6" fmla="*/ 5143500 h 5143633"/>
              <a:gd name="connsiteX7" fmla="*/ 7103085 w 7103084"/>
              <a:gd name="connsiteY7" fmla="*/ 5143633 h 5143633"/>
              <a:gd name="connsiteX8" fmla="*/ 7103085 w 7103084"/>
              <a:gd name="connsiteY8" fmla="*/ 0 h 5143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103084" h="5143633">
                <a:moveTo>
                  <a:pt x="7103085" y="0"/>
                </a:moveTo>
                <a:lnTo>
                  <a:pt x="0" y="0"/>
                </a:lnTo>
                <a:lnTo>
                  <a:pt x="0" y="133040"/>
                </a:lnTo>
                <a:lnTo>
                  <a:pt x="6967802" y="133040"/>
                </a:lnTo>
                <a:lnTo>
                  <a:pt x="6967802" y="5010460"/>
                </a:lnTo>
                <a:lnTo>
                  <a:pt x="0" y="5010460"/>
                </a:lnTo>
                <a:lnTo>
                  <a:pt x="0" y="5143500"/>
                </a:lnTo>
                <a:lnTo>
                  <a:pt x="7103085" y="5143633"/>
                </a:lnTo>
                <a:lnTo>
                  <a:pt x="7103085" y="0"/>
                </a:lnTo>
                <a:close/>
              </a:path>
            </a:pathLst>
          </a:custGeom>
          <a:gradFill>
            <a:gsLst>
              <a:gs pos="79981">
                <a:srgbClr val="FEFF7D"/>
              </a:gs>
              <a:gs pos="53980">
                <a:srgbClr val="B7781E"/>
              </a:gs>
              <a:gs pos="22000">
                <a:srgbClr val="DDC35C"/>
              </a:gs>
              <a:gs pos="0">
                <a:srgbClr val="CFA448"/>
              </a:gs>
              <a:gs pos="100000">
                <a:srgbClr val="CA9D39"/>
              </a:gs>
            </a:gsLst>
            <a:lin ang="0" scaled="0"/>
          </a:gradFill>
          <a:ln w="6644" cap="flat">
            <a:noFill/>
            <a:prstDash val="solid"/>
            <a:miter/>
          </a:ln>
        </p:spPr>
        <p:txBody>
          <a:bodyPr rtlCol="0" anchor="ctr"/>
          <a:lstStyle/>
          <a:p>
            <a:endParaRPr lang="en-BR"/>
          </a:p>
        </p:txBody>
      </p: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DC0F5913-229A-8646-92F8-7B2F199287B5}"/>
              </a:ext>
            </a:extLst>
          </p:cNvPr>
          <p:cNvGrpSpPr/>
          <p:nvPr/>
        </p:nvGrpSpPr>
        <p:grpSpPr>
          <a:xfrm>
            <a:off x="-51463" y="-72916"/>
            <a:ext cx="2464463" cy="5289332"/>
            <a:chOff x="-18002" y="0"/>
            <a:chExt cx="2403322" cy="5158109"/>
          </a:xfrm>
        </p:grpSpPr>
        <p:sp>
          <p:nvSpPr>
            <p:cNvPr id="132" name="Freeform 131">
              <a:extLst>
                <a:ext uri="{FF2B5EF4-FFF2-40B4-BE49-F238E27FC236}">
                  <a16:creationId xmlns:a16="http://schemas.microsoft.com/office/drawing/2014/main" id="{E7E253B9-BA6A-B74F-9B71-36F90C144539}"/>
                </a:ext>
              </a:extLst>
            </p:cNvPr>
            <p:cNvSpPr/>
            <p:nvPr/>
          </p:nvSpPr>
          <p:spPr>
            <a:xfrm>
              <a:off x="-18002" y="0"/>
              <a:ext cx="2385320" cy="5143500"/>
            </a:xfrm>
            <a:custGeom>
              <a:avLst/>
              <a:gdLst>
                <a:gd name="connsiteX0" fmla="*/ 0 w 2385320"/>
                <a:gd name="connsiteY0" fmla="*/ 0 h 5143500"/>
                <a:gd name="connsiteX1" fmla="*/ 0 w 2385320"/>
                <a:gd name="connsiteY1" fmla="*/ 5143500 h 5143500"/>
                <a:gd name="connsiteX2" fmla="*/ 2385321 w 2385320"/>
                <a:gd name="connsiteY2" fmla="*/ 5143500 h 5143500"/>
                <a:gd name="connsiteX3" fmla="*/ 0 w 2385320"/>
                <a:gd name="connsiteY3" fmla="*/ 0 h 5143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85320" h="5143500">
                  <a:moveTo>
                    <a:pt x="0" y="0"/>
                  </a:moveTo>
                  <a:lnTo>
                    <a:pt x="0" y="5143500"/>
                  </a:lnTo>
                  <a:lnTo>
                    <a:pt x="2385321" y="514350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100000">
                  <a:schemeClr val="accent2">
                    <a:lumMod val="50000"/>
                  </a:schemeClr>
                </a:gs>
              </a:gsLst>
              <a:lin ang="11400000" scaled="0"/>
              <a:tileRect/>
            </a:gradFill>
            <a:ln w="663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 dirty="0"/>
            </a:p>
          </p:txBody>
        </p:sp>
        <p:sp>
          <p:nvSpPr>
            <p:cNvPr id="133" name="Freeform 132">
              <a:extLst>
                <a:ext uri="{FF2B5EF4-FFF2-40B4-BE49-F238E27FC236}">
                  <a16:creationId xmlns:a16="http://schemas.microsoft.com/office/drawing/2014/main" id="{EC69BF20-50CD-CA41-B3E4-F00E52BB4D6B}"/>
                </a:ext>
              </a:extLst>
            </p:cNvPr>
            <p:cNvSpPr/>
            <p:nvPr/>
          </p:nvSpPr>
          <p:spPr>
            <a:xfrm>
              <a:off x="0" y="14609"/>
              <a:ext cx="2385320" cy="5143500"/>
            </a:xfrm>
            <a:custGeom>
              <a:avLst/>
              <a:gdLst>
                <a:gd name="connsiteX0" fmla="*/ 0 w 2385320"/>
                <a:gd name="connsiteY0" fmla="*/ 5143500 h 5143500"/>
                <a:gd name="connsiteX1" fmla="*/ 0 w 2385320"/>
                <a:gd name="connsiteY1" fmla="*/ 0 h 5143500"/>
                <a:gd name="connsiteX2" fmla="*/ 2385321 w 2385320"/>
                <a:gd name="connsiteY2" fmla="*/ 0 h 5143500"/>
                <a:gd name="connsiteX3" fmla="*/ 0 w 2385320"/>
                <a:gd name="connsiteY3" fmla="*/ 5143500 h 5143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85320" h="5143500">
                  <a:moveTo>
                    <a:pt x="0" y="5143500"/>
                  </a:moveTo>
                  <a:lnTo>
                    <a:pt x="0" y="0"/>
                  </a:lnTo>
                  <a:lnTo>
                    <a:pt x="2385321" y="0"/>
                  </a:lnTo>
                  <a:lnTo>
                    <a:pt x="0" y="514350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2700000" scaled="1"/>
              <a:tileRect/>
            </a:gradFill>
            <a:ln w="663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</p:grpSp>
      <p:pic>
        <p:nvPicPr>
          <p:cNvPr id="128" name="Graphic 127">
            <a:extLst>
              <a:ext uri="{FF2B5EF4-FFF2-40B4-BE49-F238E27FC236}">
                <a16:creationId xmlns:a16="http://schemas.microsoft.com/office/drawing/2014/main" id="{FC546796-3FE8-8344-AE97-C97648A4FA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14149" y="1865898"/>
            <a:ext cx="1458749" cy="1786033"/>
          </a:xfrm>
          <a:prstGeom prst="rect">
            <a:avLst/>
          </a:prstGeom>
          <a:effectLst>
            <a:outerShdw blurRad="71025" dist="50800" dir="5400000" algn="ctr" rotWithShape="0">
              <a:srgbClr val="000000">
                <a:alpha val="45484"/>
              </a:srgbClr>
            </a:outerShdw>
          </a:effectLst>
        </p:spPr>
      </p:pic>
      <p:sp>
        <p:nvSpPr>
          <p:cNvPr id="136" name="TextBox 135">
            <a:extLst>
              <a:ext uri="{FF2B5EF4-FFF2-40B4-BE49-F238E27FC236}">
                <a16:creationId xmlns:a16="http://schemas.microsoft.com/office/drawing/2014/main" id="{75469508-1FFC-1C45-A09B-40C20EEBFBB7}"/>
              </a:ext>
            </a:extLst>
          </p:cNvPr>
          <p:cNvSpPr txBox="1"/>
          <p:nvPr/>
        </p:nvSpPr>
        <p:spPr>
          <a:xfrm>
            <a:off x="2688225" y="2114550"/>
            <a:ext cx="5191352" cy="61109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sz="4000" dirty="0">
                <a:solidFill>
                  <a:schemeClr val="accent1"/>
                </a:solidFill>
                <a:latin typeface="Snell Roundhand" panose="02000603080000090004" pitchFamily="2" charset="77"/>
                <a:cs typeface="Charmonman" pitchFamily="2" charset="-34"/>
              </a:rPr>
              <a:t>Enter Name Here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CB66D5C-9685-AF4C-AE9D-4C4F1DC4E9E9}"/>
              </a:ext>
            </a:extLst>
          </p:cNvPr>
          <p:cNvSpPr txBox="1"/>
          <p:nvPr/>
        </p:nvSpPr>
        <p:spPr>
          <a:xfrm>
            <a:off x="3252252" y="717084"/>
            <a:ext cx="4084465" cy="61109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sz="5000" dirty="0">
                <a:solidFill>
                  <a:schemeClr val="tx1">
                    <a:lumMod val="75000"/>
                    <a:lumOff val="25000"/>
                  </a:schemeClr>
                </a:solidFill>
                <a:latin typeface="Athelas" panose="02000503000000020003" pitchFamily="2" charset="77"/>
                <a:cs typeface="Charmonman" pitchFamily="2" charset="-34"/>
              </a:rPr>
              <a:t>CERTIFICATE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F43B21C-D10D-D749-9C3E-940D1DEC864F}"/>
              </a:ext>
            </a:extLst>
          </p:cNvPr>
          <p:cNvSpPr txBox="1"/>
          <p:nvPr/>
        </p:nvSpPr>
        <p:spPr>
          <a:xfrm>
            <a:off x="4564585" y="1397558"/>
            <a:ext cx="1459799" cy="23510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thelas" panose="02000503000000020003" pitchFamily="2" charset="77"/>
                <a:cs typeface="Charmonman" pitchFamily="2" charset="-34"/>
              </a:rPr>
              <a:t>OF ACHIEVEMENT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1592441-0293-8245-B100-02B0D9F220AB}"/>
              </a:ext>
            </a:extLst>
          </p:cNvPr>
          <p:cNvCxnSpPr>
            <a:cxnSpLocks/>
          </p:cNvCxnSpPr>
          <p:nvPr/>
        </p:nvCxnSpPr>
        <p:spPr>
          <a:xfrm>
            <a:off x="3405002" y="683684"/>
            <a:ext cx="383399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11906E9E-B403-B143-A452-E2D41D0DE6DE}"/>
              </a:ext>
            </a:extLst>
          </p:cNvPr>
          <p:cNvCxnSpPr>
            <a:cxnSpLocks/>
          </p:cNvCxnSpPr>
          <p:nvPr/>
        </p:nvCxnSpPr>
        <p:spPr>
          <a:xfrm>
            <a:off x="3405002" y="726017"/>
            <a:ext cx="383399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E9F0E6E2-4611-9C4C-8ED1-AC69B5483FEA}"/>
              </a:ext>
            </a:extLst>
          </p:cNvPr>
          <p:cNvCxnSpPr>
            <a:cxnSpLocks/>
          </p:cNvCxnSpPr>
          <p:nvPr/>
        </p:nvCxnSpPr>
        <p:spPr>
          <a:xfrm>
            <a:off x="3405002" y="1492250"/>
            <a:ext cx="93839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259D6A9-986D-9A42-BAFB-8EE799B74C1E}"/>
              </a:ext>
            </a:extLst>
          </p:cNvPr>
          <p:cNvCxnSpPr>
            <a:cxnSpLocks/>
          </p:cNvCxnSpPr>
          <p:nvPr/>
        </p:nvCxnSpPr>
        <p:spPr>
          <a:xfrm>
            <a:off x="3405002" y="1534583"/>
            <a:ext cx="93839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84F31153-356A-A940-B207-5B7A358A127B}"/>
              </a:ext>
            </a:extLst>
          </p:cNvPr>
          <p:cNvCxnSpPr>
            <a:cxnSpLocks/>
          </p:cNvCxnSpPr>
          <p:nvPr/>
        </p:nvCxnSpPr>
        <p:spPr>
          <a:xfrm>
            <a:off x="6283669" y="1492250"/>
            <a:ext cx="93839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43FF109B-9070-F04F-9EA9-507452D5B71A}"/>
              </a:ext>
            </a:extLst>
          </p:cNvPr>
          <p:cNvCxnSpPr>
            <a:cxnSpLocks/>
          </p:cNvCxnSpPr>
          <p:nvPr/>
        </p:nvCxnSpPr>
        <p:spPr>
          <a:xfrm>
            <a:off x="6283669" y="1534583"/>
            <a:ext cx="93839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9A0F5E7E-D223-114F-A58F-6CE33AEE19E3}"/>
              </a:ext>
            </a:extLst>
          </p:cNvPr>
          <p:cNvSpPr txBox="1"/>
          <p:nvPr/>
        </p:nvSpPr>
        <p:spPr>
          <a:xfrm>
            <a:off x="3662775" y="4412048"/>
            <a:ext cx="604425" cy="20682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DATE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295B66E-712B-7240-8880-A26034833D34}"/>
              </a:ext>
            </a:extLst>
          </p:cNvPr>
          <p:cNvSpPr txBox="1"/>
          <p:nvPr/>
        </p:nvSpPr>
        <p:spPr>
          <a:xfrm>
            <a:off x="6172200" y="4422326"/>
            <a:ext cx="806025" cy="20682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SIGNATURE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65182020-095D-C145-A3C3-B82AF5C8329E}"/>
              </a:ext>
            </a:extLst>
          </p:cNvPr>
          <p:cNvCxnSpPr>
            <a:cxnSpLocks/>
          </p:cNvCxnSpPr>
          <p:nvPr/>
        </p:nvCxnSpPr>
        <p:spPr>
          <a:xfrm>
            <a:off x="3109802" y="4313783"/>
            <a:ext cx="1766998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E8872895-99A9-BB48-9F58-86BBEB96395A}"/>
              </a:ext>
            </a:extLst>
          </p:cNvPr>
          <p:cNvCxnSpPr>
            <a:cxnSpLocks/>
          </p:cNvCxnSpPr>
          <p:nvPr/>
        </p:nvCxnSpPr>
        <p:spPr>
          <a:xfrm>
            <a:off x="5723402" y="4313783"/>
            <a:ext cx="1766998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D6BBECD2-DAC6-3234-43A2-4A21D8E2235D}"/>
              </a:ext>
            </a:extLst>
          </p:cNvPr>
          <p:cNvSpPr txBox="1"/>
          <p:nvPr/>
        </p:nvSpPr>
        <p:spPr>
          <a:xfrm>
            <a:off x="3886267" y="2767231"/>
            <a:ext cx="2844735" cy="71433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write your text here. Click here to edit this paragraph. You can write your text here.</a:t>
            </a:r>
          </a:p>
        </p:txBody>
      </p:sp>
    </p:spTree>
    <p:extLst>
      <p:ext uri="{BB962C8B-B14F-4D97-AF65-F5344CB8AC3E}">
        <p14:creationId xmlns:p14="http://schemas.microsoft.com/office/powerpoint/2010/main" val="17222189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Freeform 28">
            <a:extLst>
              <a:ext uri="{FF2B5EF4-FFF2-40B4-BE49-F238E27FC236}">
                <a16:creationId xmlns:a16="http://schemas.microsoft.com/office/drawing/2014/main" id="{AD02CB7B-9045-6244-A786-99DC930249CB}"/>
              </a:ext>
            </a:extLst>
          </p:cNvPr>
          <p:cNvSpPr/>
          <p:nvPr/>
        </p:nvSpPr>
        <p:spPr>
          <a:xfrm>
            <a:off x="0" y="2215"/>
            <a:ext cx="9144000" cy="5139733"/>
          </a:xfrm>
          <a:custGeom>
            <a:avLst/>
            <a:gdLst>
              <a:gd name="connsiteX0" fmla="*/ 8577151 w 9144000"/>
              <a:gd name="connsiteY0" fmla="*/ 0 h 5139733"/>
              <a:gd name="connsiteX1" fmla="*/ 566848 w 9144000"/>
              <a:gd name="connsiteY1" fmla="*/ 0 h 5139733"/>
              <a:gd name="connsiteX2" fmla="*/ 0 w 9144000"/>
              <a:gd name="connsiteY2" fmla="*/ 0 h 5139733"/>
              <a:gd name="connsiteX3" fmla="*/ 0 w 9144000"/>
              <a:gd name="connsiteY3" fmla="*/ 112210 h 5139733"/>
              <a:gd name="connsiteX4" fmla="*/ 0 w 9144000"/>
              <a:gd name="connsiteY4" fmla="*/ 224419 h 5139733"/>
              <a:gd name="connsiteX5" fmla="*/ 0 w 9144000"/>
              <a:gd name="connsiteY5" fmla="*/ 567024 h 5139733"/>
              <a:gd name="connsiteX6" fmla="*/ 0 w 9144000"/>
              <a:gd name="connsiteY6" fmla="*/ 4571382 h 5139733"/>
              <a:gd name="connsiteX7" fmla="*/ 0 w 9144000"/>
              <a:gd name="connsiteY7" fmla="*/ 4915979 h 5139733"/>
              <a:gd name="connsiteX8" fmla="*/ 0 w 9144000"/>
              <a:gd name="connsiteY8" fmla="*/ 5137742 h 5139733"/>
              <a:gd name="connsiteX9" fmla="*/ 0 w 9144000"/>
              <a:gd name="connsiteY9" fmla="*/ 5139734 h 5139733"/>
              <a:gd name="connsiteX10" fmla="*/ 223948 w 9144000"/>
              <a:gd name="connsiteY10" fmla="*/ 5139734 h 5139733"/>
              <a:gd name="connsiteX11" fmla="*/ 8920052 w 9144000"/>
              <a:gd name="connsiteY11" fmla="*/ 5139734 h 5139733"/>
              <a:gd name="connsiteX12" fmla="*/ 9144000 w 9144000"/>
              <a:gd name="connsiteY12" fmla="*/ 5139734 h 5139733"/>
              <a:gd name="connsiteX13" fmla="*/ 9144000 w 9144000"/>
              <a:gd name="connsiteY13" fmla="*/ 5137742 h 5139733"/>
              <a:gd name="connsiteX14" fmla="*/ 9144000 w 9144000"/>
              <a:gd name="connsiteY14" fmla="*/ 4915979 h 5139733"/>
              <a:gd name="connsiteX15" fmla="*/ 9144000 w 9144000"/>
              <a:gd name="connsiteY15" fmla="*/ 4571382 h 5139733"/>
              <a:gd name="connsiteX16" fmla="*/ 9144000 w 9144000"/>
              <a:gd name="connsiteY16" fmla="*/ 566360 h 5139733"/>
              <a:gd name="connsiteX17" fmla="*/ 9144000 w 9144000"/>
              <a:gd name="connsiteY17" fmla="*/ 223755 h 5139733"/>
              <a:gd name="connsiteX18" fmla="*/ 9144000 w 9144000"/>
              <a:gd name="connsiteY18" fmla="*/ 112210 h 5139733"/>
              <a:gd name="connsiteX19" fmla="*/ 9144000 w 9144000"/>
              <a:gd name="connsiteY19" fmla="*/ 0 h 5139733"/>
              <a:gd name="connsiteX20" fmla="*/ 8577151 w 9144000"/>
              <a:gd name="connsiteY20" fmla="*/ 0 h 5139733"/>
              <a:gd name="connsiteX21" fmla="*/ 8920052 w 9144000"/>
              <a:gd name="connsiteY21" fmla="*/ 4616532 h 5139733"/>
              <a:gd name="connsiteX22" fmla="*/ 8622340 w 9144000"/>
              <a:gd name="connsiteY22" fmla="*/ 4915315 h 5139733"/>
              <a:gd name="connsiteX23" fmla="*/ 521660 w 9144000"/>
              <a:gd name="connsiteY23" fmla="*/ 4915315 h 5139733"/>
              <a:gd name="connsiteX24" fmla="*/ 223948 w 9144000"/>
              <a:gd name="connsiteY24" fmla="*/ 4616532 h 5139733"/>
              <a:gd name="connsiteX25" fmla="*/ 223948 w 9144000"/>
              <a:gd name="connsiteY25" fmla="*/ 520547 h 5139733"/>
              <a:gd name="connsiteX26" fmla="*/ 520995 w 9144000"/>
              <a:gd name="connsiteY26" fmla="*/ 223755 h 5139733"/>
              <a:gd name="connsiteX27" fmla="*/ 8623004 w 9144000"/>
              <a:gd name="connsiteY27" fmla="*/ 223755 h 5139733"/>
              <a:gd name="connsiteX28" fmla="*/ 8920052 w 9144000"/>
              <a:gd name="connsiteY28" fmla="*/ 520547 h 5139733"/>
              <a:gd name="connsiteX29" fmla="*/ 8920052 w 9144000"/>
              <a:gd name="connsiteY29" fmla="*/ 4616532 h 5139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9144000" h="5139733">
                <a:moveTo>
                  <a:pt x="8577151" y="0"/>
                </a:moveTo>
                <a:lnTo>
                  <a:pt x="566848" y="0"/>
                </a:lnTo>
                <a:lnTo>
                  <a:pt x="0" y="0"/>
                </a:lnTo>
                <a:lnTo>
                  <a:pt x="0" y="112210"/>
                </a:lnTo>
                <a:lnTo>
                  <a:pt x="0" y="224419"/>
                </a:lnTo>
                <a:lnTo>
                  <a:pt x="0" y="567024"/>
                </a:lnTo>
                <a:lnTo>
                  <a:pt x="0" y="4571382"/>
                </a:lnTo>
                <a:lnTo>
                  <a:pt x="0" y="4915979"/>
                </a:lnTo>
                <a:lnTo>
                  <a:pt x="0" y="5137742"/>
                </a:lnTo>
                <a:lnTo>
                  <a:pt x="0" y="5139734"/>
                </a:lnTo>
                <a:lnTo>
                  <a:pt x="223948" y="5139734"/>
                </a:lnTo>
                <a:lnTo>
                  <a:pt x="8920052" y="5139734"/>
                </a:lnTo>
                <a:lnTo>
                  <a:pt x="9144000" y="5139734"/>
                </a:lnTo>
                <a:lnTo>
                  <a:pt x="9144000" y="5137742"/>
                </a:lnTo>
                <a:lnTo>
                  <a:pt x="9144000" y="4915979"/>
                </a:lnTo>
                <a:lnTo>
                  <a:pt x="9144000" y="4571382"/>
                </a:lnTo>
                <a:lnTo>
                  <a:pt x="9144000" y="566360"/>
                </a:lnTo>
                <a:lnTo>
                  <a:pt x="9144000" y="223755"/>
                </a:lnTo>
                <a:lnTo>
                  <a:pt x="9144000" y="112210"/>
                </a:lnTo>
                <a:lnTo>
                  <a:pt x="9144000" y="0"/>
                </a:lnTo>
                <a:lnTo>
                  <a:pt x="8577151" y="0"/>
                </a:lnTo>
                <a:close/>
                <a:moveTo>
                  <a:pt x="8920052" y="4616532"/>
                </a:moveTo>
                <a:cubicBezTo>
                  <a:pt x="8786480" y="4674296"/>
                  <a:pt x="8679490" y="4781194"/>
                  <a:pt x="8622340" y="4915315"/>
                </a:cubicBezTo>
                <a:lnTo>
                  <a:pt x="521660" y="4915315"/>
                </a:lnTo>
                <a:cubicBezTo>
                  <a:pt x="464510" y="4781194"/>
                  <a:pt x="357520" y="4674296"/>
                  <a:pt x="223948" y="4616532"/>
                </a:cubicBezTo>
                <a:lnTo>
                  <a:pt x="223948" y="520547"/>
                </a:lnTo>
                <a:cubicBezTo>
                  <a:pt x="356855" y="463446"/>
                  <a:pt x="463845" y="356548"/>
                  <a:pt x="520995" y="223755"/>
                </a:cubicBezTo>
                <a:lnTo>
                  <a:pt x="8623004" y="223755"/>
                </a:lnTo>
                <a:cubicBezTo>
                  <a:pt x="8680154" y="356548"/>
                  <a:pt x="8787145" y="463446"/>
                  <a:pt x="8920052" y="520547"/>
                </a:cubicBezTo>
                <a:lnTo>
                  <a:pt x="8920052" y="4616532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  <a:ln w="6645" cap="flat">
            <a:noFill/>
            <a:prstDash val="solid"/>
            <a:miter/>
          </a:ln>
        </p:spPr>
        <p:txBody>
          <a:bodyPr rtlCol="0" anchor="ctr"/>
          <a:lstStyle/>
          <a:p>
            <a:endParaRPr lang="en-BR"/>
          </a:p>
        </p:txBody>
      </p:sp>
      <p:sp>
        <p:nvSpPr>
          <p:cNvPr id="30" name="Freeform 29">
            <a:extLst>
              <a:ext uri="{FF2B5EF4-FFF2-40B4-BE49-F238E27FC236}">
                <a16:creationId xmlns:a16="http://schemas.microsoft.com/office/drawing/2014/main" id="{467035CA-AFCC-1B47-9B33-6A6CC185E68C}"/>
              </a:ext>
            </a:extLst>
          </p:cNvPr>
          <p:cNvSpPr/>
          <p:nvPr/>
        </p:nvSpPr>
        <p:spPr>
          <a:xfrm>
            <a:off x="110868" y="124384"/>
            <a:ext cx="8967233" cy="4892739"/>
          </a:xfrm>
          <a:custGeom>
            <a:avLst/>
            <a:gdLst>
              <a:gd name="connsiteX0" fmla="*/ 8967233 w 8967233"/>
              <a:gd name="connsiteY0" fmla="*/ 4892740 h 4892739"/>
              <a:gd name="connsiteX1" fmla="*/ 0 w 8967233"/>
              <a:gd name="connsiteY1" fmla="*/ 4892740 h 4892739"/>
              <a:gd name="connsiteX2" fmla="*/ 0 w 8967233"/>
              <a:gd name="connsiteY2" fmla="*/ 0 h 4892739"/>
              <a:gd name="connsiteX3" fmla="*/ 8967233 w 8967233"/>
              <a:gd name="connsiteY3" fmla="*/ 0 h 4892739"/>
              <a:gd name="connsiteX4" fmla="*/ 8967233 w 8967233"/>
              <a:gd name="connsiteY4" fmla="*/ 4892740 h 4892739"/>
              <a:gd name="connsiteX5" fmla="*/ 6645 w 8967233"/>
              <a:gd name="connsiteY5" fmla="*/ 4886100 h 4892739"/>
              <a:gd name="connsiteX6" fmla="*/ 8960588 w 8967233"/>
              <a:gd name="connsiteY6" fmla="*/ 4886100 h 4892739"/>
              <a:gd name="connsiteX7" fmla="*/ 8960588 w 8967233"/>
              <a:gd name="connsiteY7" fmla="*/ 6640 h 4892739"/>
              <a:gd name="connsiteX8" fmla="*/ 6645 w 8967233"/>
              <a:gd name="connsiteY8" fmla="*/ 6640 h 4892739"/>
              <a:gd name="connsiteX9" fmla="*/ 6645 w 8967233"/>
              <a:gd name="connsiteY9" fmla="*/ 4886100 h 4892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967233" h="4892739">
                <a:moveTo>
                  <a:pt x="8967233" y="4892740"/>
                </a:moveTo>
                <a:lnTo>
                  <a:pt x="0" y="4892740"/>
                </a:lnTo>
                <a:lnTo>
                  <a:pt x="0" y="0"/>
                </a:lnTo>
                <a:lnTo>
                  <a:pt x="8967233" y="0"/>
                </a:lnTo>
                <a:lnTo>
                  <a:pt x="8967233" y="4892740"/>
                </a:lnTo>
                <a:close/>
                <a:moveTo>
                  <a:pt x="6645" y="4886100"/>
                </a:moveTo>
                <a:lnTo>
                  <a:pt x="8960588" y="4886100"/>
                </a:lnTo>
                <a:lnTo>
                  <a:pt x="8960588" y="6640"/>
                </a:lnTo>
                <a:lnTo>
                  <a:pt x="6645" y="6640"/>
                </a:lnTo>
                <a:lnTo>
                  <a:pt x="6645" y="4886100"/>
                </a:lnTo>
                <a:close/>
              </a:path>
            </a:pathLst>
          </a:custGeom>
          <a:solidFill>
            <a:schemeClr val="bg2">
              <a:lumMod val="50000"/>
            </a:schemeClr>
          </a:solidFill>
          <a:ln w="6645" cap="flat">
            <a:noFill/>
            <a:prstDash val="solid"/>
            <a:miter/>
          </a:ln>
        </p:spPr>
        <p:txBody>
          <a:bodyPr rtlCol="0" anchor="ctr"/>
          <a:lstStyle/>
          <a:p>
            <a:endParaRPr lang="en-BR"/>
          </a:p>
        </p:txBody>
      </p:sp>
      <p:sp>
        <p:nvSpPr>
          <p:cNvPr id="31" name="Freeform 30">
            <a:extLst>
              <a:ext uri="{FF2B5EF4-FFF2-40B4-BE49-F238E27FC236}">
                <a16:creationId xmlns:a16="http://schemas.microsoft.com/office/drawing/2014/main" id="{4F72689A-CBAD-064B-8B21-9C8984657601}"/>
              </a:ext>
            </a:extLst>
          </p:cNvPr>
          <p:cNvSpPr/>
          <p:nvPr/>
        </p:nvSpPr>
        <p:spPr>
          <a:xfrm>
            <a:off x="144759" y="89194"/>
            <a:ext cx="8899451" cy="4963119"/>
          </a:xfrm>
          <a:custGeom>
            <a:avLst/>
            <a:gdLst>
              <a:gd name="connsiteX0" fmla="*/ 8899451 w 8899451"/>
              <a:gd name="connsiteY0" fmla="*/ 4963120 h 4963119"/>
              <a:gd name="connsiteX1" fmla="*/ 0 w 8899451"/>
              <a:gd name="connsiteY1" fmla="*/ 4963120 h 4963119"/>
              <a:gd name="connsiteX2" fmla="*/ 0 w 8899451"/>
              <a:gd name="connsiteY2" fmla="*/ 0 h 4963119"/>
              <a:gd name="connsiteX3" fmla="*/ 8899451 w 8899451"/>
              <a:gd name="connsiteY3" fmla="*/ 0 h 4963119"/>
              <a:gd name="connsiteX4" fmla="*/ 8899451 w 8899451"/>
              <a:gd name="connsiteY4" fmla="*/ 4963120 h 4963119"/>
              <a:gd name="connsiteX5" fmla="*/ 6645 w 8899451"/>
              <a:gd name="connsiteY5" fmla="*/ 4956480 h 4963119"/>
              <a:gd name="connsiteX6" fmla="*/ 8892806 w 8899451"/>
              <a:gd name="connsiteY6" fmla="*/ 4956480 h 4963119"/>
              <a:gd name="connsiteX7" fmla="*/ 8892806 w 8899451"/>
              <a:gd name="connsiteY7" fmla="*/ 6640 h 4963119"/>
              <a:gd name="connsiteX8" fmla="*/ 6645 w 8899451"/>
              <a:gd name="connsiteY8" fmla="*/ 6640 h 4963119"/>
              <a:gd name="connsiteX9" fmla="*/ 6645 w 8899451"/>
              <a:gd name="connsiteY9" fmla="*/ 4956480 h 4963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899451" h="4963119">
                <a:moveTo>
                  <a:pt x="8899451" y="4963120"/>
                </a:moveTo>
                <a:lnTo>
                  <a:pt x="0" y="4963120"/>
                </a:lnTo>
                <a:lnTo>
                  <a:pt x="0" y="0"/>
                </a:lnTo>
                <a:lnTo>
                  <a:pt x="8899451" y="0"/>
                </a:lnTo>
                <a:lnTo>
                  <a:pt x="8899451" y="4963120"/>
                </a:lnTo>
                <a:close/>
                <a:moveTo>
                  <a:pt x="6645" y="4956480"/>
                </a:moveTo>
                <a:lnTo>
                  <a:pt x="8892806" y="4956480"/>
                </a:lnTo>
                <a:lnTo>
                  <a:pt x="8892806" y="6640"/>
                </a:lnTo>
                <a:lnTo>
                  <a:pt x="6645" y="6640"/>
                </a:lnTo>
                <a:lnTo>
                  <a:pt x="6645" y="4956480"/>
                </a:lnTo>
                <a:close/>
              </a:path>
            </a:pathLst>
          </a:custGeom>
          <a:solidFill>
            <a:schemeClr val="bg2">
              <a:lumMod val="50000"/>
            </a:schemeClr>
          </a:solidFill>
          <a:ln w="6645" cap="flat">
            <a:noFill/>
            <a:prstDash val="solid"/>
            <a:miter/>
          </a:ln>
        </p:spPr>
        <p:txBody>
          <a:bodyPr rtlCol="0" anchor="ctr"/>
          <a:lstStyle/>
          <a:p>
            <a:endParaRPr lang="en-BR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BD6EF7A-13FD-EA4C-9561-5F341B654CE9}"/>
              </a:ext>
            </a:extLst>
          </p:cNvPr>
          <p:cNvSpPr txBox="1"/>
          <p:nvPr/>
        </p:nvSpPr>
        <p:spPr>
          <a:xfrm>
            <a:off x="1965741" y="1809750"/>
            <a:ext cx="5191352" cy="61109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sz="4800" dirty="0">
                <a:solidFill>
                  <a:schemeClr val="accent1"/>
                </a:solidFill>
                <a:latin typeface="Snell Roundhand" panose="02000603080000090004" pitchFamily="2" charset="77"/>
                <a:cs typeface="Charmonman" pitchFamily="2" charset="-34"/>
              </a:rPr>
              <a:t>Enter Name Here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B82F692-5B51-224D-B7AB-DEB6686BC925}"/>
              </a:ext>
            </a:extLst>
          </p:cNvPr>
          <p:cNvGrpSpPr/>
          <p:nvPr/>
        </p:nvGrpSpPr>
        <p:grpSpPr>
          <a:xfrm>
            <a:off x="2903184" y="683684"/>
            <a:ext cx="3337632" cy="754989"/>
            <a:chOff x="2529768" y="683684"/>
            <a:chExt cx="4084465" cy="923926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6AE69C4F-8FF1-9C4E-8500-32BF84A9CD00}"/>
                </a:ext>
              </a:extLst>
            </p:cNvPr>
            <p:cNvSpPr txBox="1"/>
            <p:nvPr/>
          </p:nvSpPr>
          <p:spPr>
            <a:xfrm>
              <a:off x="2529768" y="717084"/>
              <a:ext cx="4084465" cy="61109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en-US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thelas" panose="02000503000000020003" pitchFamily="2" charset="77"/>
                  <a:cs typeface="Charmonman" pitchFamily="2" charset="-34"/>
                </a:rPr>
                <a:t>CERTIFICATE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A6A2F0E0-617A-7A4F-9FDF-F26CD893E895}"/>
                </a:ext>
              </a:extLst>
            </p:cNvPr>
            <p:cNvSpPr txBox="1"/>
            <p:nvPr/>
          </p:nvSpPr>
          <p:spPr>
            <a:xfrm>
              <a:off x="3688822" y="1372505"/>
              <a:ext cx="1766358" cy="23510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thelas" panose="02000503000000020003" pitchFamily="2" charset="77"/>
                  <a:cs typeface="Charmonman" pitchFamily="2" charset="-34"/>
                </a:rPr>
                <a:t>OF ACHIEVEMENT</a:t>
              </a: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20BAB607-2CE6-D645-8A9E-963E1783B023}"/>
                </a:ext>
              </a:extLst>
            </p:cNvPr>
            <p:cNvCxnSpPr>
              <a:cxnSpLocks/>
            </p:cNvCxnSpPr>
            <p:nvPr/>
          </p:nvCxnSpPr>
          <p:spPr>
            <a:xfrm>
              <a:off x="2682518" y="683684"/>
              <a:ext cx="3833998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C68DA00D-E3E2-AD4B-9DBA-E2909F4D95E8}"/>
                </a:ext>
              </a:extLst>
            </p:cNvPr>
            <p:cNvCxnSpPr>
              <a:cxnSpLocks/>
            </p:cNvCxnSpPr>
            <p:nvPr/>
          </p:nvCxnSpPr>
          <p:spPr>
            <a:xfrm>
              <a:off x="2682518" y="726017"/>
              <a:ext cx="3833998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FAB87CFA-4FAC-314D-9A47-AF841D95ACE4}"/>
                </a:ext>
              </a:extLst>
            </p:cNvPr>
            <p:cNvCxnSpPr>
              <a:cxnSpLocks/>
            </p:cNvCxnSpPr>
            <p:nvPr/>
          </p:nvCxnSpPr>
          <p:spPr>
            <a:xfrm>
              <a:off x="2682518" y="1492250"/>
              <a:ext cx="938398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D52BF551-A066-7E42-B441-35D00DFFAEED}"/>
                </a:ext>
              </a:extLst>
            </p:cNvPr>
            <p:cNvCxnSpPr>
              <a:cxnSpLocks/>
            </p:cNvCxnSpPr>
            <p:nvPr/>
          </p:nvCxnSpPr>
          <p:spPr>
            <a:xfrm>
              <a:off x="2682518" y="1534583"/>
              <a:ext cx="938398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37358A20-FE5A-D541-9795-2B05AACF13C4}"/>
                </a:ext>
              </a:extLst>
            </p:cNvPr>
            <p:cNvCxnSpPr>
              <a:cxnSpLocks/>
            </p:cNvCxnSpPr>
            <p:nvPr/>
          </p:nvCxnSpPr>
          <p:spPr>
            <a:xfrm>
              <a:off x="5561185" y="1492250"/>
              <a:ext cx="938398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7D81DE72-DE43-054B-8DB2-FDF365F33D8C}"/>
                </a:ext>
              </a:extLst>
            </p:cNvPr>
            <p:cNvCxnSpPr>
              <a:cxnSpLocks/>
            </p:cNvCxnSpPr>
            <p:nvPr/>
          </p:nvCxnSpPr>
          <p:spPr>
            <a:xfrm>
              <a:off x="5561185" y="1534583"/>
              <a:ext cx="938398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9F5CC291-B6B7-C14D-AEAD-50D3F529DBD0}"/>
              </a:ext>
            </a:extLst>
          </p:cNvPr>
          <p:cNvSpPr txBox="1"/>
          <p:nvPr/>
        </p:nvSpPr>
        <p:spPr>
          <a:xfrm>
            <a:off x="3149633" y="2494593"/>
            <a:ext cx="2844735" cy="71433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write your text here. Click here to edit this paragraph. You can write your text here.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0523E1E-987E-584F-B8BD-A434C99D8701}"/>
              </a:ext>
            </a:extLst>
          </p:cNvPr>
          <p:cNvSpPr txBox="1"/>
          <p:nvPr/>
        </p:nvSpPr>
        <p:spPr>
          <a:xfrm>
            <a:off x="1859375" y="4171950"/>
            <a:ext cx="604425" cy="20682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DATE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4A29F63-FB30-C84A-A709-FD34E1C4EE59}"/>
              </a:ext>
            </a:extLst>
          </p:cNvPr>
          <p:cNvSpPr txBox="1"/>
          <p:nvPr/>
        </p:nvSpPr>
        <p:spPr>
          <a:xfrm>
            <a:off x="6691802" y="4182228"/>
            <a:ext cx="806025" cy="20682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SIGNATURE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6247B750-BEC3-E647-AC09-BDFC127EA7BA}"/>
              </a:ext>
            </a:extLst>
          </p:cNvPr>
          <p:cNvCxnSpPr>
            <a:cxnSpLocks/>
          </p:cNvCxnSpPr>
          <p:nvPr/>
        </p:nvCxnSpPr>
        <p:spPr>
          <a:xfrm>
            <a:off x="1306402" y="4008983"/>
            <a:ext cx="1766998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9" name="Group 58">
            <a:extLst>
              <a:ext uri="{FF2B5EF4-FFF2-40B4-BE49-F238E27FC236}">
                <a16:creationId xmlns:a16="http://schemas.microsoft.com/office/drawing/2014/main" id="{1D3123FF-BBB7-0640-9477-6AF649584DF5}"/>
              </a:ext>
            </a:extLst>
          </p:cNvPr>
          <p:cNvGrpSpPr/>
          <p:nvPr/>
        </p:nvGrpSpPr>
        <p:grpSpPr>
          <a:xfrm>
            <a:off x="3963032" y="3333750"/>
            <a:ext cx="1217936" cy="1363766"/>
            <a:chOff x="3961768" y="3333750"/>
            <a:chExt cx="1217936" cy="1363766"/>
          </a:xfrm>
          <a:effectLst>
            <a:outerShdw blurRad="25400" dist="12700" dir="6540000" algn="ctr" rotWithShape="0">
              <a:srgbClr val="000000">
                <a:alpha val="60803"/>
              </a:srgbClr>
            </a:outerShdw>
          </a:effectLst>
        </p:grpSpPr>
        <p:grpSp>
          <p:nvGrpSpPr>
            <p:cNvPr id="60" name="Graphic 6">
              <a:extLst>
                <a:ext uri="{FF2B5EF4-FFF2-40B4-BE49-F238E27FC236}">
                  <a16:creationId xmlns:a16="http://schemas.microsoft.com/office/drawing/2014/main" id="{A253B29C-751B-8248-86CD-00E25907F8A1}"/>
                </a:ext>
              </a:extLst>
            </p:cNvPr>
            <p:cNvGrpSpPr/>
            <p:nvPr/>
          </p:nvGrpSpPr>
          <p:grpSpPr>
            <a:xfrm>
              <a:off x="4146859" y="4234051"/>
              <a:ext cx="847122" cy="463465"/>
              <a:chOff x="4146859" y="4234051"/>
              <a:chExt cx="847122" cy="463465"/>
            </a:xfrm>
          </p:grpSpPr>
          <p:grpSp>
            <p:nvGrpSpPr>
              <p:cNvPr id="63" name="Graphic 6">
                <a:extLst>
                  <a:ext uri="{FF2B5EF4-FFF2-40B4-BE49-F238E27FC236}">
                    <a16:creationId xmlns:a16="http://schemas.microsoft.com/office/drawing/2014/main" id="{4C12F33E-F3F5-D24F-85A2-B745DB57427B}"/>
                  </a:ext>
                </a:extLst>
              </p:cNvPr>
              <p:cNvGrpSpPr/>
              <p:nvPr/>
            </p:nvGrpSpPr>
            <p:grpSpPr>
              <a:xfrm>
                <a:off x="4146859" y="4234051"/>
                <a:ext cx="432089" cy="463465"/>
                <a:chOff x="4146859" y="4234051"/>
                <a:chExt cx="432089" cy="463465"/>
              </a:xfrm>
            </p:grpSpPr>
            <p:sp>
              <p:nvSpPr>
                <p:cNvPr id="67" name="Freeform 66">
                  <a:extLst>
                    <a:ext uri="{FF2B5EF4-FFF2-40B4-BE49-F238E27FC236}">
                      <a16:creationId xmlns:a16="http://schemas.microsoft.com/office/drawing/2014/main" id="{5107E48B-79BC-7546-B47B-69C71BFF65B1}"/>
                    </a:ext>
                  </a:extLst>
                </p:cNvPr>
                <p:cNvSpPr/>
                <p:nvPr/>
              </p:nvSpPr>
              <p:spPr>
                <a:xfrm>
                  <a:off x="4146859" y="4234051"/>
                  <a:ext cx="432089" cy="463465"/>
                </a:xfrm>
                <a:custGeom>
                  <a:avLst/>
                  <a:gdLst>
                    <a:gd name="connsiteX0" fmla="*/ 283006 w 432089"/>
                    <a:gd name="connsiteY0" fmla="*/ 463465 h 463465"/>
                    <a:gd name="connsiteX1" fmla="*/ 432090 w 432089"/>
                    <a:gd name="connsiteY1" fmla="*/ 128705 h 463465"/>
                    <a:gd name="connsiteX2" fmla="*/ 149084 w 432089"/>
                    <a:gd name="connsiteY2" fmla="*/ 0 h 463465"/>
                    <a:gd name="connsiteX3" fmla="*/ 0 w 432089"/>
                    <a:gd name="connsiteY3" fmla="*/ 334760 h 463465"/>
                    <a:gd name="connsiteX4" fmla="*/ 162981 w 432089"/>
                    <a:gd name="connsiteY4" fmla="*/ 341100 h 463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2089" h="463465">
                      <a:moveTo>
                        <a:pt x="283006" y="463465"/>
                      </a:moveTo>
                      <a:lnTo>
                        <a:pt x="432090" y="128705"/>
                      </a:lnTo>
                      <a:lnTo>
                        <a:pt x="149084" y="0"/>
                      </a:lnTo>
                      <a:lnTo>
                        <a:pt x="0" y="334760"/>
                      </a:lnTo>
                      <a:lnTo>
                        <a:pt x="162981" y="34110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 w="631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BR"/>
                </a:p>
              </p:txBody>
            </p:sp>
            <p:sp>
              <p:nvSpPr>
                <p:cNvPr id="68" name="Freeform 67">
                  <a:extLst>
                    <a:ext uri="{FF2B5EF4-FFF2-40B4-BE49-F238E27FC236}">
                      <a16:creationId xmlns:a16="http://schemas.microsoft.com/office/drawing/2014/main" id="{932A9154-6C46-1743-B985-DFAA3FE9F7CB}"/>
                    </a:ext>
                  </a:extLst>
                </p:cNvPr>
                <p:cNvSpPr/>
                <p:nvPr/>
              </p:nvSpPr>
              <p:spPr>
                <a:xfrm>
                  <a:off x="4184130" y="4267020"/>
                  <a:ext cx="362601" cy="387383"/>
                </a:xfrm>
                <a:custGeom>
                  <a:avLst/>
                  <a:gdLst>
                    <a:gd name="connsiteX0" fmla="*/ 136449 w 362601"/>
                    <a:gd name="connsiteY0" fmla="*/ 284039 h 387383"/>
                    <a:gd name="connsiteX1" fmla="*/ 0 w 362601"/>
                    <a:gd name="connsiteY1" fmla="*/ 278967 h 387383"/>
                    <a:gd name="connsiteX2" fmla="*/ 123815 w 362601"/>
                    <a:gd name="connsiteY2" fmla="*/ 0 h 387383"/>
                    <a:gd name="connsiteX3" fmla="*/ 362601 w 362601"/>
                    <a:gd name="connsiteY3" fmla="*/ 107783 h 387383"/>
                    <a:gd name="connsiteX4" fmla="*/ 238155 w 362601"/>
                    <a:gd name="connsiteY4" fmla="*/ 387383 h 3873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2601" h="387383">
                      <a:moveTo>
                        <a:pt x="136449" y="284039"/>
                      </a:moveTo>
                      <a:lnTo>
                        <a:pt x="0" y="278967"/>
                      </a:lnTo>
                      <a:lnTo>
                        <a:pt x="123815" y="0"/>
                      </a:lnTo>
                      <a:lnTo>
                        <a:pt x="362601" y="107783"/>
                      </a:lnTo>
                      <a:lnTo>
                        <a:pt x="238155" y="387383"/>
                      </a:lnTo>
                      <a:close/>
                    </a:path>
                  </a:pathLst>
                </a:custGeom>
                <a:noFill/>
                <a:ln w="6317" cap="flat">
                  <a:solidFill>
                    <a:srgbClr val="FBC01B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BR"/>
                </a:p>
              </p:txBody>
            </p:sp>
          </p:grpSp>
          <p:grpSp>
            <p:nvGrpSpPr>
              <p:cNvPr id="64" name="Graphic 6">
                <a:extLst>
                  <a:ext uri="{FF2B5EF4-FFF2-40B4-BE49-F238E27FC236}">
                    <a16:creationId xmlns:a16="http://schemas.microsoft.com/office/drawing/2014/main" id="{9C12F89D-0870-FD45-8EFD-5B48027ED4FD}"/>
                  </a:ext>
                </a:extLst>
              </p:cNvPr>
              <p:cNvGrpSpPr/>
              <p:nvPr/>
            </p:nvGrpSpPr>
            <p:grpSpPr>
              <a:xfrm>
                <a:off x="4561892" y="4234051"/>
                <a:ext cx="432089" cy="463465"/>
                <a:chOff x="4561892" y="4234051"/>
                <a:chExt cx="432089" cy="463465"/>
              </a:xfrm>
            </p:grpSpPr>
            <p:sp>
              <p:nvSpPr>
                <p:cNvPr id="65" name="Freeform 64">
                  <a:extLst>
                    <a:ext uri="{FF2B5EF4-FFF2-40B4-BE49-F238E27FC236}">
                      <a16:creationId xmlns:a16="http://schemas.microsoft.com/office/drawing/2014/main" id="{2F9F4E89-B2EB-614A-ACAA-09B21440C431}"/>
                    </a:ext>
                  </a:extLst>
                </p:cNvPr>
                <p:cNvSpPr/>
                <p:nvPr/>
              </p:nvSpPr>
              <p:spPr>
                <a:xfrm>
                  <a:off x="4561892" y="4234051"/>
                  <a:ext cx="432089" cy="463465"/>
                </a:xfrm>
                <a:custGeom>
                  <a:avLst/>
                  <a:gdLst>
                    <a:gd name="connsiteX0" fmla="*/ 148452 w 432089"/>
                    <a:gd name="connsiteY0" fmla="*/ 463465 h 463465"/>
                    <a:gd name="connsiteX1" fmla="*/ 0 w 432089"/>
                    <a:gd name="connsiteY1" fmla="*/ 128705 h 463465"/>
                    <a:gd name="connsiteX2" fmla="*/ 283006 w 432089"/>
                    <a:gd name="connsiteY2" fmla="*/ 0 h 463465"/>
                    <a:gd name="connsiteX3" fmla="*/ 432090 w 432089"/>
                    <a:gd name="connsiteY3" fmla="*/ 334760 h 463465"/>
                    <a:gd name="connsiteX4" fmla="*/ 269108 w 432089"/>
                    <a:gd name="connsiteY4" fmla="*/ 341100 h 463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2089" h="463465">
                      <a:moveTo>
                        <a:pt x="148452" y="463465"/>
                      </a:moveTo>
                      <a:lnTo>
                        <a:pt x="0" y="128705"/>
                      </a:lnTo>
                      <a:lnTo>
                        <a:pt x="283006" y="0"/>
                      </a:lnTo>
                      <a:lnTo>
                        <a:pt x="432090" y="334760"/>
                      </a:lnTo>
                      <a:lnTo>
                        <a:pt x="269108" y="34110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 w="631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BR"/>
                </a:p>
              </p:txBody>
            </p:sp>
            <p:sp>
              <p:nvSpPr>
                <p:cNvPr id="66" name="Freeform 65">
                  <a:extLst>
                    <a:ext uri="{FF2B5EF4-FFF2-40B4-BE49-F238E27FC236}">
                      <a16:creationId xmlns:a16="http://schemas.microsoft.com/office/drawing/2014/main" id="{19E6E5AB-5DF6-3B4B-A552-41C84AE89703}"/>
                    </a:ext>
                  </a:extLst>
                </p:cNvPr>
                <p:cNvSpPr/>
                <p:nvPr/>
              </p:nvSpPr>
              <p:spPr>
                <a:xfrm>
                  <a:off x="4594109" y="4267020"/>
                  <a:ext cx="362601" cy="387383"/>
                </a:xfrm>
                <a:custGeom>
                  <a:avLst/>
                  <a:gdLst>
                    <a:gd name="connsiteX0" fmla="*/ 0 w 362601"/>
                    <a:gd name="connsiteY0" fmla="*/ 107783 h 387383"/>
                    <a:gd name="connsiteX1" fmla="*/ 238786 w 362601"/>
                    <a:gd name="connsiteY1" fmla="*/ 0 h 387383"/>
                    <a:gd name="connsiteX2" fmla="*/ 362601 w 362601"/>
                    <a:gd name="connsiteY2" fmla="*/ 278967 h 387383"/>
                    <a:gd name="connsiteX3" fmla="*/ 226152 w 362601"/>
                    <a:gd name="connsiteY3" fmla="*/ 284039 h 387383"/>
                    <a:gd name="connsiteX4" fmla="*/ 124447 w 362601"/>
                    <a:gd name="connsiteY4" fmla="*/ 387383 h 3873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2601" h="387383">
                      <a:moveTo>
                        <a:pt x="0" y="107783"/>
                      </a:moveTo>
                      <a:lnTo>
                        <a:pt x="238786" y="0"/>
                      </a:lnTo>
                      <a:lnTo>
                        <a:pt x="362601" y="278967"/>
                      </a:lnTo>
                      <a:lnTo>
                        <a:pt x="226152" y="284039"/>
                      </a:lnTo>
                      <a:lnTo>
                        <a:pt x="124447" y="387383"/>
                      </a:lnTo>
                      <a:close/>
                    </a:path>
                  </a:pathLst>
                </a:custGeom>
                <a:noFill/>
                <a:ln w="6317" cap="flat">
                  <a:solidFill>
                    <a:srgbClr val="FBC01B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BR"/>
                </a:p>
              </p:txBody>
            </p:sp>
          </p:grpSp>
        </p:grpSp>
        <p:sp>
          <p:nvSpPr>
            <p:cNvPr id="61" name="Freeform 60">
              <a:extLst>
                <a:ext uri="{FF2B5EF4-FFF2-40B4-BE49-F238E27FC236}">
                  <a16:creationId xmlns:a16="http://schemas.microsoft.com/office/drawing/2014/main" id="{FBD90030-E2F5-BF47-BFB1-1ACC2E4995A9}"/>
                </a:ext>
              </a:extLst>
            </p:cNvPr>
            <p:cNvSpPr/>
            <p:nvPr/>
          </p:nvSpPr>
          <p:spPr>
            <a:xfrm>
              <a:off x="3961768" y="3333750"/>
              <a:ext cx="1217936" cy="1169124"/>
            </a:xfrm>
            <a:custGeom>
              <a:avLst/>
              <a:gdLst>
                <a:gd name="connsiteX0" fmla="*/ 1172454 w 1217936"/>
                <a:gd name="connsiteY0" fmla="*/ 488192 h 1169124"/>
                <a:gd name="connsiteX1" fmla="*/ 1130129 w 1217936"/>
                <a:gd name="connsiteY1" fmla="*/ 414012 h 1169124"/>
                <a:gd name="connsiteX2" fmla="*/ 1120022 w 1217936"/>
                <a:gd name="connsiteY2" fmla="*/ 326518 h 1169124"/>
                <a:gd name="connsiteX3" fmla="*/ 1100439 w 1217936"/>
                <a:gd name="connsiteY3" fmla="*/ 225709 h 1169124"/>
                <a:gd name="connsiteX4" fmla="*/ 1010104 w 1217936"/>
                <a:gd name="connsiteY4" fmla="*/ 174988 h 1169124"/>
                <a:gd name="connsiteX5" fmla="*/ 930509 w 1217936"/>
                <a:gd name="connsiteY5" fmla="*/ 138849 h 1169124"/>
                <a:gd name="connsiteX6" fmla="*/ 872391 w 1217936"/>
                <a:gd name="connsiteY6" fmla="*/ 74814 h 1169124"/>
                <a:gd name="connsiteX7" fmla="*/ 795954 w 1217936"/>
                <a:gd name="connsiteY7" fmla="*/ 3804 h 1169124"/>
                <a:gd name="connsiteX8" fmla="*/ 771318 w 1217936"/>
                <a:gd name="connsiteY8" fmla="*/ 0 h 1169124"/>
                <a:gd name="connsiteX9" fmla="*/ 695513 w 1217936"/>
                <a:gd name="connsiteY9" fmla="*/ 15850 h 1169124"/>
                <a:gd name="connsiteX10" fmla="*/ 607705 w 1217936"/>
                <a:gd name="connsiteY10" fmla="*/ 33603 h 1169124"/>
                <a:gd name="connsiteX11" fmla="*/ 519897 w 1217936"/>
                <a:gd name="connsiteY11" fmla="*/ 15850 h 1169124"/>
                <a:gd name="connsiteX12" fmla="*/ 445355 w 1217936"/>
                <a:gd name="connsiteY12" fmla="*/ 0 h 1169124"/>
                <a:gd name="connsiteX13" fmla="*/ 420719 w 1217936"/>
                <a:gd name="connsiteY13" fmla="*/ 3804 h 1169124"/>
                <a:gd name="connsiteX14" fmla="*/ 344282 w 1217936"/>
                <a:gd name="connsiteY14" fmla="*/ 74814 h 1169124"/>
                <a:gd name="connsiteX15" fmla="*/ 286165 w 1217936"/>
                <a:gd name="connsiteY15" fmla="*/ 138849 h 1169124"/>
                <a:gd name="connsiteX16" fmla="*/ 206569 w 1217936"/>
                <a:gd name="connsiteY16" fmla="*/ 174988 h 1169124"/>
                <a:gd name="connsiteX17" fmla="*/ 116235 w 1217936"/>
                <a:gd name="connsiteY17" fmla="*/ 225709 h 1169124"/>
                <a:gd name="connsiteX18" fmla="*/ 96652 w 1217936"/>
                <a:gd name="connsiteY18" fmla="*/ 326518 h 1169124"/>
                <a:gd name="connsiteX19" fmla="*/ 86544 w 1217936"/>
                <a:gd name="connsiteY19" fmla="*/ 414012 h 1169124"/>
                <a:gd name="connsiteX20" fmla="*/ 44220 w 1217936"/>
                <a:gd name="connsiteY20" fmla="*/ 488192 h 1169124"/>
                <a:gd name="connsiteX21" fmla="*/ 0 w 1217936"/>
                <a:gd name="connsiteY21" fmla="*/ 584562 h 1169124"/>
                <a:gd name="connsiteX22" fmla="*/ 44220 w 1217936"/>
                <a:gd name="connsiteY22" fmla="*/ 680933 h 1169124"/>
                <a:gd name="connsiteX23" fmla="*/ 86544 w 1217936"/>
                <a:gd name="connsiteY23" fmla="*/ 755112 h 1169124"/>
                <a:gd name="connsiteX24" fmla="*/ 96652 w 1217936"/>
                <a:gd name="connsiteY24" fmla="*/ 842606 h 1169124"/>
                <a:gd name="connsiteX25" fmla="*/ 116235 w 1217936"/>
                <a:gd name="connsiteY25" fmla="*/ 943415 h 1169124"/>
                <a:gd name="connsiteX26" fmla="*/ 206569 w 1217936"/>
                <a:gd name="connsiteY26" fmla="*/ 994136 h 1169124"/>
                <a:gd name="connsiteX27" fmla="*/ 286165 w 1217936"/>
                <a:gd name="connsiteY27" fmla="*/ 1030275 h 1169124"/>
                <a:gd name="connsiteX28" fmla="*/ 344282 w 1217936"/>
                <a:gd name="connsiteY28" fmla="*/ 1094311 h 1169124"/>
                <a:gd name="connsiteX29" fmla="*/ 420719 w 1217936"/>
                <a:gd name="connsiteY29" fmla="*/ 1165320 h 1169124"/>
                <a:gd name="connsiteX30" fmla="*/ 445355 w 1217936"/>
                <a:gd name="connsiteY30" fmla="*/ 1169124 h 1169124"/>
                <a:gd name="connsiteX31" fmla="*/ 521161 w 1217936"/>
                <a:gd name="connsiteY31" fmla="*/ 1153274 h 1169124"/>
                <a:gd name="connsiteX32" fmla="*/ 608968 w 1217936"/>
                <a:gd name="connsiteY32" fmla="*/ 1135522 h 1169124"/>
                <a:gd name="connsiteX33" fmla="*/ 696776 w 1217936"/>
                <a:gd name="connsiteY33" fmla="*/ 1153274 h 1169124"/>
                <a:gd name="connsiteX34" fmla="*/ 772581 w 1217936"/>
                <a:gd name="connsiteY34" fmla="*/ 1169124 h 1169124"/>
                <a:gd name="connsiteX35" fmla="*/ 797218 w 1217936"/>
                <a:gd name="connsiteY35" fmla="*/ 1165320 h 1169124"/>
                <a:gd name="connsiteX36" fmla="*/ 873655 w 1217936"/>
                <a:gd name="connsiteY36" fmla="*/ 1093677 h 1169124"/>
                <a:gd name="connsiteX37" fmla="*/ 931772 w 1217936"/>
                <a:gd name="connsiteY37" fmla="*/ 1029641 h 1169124"/>
                <a:gd name="connsiteX38" fmla="*/ 1011367 w 1217936"/>
                <a:gd name="connsiteY38" fmla="*/ 993502 h 1169124"/>
                <a:gd name="connsiteX39" fmla="*/ 1101702 w 1217936"/>
                <a:gd name="connsiteY39" fmla="*/ 943415 h 1169124"/>
                <a:gd name="connsiteX40" fmla="*/ 1121285 w 1217936"/>
                <a:gd name="connsiteY40" fmla="*/ 842606 h 1169124"/>
                <a:gd name="connsiteX41" fmla="*/ 1131392 w 1217936"/>
                <a:gd name="connsiteY41" fmla="*/ 755112 h 1169124"/>
                <a:gd name="connsiteX42" fmla="*/ 1173717 w 1217936"/>
                <a:gd name="connsiteY42" fmla="*/ 680933 h 1169124"/>
                <a:gd name="connsiteX43" fmla="*/ 1217937 w 1217936"/>
                <a:gd name="connsiteY43" fmla="*/ 584562 h 1169124"/>
                <a:gd name="connsiteX44" fmla="*/ 1172454 w 1217936"/>
                <a:gd name="connsiteY44" fmla="*/ 488192 h 1169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217936" h="1169124">
                  <a:moveTo>
                    <a:pt x="1172454" y="488192"/>
                  </a:moveTo>
                  <a:cubicBezTo>
                    <a:pt x="1156029" y="464733"/>
                    <a:pt x="1138973" y="440007"/>
                    <a:pt x="1130129" y="414012"/>
                  </a:cubicBezTo>
                  <a:cubicBezTo>
                    <a:pt x="1121285" y="386749"/>
                    <a:pt x="1120653" y="356317"/>
                    <a:pt x="1120022" y="326518"/>
                  </a:cubicBezTo>
                  <a:cubicBezTo>
                    <a:pt x="1119390" y="287843"/>
                    <a:pt x="1118758" y="251070"/>
                    <a:pt x="1100439" y="225709"/>
                  </a:cubicBezTo>
                  <a:cubicBezTo>
                    <a:pt x="1082119" y="200349"/>
                    <a:pt x="1046743" y="188303"/>
                    <a:pt x="1010104" y="174988"/>
                  </a:cubicBezTo>
                  <a:cubicBezTo>
                    <a:pt x="982309" y="165478"/>
                    <a:pt x="953882" y="155334"/>
                    <a:pt x="930509" y="138849"/>
                  </a:cubicBezTo>
                  <a:cubicBezTo>
                    <a:pt x="907767" y="122365"/>
                    <a:pt x="890079" y="98272"/>
                    <a:pt x="872391" y="74814"/>
                  </a:cubicBezTo>
                  <a:cubicBezTo>
                    <a:pt x="849018" y="43113"/>
                    <a:pt x="826276" y="13314"/>
                    <a:pt x="795954" y="3804"/>
                  </a:cubicBezTo>
                  <a:cubicBezTo>
                    <a:pt x="788374" y="1268"/>
                    <a:pt x="780162" y="0"/>
                    <a:pt x="771318" y="0"/>
                  </a:cubicBezTo>
                  <a:cubicBezTo>
                    <a:pt x="747945" y="0"/>
                    <a:pt x="722676" y="7608"/>
                    <a:pt x="695513" y="15850"/>
                  </a:cubicBezTo>
                  <a:cubicBezTo>
                    <a:pt x="667086" y="24727"/>
                    <a:pt x="637395" y="33603"/>
                    <a:pt x="607705" y="33603"/>
                  </a:cubicBezTo>
                  <a:cubicBezTo>
                    <a:pt x="578646" y="33603"/>
                    <a:pt x="548956" y="24727"/>
                    <a:pt x="519897" y="15850"/>
                  </a:cubicBezTo>
                  <a:cubicBezTo>
                    <a:pt x="493997" y="7608"/>
                    <a:pt x="468729" y="0"/>
                    <a:pt x="445355" y="0"/>
                  </a:cubicBezTo>
                  <a:cubicBezTo>
                    <a:pt x="436512" y="0"/>
                    <a:pt x="428299" y="1268"/>
                    <a:pt x="420719" y="3804"/>
                  </a:cubicBezTo>
                  <a:cubicBezTo>
                    <a:pt x="390397" y="13948"/>
                    <a:pt x="367655" y="43747"/>
                    <a:pt x="344282" y="74814"/>
                  </a:cubicBezTo>
                  <a:cubicBezTo>
                    <a:pt x="326594" y="98272"/>
                    <a:pt x="308906" y="122365"/>
                    <a:pt x="286165" y="138849"/>
                  </a:cubicBezTo>
                  <a:cubicBezTo>
                    <a:pt x="263423" y="155334"/>
                    <a:pt x="234364" y="165478"/>
                    <a:pt x="206569" y="174988"/>
                  </a:cubicBezTo>
                  <a:cubicBezTo>
                    <a:pt x="169930" y="187669"/>
                    <a:pt x="134554" y="199715"/>
                    <a:pt x="116235" y="225709"/>
                  </a:cubicBezTo>
                  <a:cubicBezTo>
                    <a:pt x="97915" y="251070"/>
                    <a:pt x="97283" y="287843"/>
                    <a:pt x="96652" y="326518"/>
                  </a:cubicBezTo>
                  <a:cubicBezTo>
                    <a:pt x="96020" y="356317"/>
                    <a:pt x="95388" y="386749"/>
                    <a:pt x="86544" y="414012"/>
                  </a:cubicBezTo>
                  <a:cubicBezTo>
                    <a:pt x="78332" y="440007"/>
                    <a:pt x="61276" y="464099"/>
                    <a:pt x="44220" y="488192"/>
                  </a:cubicBezTo>
                  <a:cubicBezTo>
                    <a:pt x="22742" y="519259"/>
                    <a:pt x="0" y="551593"/>
                    <a:pt x="0" y="584562"/>
                  </a:cubicBezTo>
                  <a:cubicBezTo>
                    <a:pt x="0" y="617531"/>
                    <a:pt x="22742" y="649866"/>
                    <a:pt x="44220" y="680933"/>
                  </a:cubicBezTo>
                  <a:cubicBezTo>
                    <a:pt x="60644" y="704391"/>
                    <a:pt x="77700" y="729118"/>
                    <a:pt x="86544" y="755112"/>
                  </a:cubicBezTo>
                  <a:cubicBezTo>
                    <a:pt x="95388" y="782375"/>
                    <a:pt x="96020" y="812808"/>
                    <a:pt x="96652" y="842606"/>
                  </a:cubicBezTo>
                  <a:cubicBezTo>
                    <a:pt x="97283" y="881281"/>
                    <a:pt x="97915" y="918054"/>
                    <a:pt x="116235" y="943415"/>
                  </a:cubicBezTo>
                  <a:cubicBezTo>
                    <a:pt x="134554" y="968776"/>
                    <a:pt x="169930" y="980822"/>
                    <a:pt x="206569" y="994136"/>
                  </a:cubicBezTo>
                  <a:cubicBezTo>
                    <a:pt x="234364" y="1003646"/>
                    <a:pt x="262791" y="1013791"/>
                    <a:pt x="286165" y="1030275"/>
                  </a:cubicBezTo>
                  <a:cubicBezTo>
                    <a:pt x="308274" y="1046759"/>
                    <a:pt x="326594" y="1070852"/>
                    <a:pt x="344282" y="1094311"/>
                  </a:cubicBezTo>
                  <a:cubicBezTo>
                    <a:pt x="367655" y="1126011"/>
                    <a:pt x="390397" y="1155810"/>
                    <a:pt x="420719" y="1165320"/>
                  </a:cubicBezTo>
                  <a:cubicBezTo>
                    <a:pt x="428299" y="1167856"/>
                    <a:pt x="436512" y="1169124"/>
                    <a:pt x="445355" y="1169124"/>
                  </a:cubicBezTo>
                  <a:cubicBezTo>
                    <a:pt x="468729" y="1169124"/>
                    <a:pt x="493997" y="1161516"/>
                    <a:pt x="521161" y="1153274"/>
                  </a:cubicBezTo>
                  <a:cubicBezTo>
                    <a:pt x="549588" y="1144398"/>
                    <a:pt x="579278" y="1135522"/>
                    <a:pt x="608968" y="1135522"/>
                  </a:cubicBezTo>
                  <a:cubicBezTo>
                    <a:pt x="638027" y="1135522"/>
                    <a:pt x="667717" y="1144398"/>
                    <a:pt x="696776" y="1153274"/>
                  </a:cubicBezTo>
                  <a:cubicBezTo>
                    <a:pt x="723940" y="1161516"/>
                    <a:pt x="749208" y="1169124"/>
                    <a:pt x="772581" y="1169124"/>
                  </a:cubicBezTo>
                  <a:cubicBezTo>
                    <a:pt x="781425" y="1169124"/>
                    <a:pt x="789637" y="1167856"/>
                    <a:pt x="797218" y="1165320"/>
                  </a:cubicBezTo>
                  <a:cubicBezTo>
                    <a:pt x="827540" y="1155176"/>
                    <a:pt x="850281" y="1125377"/>
                    <a:pt x="873655" y="1093677"/>
                  </a:cubicBezTo>
                  <a:cubicBezTo>
                    <a:pt x="891343" y="1070218"/>
                    <a:pt x="909031" y="1046125"/>
                    <a:pt x="931772" y="1029641"/>
                  </a:cubicBezTo>
                  <a:cubicBezTo>
                    <a:pt x="954514" y="1013157"/>
                    <a:pt x="983572" y="1003012"/>
                    <a:pt x="1011367" y="993502"/>
                  </a:cubicBezTo>
                  <a:cubicBezTo>
                    <a:pt x="1048007" y="980822"/>
                    <a:pt x="1083382" y="968776"/>
                    <a:pt x="1101702" y="943415"/>
                  </a:cubicBezTo>
                  <a:cubicBezTo>
                    <a:pt x="1120022" y="918054"/>
                    <a:pt x="1120653" y="881281"/>
                    <a:pt x="1121285" y="842606"/>
                  </a:cubicBezTo>
                  <a:cubicBezTo>
                    <a:pt x="1121917" y="812808"/>
                    <a:pt x="1122548" y="782375"/>
                    <a:pt x="1131392" y="755112"/>
                  </a:cubicBezTo>
                  <a:cubicBezTo>
                    <a:pt x="1139605" y="729118"/>
                    <a:pt x="1156661" y="705025"/>
                    <a:pt x="1173717" y="680933"/>
                  </a:cubicBezTo>
                  <a:cubicBezTo>
                    <a:pt x="1195827" y="649866"/>
                    <a:pt x="1217937" y="617531"/>
                    <a:pt x="1217937" y="584562"/>
                  </a:cubicBezTo>
                  <a:cubicBezTo>
                    <a:pt x="1216673" y="550959"/>
                    <a:pt x="1193932" y="519259"/>
                    <a:pt x="1172454" y="488192"/>
                  </a:cubicBezTo>
                  <a:close/>
                </a:path>
              </a:pathLst>
            </a:custGeom>
            <a:solidFill>
              <a:schemeClr val="accent3"/>
            </a:solidFill>
            <a:ln w="6317" cap="flat">
              <a:noFill/>
              <a:prstDash val="solid"/>
              <a:miter/>
            </a:ln>
            <a:scene3d>
              <a:camera prst="orthographicFront"/>
              <a:lightRig rig="soft" dir="t"/>
            </a:scene3d>
            <a:sp3d extrusionH="25400" prstMaterial="matte">
              <a:bevelT/>
              <a:extrusionClr>
                <a:srgbClr val="6F1925"/>
              </a:extrusionClr>
              <a:contourClr>
                <a:srgbClr val="56131B"/>
              </a:contourClr>
            </a:sp3d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62" name="Freeform 61">
              <a:extLst>
                <a:ext uri="{FF2B5EF4-FFF2-40B4-BE49-F238E27FC236}">
                  <a16:creationId xmlns:a16="http://schemas.microsoft.com/office/drawing/2014/main" id="{68A37622-E31B-A842-AF12-E907EA30F3E2}"/>
                </a:ext>
              </a:extLst>
            </p:cNvPr>
            <p:cNvSpPr/>
            <p:nvPr/>
          </p:nvSpPr>
          <p:spPr>
            <a:xfrm>
              <a:off x="4054629" y="3423146"/>
              <a:ext cx="1032213" cy="989697"/>
            </a:xfrm>
            <a:custGeom>
              <a:avLst/>
              <a:gdLst>
                <a:gd name="connsiteX0" fmla="*/ 997470 w 1032213"/>
                <a:gd name="connsiteY0" fmla="*/ 427326 h 989697"/>
                <a:gd name="connsiteX1" fmla="*/ 955145 w 1032213"/>
                <a:gd name="connsiteY1" fmla="*/ 351245 h 989697"/>
                <a:gd name="connsiteX2" fmla="*/ 944406 w 1032213"/>
                <a:gd name="connsiteY2" fmla="*/ 262482 h 989697"/>
                <a:gd name="connsiteX3" fmla="*/ 933035 w 1032213"/>
                <a:gd name="connsiteY3" fmla="*/ 190205 h 989697"/>
                <a:gd name="connsiteX4" fmla="*/ 867969 w 1032213"/>
                <a:gd name="connsiteY4" fmla="*/ 156602 h 989697"/>
                <a:gd name="connsiteX5" fmla="*/ 787110 w 1032213"/>
                <a:gd name="connsiteY5" fmla="*/ 119195 h 989697"/>
                <a:gd name="connsiteX6" fmla="*/ 727730 w 1032213"/>
                <a:gd name="connsiteY6" fmla="*/ 54525 h 989697"/>
                <a:gd name="connsiteX7" fmla="*/ 675298 w 1032213"/>
                <a:gd name="connsiteY7" fmla="*/ 1902 h 989697"/>
                <a:gd name="connsiteX8" fmla="*/ 663295 w 1032213"/>
                <a:gd name="connsiteY8" fmla="*/ 0 h 989697"/>
                <a:gd name="connsiteX9" fmla="*/ 604546 w 1032213"/>
                <a:gd name="connsiteY9" fmla="*/ 13314 h 989697"/>
                <a:gd name="connsiteX10" fmla="*/ 515475 w 1032213"/>
                <a:gd name="connsiteY10" fmla="*/ 31067 h 989697"/>
                <a:gd name="connsiteX11" fmla="*/ 426404 w 1032213"/>
                <a:gd name="connsiteY11" fmla="*/ 13314 h 989697"/>
                <a:gd name="connsiteX12" fmla="*/ 367655 w 1032213"/>
                <a:gd name="connsiteY12" fmla="*/ 634 h 989697"/>
                <a:gd name="connsiteX13" fmla="*/ 355653 w 1032213"/>
                <a:gd name="connsiteY13" fmla="*/ 2536 h 989697"/>
                <a:gd name="connsiteX14" fmla="*/ 303221 w 1032213"/>
                <a:gd name="connsiteY14" fmla="*/ 55159 h 989697"/>
                <a:gd name="connsiteX15" fmla="*/ 243840 w 1032213"/>
                <a:gd name="connsiteY15" fmla="*/ 119829 h 989697"/>
                <a:gd name="connsiteX16" fmla="*/ 163613 w 1032213"/>
                <a:gd name="connsiteY16" fmla="*/ 157236 h 989697"/>
                <a:gd name="connsiteX17" fmla="*/ 98547 w 1032213"/>
                <a:gd name="connsiteY17" fmla="*/ 190839 h 989697"/>
                <a:gd name="connsiteX18" fmla="*/ 87176 w 1032213"/>
                <a:gd name="connsiteY18" fmla="*/ 263116 h 989697"/>
                <a:gd name="connsiteX19" fmla="*/ 76437 w 1032213"/>
                <a:gd name="connsiteY19" fmla="*/ 351879 h 989697"/>
                <a:gd name="connsiteX20" fmla="*/ 34112 w 1032213"/>
                <a:gd name="connsiteY20" fmla="*/ 427960 h 989697"/>
                <a:gd name="connsiteX21" fmla="*/ 0 w 1032213"/>
                <a:gd name="connsiteY21" fmla="*/ 495166 h 989697"/>
                <a:gd name="connsiteX22" fmla="*/ 34112 w 1032213"/>
                <a:gd name="connsiteY22" fmla="*/ 562372 h 989697"/>
                <a:gd name="connsiteX23" fmla="*/ 76437 w 1032213"/>
                <a:gd name="connsiteY23" fmla="*/ 638454 h 989697"/>
                <a:gd name="connsiteX24" fmla="*/ 87176 w 1032213"/>
                <a:gd name="connsiteY24" fmla="*/ 727216 h 989697"/>
                <a:gd name="connsiteX25" fmla="*/ 98547 w 1032213"/>
                <a:gd name="connsiteY25" fmla="*/ 799493 h 989697"/>
                <a:gd name="connsiteX26" fmla="*/ 164245 w 1032213"/>
                <a:gd name="connsiteY26" fmla="*/ 833096 h 989697"/>
                <a:gd name="connsiteX27" fmla="*/ 244472 w 1032213"/>
                <a:gd name="connsiteY27" fmla="*/ 870503 h 989697"/>
                <a:gd name="connsiteX28" fmla="*/ 303852 w 1032213"/>
                <a:gd name="connsiteY28" fmla="*/ 935173 h 989697"/>
                <a:gd name="connsiteX29" fmla="*/ 356284 w 1032213"/>
                <a:gd name="connsiteY29" fmla="*/ 987796 h 989697"/>
                <a:gd name="connsiteX30" fmla="*/ 368287 w 1032213"/>
                <a:gd name="connsiteY30" fmla="*/ 989698 h 989697"/>
                <a:gd name="connsiteX31" fmla="*/ 427036 w 1032213"/>
                <a:gd name="connsiteY31" fmla="*/ 977018 h 989697"/>
                <a:gd name="connsiteX32" fmla="*/ 516107 w 1032213"/>
                <a:gd name="connsiteY32" fmla="*/ 959265 h 989697"/>
                <a:gd name="connsiteX33" fmla="*/ 605178 w 1032213"/>
                <a:gd name="connsiteY33" fmla="*/ 977018 h 989697"/>
                <a:gd name="connsiteX34" fmla="*/ 663927 w 1032213"/>
                <a:gd name="connsiteY34" fmla="*/ 989698 h 989697"/>
                <a:gd name="connsiteX35" fmla="*/ 675930 w 1032213"/>
                <a:gd name="connsiteY35" fmla="*/ 987796 h 989697"/>
                <a:gd name="connsiteX36" fmla="*/ 728361 w 1032213"/>
                <a:gd name="connsiteY36" fmla="*/ 935173 h 989697"/>
                <a:gd name="connsiteX37" fmla="*/ 787742 w 1032213"/>
                <a:gd name="connsiteY37" fmla="*/ 870503 h 989697"/>
                <a:gd name="connsiteX38" fmla="*/ 868601 w 1032213"/>
                <a:gd name="connsiteY38" fmla="*/ 833096 h 989697"/>
                <a:gd name="connsiteX39" fmla="*/ 933667 w 1032213"/>
                <a:gd name="connsiteY39" fmla="*/ 799493 h 989697"/>
                <a:gd name="connsiteX40" fmla="*/ 945038 w 1032213"/>
                <a:gd name="connsiteY40" fmla="*/ 727216 h 989697"/>
                <a:gd name="connsiteX41" fmla="*/ 955777 w 1032213"/>
                <a:gd name="connsiteY41" fmla="*/ 638454 h 989697"/>
                <a:gd name="connsiteX42" fmla="*/ 998102 w 1032213"/>
                <a:gd name="connsiteY42" fmla="*/ 562372 h 989697"/>
                <a:gd name="connsiteX43" fmla="*/ 1032214 w 1032213"/>
                <a:gd name="connsiteY43" fmla="*/ 495166 h 989697"/>
                <a:gd name="connsiteX44" fmla="*/ 997470 w 1032213"/>
                <a:gd name="connsiteY44" fmla="*/ 427326 h 989697"/>
                <a:gd name="connsiteX45" fmla="*/ 973465 w 1032213"/>
                <a:gd name="connsiteY45" fmla="*/ 559202 h 989697"/>
                <a:gd name="connsiteX46" fmla="*/ 933035 w 1032213"/>
                <a:gd name="connsiteY46" fmla="*/ 631479 h 989697"/>
                <a:gd name="connsiteX47" fmla="*/ 922928 w 1032213"/>
                <a:gd name="connsiteY47" fmla="*/ 715803 h 989697"/>
                <a:gd name="connsiteX48" fmla="*/ 912189 w 1032213"/>
                <a:gd name="connsiteY48" fmla="*/ 784277 h 989697"/>
                <a:gd name="connsiteX49" fmla="*/ 850281 w 1032213"/>
                <a:gd name="connsiteY49" fmla="*/ 815978 h 989697"/>
                <a:gd name="connsiteX50" fmla="*/ 773845 w 1032213"/>
                <a:gd name="connsiteY50" fmla="*/ 851483 h 989697"/>
                <a:gd name="connsiteX51" fmla="*/ 717622 w 1032213"/>
                <a:gd name="connsiteY51" fmla="*/ 912982 h 989697"/>
                <a:gd name="connsiteX52" fmla="*/ 667717 w 1032213"/>
                <a:gd name="connsiteY52" fmla="*/ 963069 h 989697"/>
                <a:gd name="connsiteX53" fmla="*/ 656347 w 1032213"/>
                <a:gd name="connsiteY53" fmla="*/ 964337 h 989697"/>
                <a:gd name="connsiteX54" fmla="*/ 600756 w 1032213"/>
                <a:gd name="connsiteY54" fmla="*/ 952291 h 989697"/>
                <a:gd name="connsiteX55" fmla="*/ 516107 w 1032213"/>
                <a:gd name="connsiteY55" fmla="*/ 935807 h 989697"/>
                <a:gd name="connsiteX56" fmla="*/ 431458 w 1032213"/>
                <a:gd name="connsiteY56" fmla="*/ 952291 h 989697"/>
                <a:gd name="connsiteX57" fmla="*/ 375867 w 1032213"/>
                <a:gd name="connsiteY57" fmla="*/ 964337 h 989697"/>
                <a:gd name="connsiteX58" fmla="*/ 364497 w 1032213"/>
                <a:gd name="connsiteY58" fmla="*/ 963069 h 989697"/>
                <a:gd name="connsiteX59" fmla="*/ 314592 w 1032213"/>
                <a:gd name="connsiteY59" fmla="*/ 912982 h 989697"/>
                <a:gd name="connsiteX60" fmla="*/ 258369 w 1032213"/>
                <a:gd name="connsiteY60" fmla="*/ 851483 h 989697"/>
                <a:gd name="connsiteX61" fmla="*/ 181932 w 1032213"/>
                <a:gd name="connsiteY61" fmla="*/ 815978 h 989697"/>
                <a:gd name="connsiteX62" fmla="*/ 120025 w 1032213"/>
                <a:gd name="connsiteY62" fmla="*/ 784277 h 989697"/>
                <a:gd name="connsiteX63" fmla="*/ 109286 w 1032213"/>
                <a:gd name="connsiteY63" fmla="*/ 715803 h 989697"/>
                <a:gd name="connsiteX64" fmla="*/ 99178 w 1032213"/>
                <a:gd name="connsiteY64" fmla="*/ 631479 h 989697"/>
                <a:gd name="connsiteX65" fmla="*/ 58749 w 1032213"/>
                <a:gd name="connsiteY65" fmla="*/ 559836 h 989697"/>
                <a:gd name="connsiteX66" fmla="*/ 26532 w 1032213"/>
                <a:gd name="connsiteY66" fmla="*/ 495800 h 989697"/>
                <a:gd name="connsiteX67" fmla="*/ 58749 w 1032213"/>
                <a:gd name="connsiteY67" fmla="*/ 431764 h 989697"/>
                <a:gd name="connsiteX68" fmla="*/ 99178 w 1032213"/>
                <a:gd name="connsiteY68" fmla="*/ 359487 h 989697"/>
                <a:gd name="connsiteX69" fmla="*/ 109286 w 1032213"/>
                <a:gd name="connsiteY69" fmla="*/ 275163 h 989697"/>
                <a:gd name="connsiteX70" fmla="*/ 120025 w 1032213"/>
                <a:gd name="connsiteY70" fmla="*/ 206689 h 989697"/>
                <a:gd name="connsiteX71" fmla="*/ 181932 w 1032213"/>
                <a:gd name="connsiteY71" fmla="*/ 174988 h 989697"/>
                <a:gd name="connsiteX72" fmla="*/ 258369 w 1032213"/>
                <a:gd name="connsiteY72" fmla="*/ 139483 h 989697"/>
                <a:gd name="connsiteX73" fmla="*/ 314592 w 1032213"/>
                <a:gd name="connsiteY73" fmla="*/ 77984 h 989697"/>
                <a:gd name="connsiteX74" fmla="*/ 364497 w 1032213"/>
                <a:gd name="connsiteY74" fmla="*/ 27897 h 989697"/>
                <a:gd name="connsiteX75" fmla="*/ 375867 w 1032213"/>
                <a:gd name="connsiteY75" fmla="*/ 26629 h 989697"/>
                <a:gd name="connsiteX76" fmla="*/ 431458 w 1032213"/>
                <a:gd name="connsiteY76" fmla="*/ 38675 h 989697"/>
                <a:gd name="connsiteX77" fmla="*/ 516107 w 1032213"/>
                <a:gd name="connsiteY77" fmla="*/ 55159 h 989697"/>
                <a:gd name="connsiteX78" fmla="*/ 600756 w 1032213"/>
                <a:gd name="connsiteY78" fmla="*/ 38675 h 989697"/>
                <a:gd name="connsiteX79" fmla="*/ 656347 w 1032213"/>
                <a:gd name="connsiteY79" fmla="*/ 26629 h 989697"/>
                <a:gd name="connsiteX80" fmla="*/ 667717 w 1032213"/>
                <a:gd name="connsiteY80" fmla="*/ 27897 h 989697"/>
                <a:gd name="connsiteX81" fmla="*/ 717622 w 1032213"/>
                <a:gd name="connsiteY81" fmla="*/ 77984 h 989697"/>
                <a:gd name="connsiteX82" fmla="*/ 774476 w 1032213"/>
                <a:gd name="connsiteY82" fmla="*/ 139483 h 989697"/>
                <a:gd name="connsiteX83" fmla="*/ 850913 w 1032213"/>
                <a:gd name="connsiteY83" fmla="*/ 174988 h 989697"/>
                <a:gd name="connsiteX84" fmla="*/ 912821 w 1032213"/>
                <a:gd name="connsiteY84" fmla="*/ 206689 h 989697"/>
                <a:gd name="connsiteX85" fmla="*/ 923560 w 1032213"/>
                <a:gd name="connsiteY85" fmla="*/ 275163 h 989697"/>
                <a:gd name="connsiteX86" fmla="*/ 933667 w 1032213"/>
                <a:gd name="connsiteY86" fmla="*/ 359487 h 989697"/>
                <a:gd name="connsiteX87" fmla="*/ 974097 w 1032213"/>
                <a:gd name="connsiteY87" fmla="*/ 431130 h 989697"/>
                <a:gd name="connsiteX88" fmla="*/ 1006314 w 1032213"/>
                <a:gd name="connsiteY88" fmla="*/ 495166 h 989697"/>
                <a:gd name="connsiteX89" fmla="*/ 973465 w 1032213"/>
                <a:gd name="connsiteY89" fmla="*/ 559202 h 989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1032213" h="989697">
                  <a:moveTo>
                    <a:pt x="997470" y="427326"/>
                  </a:moveTo>
                  <a:cubicBezTo>
                    <a:pt x="981677" y="405136"/>
                    <a:pt x="963989" y="379775"/>
                    <a:pt x="955145" y="351245"/>
                  </a:cubicBezTo>
                  <a:cubicBezTo>
                    <a:pt x="945670" y="322080"/>
                    <a:pt x="945038" y="290379"/>
                    <a:pt x="944406" y="262482"/>
                  </a:cubicBezTo>
                  <a:cubicBezTo>
                    <a:pt x="943775" y="232684"/>
                    <a:pt x="943143" y="204787"/>
                    <a:pt x="933035" y="190205"/>
                  </a:cubicBezTo>
                  <a:cubicBezTo>
                    <a:pt x="922296" y="175622"/>
                    <a:pt x="895765" y="166746"/>
                    <a:pt x="867969" y="156602"/>
                  </a:cubicBezTo>
                  <a:cubicBezTo>
                    <a:pt x="842069" y="147726"/>
                    <a:pt x="812379" y="137581"/>
                    <a:pt x="787110" y="119195"/>
                  </a:cubicBezTo>
                  <a:cubicBezTo>
                    <a:pt x="762474" y="101442"/>
                    <a:pt x="744154" y="76716"/>
                    <a:pt x="727730" y="54525"/>
                  </a:cubicBezTo>
                  <a:cubicBezTo>
                    <a:pt x="710042" y="30433"/>
                    <a:pt x="692986" y="7608"/>
                    <a:pt x="675298" y="1902"/>
                  </a:cubicBezTo>
                  <a:cubicBezTo>
                    <a:pt x="672139" y="634"/>
                    <a:pt x="668349" y="0"/>
                    <a:pt x="663295" y="0"/>
                  </a:cubicBezTo>
                  <a:cubicBezTo>
                    <a:pt x="647503" y="0"/>
                    <a:pt x="626656" y="6340"/>
                    <a:pt x="604546" y="13314"/>
                  </a:cubicBezTo>
                  <a:cubicBezTo>
                    <a:pt x="577383" y="21557"/>
                    <a:pt x="547061" y="31067"/>
                    <a:pt x="515475" y="31067"/>
                  </a:cubicBezTo>
                  <a:cubicBezTo>
                    <a:pt x="483890" y="31067"/>
                    <a:pt x="453568" y="21557"/>
                    <a:pt x="426404" y="13314"/>
                  </a:cubicBezTo>
                  <a:cubicBezTo>
                    <a:pt x="404294" y="6340"/>
                    <a:pt x="384080" y="634"/>
                    <a:pt x="367655" y="634"/>
                  </a:cubicBezTo>
                  <a:cubicBezTo>
                    <a:pt x="363233" y="634"/>
                    <a:pt x="359443" y="1268"/>
                    <a:pt x="355653" y="2536"/>
                  </a:cubicBezTo>
                  <a:cubicBezTo>
                    <a:pt x="337965" y="8242"/>
                    <a:pt x="320909" y="31067"/>
                    <a:pt x="303221" y="55159"/>
                  </a:cubicBezTo>
                  <a:cubicBezTo>
                    <a:pt x="286796" y="77350"/>
                    <a:pt x="267845" y="102076"/>
                    <a:pt x="243840" y="119829"/>
                  </a:cubicBezTo>
                  <a:cubicBezTo>
                    <a:pt x="219203" y="137581"/>
                    <a:pt x="189513" y="148360"/>
                    <a:pt x="163613" y="157236"/>
                  </a:cubicBezTo>
                  <a:cubicBezTo>
                    <a:pt x="135186" y="166746"/>
                    <a:pt x="108654" y="176256"/>
                    <a:pt x="98547" y="190839"/>
                  </a:cubicBezTo>
                  <a:cubicBezTo>
                    <a:pt x="88439" y="204787"/>
                    <a:pt x="87808" y="233318"/>
                    <a:pt x="87176" y="263116"/>
                  </a:cubicBezTo>
                  <a:cubicBezTo>
                    <a:pt x="86544" y="291013"/>
                    <a:pt x="85913" y="322714"/>
                    <a:pt x="76437" y="351879"/>
                  </a:cubicBezTo>
                  <a:cubicBezTo>
                    <a:pt x="67593" y="380409"/>
                    <a:pt x="49273" y="405136"/>
                    <a:pt x="34112" y="427960"/>
                  </a:cubicBezTo>
                  <a:cubicBezTo>
                    <a:pt x="17688" y="451419"/>
                    <a:pt x="0" y="476146"/>
                    <a:pt x="0" y="495166"/>
                  </a:cubicBezTo>
                  <a:cubicBezTo>
                    <a:pt x="0" y="514186"/>
                    <a:pt x="17056" y="538913"/>
                    <a:pt x="34112" y="562372"/>
                  </a:cubicBezTo>
                  <a:cubicBezTo>
                    <a:pt x="49905" y="584562"/>
                    <a:pt x="67593" y="609923"/>
                    <a:pt x="76437" y="638454"/>
                  </a:cubicBezTo>
                  <a:cubicBezTo>
                    <a:pt x="85913" y="667618"/>
                    <a:pt x="86544" y="699319"/>
                    <a:pt x="87176" y="727216"/>
                  </a:cubicBezTo>
                  <a:cubicBezTo>
                    <a:pt x="87808" y="757014"/>
                    <a:pt x="88439" y="784911"/>
                    <a:pt x="98547" y="799493"/>
                  </a:cubicBezTo>
                  <a:cubicBezTo>
                    <a:pt x="109286" y="814076"/>
                    <a:pt x="135818" y="822952"/>
                    <a:pt x="164245" y="833096"/>
                  </a:cubicBezTo>
                  <a:cubicBezTo>
                    <a:pt x="190145" y="841972"/>
                    <a:pt x="219835" y="852117"/>
                    <a:pt x="244472" y="870503"/>
                  </a:cubicBezTo>
                  <a:cubicBezTo>
                    <a:pt x="269108" y="888256"/>
                    <a:pt x="287428" y="912982"/>
                    <a:pt x="303852" y="935173"/>
                  </a:cubicBezTo>
                  <a:cubicBezTo>
                    <a:pt x="322172" y="959265"/>
                    <a:pt x="338596" y="982090"/>
                    <a:pt x="356284" y="987796"/>
                  </a:cubicBezTo>
                  <a:cubicBezTo>
                    <a:pt x="359443" y="989064"/>
                    <a:pt x="363233" y="989698"/>
                    <a:pt x="368287" y="989698"/>
                  </a:cubicBezTo>
                  <a:cubicBezTo>
                    <a:pt x="384080" y="989698"/>
                    <a:pt x="404926" y="983358"/>
                    <a:pt x="427036" y="977018"/>
                  </a:cubicBezTo>
                  <a:cubicBezTo>
                    <a:pt x="454199" y="968775"/>
                    <a:pt x="484521" y="959265"/>
                    <a:pt x="516107" y="959265"/>
                  </a:cubicBezTo>
                  <a:cubicBezTo>
                    <a:pt x="547692" y="959265"/>
                    <a:pt x="578015" y="968775"/>
                    <a:pt x="605178" y="977018"/>
                  </a:cubicBezTo>
                  <a:cubicBezTo>
                    <a:pt x="627288" y="983992"/>
                    <a:pt x="647503" y="989698"/>
                    <a:pt x="663927" y="989698"/>
                  </a:cubicBezTo>
                  <a:cubicBezTo>
                    <a:pt x="668349" y="989698"/>
                    <a:pt x="672139" y="989064"/>
                    <a:pt x="675930" y="987796"/>
                  </a:cubicBezTo>
                  <a:cubicBezTo>
                    <a:pt x="693617" y="982090"/>
                    <a:pt x="710674" y="959265"/>
                    <a:pt x="728361" y="935173"/>
                  </a:cubicBezTo>
                  <a:cubicBezTo>
                    <a:pt x="744786" y="912982"/>
                    <a:pt x="763737" y="888256"/>
                    <a:pt x="787742" y="870503"/>
                  </a:cubicBezTo>
                  <a:cubicBezTo>
                    <a:pt x="812379" y="852751"/>
                    <a:pt x="842069" y="841972"/>
                    <a:pt x="868601" y="833096"/>
                  </a:cubicBezTo>
                  <a:cubicBezTo>
                    <a:pt x="897028" y="823586"/>
                    <a:pt x="923560" y="814076"/>
                    <a:pt x="933667" y="799493"/>
                  </a:cubicBezTo>
                  <a:cubicBezTo>
                    <a:pt x="943775" y="785545"/>
                    <a:pt x="944406" y="757014"/>
                    <a:pt x="945038" y="727216"/>
                  </a:cubicBezTo>
                  <a:cubicBezTo>
                    <a:pt x="945670" y="699319"/>
                    <a:pt x="946301" y="667618"/>
                    <a:pt x="955777" y="638454"/>
                  </a:cubicBezTo>
                  <a:cubicBezTo>
                    <a:pt x="964621" y="609923"/>
                    <a:pt x="982941" y="584562"/>
                    <a:pt x="998102" y="562372"/>
                  </a:cubicBezTo>
                  <a:cubicBezTo>
                    <a:pt x="1014526" y="538913"/>
                    <a:pt x="1032214" y="514186"/>
                    <a:pt x="1032214" y="495166"/>
                  </a:cubicBezTo>
                  <a:cubicBezTo>
                    <a:pt x="1031582" y="475512"/>
                    <a:pt x="1014526" y="451419"/>
                    <a:pt x="997470" y="427326"/>
                  </a:cubicBezTo>
                  <a:close/>
                  <a:moveTo>
                    <a:pt x="973465" y="559202"/>
                  </a:moveTo>
                  <a:cubicBezTo>
                    <a:pt x="958936" y="580124"/>
                    <a:pt x="941879" y="604217"/>
                    <a:pt x="933035" y="631479"/>
                  </a:cubicBezTo>
                  <a:cubicBezTo>
                    <a:pt x="924191" y="659376"/>
                    <a:pt x="923560" y="689175"/>
                    <a:pt x="922928" y="715803"/>
                  </a:cubicBezTo>
                  <a:cubicBezTo>
                    <a:pt x="922296" y="744334"/>
                    <a:pt x="921665" y="770963"/>
                    <a:pt x="912189" y="784277"/>
                  </a:cubicBezTo>
                  <a:cubicBezTo>
                    <a:pt x="902082" y="798225"/>
                    <a:pt x="876813" y="807102"/>
                    <a:pt x="850281" y="815978"/>
                  </a:cubicBezTo>
                  <a:cubicBezTo>
                    <a:pt x="825645" y="824854"/>
                    <a:pt x="797218" y="834364"/>
                    <a:pt x="773845" y="851483"/>
                  </a:cubicBezTo>
                  <a:cubicBezTo>
                    <a:pt x="750471" y="868601"/>
                    <a:pt x="732783" y="892060"/>
                    <a:pt x="717622" y="912982"/>
                  </a:cubicBezTo>
                  <a:cubicBezTo>
                    <a:pt x="700566" y="935807"/>
                    <a:pt x="684142" y="957363"/>
                    <a:pt x="667717" y="963069"/>
                  </a:cubicBezTo>
                  <a:cubicBezTo>
                    <a:pt x="664559" y="964337"/>
                    <a:pt x="660769" y="964337"/>
                    <a:pt x="656347" y="964337"/>
                  </a:cubicBezTo>
                  <a:cubicBezTo>
                    <a:pt x="641186" y="964337"/>
                    <a:pt x="621603" y="958631"/>
                    <a:pt x="600756" y="952291"/>
                  </a:cubicBezTo>
                  <a:cubicBezTo>
                    <a:pt x="574856" y="944683"/>
                    <a:pt x="545797" y="935807"/>
                    <a:pt x="516107" y="935807"/>
                  </a:cubicBezTo>
                  <a:cubicBezTo>
                    <a:pt x="486417" y="935807"/>
                    <a:pt x="457358" y="944683"/>
                    <a:pt x="431458" y="952291"/>
                  </a:cubicBezTo>
                  <a:cubicBezTo>
                    <a:pt x="410611" y="958631"/>
                    <a:pt x="391028" y="964337"/>
                    <a:pt x="375867" y="964337"/>
                  </a:cubicBezTo>
                  <a:cubicBezTo>
                    <a:pt x="371445" y="964337"/>
                    <a:pt x="367655" y="963703"/>
                    <a:pt x="364497" y="963069"/>
                  </a:cubicBezTo>
                  <a:cubicBezTo>
                    <a:pt x="348072" y="957363"/>
                    <a:pt x="331648" y="935807"/>
                    <a:pt x="314592" y="912982"/>
                  </a:cubicBezTo>
                  <a:cubicBezTo>
                    <a:pt x="298799" y="892060"/>
                    <a:pt x="281111" y="868601"/>
                    <a:pt x="258369" y="851483"/>
                  </a:cubicBezTo>
                  <a:cubicBezTo>
                    <a:pt x="234996" y="834364"/>
                    <a:pt x="206569" y="824854"/>
                    <a:pt x="181932" y="815978"/>
                  </a:cubicBezTo>
                  <a:cubicBezTo>
                    <a:pt x="155401" y="806468"/>
                    <a:pt x="130132" y="798225"/>
                    <a:pt x="120025" y="784277"/>
                  </a:cubicBezTo>
                  <a:cubicBezTo>
                    <a:pt x="110549" y="770963"/>
                    <a:pt x="109918" y="744334"/>
                    <a:pt x="109286" y="715803"/>
                  </a:cubicBezTo>
                  <a:cubicBezTo>
                    <a:pt x="108654" y="689175"/>
                    <a:pt x="108022" y="659376"/>
                    <a:pt x="99178" y="631479"/>
                  </a:cubicBezTo>
                  <a:cubicBezTo>
                    <a:pt x="90335" y="604851"/>
                    <a:pt x="73910" y="580758"/>
                    <a:pt x="58749" y="559836"/>
                  </a:cubicBezTo>
                  <a:cubicBezTo>
                    <a:pt x="42956" y="537011"/>
                    <a:pt x="26532" y="514186"/>
                    <a:pt x="26532" y="495800"/>
                  </a:cubicBezTo>
                  <a:cubicBezTo>
                    <a:pt x="26532" y="477414"/>
                    <a:pt x="42956" y="454589"/>
                    <a:pt x="58749" y="431764"/>
                  </a:cubicBezTo>
                  <a:cubicBezTo>
                    <a:pt x="73278" y="410842"/>
                    <a:pt x="90335" y="386749"/>
                    <a:pt x="99178" y="359487"/>
                  </a:cubicBezTo>
                  <a:cubicBezTo>
                    <a:pt x="108022" y="331590"/>
                    <a:pt x="108654" y="301791"/>
                    <a:pt x="109286" y="275163"/>
                  </a:cubicBezTo>
                  <a:cubicBezTo>
                    <a:pt x="109918" y="246632"/>
                    <a:pt x="110549" y="220003"/>
                    <a:pt x="120025" y="206689"/>
                  </a:cubicBezTo>
                  <a:cubicBezTo>
                    <a:pt x="130132" y="192741"/>
                    <a:pt x="155401" y="183864"/>
                    <a:pt x="181932" y="174988"/>
                  </a:cubicBezTo>
                  <a:cubicBezTo>
                    <a:pt x="206569" y="166112"/>
                    <a:pt x="234996" y="156602"/>
                    <a:pt x="258369" y="139483"/>
                  </a:cubicBezTo>
                  <a:cubicBezTo>
                    <a:pt x="281743" y="122365"/>
                    <a:pt x="299430" y="98906"/>
                    <a:pt x="314592" y="77984"/>
                  </a:cubicBezTo>
                  <a:cubicBezTo>
                    <a:pt x="331648" y="55159"/>
                    <a:pt x="348072" y="33603"/>
                    <a:pt x="364497" y="27897"/>
                  </a:cubicBezTo>
                  <a:cubicBezTo>
                    <a:pt x="367655" y="26629"/>
                    <a:pt x="371445" y="26629"/>
                    <a:pt x="375867" y="26629"/>
                  </a:cubicBezTo>
                  <a:cubicBezTo>
                    <a:pt x="391028" y="26629"/>
                    <a:pt x="410611" y="32335"/>
                    <a:pt x="431458" y="38675"/>
                  </a:cubicBezTo>
                  <a:cubicBezTo>
                    <a:pt x="457358" y="46283"/>
                    <a:pt x="485785" y="55159"/>
                    <a:pt x="516107" y="55159"/>
                  </a:cubicBezTo>
                  <a:cubicBezTo>
                    <a:pt x="545797" y="55159"/>
                    <a:pt x="574856" y="46283"/>
                    <a:pt x="600756" y="38675"/>
                  </a:cubicBezTo>
                  <a:cubicBezTo>
                    <a:pt x="621603" y="32335"/>
                    <a:pt x="641186" y="26629"/>
                    <a:pt x="656347" y="26629"/>
                  </a:cubicBezTo>
                  <a:cubicBezTo>
                    <a:pt x="660769" y="26629"/>
                    <a:pt x="664559" y="27263"/>
                    <a:pt x="667717" y="27897"/>
                  </a:cubicBezTo>
                  <a:cubicBezTo>
                    <a:pt x="684142" y="33603"/>
                    <a:pt x="700566" y="55159"/>
                    <a:pt x="717622" y="77984"/>
                  </a:cubicBezTo>
                  <a:cubicBezTo>
                    <a:pt x="733415" y="98906"/>
                    <a:pt x="751103" y="122365"/>
                    <a:pt x="774476" y="139483"/>
                  </a:cubicBezTo>
                  <a:cubicBezTo>
                    <a:pt x="797850" y="156602"/>
                    <a:pt x="826276" y="166112"/>
                    <a:pt x="850913" y="174988"/>
                  </a:cubicBezTo>
                  <a:cubicBezTo>
                    <a:pt x="877445" y="184498"/>
                    <a:pt x="902713" y="192741"/>
                    <a:pt x="912821" y="206689"/>
                  </a:cubicBezTo>
                  <a:cubicBezTo>
                    <a:pt x="922296" y="220003"/>
                    <a:pt x="922928" y="246632"/>
                    <a:pt x="923560" y="275163"/>
                  </a:cubicBezTo>
                  <a:cubicBezTo>
                    <a:pt x="924191" y="301791"/>
                    <a:pt x="924823" y="331590"/>
                    <a:pt x="933667" y="359487"/>
                  </a:cubicBezTo>
                  <a:cubicBezTo>
                    <a:pt x="942511" y="386115"/>
                    <a:pt x="958936" y="410208"/>
                    <a:pt x="974097" y="431130"/>
                  </a:cubicBezTo>
                  <a:cubicBezTo>
                    <a:pt x="989889" y="453955"/>
                    <a:pt x="1006314" y="476780"/>
                    <a:pt x="1006314" y="495166"/>
                  </a:cubicBezTo>
                  <a:cubicBezTo>
                    <a:pt x="1005682" y="512918"/>
                    <a:pt x="989258" y="536377"/>
                    <a:pt x="973465" y="559202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19619"/>
              </a:schemeClr>
            </a:solidFill>
            <a:ln w="6317" cap="flat">
              <a:noFill/>
              <a:prstDash val="solid"/>
              <a:miter/>
            </a:ln>
            <a:scene3d>
              <a:camera prst="orthographicFront"/>
              <a:lightRig rig="soft" dir="t"/>
            </a:scene3d>
            <a:sp3d prstMaterial="matte">
              <a:bevelT w="6350" h="95250" prst="coolSlant"/>
            </a:sp3d>
          </p:spPr>
          <p:txBody>
            <a:bodyPr rtlCol="0" anchor="ctr"/>
            <a:lstStyle/>
            <a:p>
              <a:endParaRPr lang="en-BR"/>
            </a:p>
          </p:txBody>
        </p:sp>
      </p:grp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5FD317FB-9D33-6441-8F77-69B5AA2A82A4}"/>
              </a:ext>
            </a:extLst>
          </p:cNvPr>
          <p:cNvCxnSpPr>
            <a:cxnSpLocks/>
          </p:cNvCxnSpPr>
          <p:nvPr/>
        </p:nvCxnSpPr>
        <p:spPr>
          <a:xfrm>
            <a:off x="6243004" y="4008983"/>
            <a:ext cx="1766998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56445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382" y="670"/>
            <a:ext cx="9139238" cy="515101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1799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4628696" y="1381429"/>
            <a:ext cx="4191177" cy="1026167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1799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5600165" y="3487810"/>
            <a:ext cx="2128757" cy="456962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9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SUBSCRIBE NOW</a:t>
            </a:r>
            <a:endParaRPr kumimoji="0" lang="es-UY" sz="1799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0270" y="572023"/>
            <a:ext cx="2092793" cy="396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7858475" y="3026013"/>
            <a:ext cx="1382786" cy="556923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44" tIns="34272" rIns="68544" bIns="34272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79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65570" y="1503402"/>
            <a:ext cx="2717435" cy="64620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9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1799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39317" y="1029176"/>
            <a:ext cx="3769937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166459" y="2521726"/>
            <a:ext cx="3115650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623995" y="532336"/>
            <a:ext cx="3241721" cy="2682730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Put Your Screenshot</a:t>
              </a:r>
            </a:p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Here</a:t>
              </a:r>
            </a:p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5714704" y="4007188"/>
            <a:ext cx="1910902" cy="2279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404020" y="3638182"/>
            <a:ext cx="3539494" cy="6976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359" marR="0" lvl="0" indent="-127359" algn="l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Easy to use</a:t>
            </a:r>
          </a:p>
          <a:p>
            <a:pPr marL="127359" marR="0" lvl="0" indent="-127359" algn="l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Fully customizable</a:t>
            </a:r>
          </a:p>
          <a:p>
            <a:pPr marL="127359" marR="0" lvl="0" indent="-127359" algn="l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404022" y="3351559"/>
            <a:ext cx="4435297" cy="5075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49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2" y="4591950"/>
            <a:ext cx="9139238" cy="50668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81D0D17-6D3B-4A80-A24A-07855AA7C88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6806" y="691149"/>
            <a:ext cx="2864337" cy="1622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2190750"/>
            <a:ext cx="2094429" cy="396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Certificate">
      <a:dk1>
        <a:srgbClr val="000000"/>
      </a:dk1>
      <a:lt1>
        <a:srgbClr val="FFFFFF"/>
      </a:lt1>
      <a:dk2>
        <a:srgbClr val="44546A"/>
      </a:dk2>
      <a:lt2>
        <a:srgbClr val="F1F2F1"/>
      </a:lt2>
      <a:accent1>
        <a:srgbClr val="303563"/>
      </a:accent1>
      <a:accent2>
        <a:srgbClr val="24294C"/>
      </a:accent2>
      <a:accent3>
        <a:srgbClr val="65121D"/>
      </a:accent3>
      <a:accent4>
        <a:srgbClr val="880000"/>
      </a:accent4>
      <a:accent5>
        <a:srgbClr val="D5B252"/>
      </a:accent5>
      <a:accent6>
        <a:srgbClr val="99C722"/>
      </a:accent6>
      <a:hlink>
        <a:srgbClr val="DF538A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blue-purple">
      <a:dk1>
        <a:srgbClr val="000000"/>
      </a:dk1>
      <a:lt1>
        <a:srgbClr val="FFFFFF"/>
      </a:lt1>
      <a:dk2>
        <a:srgbClr val="44546A"/>
      </a:dk2>
      <a:lt2>
        <a:srgbClr val="F1F2F1"/>
      </a:lt2>
      <a:accent1>
        <a:srgbClr val="47B5EF"/>
      </a:accent1>
      <a:accent2>
        <a:srgbClr val="6590F0"/>
      </a:accent2>
      <a:accent3>
        <a:srgbClr val="846CF1"/>
      </a:accent3>
      <a:accent4>
        <a:srgbClr val="A52EEA"/>
      </a:accent4>
      <a:accent5>
        <a:srgbClr val="61BCB3"/>
      </a:accent5>
      <a:accent6>
        <a:srgbClr val="99C722"/>
      </a:accent6>
      <a:hlink>
        <a:srgbClr val="DF538A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140</Words>
  <Application>Microsoft Office PowerPoint</Application>
  <PresentationFormat>On-screen Show (16:9)</PresentationFormat>
  <Paragraphs>32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4</vt:i4>
      </vt:variant>
    </vt:vector>
  </HeadingPairs>
  <TitlesOfParts>
    <vt:vector size="14" baseType="lpstr">
      <vt:lpstr>Arial</vt:lpstr>
      <vt:lpstr>Athelas</vt:lpstr>
      <vt:lpstr>Calibri</vt:lpstr>
      <vt:lpstr>Charmonman</vt:lpstr>
      <vt:lpstr>Open Sans</vt:lpstr>
      <vt:lpstr>Segoe UI</vt:lpstr>
      <vt:lpstr>Snell Roundhand</vt:lpstr>
      <vt:lpstr>1_Office Theme</vt:lpstr>
      <vt:lpstr>2_Office Theme</vt:lpstr>
      <vt:lpstr>3_Office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2013-12-06T17:56:44Z</dcterms:created>
  <dcterms:modified xsi:type="dcterms:W3CDTF">2023-01-13T19:20:20Z</dcterms:modified>
</cp:coreProperties>
</file>