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8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758" y="3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67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78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72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36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24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3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25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07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01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9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71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138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9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1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8D25995-786B-1182-BD3E-18ADE0E739EC}"/>
              </a:ext>
            </a:extLst>
          </p:cNvPr>
          <p:cNvSpPr/>
          <p:nvPr/>
        </p:nvSpPr>
        <p:spPr>
          <a:xfrm>
            <a:off x="4050768" y="975314"/>
            <a:ext cx="4089163" cy="2044581"/>
          </a:xfrm>
          <a:custGeom>
            <a:avLst/>
            <a:gdLst>
              <a:gd name="connsiteX0" fmla="*/ 3824478 w 3824477"/>
              <a:gd name="connsiteY0" fmla="*/ 0 h 1912238"/>
              <a:gd name="connsiteX1" fmla="*/ 1912239 w 3824477"/>
              <a:gd name="connsiteY1" fmla="*/ 1912239 h 1912238"/>
              <a:gd name="connsiteX2" fmla="*/ 0 w 3824477"/>
              <a:gd name="connsiteY2" fmla="*/ 0 h 191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4477" h="1912238">
                <a:moveTo>
                  <a:pt x="3824478" y="0"/>
                </a:moveTo>
                <a:cubicBezTo>
                  <a:pt x="3824478" y="1056132"/>
                  <a:pt x="2968371" y="1912239"/>
                  <a:pt x="1912239" y="1912239"/>
                </a:cubicBezTo>
                <a:cubicBezTo>
                  <a:pt x="856107" y="1912239"/>
                  <a:pt x="0" y="1056132"/>
                  <a:pt x="0" y="0"/>
                </a:cubicBezTo>
              </a:path>
            </a:pathLst>
          </a:custGeom>
          <a:noFill/>
          <a:ln w="38100" cap="rnd">
            <a:solidFill>
              <a:schemeClr val="bg1">
                <a:lumMod val="85000"/>
              </a:schemeClr>
            </a:solidFill>
            <a:prstDash val="solid"/>
            <a:round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14CDC47-55C3-E310-3DBF-8730385A3F23}"/>
              </a:ext>
            </a:extLst>
          </p:cNvPr>
          <p:cNvSpPr/>
          <p:nvPr/>
        </p:nvSpPr>
        <p:spPr>
          <a:xfrm>
            <a:off x="2422004" y="2836168"/>
            <a:ext cx="2486737" cy="2474816"/>
          </a:xfrm>
          <a:custGeom>
            <a:avLst/>
            <a:gdLst>
              <a:gd name="connsiteX0" fmla="*/ 1205415 w 2325774"/>
              <a:gd name="connsiteY0" fmla="*/ 44952 h 2314625"/>
              <a:gd name="connsiteX1" fmla="*/ 96800 w 2325774"/>
              <a:gd name="connsiteY1" fmla="*/ 850577 h 2314625"/>
              <a:gd name="connsiteX2" fmla="*/ 54795 w 2325774"/>
              <a:gd name="connsiteY2" fmla="*/ 1192048 h 2314625"/>
              <a:gd name="connsiteX3" fmla="*/ 1502118 w 2325774"/>
              <a:gd name="connsiteY3" fmla="*/ 2293519 h 2314625"/>
              <a:gd name="connsiteX4" fmla="*/ 1819492 w 2325774"/>
              <a:gd name="connsiteY4" fmla="*/ 2163789 h 2314625"/>
              <a:gd name="connsiteX5" fmla="*/ 2310315 w 2325774"/>
              <a:gd name="connsiteY5" fmla="*/ 883248 h 2314625"/>
              <a:gd name="connsiteX6" fmla="*/ 2193348 w 2325774"/>
              <a:gd name="connsiteY6" fmla="*/ 589306 h 2314625"/>
              <a:gd name="connsiteX7" fmla="*/ 1518311 w 2325774"/>
              <a:gd name="connsiteY7" fmla="*/ 77909 h 2314625"/>
              <a:gd name="connsiteX8" fmla="*/ 1205415 w 2325774"/>
              <a:gd name="connsiteY8" fmla="*/ 44952 h 231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5774" h="2314625">
                <a:moveTo>
                  <a:pt x="1205415" y="44952"/>
                </a:moveTo>
                <a:lnTo>
                  <a:pt x="96800" y="850577"/>
                </a:lnTo>
                <a:cubicBezTo>
                  <a:pt x="-13500" y="930682"/>
                  <a:pt x="-32359" y="1087273"/>
                  <a:pt x="54795" y="1192048"/>
                </a:cubicBezTo>
                <a:cubicBezTo>
                  <a:pt x="445510" y="1661535"/>
                  <a:pt x="940334" y="2040154"/>
                  <a:pt x="1502118" y="2293519"/>
                </a:cubicBezTo>
                <a:cubicBezTo>
                  <a:pt x="1625848" y="2349336"/>
                  <a:pt x="1770914" y="2290471"/>
                  <a:pt x="1819492" y="2163789"/>
                </a:cubicBezTo>
                <a:lnTo>
                  <a:pt x="2310315" y="883248"/>
                </a:lnTo>
                <a:cubicBezTo>
                  <a:pt x="2353844" y="769805"/>
                  <a:pt x="2302504" y="642741"/>
                  <a:pt x="2193348" y="589306"/>
                </a:cubicBezTo>
                <a:cubicBezTo>
                  <a:pt x="1936554" y="463671"/>
                  <a:pt x="1707477" y="289269"/>
                  <a:pt x="1518311" y="77909"/>
                </a:cubicBezTo>
                <a:cubicBezTo>
                  <a:pt x="1438015" y="-11817"/>
                  <a:pt x="1302760" y="-25723"/>
                  <a:pt x="1205415" y="449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21D635D-EE8C-9EE4-297C-E2107769672C}"/>
              </a:ext>
            </a:extLst>
          </p:cNvPr>
          <p:cNvSpPr/>
          <p:nvPr/>
        </p:nvSpPr>
        <p:spPr>
          <a:xfrm>
            <a:off x="1403732" y="1179984"/>
            <a:ext cx="2251334" cy="2263372"/>
          </a:xfrm>
          <a:custGeom>
            <a:avLst/>
            <a:gdLst>
              <a:gd name="connsiteX0" fmla="*/ 1607465 w 2105608"/>
              <a:gd name="connsiteY0" fmla="*/ 10770 h 2116867"/>
              <a:gd name="connsiteX1" fmla="*/ 237008 w 2105608"/>
              <a:gd name="connsiteY1" fmla="*/ 7 h 2116867"/>
              <a:gd name="connsiteX2" fmla="*/ 407 w 2105608"/>
              <a:gd name="connsiteY2" fmla="*/ 249753 h 2116867"/>
              <a:gd name="connsiteX3" fmla="*/ 510185 w 2105608"/>
              <a:gd name="connsiteY3" fmla="*/ 1995685 h 2116867"/>
              <a:gd name="connsiteX4" fmla="*/ 842608 w 2105608"/>
              <a:gd name="connsiteY4" fmla="*/ 2079886 h 2116867"/>
              <a:gd name="connsiteX5" fmla="*/ 1998276 w 2105608"/>
              <a:gd name="connsiteY5" fmla="*/ 1341508 h 2116867"/>
              <a:gd name="connsiteX6" fmla="*/ 2078762 w 2105608"/>
              <a:gd name="connsiteY6" fmla="*/ 1035565 h 2116867"/>
              <a:gd name="connsiteX7" fmla="*/ 1839685 w 2105608"/>
              <a:gd name="connsiteY7" fmla="*/ 223178 h 2116867"/>
              <a:gd name="connsiteX8" fmla="*/ 1607465 w 2105608"/>
              <a:gd name="connsiteY8" fmla="*/ 10770 h 211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5608" h="2116867">
                <a:moveTo>
                  <a:pt x="1607465" y="10770"/>
                </a:moveTo>
                <a:lnTo>
                  <a:pt x="237008" y="7"/>
                </a:lnTo>
                <a:cubicBezTo>
                  <a:pt x="100706" y="-1041"/>
                  <a:pt x="-7498" y="113640"/>
                  <a:pt x="407" y="249753"/>
                </a:cubicBezTo>
                <a:cubicBezTo>
                  <a:pt x="35745" y="859543"/>
                  <a:pt x="208719" y="1458094"/>
                  <a:pt x="510185" y="1995685"/>
                </a:cubicBezTo>
                <a:cubicBezTo>
                  <a:pt x="576575" y="2114081"/>
                  <a:pt x="728213" y="2152943"/>
                  <a:pt x="842608" y="2079886"/>
                </a:cubicBezTo>
                <a:lnTo>
                  <a:pt x="1998276" y="1341508"/>
                </a:lnTo>
                <a:cubicBezTo>
                  <a:pt x="2100670" y="1276071"/>
                  <a:pt x="2134865" y="1143388"/>
                  <a:pt x="2078762" y="1035565"/>
                </a:cubicBezTo>
                <a:cubicBezTo>
                  <a:pt x="1946936" y="781914"/>
                  <a:pt x="1866164" y="505594"/>
                  <a:pt x="1839685" y="223178"/>
                </a:cubicBezTo>
                <a:cubicBezTo>
                  <a:pt x="1828350" y="103258"/>
                  <a:pt x="1727766" y="11723"/>
                  <a:pt x="1607465" y="1077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ED47652-EBA4-F595-A239-1279E301C283}"/>
              </a:ext>
            </a:extLst>
          </p:cNvPr>
          <p:cNvSpPr/>
          <p:nvPr/>
        </p:nvSpPr>
        <p:spPr>
          <a:xfrm>
            <a:off x="7246540" y="2836168"/>
            <a:ext cx="2474414" cy="2481322"/>
          </a:xfrm>
          <a:custGeom>
            <a:avLst/>
            <a:gdLst>
              <a:gd name="connsiteX0" fmla="*/ 14425 w 2314249"/>
              <a:gd name="connsiteY0" fmla="*/ 879523 h 2320710"/>
              <a:gd name="connsiteX1" fmla="*/ 485532 w 2314249"/>
              <a:gd name="connsiteY1" fmla="*/ 2166446 h 2320710"/>
              <a:gd name="connsiteX2" fmla="*/ 802429 w 2314249"/>
              <a:gd name="connsiteY2" fmla="*/ 2300367 h 2320710"/>
              <a:gd name="connsiteX3" fmla="*/ 2258229 w 2314249"/>
              <a:gd name="connsiteY3" fmla="*/ 1210040 h 2320710"/>
              <a:gd name="connsiteX4" fmla="*/ 2220320 w 2314249"/>
              <a:gd name="connsiteY4" fmla="*/ 869236 h 2320710"/>
              <a:gd name="connsiteX5" fmla="*/ 1123231 w 2314249"/>
              <a:gd name="connsiteY5" fmla="*/ 46467 h 2320710"/>
              <a:gd name="connsiteX6" fmla="*/ 808525 w 2314249"/>
              <a:gd name="connsiteY6" fmla="*/ 78471 h 2320710"/>
              <a:gd name="connsiteX7" fmla="*/ 131773 w 2314249"/>
              <a:gd name="connsiteY7" fmla="*/ 587582 h 2320710"/>
              <a:gd name="connsiteX8" fmla="*/ 14425 w 2314249"/>
              <a:gd name="connsiteY8" fmla="*/ 879523 h 232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4249" h="2320710">
                <a:moveTo>
                  <a:pt x="14425" y="879523"/>
                </a:moveTo>
                <a:lnTo>
                  <a:pt x="485532" y="2166446"/>
                </a:lnTo>
                <a:cubicBezTo>
                  <a:pt x="532395" y="2294462"/>
                  <a:pt x="677746" y="2355517"/>
                  <a:pt x="802429" y="2300367"/>
                </a:cubicBezTo>
                <a:cubicBezTo>
                  <a:pt x="1360975" y="2053194"/>
                  <a:pt x="1860656" y="1681052"/>
                  <a:pt x="2258229" y="1210040"/>
                </a:cubicBezTo>
                <a:cubicBezTo>
                  <a:pt x="2345764" y="1106408"/>
                  <a:pt x="2328905" y="950675"/>
                  <a:pt x="2220320" y="869236"/>
                </a:cubicBezTo>
                <a:lnTo>
                  <a:pt x="1123231" y="46467"/>
                </a:lnTo>
                <a:cubicBezTo>
                  <a:pt x="1025980" y="-26495"/>
                  <a:pt x="889773" y="-11827"/>
                  <a:pt x="808525" y="78471"/>
                </a:cubicBezTo>
                <a:cubicBezTo>
                  <a:pt x="617358" y="290973"/>
                  <a:pt x="386948" y="463566"/>
                  <a:pt x="131773" y="587582"/>
                </a:cubicBezTo>
                <a:cubicBezTo>
                  <a:pt x="23474" y="640160"/>
                  <a:pt x="-27009" y="766461"/>
                  <a:pt x="14425" y="87952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0DE2BEA-2F27-9F66-3E93-14D9843D4AA0}"/>
              </a:ext>
            </a:extLst>
          </p:cNvPr>
          <p:cNvSpPr/>
          <p:nvPr/>
        </p:nvSpPr>
        <p:spPr>
          <a:xfrm>
            <a:off x="8542684" y="1107976"/>
            <a:ext cx="2247857" cy="2264668"/>
          </a:xfrm>
          <a:custGeom>
            <a:avLst/>
            <a:gdLst>
              <a:gd name="connsiteX0" fmla="*/ 106827 w 2102356"/>
              <a:gd name="connsiteY0" fmla="*/ 1331119 h 2118079"/>
              <a:gd name="connsiteX1" fmla="*/ 1254685 w 2102356"/>
              <a:gd name="connsiteY1" fmla="*/ 2079879 h 2118079"/>
              <a:gd name="connsiteX2" fmla="*/ 1588632 w 2102356"/>
              <a:gd name="connsiteY2" fmla="*/ 1997393 h 2118079"/>
              <a:gd name="connsiteX3" fmla="*/ 2101934 w 2102356"/>
              <a:gd name="connsiteY3" fmla="*/ 252508 h 2118079"/>
              <a:gd name="connsiteX4" fmla="*/ 1867619 w 2102356"/>
              <a:gd name="connsiteY4" fmla="*/ 2191 h 2118079"/>
              <a:gd name="connsiteX5" fmla="*/ 496209 w 2102356"/>
              <a:gd name="connsiteY5" fmla="*/ 0 h 2118079"/>
              <a:gd name="connsiteX6" fmla="*/ 263323 w 2102356"/>
              <a:gd name="connsiteY6" fmla="*/ 214027 h 2118079"/>
              <a:gd name="connsiteX7" fmla="*/ 26055 w 2102356"/>
              <a:gd name="connsiteY7" fmla="*/ 1026986 h 2118079"/>
              <a:gd name="connsiteX8" fmla="*/ 106827 w 2102356"/>
              <a:gd name="connsiteY8" fmla="*/ 1331119 h 21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2356" h="2118079">
                <a:moveTo>
                  <a:pt x="106827" y="1331119"/>
                </a:moveTo>
                <a:lnTo>
                  <a:pt x="1254685" y="2079879"/>
                </a:lnTo>
                <a:cubicBezTo>
                  <a:pt x="1368890" y="2154365"/>
                  <a:pt x="1521861" y="2116265"/>
                  <a:pt x="1588632" y="1997393"/>
                </a:cubicBezTo>
                <a:cubicBezTo>
                  <a:pt x="1888002" y="1464945"/>
                  <a:pt x="2065453" y="867728"/>
                  <a:pt x="2101934" y="252508"/>
                </a:cubicBezTo>
                <a:cubicBezTo>
                  <a:pt x="2109935" y="117063"/>
                  <a:pt x="2003255" y="2477"/>
                  <a:pt x="1867619" y="2191"/>
                </a:cubicBezTo>
                <a:lnTo>
                  <a:pt x="496209" y="0"/>
                </a:lnTo>
                <a:cubicBezTo>
                  <a:pt x="374670" y="-190"/>
                  <a:pt x="274372" y="93060"/>
                  <a:pt x="263323" y="214027"/>
                </a:cubicBezTo>
                <a:cubicBezTo>
                  <a:pt x="237415" y="498729"/>
                  <a:pt x="156167" y="774954"/>
                  <a:pt x="26055" y="1026986"/>
                </a:cubicBezTo>
                <a:cubicBezTo>
                  <a:pt x="-29190" y="1133952"/>
                  <a:pt x="6052" y="1265397"/>
                  <a:pt x="106827" y="13311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A666914-DC02-3348-B231-CBE74BACEB0A}"/>
              </a:ext>
            </a:extLst>
          </p:cNvPr>
          <p:cNvSpPr/>
          <p:nvPr/>
        </p:nvSpPr>
        <p:spPr>
          <a:xfrm>
            <a:off x="4931236" y="3699376"/>
            <a:ext cx="2336835" cy="2015635"/>
          </a:xfrm>
          <a:custGeom>
            <a:avLst/>
            <a:gdLst>
              <a:gd name="connsiteX0" fmla="*/ 417686 w 2185575"/>
              <a:gd name="connsiteY0" fmla="*/ 165400 h 1885166"/>
              <a:gd name="connsiteX1" fmla="*/ 10683 w 2185575"/>
              <a:gd name="connsiteY1" fmla="*/ 1474040 h 1885166"/>
              <a:gd name="connsiteX2" fmla="*/ 181180 w 2185575"/>
              <a:gd name="connsiteY2" fmla="*/ 1772839 h 1885166"/>
              <a:gd name="connsiteX3" fmla="*/ 1999884 w 2185575"/>
              <a:gd name="connsiteY3" fmla="*/ 1790460 h 1885166"/>
              <a:gd name="connsiteX4" fmla="*/ 2176668 w 2185575"/>
              <a:gd name="connsiteY4" fmla="*/ 1496709 h 1885166"/>
              <a:gd name="connsiteX5" fmla="*/ 1804431 w 2185575"/>
              <a:gd name="connsiteY5" fmla="*/ 176735 h 1885166"/>
              <a:gd name="connsiteX6" fmla="*/ 1534969 w 2185575"/>
              <a:gd name="connsiteY6" fmla="*/ 11095 h 1885166"/>
              <a:gd name="connsiteX7" fmla="*/ 688101 w 2185575"/>
              <a:gd name="connsiteY7" fmla="*/ 4713 h 1885166"/>
              <a:gd name="connsiteX8" fmla="*/ 417686 w 2185575"/>
              <a:gd name="connsiteY8" fmla="*/ 165400 h 188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5575" h="1885166">
                <a:moveTo>
                  <a:pt x="417686" y="165400"/>
                </a:moveTo>
                <a:lnTo>
                  <a:pt x="10683" y="1474040"/>
                </a:lnTo>
                <a:cubicBezTo>
                  <a:pt x="-29798" y="1604246"/>
                  <a:pt x="48593" y="1740930"/>
                  <a:pt x="181180" y="1772839"/>
                </a:cubicBezTo>
                <a:cubicBezTo>
                  <a:pt x="775160" y="1915523"/>
                  <a:pt x="1398095" y="1923239"/>
                  <a:pt x="1999884" y="1790460"/>
                </a:cubicBezTo>
                <a:cubicBezTo>
                  <a:pt x="2132377" y="1761219"/>
                  <a:pt x="2213530" y="1627297"/>
                  <a:pt x="2176668" y="1496709"/>
                </a:cubicBezTo>
                <a:lnTo>
                  <a:pt x="1804431" y="176735"/>
                </a:lnTo>
                <a:cubicBezTo>
                  <a:pt x="1771475" y="59768"/>
                  <a:pt x="1654412" y="-11289"/>
                  <a:pt x="1534969" y="11095"/>
                </a:cubicBezTo>
                <a:cubicBezTo>
                  <a:pt x="1254077" y="63863"/>
                  <a:pt x="966136" y="61101"/>
                  <a:pt x="688101" y="4713"/>
                </a:cubicBezTo>
                <a:cubicBezTo>
                  <a:pt x="570277" y="-19290"/>
                  <a:pt x="453405" y="50528"/>
                  <a:pt x="417686" y="1654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729FC1C-B79D-14E2-A5A4-524B8A77903B}"/>
              </a:ext>
            </a:extLst>
          </p:cNvPr>
          <p:cNvSpPr/>
          <p:nvPr/>
        </p:nvSpPr>
        <p:spPr>
          <a:xfrm>
            <a:off x="2717831" y="2459159"/>
            <a:ext cx="2486737" cy="2474816"/>
          </a:xfrm>
          <a:custGeom>
            <a:avLst/>
            <a:gdLst>
              <a:gd name="connsiteX0" fmla="*/ 1205415 w 2325774"/>
              <a:gd name="connsiteY0" fmla="*/ 44952 h 2314625"/>
              <a:gd name="connsiteX1" fmla="*/ 96800 w 2325774"/>
              <a:gd name="connsiteY1" fmla="*/ 850577 h 2314625"/>
              <a:gd name="connsiteX2" fmla="*/ 54795 w 2325774"/>
              <a:gd name="connsiteY2" fmla="*/ 1192048 h 2314625"/>
              <a:gd name="connsiteX3" fmla="*/ 1502118 w 2325774"/>
              <a:gd name="connsiteY3" fmla="*/ 2293519 h 2314625"/>
              <a:gd name="connsiteX4" fmla="*/ 1819492 w 2325774"/>
              <a:gd name="connsiteY4" fmla="*/ 2163789 h 2314625"/>
              <a:gd name="connsiteX5" fmla="*/ 2310315 w 2325774"/>
              <a:gd name="connsiteY5" fmla="*/ 883248 h 2314625"/>
              <a:gd name="connsiteX6" fmla="*/ 2193348 w 2325774"/>
              <a:gd name="connsiteY6" fmla="*/ 589306 h 2314625"/>
              <a:gd name="connsiteX7" fmla="*/ 1518311 w 2325774"/>
              <a:gd name="connsiteY7" fmla="*/ 77909 h 2314625"/>
              <a:gd name="connsiteX8" fmla="*/ 1205415 w 2325774"/>
              <a:gd name="connsiteY8" fmla="*/ 44952 h 231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5774" h="2314625">
                <a:moveTo>
                  <a:pt x="1205415" y="44952"/>
                </a:moveTo>
                <a:lnTo>
                  <a:pt x="96800" y="850577"/>
                </a:lnTo>
                <a:cubicBezTo>
                  <a:pt x="-13500" y="930682"/>
                  <a:pt x="-32359" y="1087273"/>
                  <a:pt x="54795" y="1192048"/>
                </a:cubicBezTo>
                <a:cubicBezTo>
                  <a:pt x="445510" y="1661535"/>
                  <a:pt x="940334" y="2040154"/>
                  <a:pt x="1502118" y="2293519"/>
                </a:cubicBezTo>
                <a:cubicBezTo>
                  <a:pt x="1625848" y="2349336"/>
                  <a:pt x="1770914" y="2290471"/>
                  <a:pt x="1819492" y="2163789"/>
                </a:cubicBezTo>
                <a:lnTo>
                  <a:pt x="2310315" y="883248"/>
                </a:lnTo>
                <a:cubicBezTo>
                  <a:pt x="2353844" y="769805"/>
                  <a:pt x="2302504" y="642741"/>
                  <a:pt x="2193348" y="589306"/>
                </a:cubicBezTo>
                <a:cubicBezTo>
                  <a:pt x="1936554" y="463671"/>
                  <a:pt x="1707477" y="289269"/>
                  <a:pt x="1518311" y="77909"/>
                </a:cubicBezTo>
                <a:cubicBezTo>
                  <a:pt x="1438015" y="-11817"/>
                  <a:pt x="1302760" y="-25723"/>
                  <a:pt x="1205415" y="4495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957B5AB-C012-E798-79EC-23EC2CF7CEBC}"/>
              </a:ext>
            </a:extLst>
          </p:cNvPr>
          <p:cNvSpPr/>
          <p:nvPr/>
        </p:nvSpPr>
        <p:spPr>
          <a:xfrm>
            <a:off x="1786383" y="955040"/>
            <a:ext cx="2251334" cy="2263372"/>
          </a:xfrm>
          <a:custGeom>
            <a:avLst/>
            <a:gdLst>
              <a:gd name="connsiteX0" fmla="*/ 1607465 w 2105608"/>
              <a:gd name="connsiteY0" fmla="*/ 10770 h 2116867"/>
              <a:gd name="connsiteX1" fmla="*/ 237008 w 2105608"/>
              <a:gd name="connsiteY1" fmla="*/ 7 h 2116867"/>
              <a:gd name="connsiteX2" fmla="*/ 407 w 2105608"/>
              <a:gd name="connsiteY2" fmla="*/ 249753 h 2116867"/>
              <a:gd name="connsiteX3" fmla="*/ 510185 w 2105608"/>
              <a:gd name="connsiteY3" fmla="*/ 1995685 h 2116867"/>
              <a:gd name="connsiteX4" fmla="*/ 842608 w 2105608"/>
              <a:gd name="connsiteY4" fmla="*/ 2079886 h 2116867"/>
              <a:gd name="connsiteX5" fmla="*/ 1998276 w 2105608"/>
              <a:gd name="connsiteY5" fmla="*/ 1341508 h 2116867"/>
              <a:gd name="connsiteX6" fmla="*/ 2078762 w 2105608"/>
              <a:gd name="connsiteY6" fmla="*/ 1035565 h 2116867"/>
              <a:gd name="connsiteX7" fmla="*/ 1839685 w 2105608"/>
              <a:gd name="connsiteY7" fmla="*/ 223178 h 2116867"/>
              <a:gd name="connsiteX8" fmla="*/ 1607465 w 2105608"/>
              <a:gd name="connsiteY8" fmla="*/ 10770 h 211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5608" h="2116867">
                <a:moveTo>
                  <a:pt x="1607465" y="10770"/>
                </a:moveTo>
                <a:lnTo>
                  <a:pt x="237008" y="7"/>
                </a:lnTo>
                <a:cubicBezTo>
                  <a:pt x="100706" y="-1041"/>
                  <a:pt x="-7498" y="113640"/>
                  <a:pt x="407" y="249753"/>
                </a:cubicBezTo>
                <a:cubicBezTo>
                  <a:pt x="35745" y="859543"/>
                  <a:pt x="208719" y="1458094"/>
                  <a:pt x="510185" y="1995685"/>
                </a:cubicBezTo>
                <a:cubicBezTo>
                  <a:pt x="576575" y="2114081"/>
                  <a:pt x="728213" y="2152943"/>
                  <a:pt x="842608" y="2079886"/>
                </a:cubicBezTo>
                <a:lnTo>
                  <a:pt x="1998276" y="1341508"/>
                </a:lnTo>
                <a:cubicBezTo>
                  <a:pt x="2100670" y="1276071"/>
                  <a:pt x="2134865" y="1143388"/>
                  <a:pt x="2078762" y="1035565"/>
                </a:cubicBezTo>
                <a:cubicBezTo>
                  <a:pt x="1946936" y="781914"/>
                  <a:pt x="1866164" y="505594"/>
                  <a:pt x="1839685" y="223178"/>
                </a:cubicBezTo>
                <a:cubicBezTo>
                  <a:pt x="1828350" y="103258"/>
                  <a:pt x="1727766" y="11723"/>
                  <a:pt x="1607465" y="107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B59C7A2-AF13-27F1-EB2D-81B42561ED20}"/>
              </a:ext>
            </a:extLst>
          </p:cNvPr>
          <p:cNvSpPr/>
          <p:nvPr/>
        </p:nvSpPr>
        <p:spPr>
          <a:xfrm>
            <a:off x="6981127" y="2463448"/>
            <a:ext cx="2474414" cy="2481322"/>
          </a:xfrm>
          <a:custGeom>
            <a:avLst/>
            <a:gdLst>
              <a:gd name="connsiteX0" fmla="*/ 14425 w 2314249"/>
              <a:gd name="connsiteY0" fmla="*/ 879523 h 2320710"/>
              <a:gd name="connsiteX1" fmla="*/ 485532 w 2314249"/>
              <a:gd name="connsiteY1" fmla="*/ 2166446 h 2320710"/>
              <a:gd name="connsiteX2" fmla="*/ 802429 w 2314249"/>
              <a:gd name="connsiteY2" fmla="*/ 2300367 h 2320710"/>
              <a:gd name="connsiteX3" fmla="*/ 2258229 w 2314249"/>
              <a:gd name="connsiteY3" fmla="*/ 1210040 h 2320710"/>
              <a:gd name="connsiteX4" fmla="*/ 2220320 w 2314249"/>
              <a:gd name="connsiteY4" fmla="*/ 869236 h 2320710"/>
              <a:gd name="connsiteX5" fmla="*/ 1123231 w 2314249"/>
              <a:gd name="connsiteY5" fmla="*/ 46467 h 2320710"/>
              <a:gd name="connsiteX6" fmla="*/ 808525 w 2314249"/>
              <a:gd name="connsiteY6" fmla="*/ 78471 h 2320710"/>
              <a:gd name="connsiteX7" fmla="*/ 131773 w 2314249"/>
              <a:gd name="connsiteY7" fmla="*/ 587582 h 2320710"/>
              <a:gd name="connsiteX8" fmla="*/ 14425 w 2314249"/>
              <a:gd name="connsiteY8" fmla="*/ 879523 h 232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4249" h="2320710">
                <a:moveTo>
                  <a:pt x="14425" y="879523"/>
                </a:moveTo>
                <a:lnTo>
                  <a:pt x="485532" y="2166446"/>
                </a:lnTo>
                <a:cubicBezTo>
                  <a:pt x="532395" y="2294462"/>
                  <a:pt x="677746" y="2355517"/>
                  <a:pt x="802429" y="2300367"/>
                </a:cubicBezTo>
                <a:cubicBezTo>
                  <a:pt x="1360975" y="2053194"/>
                  <a:pt x="1860656" y="1681052"/>
                  <a:pt x="2258229" y="1210040"/>
                </a:cubicBezTo>
                <a:cubicBezTo>
                  <a:pt x="2345764" y="1106408"/>
                  <a:pt x="2328905" y="950675"/>
                  <a:pt x="2220320" y="869236"/>
                </a:cubicBezTo>
                <a:lnTo>
                  <a:pt x="1123231" y="46467"/>
                </a:lnTo>
                <a:cubicBezTo>
                  <a:pt x="1025980" y="-26495"/>
                  <a:pt x="889773" y="-11827"/>
                  <a:pt x="808525" y="78471"/>
                </a:cubicBezTo>
                <a:cubicBezTo>
                  <a:pt x="617358" y="290973"/>
                  <a:pt x="386948" y="463566"/>
                  <a:pt x="131773" y="587582"/>
                </a:cubicBezTo>
                <a:cubicBezTo>
                  <a:pt x="23474" y="640160"/>
                  <a:pt x="-27009" y="766461"/>
                  <a:pt x="14425" y="87952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E00B9FB-ED70-A93C-A80B-52927DC5E522}"/>
              </a:ext>
            </a:extLst>
          </p:cNvPr>
          <p:cNvSpPr/>
          <p:nvPr/>
        </p:nvSpPr>
        <p:spPr>
          <a:xfrm>
            <a:off x="8156884" y="957696"/>
            <a:ext cx="2247857" cy="2264668"/>
          </a:xfrm>
          <a:custGeom>
            <a:avLst/>
            <a:gdLst>
              <a:gd name="connsiteX0" fmla="*/ 106827 w 2102356"/>
              <a:gd name="connsiteY0" fmla="*/ 1331119 h 2118079"/>
              <a:gd name="connsiteX1" fmla="*/ 1254685 w 2102356"/>
              <a:gd name="connsiteY1" fmla="*/ 2079879 h 2118079"/>
              <a:gd name="connsiteX2" fmla="*/ 1588632 w 2102356"/>
              <a:gd name="connsiteY2" fmla="*/ 1997393 h 2118079"/>
              <a:gd name="connsiteX3" fmla="*/ 2101934 w 2102356"/>
              <a:gd name="connsiteY3" fmla="*/ 252508 h 2118079"/>
              <a:gd name="connsiteX4" fmla="*/ 1867619 w 2102356"/>
              <a:gd name="connsiteY4" fmla="*/ 2191 h 2118079"/>
              <a:gd name="connsiteX5" fmla="*/ 496209 w 2102356"/>
              <a:gd name="connsiteY5" fmla="*/ 0 h 2118079"/>
              <a:gd name="connsiteX6" fmla="*/ 263323 w 2102356"/>
              <a:gd name="connsiteY6" fmla="*/ 214027 h 2118079"/>
              <a:gd name="connsiteX7" fmla="*/ 26055 w 2102356"/>
              <a:gd name="connsiteY7" fmla="*/ 1026986 h 2118079"/>
              <a:gd name="connsiteX8" fmla="*/ 106827 w 2102356"/>
              <a:gd name="connsiteY8" fmla="*/ 1331119 h 21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2356" h="2118079">
                <a:moveTo>
                  <a:pt x="106827" y="1331119"/>
                </a:moveTo>
                <a:lnTo>
                  <a:pt x="1254685" y="2079879"/>
                </a:lnTo>
                <a:cubicBezTo>
                  <a:pt x="1368890" y="2154365"/>
                  <a:pt x="1521861" y="2116265"/>
                  <a:pt x="1588632" y="1997393"/>
                </a:cubicBezTo>
                <a:cubicBezTo>
                  <a:pt x="1888002" y="1464945"/>
                  <a:pt x="2065453" y="867728"/>
                  <a:pt x="2101934" y="252508"/>
                </a:cubicBezTo>
                <a:cubicBezTo>
                  <a:pt x="2109935" y="117063"/>
                  <a:pt x="2003255" y="2477"/>
                  <a:pt x="1867619" y="2191"/>
                </a:cubicBezTo>
                <a:lnTo>
                  <a:pt x="496209" y="0"/>
                </a:lnTo>
                <a:cubicBezTo>
                  <a:pt x="374670" y="-190"/>
                  <a:pt x="274372" y="93060"/>
                  <a:pt x="263323" y="214027"/>
                </a:cubicBezTo>
                <a:cubicBezTo>
                  <a:pt x="237415" y="498729"/>
                  <a:pt x="156167" y="774954"/>
                  <a:pt x="26055" y="1026986"/>
                </a:cubicBezTo>
                <a:cubicBezTo>
                  <a:pt x="-29190" y="1133952"/>
                  <a:pt x="6052" y="1265397"/>
                  <a:pt x="106827" y="133111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54033E4-490D-0A34-224B-FCAC173C653A}"/>
              </a:ext>
            </a:extLst>
          </p:cNvPr>
          <p:cNvSpPr/>
          <p:nvPr/>
        </p:nvSpPr>
        <p:spPr>
          <a:xfrm>
            <a:off x="4924430" y="3275267"/>
            <a:ext cx="2336835" cy="2015635"/>
          </a:xfrm>
          <a:custGeom>
            <a:avLst/>
            <a:gdLst>
              <a:gd name="connsiteX0" fmla="*/ 417686 w 2185575"/>
              <a:gd name="connsiteY0" fmla="*/ 165400 h 1885166"/>
              <a:gd name="connsiteX1" fmla="*/ 10683 w 2185575"/>
              <a:gd name="connsiteY1" fmla="*/ 1474040 h 1885166"/>
              <a:gd name="connsiteX2" fmla="*/ 181180 w 2185575"/>
              <a:gd name="connsiteY2" fmla="*/ 1772839 h 1885166"/>
              <a:gd name="connsiteX3" fmla="*/ 1999884 w 2185575"/>
              <a:gd name="connsiteY3" fmla="*/ 1790460 h 1885166"/>
              <a:gd name="connsiteX4" fmla="*/ 2176668 w 2185575"/>
              <a:gd name="connsiteY4" fmla="*/ 1496709 h 1885166"/>
              <a:gd name="connsiteX5" fmla="*/ 1804431 w 2185575"/>
              <a:gd name="connsiteY5" fmla="*/ 176735 h 1885166"/>
              <a:gd name="connsiteX6" fmla="*/ 1534969 w 2185575"/>
              <a:gd name="connsiteY6" fmla="*/ 11095 h 1885166"/>
              <a:gd name="connsiteX7" fmla="*/ 688101 w 2185575"/>
              <a:gd name="connsiteY7" fmla="*/ 4713 h 1885166"/>
              <a:gd name="connsiteX8" fmla="*/ 417686 w 2185575"/>
              <a:gd name="connsiteY8" fmla="*/ 165400 h 188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5575" h="1885166">
                <a:moveTo>
                  <a:pt x="417686" y="165400"/>
                </a:moveTo>
                <a:lnTo>
                  <a:pt x="10683" y="1474040"/>
                </a:lnTo>
                <a:cubicBezTo>
                  <a:pt x="-29798" y="1604246"/>
                  <a:pt x="48593" y="1740930"/>
                  <a:pt x="181180" y="1772839"/>
                </a:cubicBezTo>
                <a:cubicBezTo>
                  <a:pt x="775160" y="1915523"/>
                  <a:pt x="1398095" y="1923239"/>
                  <a:pt x="1999884" y="1790460"/>
                </a:cubicBezTo>
                <a:cubicBezTo>
                  <a:pt x="2132377" y="1761219"/>
                  <a:pt x="2213530" y="1627297"/>
                  <a:pt x="2176668" y="1496709"/>
                </a:cubicBezTo>
                <a:lnTo>
                  <a:pt x="1804431" y="176735"/>
                </a:lnTo>
                <a:cubicBezTo>
                  <a:pt x="1771475" y="59768"/>
                  <a:pt x="1654412" y="-11289"/>
                  <a:pt x="1534969" y="11095"/>
                </a:cubicBezTo>
                <a:cubicBezTo>
                  <a:pt x="1254077" y="63863"/>
                  <a:pt x="966136" y="61101"/>
                  <a:pt x="688101" y="4713"/>
                </a:cubicBezTo>
                <a:cubicBezTo>
                  <a:pt x="570277" y="-19290"/>
                  <a:pt x="453405" y="50528"/>
                  <a:pt x="417686" y="16540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7B20A7-4B48-6F58-4EB8-3B8DC013C629}"/>
              </a:ext>
            </a:extLst>
          </p:cNvPr>
          <p:cNvSpPr/>
          <p:nvPr/>
        </p:nvSpPr>
        <p:spPr>
          <a:xfrm>
            <a:off x="7909748" y="1412240"/>
            <a:ext cx="282000" cy="28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DB4F401-6C44-FFB1-5D87-DDEE687E8D24}"/>
              </a:ext>
            </a:extLst>
          </p:cNvPr>
          <p:cNvSpPr/>
          <p:nvPr/>
        </p:nvSpPr>
        <p:spPr>
          <a:xfrm>
            <a:off x="4008308" y="1412240"/>
            <a:ext cx="282000" cy="28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38C5525-B20B-62D8-017D-23F2430CB3D0}"/>
              </a:ext>
            </a:extLst>
          </p:cNvPr>
          <p:cNvSpPr/>
          <p:nvPr/>
        </p:nvSpPr>
        <p:spPr>
          <a:xfrm>
            <a:off x="4678868" y="2448560"/>
            <a:ext cx="282000" cy="28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EA064D4-666B-45B3-BCA8-9967E24377DC}"/>
              </a:ext>
            </a:extLst>
          </p:cNvPr>
          <p:cNvSpPr/>
          <p:nvPr/>
        </p:nvSpPr>
        <p:spPr>
          <a:xfrm>
            <a:off x="7208708" y="2448560"/>
            <a:ext cx="282000" cy="28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EC323A7-BF87-B55A-7324-5DBBDF8B0CCA}"/>
              </a:ext>
            </a:extLst>
          </p:cNvPr>
          <p:cNvSpPr/>
          <p:nvPr/>
        </p:nvSpPr>
        <p:spPr>
          <a:xfrm>
            <a:off x="5954562" y="2875280"/>
            <a:ext cx="282000" cy="28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A641B0-3904-A1E9-5A83-0DB80F97C90D}"/>
              </a:ext>
            </a:extLst>
          </p:cNvPr>
          <p:cNvSpPr txBox="1"/>
          <p:nvPr/>
        </p:nvSpPr>
        <p:spPr>
          <a:xfrm>
            <a:off x="4906280" y="788511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5-STEP</a:t>
            </a:r>
          </a:p>
          <a:p>
            <a:pPr algn="ctr"/>
            <a:r>
              <a:rPr lang="en-IN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SEMICIRCLE DIAGRAM</a:t>
            </a:r>
          </a:p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</a:t>
            </a:r>
            <a:r>
              <a:rPr lang="en-IN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2FDF45-AEF9-445E-5D20-F83A60F8AA72}"/>
              </a:ext>
            </a:extLst>
          </p:cNvPr>
          <p:cNvGrpSpPr/>
          <p:nvPr/>
        </p:nvGrpSpPr>
        <p:grpSpPr>
          <a:xfrm>
            <a:off x="1515679" y="1779730"/>
            <a:ext cx="818088" cy="818088"/>
            <a:chOff x="1515679" y="1779730"/>
            <a:chExt cx="818088" cy="81808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8A21AB0-3D95-1B69-B461-141F234F8424}"/>
                </a:ext>
              </a:extLst>
            </p:cNvPr>
            <p:cNvSpPr/>
            <p:nvPr/>
          </p:nvSpPr>
          <p:spPr>
            <a:xfrm>
              <a:off x="1515679" y="1779730"/>
              <a:ext cx="818088" cy="818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39" name="Graphic 38" descr="Fork In Road with solid fill">
              <a:extLst>
                <a:ext uri="{FF2B5EF4-FFF2-40B4-BE49-F238E27FC236}">
                  <a16:creationId xmlns:a16="http://schemas.microsoft.com/office/drawing/2014/main" id="{A6F2DE12-FCB2-72D1-53E1-BD319837E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12587" y="1976639"/>
              <a:ext cx="424274" cy="424272"/>
            </a:xfrm>
            <a:prstGeom prst="rect">
              <a:avLst/>
            </a:prstGeom>
          </p:spPr>
        </p:pic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850C68F8-D351-5AA6-8AC0-85D547559D10}"/>
              </a:ext>
            </a:extLst>
          </p:cNvPr>
          <p:cNvSpPr/>
          <p:nvPr/>
        </p:nvSpPr>
        <p:spPr>
          <a:xfrm>
            <a:off x="9836719" y="1779730"/>
            <a:ext cx="818088" cy="818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2D2226-9C4D-7EF9-0B57-20D64D617AA3}"/>
              </a:ext>
            </a:extLst>
          </p:cNvPr>
          <p:cNvSpPr/>
          <p:nvPr/>
        </p:nvSpPr>
        <p:spPr>
          <a:xfrm>
            <a:off x="3090479" y="3994610"/>
            <a:ext cx="818088" cy="818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2F3D1C-613E-E093-32CF-658B6E961A69}"/>
              </a:ext>
            </a:extLst>
          </p:cNvPr>
          <p:cNvSpPr/>
          <p:nvPr/>
        </p:nvSpPr>
        <p:spPr>
          <a:xfrm>
            <a:off x="8251759" y="3994610"/>
            <a:ext cx="818088" cy="818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222AC92-6501-5690-6344-EA1D19B20751}"/>
              </a:ext>
            </a:extLst>
          </p:cNvPr>
          <p:cNvSpPr/>
          <p:nvPr/>
        </p:nvSpPr>
        <p:spPr>
          <a:xfrm>
            <a:off x="5683803" y="4858210"/>
            <a:ext cx="818088" cy="8180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8" name="Graphic 37" descr="Decision chart with solid fill">
            <a:extLst>
              <a:ext uri="{FF2B5EF4-FFF2-40B4-BE49-F238E27FC236}">
                <a16:creationId xmlns:a16="http://schemas.microsoft.com/office/drawing/2014/main" id="{631602CA-4C41-8BDE-9823-8FFFAFDF7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71754" y="4175885"/>
            <a:ext cx="455538" cy="455538"/>
          </a:xfrm>
          <a:prstGeom prst="rect">
            <a:avLst/>
          </a:prstGeom>
        </p:spPr>
      </p:pic>
      <p:pic>
        <p:nvPicPr>
          <p:cNvPr id="37" name="Graphic 36" descr="Boardroom with solid fill">
            <a:extLst>
              <a:ext uri="{FF2B5EF4-FFF2-40B4-BE49-F238E27FC236}">
                <a16:creationId xmlns:a16="http://schemas.microsoft.com/office/drawing/2014/main" id="{8AF7FA85-519B-9859-0EBA-A6A6F2A6F7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65078" y="5039485"/>
            <a:ext cx="455538" cy="455538"/>
          </a:xfrm>
          <a:prstGeom prst="rect">
            <a:avLst/>
          </a:prstGeom>
        </p:spPr>
      </p:pic>
      <p:pic>
        <p:nvPicPr>
          <p:cNvPr id="36" name="Graphic 35" descr="Advertising with solid fill">
            <a:extLst>
              <a:ext uri="{FF2B5EF4-FFF2-40B4-BE49-F238E27FC236}">
                <a16:creationId xmlns:a16="http://schemas.microsoft.com/office/drawing/2014/main" id="{4FDE535F-9A94-1959-DE0F-29D52F0384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33034" y="4175885"/>
            <a:ext cx="455538" cy="455538"/>
          </a:xfrm>
          <a:prstGeom prst="rect">
            <a:avLst/>
          </a:prstGeom>
        </p:spPr>
      </p:pic>
      <p:pic>
        <p:nvPicPr>
          <p:cNvPr id="35" name="Graphic 34" descr="Direction with solid fill">
            <a:extLst>
              <a:ext uri="{FF2B5EF4-FFF2-40B4-BE49-F238E27FC236}">
                <a16:creationId xmlns:a16="http://schemas.microsoft.com/office/drawing/2014/main" id="{FD243203-F156-F41F-401B-F19E9CA7658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17994" y="1961005"/>
            <a:ext cx="455538" cy="455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B42455-AD5A-181F-57CB-08F1F4252C85}"/>
              </a:ext>
            </a:extLst>
          </p:cNvPr>
          <p:cNvSpPr txBox="1"/>
          <p:nvPr/>
        </p:nvSpPr>
        <p:spPr>
          <a:xfrm>
            <a:off x="2340591" y="1549600"/>
            <a:ext cx="11950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F86EB-452E-AF19-5FF8-C16A99498261}"/>
              </a:ext>
            </a:extLst>
          </p:cNvPr>
          <p:cNvSpPr txBox="1"/>
          <p:nvPr/>
        </p:nvSpPr>
        <p:spPr>
          <a:xfrm>
            <a:off x="3491678" y="321297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D9E7D4-BC0D-CC40-048D-A3E06C4932E3}"/>
              </a:ext>
            </a:extLst>
          </p:cNvPr>
          <p:cNvSpPr txBox="1"/>
          <p:nvPr/>
        </p:nvSpPr>
        <p:spPr>
          <a:xfrm>
            <a:off x="7452118" y="321297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B77171-8B30-F51D-70D0-14F5339C6114}"/>
              </a:ext>
            </a:extLst>
          </p:cNvPr>
          <p:cNvSpPr txBox="1"/>
          <p:nvPr/>
        </p:nvSpPr>
        <p:spPr>
          <a:xfrm>
            <a:off x="5439552" y="390385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CDCEBF-1839-7E63-B577-A90A20DAE798}"/>
              </a:ext>
            </a:extLst>
          </p:cNvPr>
          <p:cNvSpPr txBox="1"/>
          <p:nvPr/>
        </p:nvSpPr>
        <p:spPr>
          <a:xfrm>
            <a:off x="8546503" y="1540364"/>
            <a:ext cx="11950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DAFC36-B49F-A72E-8AF3-53FBEA889601}"/>
              </a:ext>
            </a:extLst>
          </p:cNvPr>
          <p:cNvSpPr txBox="1"/>
          <p:nvPr/>
        </p:nvSpPr>
        <p:spPr>
          <a:xfrm>
            <a:off x="9024300" y="4988594"/>
            <a:ext cx="2432889" cy="86258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02C3F0-9EF8-FF52-4B23-A1D579830E16}"/>
              </a:ext>
            </a:extLst>
          </p:cNvPr>
          <p:cNvSpPr txBox="1"/>
          <p:nvPr/>
        </p:nvSpPr>
        <p:spPr>
          <a:xfrm>
            <a:off x="731638" y="4988594"/>
            <a:ext cx="2432889" cy="86258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I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96065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14CDC47-55C3-E310-3DBF-8730385A3F23}"/>
              </a:ext>
            </a:extLst>
          </p:cNvPr>
          <p:cNvSpPr/>
          <p:nvPr/>
        </p:nvSpPr>
        <p:spPr>
          <a:xfrm>
            <a:off x="2422004" y="2836168"/>
            <a:ext cx="2486737" cy="2474816"/>
          </a:xfrm>
          <a:custGeom>
            <a:avLst/>
            <a:gdLst>
              <a:gd name="connsiteX0" fmla="*/ 1205415 w 2325774"/>
              <a:gd name="connsiteY0" fmla="*/ 44952 h 2314625"/>
              <a:gd name="connsiteX1" fmla="*/ 96800 w 2325774"/>
              <a:gd name="connsiteY1" fmla="*/ 850577 h 2314625"/>
              <a:gd name="connsiteX2" fmla="*/ 54795 w 2325774"/>
              <a:gd name="connsiteY2" fmla="*/ 1192048 h 2314625"/>
              <a:gd name="connsiteX3" fmla="*/ 1502118 w 2325774"/>
              <a:gd name="connsiteY3" fmla="*/ 2293519 h 2314625"/>
              <a:gd name="connsiteX4" fmla="*/ 1819492 w 2325774"/>
              <a:gd name="connsiteY4" fmla="*/ 2163789 h 2314625"/>
              <a:gd name="connsiteX5" fmla="*/ 2310315 w 2325774"/>
              <a:gd name="connsiteY5" fmla="*/ 883248 h 2314625"/>
              <a:gd name="connsiteX6" fmla="*/ 2193348 w 2325774"/>
              <a:gd name="connsiteY6" fmla="*/ 589306 h 2314625"/>
              <a:gd name="connsiteX7" fmla="*/ 1518311 w 2325774"/>
              <a:gd name="connsiteY7" fmla="*/ 77909 h 2314625"/>
              <a:gd name="connsiteX8" fmla="*/ 1205415 w 2325774"/>
              <a:gd name="connsiteY8" fmla="*/ 44952 h 231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5774" h="2314625">
                <a:moveTo>
                  <a:pt x="1205415" y="44952"/>
                </a:moveTo>
                <a:lnTo>
                  <a:pt x="96800" y="850577"/>
                </a:lnTo>
                <a:cubicBezTo>
                  <a:pt x="-13500" y="930682"/>
                  <a:pt x="-32359" y="1087273"/>
                  <a:pt x="54795" y="1192048"/>
                </a:cubicBezTo>
                <a:cubicBezTo>
                  <a:pt x="445510" y="1661535"/>
                  <a:pt x="940334" y="2040154"/>
                  <a:pt x="1502118" y="2293519"/>
                </a:cubicBezTo>
                <a:cubicBezTo>
                  <a:pt x="1625848" y="2349336"/>
                  <a:pt x="1770914" y="2290471"/>
                  <a:pt x="1819492" y="2163789"/>
                </a:cubicBezTo>
                <a:lnTo>
                  <a:pt x="2310315" y="883248"/>
                </a:lnTo>
                <a:cubicBezTo>
                  <a:pt x="2353844" y="769805"/>
                  <a:pt x="2302504" y="642741"/>
                  <a:pt x="2193348" y="589306"/>
                </a:cubicBezTo>
                <a:cubicBezTo>
                  <a:pt x="1936554" y="463671"/>
                  <a:pt x="1707477" y="289269"/>
                  <a:pt x="1518311" y="77909"/>
                </a:cubicBezTo>
                <a:cubicBezTo>
                  <a:pt x="1438015" y="-11817"/>
                  <a:pt x="1302760" y="-25723"/>
                  <a:pt x="1205415" y="449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21D635D-EE8C-9EE4-297C-E2107769672C}"/>
              </a:ext>
            </a:extLst>
          </p:cNvPr>
          <p:cNvSpPr/>
          <p:nvPr/>
        </p:nvSpPr>
        <p:spPr>
          <a:xfrm>
            <a:off x="1403732" y="1179984"/>
            <a:ext cx="2251334" cy="2263372"/>
          </a:xfrm>
          <a:custGeom>
            <a:avLst/>
            <a:gdLst>
              <a:gd name="connsiteX0" fmla="*/ 1607465 w 2105608"/>
              <a:gd name="connsiteY0" fmla="*/ 10770 h 2116867"/>
              <a:gd name="connsiteX1" fmla="*/ 237008 w 2105608"/>
              <a:gd name="connsiteY1" fmla="*/ 7 h 2116867"/>
              <a:gd name="connsiteX2" fmla="*/ 407 w 2105608"/>
              <a:gd name="connsiteY2" fmla="*/ 249753 h 2116867"/>
              <a:gd name="connsiteX3" fmla="*/ 510185 w 2105608"/>
              <a:gd name="connsiteY3" fmla="*/ 1995685 h 2116867"/>
              <a:gd name="connsiteX4" fmla="*/ 842608 w 2105608"/>
              <a:gd name="connsiteY4" fmla="*/ 2079886 h 2116867"/>
              <a:gd name="connsiteX5" fmla="*/ 1998276 w 2105608"/>
              <a:gd name="connsiteY5" fmla="*/ 1341508 h 2116867"/>
              <a:gd name="connsiteX6" fmla="*/ 2078762 w 2105608"/>
              <a:gd name="connsiteY6" fmla="*/ 1035565 h 2116867"/>
              <a:gd name="connsiteX7" fmla="*/ 1839685 w 2105608"/>
              <a:gd name="connsiteY7" fmla="*/ 223178 h 2116867"/>
              <a:gd name="connsiteX8" fmla="*/ 1607465 w 2105608"/>
              <a:gd name="connsiteY8" fmla="*/ 10770 h 211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5608" h="2116867">
                <a:moveTo>
                  <a:pt x="1607465" y="10770"/>
                </a:moveTo>
                <a:lnTo>
                  <a:pt x="237008" y="7"/>
                </a:lnTo>
                <a:cubicBezTo>
                  <a:pt x="100706" y="-1041"/>
                  <a:pt x="-7498" y="113640"/>
                  <a:pt x="407" y="249753"/>
                </a:cubicBezTo>
                <a:cubicBezTo>
                  <a:pt x="35745" y="859543"/>
                  <a:pt x="208719" y="1458094"/>
                  <a:pt x="510185" y="1995685"/>
                </a:cubicBezTo>
                <a:cubicBezTo>
                  <a:pt x="576575" y="2114081"/>
                  <a:pt x="728213" y="2152943"/>
                  <a:pt x="842608" y="2079886"/>
                </a:cubicBezTo>
                <a:lnTo>
                  <a:pt x="1998276" y="1341508"/>
                </a:lnTo>
                <a:cubicBezTo>
                  <a:pt x="2100670" y="1276071"/>
                  <a:pt x="2134865" y="1143388"/>
                  <a:pt x="2078762" y="1035565"/>
                </a:cubicBezTo>
                <a:cubicBezTo>
                  <a:pt x="1946936" y="781914"/>
                  <a:pt x="1866164" y="505594"/>
                  <a:pt x="1839685" y="223178"/>
                </a:cubicBezTo>
                <a:cubicBezTo>
                  <a:pt x="1828350" y="103258"/>
                  <a:pt x="1727766" y="11723"/>
                  <a:pt x="1607465" y="1077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ED47652-EBA4-F595-A239-1279E301C283}"/>
              </a:ext>
            </a:extLst>
          </p:cNvPr>
          <p:cNvSpPr/>
          <p:nvPr/>
        </p:nvSpPr>
        <p:spPr>
          <a:xfrm>
            <a:off x="7246540" y="2836168"/>
            <a:ext cx="2474414" cy="2481322"/>
          </a:xfrm>
          <a:custGeom>
            <a:avLst/>
            <a:gdLst>
              <a:gd name="connsiteX0" fmla="*/ 14425 w 2314249"/>
              <a:gd name="connsiteY0" fmla="*/ 879523 h 2320710"/>
              <a:gd name="connsiteX1" fmla="*/ 485532 w 2314249"/>
              <a:gd name="connsiteY1" fmla="*/ 2166446 h 2320710"/>
              <a:gd name="connsiteX2" fmla="*/ 802429 w 2314249"/>
              <a:gd name="connsiteY2" fmla="*/ 2300367 h 2320710"/>
              <a:gd name="connsiteX3" fmla="*/ 2258229 w 2314249"/>
              <a:gd name="connsiteY3" fmla="*/ 1210040 h 2320710"/>
              <a:gd name="connsiteX4" fmla="*/ 2220320 w 2314249"/>
              <a:gd name="connsiteY4" fmla="*/ 869236 h 2320710"/>
              <a:gd name="connsiteX5" fmla="*/ 1123231 w 2314249"/>
              <a:gd name="connsiteY5" fmla="*/ 46467 h 2320710"/>
              <a:gd name="connsiteX6" fmla="*/ 808525 w 2314249"/>
              <a:gd name="connsiteY6" fmla="*/ 78471 h 2320710"/>
              <a:gd name="connsiteX7" fmla="*/ 131773 w 2314249"/>
              <a:gd name="connsiteY7" fmla="*/ 587582 h 2320710"/>
              <a:gd name="connsiteX8" fmla="*/ 14425 w 2314249"/>
              <a:gd name="connsiteY8" fmla="*/ 879523 h 232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4249" h="2320710">
                <a:moveTo>
                  <a:pt x="14425" y="879523"/>
                </a:moveTo>
                <a:lnTo>
                  <a:pt x="485532" y="2166446"/>
                </a:lnTo>
                <a:cubicBezTo>
                  <a:pt x="532395" y="2294462"/>
                  <a:pt x="677746" y="2355517"/>
                  <a:pt x="802429" y="2300367"/>
                </a:cubicBezTo>
                <a:cubicBezTo>
                  <a:pt x="1360975" y="2053194"/>
                  <a:pt x="1860656" y="1681052"/>
                  <a:pt x="2258229" y="1210040"/>
                </a:cubicBezTo>
                <a:cubicBezTo>
                  <a:pt x="2345764" y="1106408"/>
                  <a:pt x="2328905" y="950675"/>
                  <a:pt x="2220320" y="869236"/>
                </a:cubicBezTo>
                <a:lnTo>
                  <a:pt x="1123231" y="46467"/>
                </a:lnTo>
                <a:cubicBezTo>
                  <a:pt x="1025980" y="-26495"/>
                  <a:pt x="889773" y="-11827"/>
                  <a:pt x="808525" y="78471"/>
                </a:cubicBezTo>
                <a:cubicBezTo>
                  <a:pt x="617358" y="290973"/>
                  <a:pt x="386948" y="463566"/>
                  <a:pt x="131773" y="587582"/>
                </a:cubicBezTo>
                <a:cubicBezTo>
                  <a:pt x="23474" y="640160"/>
                  <a:pt x="-27009" y="766461"/>
                  <a:pt x="14425" y="87952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0DE2BEA-2F27-9F66-3E93-14D9843D4AA0}"/>
              </a:ext>
            </a:extLst>
          </p:cNvPr>
          <p:cNvSpPr/>
          <p:nvPr/>
        </p:nvSpPr>
        <p:spPr>
          <a:xfrm>
            <a:off x="8542684" y="1107976"/>
            <a:ext cx="2247857" cy="2264668"/>
          </a:xfrm>
          <a:custGeom>
            <a:avLst/>
            <a:gdLst>
              <a:gd name="connsiteX0" fmla="*/ 106827 w 2102356"/>
              <a:gd name="connsiteY0" fmla="*/ 1331119 h 2118079"/>
              <a:gd name="connsiteX1" fmla="*/ 1254685 w 2102356"/>
              <a:gd name="connsiteY1" fmla="*/ 2079879 h 2118079"/>
              <a:gd name="connsiteX2" fmla="*/ 1588632 w 2102356"/>
              <a:gd name="connsiteY2" fmla="*/ 1997393 h 2118079"/>
              <a:gd name="connsiteX3" fmla="*/ 2101934 w 2102356"/>
              <a:gd name="connsiteY3" fmla="*/ 252508 h 2118079"/>
              <a:gd name="connsiteX4" fmla="*/ 1867619 w 2102356"/>
              <a:gd name="connsiteY4" fmla="*/ 2191 h 2118079"/>
              <a:gd name="connsiteX5" fmla="*/ 496209 w 2102356"/>
              <a:gd name="connsiteY5" fmla="*/ 0 h 2118079"/>
              <a:gd name="connsiteX6" fmla="*/ 263323 w 2102356"/>
              <a:gd name="connsiteY6" fmla="*/ 214027 h 2118079"/>
              <a:gd name="connsiteX7" fmla="*/ 26055 w 2102356"/>
              <a:gd name="connsiteY7" fmla="*/ 1026986 h 2118079"/>
              <a:gd name="connsiteX8" fmla="*/ 106827 w 2102356"/>
              <a:gd name="connsiteY8" fmla="*/ 1331119 h 21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2356" h="2118079">
                <a:moveTo>
                  <a:pt x="106827" y="1331119"/>
                </a:moveTo>
                <a:lnTo>
                  <a:pt x="1254685" y="2079879"/>
                </a:lnTo>
                <a:cubicBezTo>
                  <a:pt x="1368890" y="2154365"/>
                  <a:pt x="1521861" y="2116265"/>
                  <a:pt x="1588632" y="1997393"/>
                </a:cubicBezTo>
                <a:cubicBezTo>
                  <a:pt x="1888002" y="1464945"/>
                  <a:pt x="2065453" y="867728"/>
                  <a:pt x="2101934" y="252508"/>
                </a:cubicBezTo>
                <a:cubicBezTo>
                  <a:pt x="2109935" y="117063"/>
                  <a:pt x="2003255" y="2477"/>
                  <a:pt x="1867619" y="2191"/>
                </a:cubicBezTo>
                <a:lnTo>
                  <a:pt x="496209" y="0"/>
                </a:lnTo>
                <a:cubicBezTo>
                  <a:pt x="374670" y="-190"/>
                  <a:pt x="274372" y="93060"/>
                  <a:pt x="263323" y="214027"/>
                </a:cubicBezTo>
                <a:cubicBezTo>
                  <a:pt x="237415" y="498729"/>
                  <a:pt x="156167" y="774954"/>
                  <a:pt x="26055" y="1026986"/>
                </a:cubicBezTo>
                <a:cubicBezTo>
                  <a:pt x="-29190" y="1133952"/>
                  <a:pt x="6052" y="1265397"/>
                  <a:pt x="106827" y="13311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A666914-DC02-3348-B231-CBE74BACEB0A}"/>
              </a:ext>
            </a:extLst>
          </p:cNvPr>
          <p:cNvSpPr/>
          <p:nvPr/>
        </p:nvSpPr>
        <p:spPr>
          <a:xfrm>
            <a:off x="4931236" y="3699376"/>
            <a:ext cx="2336835" cy="2015635"/>
          </a:xfrm>
          <a:custGeom>
            <a:avLst/>
            <a:gdLst>
              <a:gd name="connsiteX0" fmla="*/ 417686 w 2185575"/>
              <a:gd name="connsiteY0" fmla="*/ 165400 h 1885166"/>
              <a:gd name="connsiteX1" fmla="*/ 10683 w 2185575"/>
              <a:gd name="connsiteY1" fmla="*/ 1474040 h 1885166"/>
              <a:gd name="connsiteX2" fmla="*/ 181180 w 2185575"/>
              <a:gd name="connsiteY2" fmla="*/ 1772839 h 1885166"/>
              <a:gd name="connsiteX3" fmla="*/ 1999884 w 2185575"/>
              <a:gd name="connsiteY3" fmla="*/ 1790460 h 1885166"/>
              <a:gd name="connsiteX4" fmla="*/ 2176668 w 2185575"/>
              <a:gd name="connsiteY4" fmla="*/ 1496709 h 1885166"/>
              <a:gd name="connsiteX5" fmla="*/ 1804431 w 2185575"/>
              <a:gd name="connsiteY5" fmla="*/ 176735 h 1885166"/>
              <a:gd name="connsiteX6" fmla="*/ 1534969 w 2185575"/>
              <a:gd name="connsiteY6" fmla="*/ 11095 h 1885166"/>
              <a:gd name="connsiteX7" fmla="*/ 688101 w 2185575"/>
              <a:gd name="connsiteY7" fmla="*/ 4713 h 1885166"/>
              <a:gd name="connsiteX8" fmla="*/ 417686 w 2185575"/>
              <a:gd name="connsiteY8" fmla="*/ 165400 h 188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5575" h="1885166">
                <a:moveTo>
                  <a:pt x="417686" y="165400"/>
                </a:moveTo>
                <a:lnTo>
                  <a:pt x="10683" y="1474040"/>
                </a:lnTo>
                <a:cubicBezTo>
                  <a:pt x="-29798" y="1604246"/>
                  <a:pt x="48593" y="1740930"/>
                  <a:pt x="181180" y="1772839"/>
                </a:cubicBezTo>
                <a:cubicBezTo>
                  <a:pt x="775160" y="1915523"/>
                  <a:pt x="1398095" y="1923239"/>
                  <a:pt x="1999884" y="1790460"/>
                </a:cubicBezTo>
                <a:cubicBezTo>
                  <a:pt x="2132377" y="1761219"/>
                  <a:pt x="2213530" y="1627297"/>
                  <a:pt x="2176668" y="1496709"/>
                </a:cubicBezTo>
                <a:lnTo>
                  <a:pt x="1804431" y="176735"/>
                </a:lnTo>
                <a:cubicBezTo>
                  <a:pt x="1771475" y="59768"/>
                  <a:pt x="1654412" y="-11289"/>
                  <a:pt x="1534969" y="11095"/>
                </a:cubicBezTo>
                <a:cubicBezTo>
                  <a:pt x="1254077" y="63863"/>
                  <a:pt x="966136" y="61101"/>
                  <a:pt x="688101" y="4713"/>
                </a:cubicBezTo>
                <a:cubicBezTo>
                  <a:pt x="570277" y="-19290"/>
                  <a:pt x="453405" y="50528"/>
                  <a:pt x="417686" y="1654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5000"/>
            </a:schemeClr>
          </a:solidFill>
          <a:ln w="9525" cap="flat">
            <a:noFill/>
            <a:prstDash val="solid"/>
            <a:miter/>
          </a:ln>
          <a:effectLst>
            <a:softEdge rad="393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1900FB-1086-689B-4017-5E6B37E404EF}"/>
              </a:ext>
            </a:extLst>
          </p:cNvPr>
          <p:cNvSpPr/>
          <p:nvPr/>
        </p:nvSpPr>
        <p:spPr>
          <a:xfrm>
            <a:off x="4050768" y="975314"/>
            <a:ext cx="4089163" cy="2044581"/>
          </a:xfrm>
          <a:custGeom>
            <a:avLst/>
            <a:gdLst>
              <a:gd name="connsiteX0" fmla="*/ 3824478 w 3824477"/>
              <a:gd name="connsiteY0" fmla="*/ 0 h 1912238"/>
              <a:gd name="connsiteX1" fmla="*/ 1912239 w 3824477"/>
              <a:gd name="connsiteY1" fmla="*/ 1912239 h 1912238"/>
              <a:gd name="connsiteX2" fmla="*/ 0 w 3824477"/>
              <a:gd name="connsiteY2" fmla="*/ 0 h 191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4477" h="1912238">
                <a:moveTo>
                  <a:pt x="3824478" y="0"/>
                </a:moveTo>
                <a:cubicBezTo>
                  <a:pt x="3824478" y="1056132"/>
                  <a:pt x="2968371" y="1912239"/>
                  <a:pt x="1912239" y="1912239"/>
                </a:cubicBezTo>
                <a:cubicBezTo>
                  <a:pt x="856107" y="1912239"/>
                  <a:pt x="0" y="1056132"/>
                  <a:pt x="0" y="0"/>
                </a:cubicBezTo>
              </a:path>
            </a:pathLst>
          </a:custGeom>
          <a:noFill/>
          <a:ln w="38100" cap="rnd">
            <a:solidFill>
              <a:schemeClr val="bg1">
                <a:lumMod val="85000"/>
              </a:schemeClr>
            </a:solidFill>
            <a:prstDash val="solid"/>
            <a:round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729FC1C-B79D-14E2-A5A4-524B8A77903B}"/>
              </a:ext>
            </a:extLst>
          </p:cNvPr>
          <p:cNvSpPr/>
          <p:nvPr/>
        </p:nvSpPr>
        <p:spPr>
          <a:xfrm>
            <a:off x="2717831" y="2459159"/>
            <a:ext cx="2486737" cy="2474816"/>
          </a:xfrm>
          <a:custGeom>
            <a:avLst/>
            <a:gdLst>
              <a:gd name="connsiteX0" fmla="*/ 1205415 w 2325774"/>
              <a:gd name="connsiteY0" fmla="*/ 44952 h 2314625"/>
              <a:gd name="connsiteX1" fmla="*/ 96800 w 2325774"/>
              <a:gd name="connsiteY1" fmla="*/ 850577 h 2314625"/>
              <a:gd name="connsiteX2" fmla="*/ 54795 w 2325774"/>
              <a:gd name="connsiteY2" fmla="*/ 1192048 h 2314625"/>
              <a:gd name="connsiteX3" fmla="*/ 1502118 w 2325774"/>
              <a:gd name="connsiteY3" fmla="*/ 2293519 h 2314625"/>
              <a:gd name="connsiteX4" fmla="*/ 1819492 w 2325774"/>
              <a:gd name="connsiteY4" fmla="*/ 2163789 h 2314625"/>
              <a:gd name="connsiteX5" fmla="*/ 2310315 w 2325774"/>
              <a:gd name="connsiteY5" fmla="*/ 883248 h 2314625"/>
              <a:gd name="connsiteX6" fmla="*/ 2193348 w 2325774"/>
              <a:gd name="connsiteY6" fmla="*/ 589306 h 2314625"/>
              <a:gd name="connsiteX7" fmla="*/ 1518311 w 2325774"/>
              <a:gd name="connsiteY7" fmla="*/ 77909 h 2314625"/>
              <a:gd name="connsiteX8" fmla="*/ 1205415 w 2325774"/>
              <a:gd name="connsiteY8" fmla="*/ 44952 h 231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5774" h="2314625">
                <a:moveTo>
                  <a:pt x="1205415" y="44952"/>
                </a:moveTo>
                <a:lnTo>
                  <a:pt x="96800" y="850577"/>
                </a:lnTo>
                <a:cubicBezTo>
                  <a:pt x="-13500" y="930682"/>
                  <a:pt x="-32359" y="1087273"/>
                  <a:pt x="54795" y="1192048"/>
                </a:cubicBezTo>
                <a:cubicBezTo>
                  <a:pt x="445510" y="1661535"/>
                  <a:pt x="940334" y="2040154"/>
                  <a:pt x="1502118" y="2293519"/>
                </a:cubicBezTo>
                <a:cubicBezTo>
                  <a:pt x="1625848" y="2349336"/>
                  <a:pt x="1770914" y="2290471"/>
                  <a:pt x="1819492" y="2163789"/>
                </a:cubicBezTo>
                <a:lnTo>
                  <a:pt x="2310315" y="883248"/>
                </a:lnTo>
                <a:cubicBezTo>
                  <a:pt x="2353844" y="769805"/>
                  <a:pt x="2302504" y="642741"/>
                  <a:pt x="2193348" y="589306"/>
                </a:cubicBezTo>
                <a:cubicBezTo>
                  <a:pt x="1936554" y="463671"/>
                  <a:pt x="1707477" y="289269"/>
                  <a:pt x="1518311" y="77909"/>
                </a:cubicBezTo>
                <a:cubicBezTo>
                  <a:pt x="1438015" y="-11817"/>
                  <a:pt x="1302760" y="-25723"/>
                  <a:pt x="1205415" y="4495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254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957B5AB-C012-E798-79EC-23EC2CF7CEBC}"/>
              </a:ext>
            </a:extLst>
          </p:cNvPr>
          <p:cNvSpPr/>
          <p:nvPr/>
        </p:nvSpPr>
        <p:spPr>
          <a:xfrm>
            <a:off x="1786383" y="955040"/>
            <a:ext cx="2251334" cy="2263372"/>
          </a:xfrm>
          <a:custGeom>
            <a:avLst/>
            <a:gdLst>
              <a:gd name="connsiteX0" fmla="*/ 1607465 w 2105608"/>
              <a:gd name="connsiteY0" fmla="*/ 10770 h 2116867"/>
              <a:gd name="connsiteX1" fmla="*/ 237008 w 2105608"/>
              <a:gd name="connsiteY1" fmla="*/ 7 h 2116867"/>
              <a:gd name="connsiteX2" fmla="*/ 407 w 2105608"/>
              <a:gd name="connsiteY2" fmla="*/ 249753 h 2116867"/>
              <a:gd name="connsiteX3" fmla="*/ 510185 w 2105608"/>
              <a:gd name="connsiteY3" fmla="*/ 1995685 h 2116867"/>
              <a:gd name="connsiteX4" fmla="*/ 842608 w 2105608"/>
              <a:gd name="connsiteY4" fmla="*/ 2079886 h 2116867"/>
              <a:gd name="connsiteX5" fmla="*/ 1998276 w 2105608"/>
              <a:gd name="connsiteY5" fmla="*/ 1341508 h 2116867"/>
              <a:gd name="connsiteX6" fmla="*/ 2078762 w 2105608"/>
              <a:gd name="connsiteY6" fmla="*/ 1035565 h 2116867"/>
              <a:gd name="connsiteX7" fmla="*/ 1839685 w 2105608"/>
              <a:gd name="connsiteY7" fmla="*/ 223178 h 2116867"/>
              <a:gd name="connsiteX8" fmla="*/ 1607465 w 2105608"/>
              <a:gd name="connsiteY8" fmla="*/ 10770 h 211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5608" h="2116867">
                <a:moveTo>
                  <a:pt x="1607465" y="10770"/>
                </a:moveTo>
                <a:lnTo>
                  <a:pt x="237008" y="7"/>
                </a:lnTo>
                <a:cubicBezTo>
                  <a:pt x="100706" y="-1041"/>
                  <a:pt x="-7498" y="113640"/>
                  <a:pt x="407" y="249753"/>
                </a:cubicBezTo>
                <a:cubicBezTo>
                  <a:pt x="35745" y="859543"/>
                  <a:pt x="208719" y="1458094"/>
                  <a:pt x="510185" y="1995685"/>
                </a:cubicBezTo>
                <a:cubicBezTo>
                  <a:pt x="576575" y="2114081"/>
                  <a:pt x="728213" y="2152943"/>
                  <a:pt x="842608" y="2079886"/>
                </a:cubicBezTo>
                <a:lnTo>
                  <a:pt x="1998276" y="1341508"/>
                </a:lnTo>
                <a:cubicBezTo>
                  <a:pt x="2100670" y="1276071"/>
                  <a:pt x="2134865" y="1143388"/>
                  <a:pt x="2078762" y="1035565"/>
                </a:cubicBezTo>
                <a:cubicBezTo>
                  <a:pt x="1946936" y="781914"/>
                  <a:pt x="1866164" y="505594"/>
                  <a:pt x="1839685" y="223178"/>
                </a:cubicBezTo>
                <a:cubicBezTo>
                  <a:pt x="1828350" y="103258"/>
                  <a:pt x="1727766" y="11723"/>
                  <a:pt x="1607465" y="107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254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B59C7A2-AF13-27F1-EB2D-81B42561ED20}"/>
              </a:ext>
            </a:extLst>
          </p:cNvPr>
          <p:cNvSpPr/>
          <p:nvPr/>
        </p:nvSpPr>
        <p:spPr>
          <a:xfrm>
            <a:off x="6981127" y="2463448"/>
            <a:ext cx="2474414" cy="2481322"/>
          </a:xfrm>
          <a:custGeom>
            <a:avLst/>
            <a:gdLst>
              <a:gd name="connsiteX0" fmla="*/ 14425 w 2314249"/>
              <a:gd name="connsiteY0" fmla="*/ 879523 h 2320710"/>
              <a:gd name="connsiteX1" fmla="*/ 485532 w 2314249"/>
              <a:gd name="connsiteY1" fmla="*/ 2166446 h 2320710"/>
              <a:gd name="connsiteX2" fmla="*/ 802429 w 2314249"/>
              <a:gd name="connsiteY2" fmla="*/ 2300367 h 2320710"/>
              <a:gd name="connsiteX3" fmla="*/ 2258229 w 2314249"/>
              <a:gd name="connsiteY3" fmla="*/ 1210040 h 2320710"/>
              <a:gd name="connsiteX4" fmla="*/ 2220320 w 2314249"/>
              <a:gd name="connsiteY4" fmla="*/ 869236 h 2320710"/>
              <a:gd name="connsiteX5" fmla="*/ 1123231 w 2314249"/>
              <a:gd name="connsiteY5" fmla="*/ 46467 h 2320710"/>
              <a:gd name="connsiteX6" fmla="*/ 808525 w 2314249"/>
              <a:gd name="connsiteY6" fmla="*/ 78471 h 2320710"/>
              <a:gd name="connsiteX7" fmla="*/ 131773 w 2314249"/>
              <a:gd name="connsiteY7" fmla="*/ 587582 h 2320710"/>
              <a:gd name="connsiteX8" fmla="*/ 14425 w 2314249"/>
              <a:gd name="connsiteY8" fmla="*/ 879523 h 232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4249" h="2320710">
                <a:moveTo>
                  <a:pt x="14425" y="879523"/>
                </a:moveTo>
                <a:lnTo>
                  <a:pt x="485532" y="2166446"/>
                </a:lnTo>
                <a:cubicBezTo>
                  <a:pt x="532395" y="2294462"/>
                  <a:pt x="677746" y="2355517"/>
                  <a:pt x="802429" y="2300367"/>
                </a:cubicBezTo>
                <a:cubicBezTo>
                  <a:pt x="1360975" y="2053194"/>
                  <a:pt x="1860656" y="1681052"/>
                  <a:pt x="2258229" y="1210040"/>
                </a:cubicBezTo>
                <a:cubicBezTo>
                  <a:pt x="2345764" y="1106408"/>
                  <a:pt x="2328905" y="950675"/>
                  <a:pt x="2220320" y="869236"/>
                </a:cubicBezTo>
                <a:lnTo>
                  <a:pt x="1123231" y="46467"/>
                </a:lnTo>
                <a:cubicBezTo>
                  <a:pt x="1025980" y="-26495"/>
                  <a:pt x="889773" y="-11827"/>
                  <a:pt x="808525" y="78471"/>
                </a:cubicBezTo>
                <a:cubicBezTo>
                  <a:pt x="617358" y="290973"/>
                  <a:pt x="386948" y="463566"/>
                  <a:pt x="131773" y="587582"/>
                </a:cubicBezTo>
                <a:cubicBezTo>
                  <a:pt x="23474" y="640160"/>
                  <a:pt x="-27009" y="766461"/>
                  <a:pt x="14425" y="87952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254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E00B9FB-ED70-A93C-A80B-52927DC5E522}"/>
              </a:ext>
            </a:extLst>
          </p:cNvPr>
          <p:cNvSpPr/>
          <p:nvPr/>
        </p:nvSpPr>
        <p:spPr>
          <a:xfrm>
            <a:off x="8156884" y="957696"/>
            <a:ext cx="2247857" cy="2264668"/>
          </a:xfrm>
          <a:custGeom>
            <a:avLst/>
            <a:gdLst>
              <a:gd name="connsiteX0" fmla="*/ 106827 w 2102356"/>
              <a:gd name="connsiteY0" fmla="*/ 1331119 h 2118079"/>
              <a:gd name="connsiteX1" fmla="*/ 1254685 w 2102356"/>
              <a:gd name="connsiteY1" fmla="*/ 2079879 h 2118079"/>
              <a:gd name="connsiteX2" fmla="*/ 1588632 w 2102356"/>
              <a:gd name="connsiteY2" fmla="*/ 1997393 h 2118079"/>
              <a:gd name="connsiteX3" fmla="*/ 2101934 w 2102356"/>
              <a:gd name="connsiteY3" fmla="*/ 252508 h 2118079"/>
              <a:gd name="connsiteX4" fmla="*/ 1867619 w 2102356"/>
              <a:gd name="connsiteY4" fmla="*/ 2191 h 2118079"/>
              <a:gd name="connsiteX5" fmla="*/ 496209 w 2102356"/>
              <a:gd name="connsiteY5" fmla="*/ 0 h 2118079"/>
              <a:gd name="connsiteX6" fmla="*/ 263323 w 2102356"/>
              <a:gd name="connsiteY6" fmla="*/ 214027 h 2118079"/>
              <a:gd name="connsiteX7" fmla="*/ 26055 w 2102356"/>
              <a:gd name="connsiteY7" fmla="*/ 1026986 h 2118079"/>
              <a:gd name="connsiteX8" fmla="*/ 106827 w 2102356"/>
              <a:gd name="connsiteY8" fmla="*/ 1331119 h 21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2356" h="2118079">
                <a:moveTo>
                  <a:pt x="106827" y="1331119"/>
                </a:moveTo>
                <a:lnTo>
                  <a:pt x="1254685" y="2079879"/>
                </a:lnTo>
                <a:cubicBezTo>
                  <a:pt x="1368890" y="2154365"/>
                  <a:pt x="1521861" y="2116265"/>
                  <a:pt x="1588632" y="1997393"/>
                </a:cubicBezTo>
                <a:cubicBezTo>
                  <a:pt x="1888002" y="1464945"/>
                  <a:pt x="2065453" y="867728"/>
                  <a:pt x="2101934" y="252508"/>
                </a:cubicBezTo>
                <a:cubicBezTo>
                  <a:pt x="2109935" y="117063"/>
                  <a:pt x="2003255" y="2477"/>
                  <a:pt x="1867619" y="2191"/>
                </a:cubicBezTo>
                <a:lnTo>
                  <a:pt x="496209" y="0"/>
                </a:lnTo>
                <a:cubicBezTo>
                  <a:pt x="374670" y="-190"/>
                  <a:pt x="274372" y="93060"/>
                  <a:pt x="263323" y="214027"/>
                </a:cubicBezTo>
                <a:cubicBezTo>
                  <a:pt x="237415" y="498729"/>
                  <a:pt x="156167" y="774954"/>
                  <a:pt x="26055" y="1026986"/>
                </a:cubicBezTo>
                <a:cubicBezTo>
                  <a:pt x="-29190" y="1133952"/>
                  <a:pt x="6052" y="1265397"/>
                  <a:pt x="106827" y="133111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254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54033E4-490D-0A34-224B-FCAC173C653A}"/>
              </a:ext>
            </a:extLst>
          </p:cNvPr>
          <p:cNvSpPr/>
          <p:nvPr/>
        </p:nvSpPr>
        <p:spPr>
          <a:xfrm>
            <a:off x="4924430" y="3275267"/>
            <a:ext cx="2336835" cy="2015635"/>
          </a:xfrm>
          <a:custGeom>
            <a:avLst/>
            <a:gdLst>
              <a:gd name="connsiteX0" fmla="*/ 417686 w 2185575"/>
              <a:gd name="connsiteY0" fmla="*/ 165400 h 1885166"/>
              <a:gd name="connsiteX1" fmla="*/ 10683 w 2185575"/>
              <a:gd name="connsiteY1" fmla="*/ 1474040 h 1885166"/>
              <a:gd name="connsiteX2" fmla="*/ 181180 w 2185575"/>
              <a:gd name="connsiteY2" fmla="*/ 1772839 h 1885166"/>
              <a:gd name="connsiteX3" fmla="*/ 1999884 w 2185575"/>
              <a:gd name="connsiteY3" fmla="*/ 1790460 h 1885166"/>
              <a:gd name="connsiteX4" fmla="*/ 2176668 w 2185575"/>
              <a:gd name="connsiteY4" fmla="*/ 1496709 h 1885166"/>
              <a:gd name="connsiteX5" fmla="*/ 1804431 w 2185575"/>
              <a:gd name="connsiteY5" fmla="*/ 176735 h 1885166"/>
              <a:gd name="connsiteX6" fmla="*/ 1534969 w 2185575"/>
              <a:gd name="connsiteY6" fmla="*/ 11095 h 1885166"/>
              <a:gd name="connsiteX7" fmla="*/ 688101 w 2185575"/>
              <a:gd name="connsiteY7" fmla="*/ 4713 h 1885166"/>
              <a:gd name="connsiteX8" fmla="*/ 417686 w 2185575"/>
              <a:gd name="connsiteY8" fmla="*/ 165400 h 188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5575" h="1885166">
                <a:moveTo>
                  <a:pt x="417686" y="165400"/>
                </a:moveTo>
                <a:lnTo>
                  <a:pt x="10683" y="1474040"/>
                </a:lnTo>
                <a:cubicBezTo>
                  <a:pt x="-29798" y="1604246"/>
                  <a:pt x="48593" y="1740930"/>
                  <a:pt x="181180" y="1772839"/>
                </a:cubicBezTo>
                <a:cubicBezTo>
                  <a:pt x="775160" y="1915523"/>
                  <a:pt x="1398095" y="1923239"/>
                  <a:pt x="1999884" y="1790460"/>
                </a:cubicBezTo>
                <a:cubicBezTo>
                  <a:pt x="2132377" y="1761219"/>
                  <a:pt x="2213530" y="1627297"/>
                  <a:pt x="2176668" y="1496709"/>
                </a:cubicBezTo>
                <a:lnTo>
                  <a:pt x="1804431" y="176735"/>
                </a:lnTo>
                <a:cubicBezTo>
                  <a:pt x="1771475" y="59768"/>
                  <a:pt x="1654412" y="-11289"/>
                  <a:pt x="1534969" y="11095"/>
                </a:cubicBezTo>
                <a:cubicBezTo>
                  <a:pt x="1254077" y="63863"/>
                  <a:pt x="966136" y="61101"/>
                  <a:pt x="688101" y="4713"/>
                </a:cubicBezTo>
                <a:cubicBezTo>
                  <a:pt x="570277" y="-19290"/>
                  <a:pt x="453405" y="50528"/>
                  <a:pt x="417686" y="16540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254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7B20A7-4B48-6F58-4EB8-3B8DC013C629}"/>
              </a:ext>
            </a:extLst>
          </p:cNvPr>
          <p:cNvSpPr/>
          <p:nvPr/>
        </p:nvSpPr>
        <p:spPr>
          <a:xfrm>
            <a:off x="7909748" y="1412240"/>
            <a:ext cx="282000" cy="28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DB4F401-6C44-FFB1-5D87-DDEE687E8D24}"/>
              </a:ext>
            </a:extLst>
          </p:cNvPr>
          <p:cNvSpPr/>
          <p:nvPr/>
        </p:nvSpPr>
        <p:spPr>
          <a:xfrm>
            <a:off x="4008308" y="1412240"/>
            <a:ext cx="282000" cy="28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38C5525-B20B-62D8-017D-23F2430CB3D0}"/>
              </a:ext>
            </a:extLst>
          </p:cNvPr>
          <p:cNvSpPr/>
          <p:nvPr/>
        </p:nvSpPr>
        <p:spPr>
          <a:xfrm>
            <a:off x="4678868" y="2448560"/>
            <a:ext cx="282000" cy="28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EA064D4-666B-45B3-BCA8-9967E24377DC}"/>
              </a:ext>
            </a:extLst>
          </p:cNvPr>
          <p:cNvSpPr/>
          <p:nvPr/>
        </p:nvSpPr>
        <p:spPr>
          <a:xfrm>
            <a:off x="7208708" y="2448560"/>
            <a:ext cx="282000" cy="28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EC323A7-BF87-B55A-7324-5DBBDF8B0CCA}"/>
              </a:ext>
            </a:extLst>
          </p:cNvPr>
          <p:cNvSpPr/>
          <p:nvPr/>
        </p:nvSpPr>
        <p:spPr>
          <a:xfrm>
            <a:off x="5954562" y="2875280"/>
            <a:ext cx="282000" cy="28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C79F9A-2FF5-28D2-00DD-F204F196C3AB}"/>
              </a:ext>
            </a:extLst>
          </p:cNvPr>
          <p:cNvSpPr txBox="1"/>
          <p:nvPr/>
        </p:nvSpPr>
        <p:spPr>
          <a:xfrm>
            <a:off x="9024300" y="4988594"/>
            <a:ext cx="2432889" cy="86258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AE62B2-A2A6-E6E8-6B9B-C95BD22A1678}"/>
              </a:ext>
            </a:extLst>
          </p:cNvPr>
          <p:cNvSpPr txBox="1"/>
          <p:nvPr/>
        </p:nvSpPr>
        <p:spPr>
          <a:xfrm>
            <a:off x="731638" y="4988594"/>
            <a:ext cx="2432889" cy="86258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I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15E8CE-A976-5C56-79AE-78C5FAB82E69}"/>
              </a:ext>
            </a:extLst>
          </p:cNvPr>
          <p:cNvSpPr txBox="1"/>
          <p:nvPr/>
        </p:nvSpPr>
        <p:spPr>
          <a:xfrm>
            <a:off x="2340591" y="1549600"/>
            <a:ext cx="11950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39692D-CFD6-199A-DF0A-D8947738CABC}"/>
              </a:ext>
            </a:extLst>
          </p:cNvPr>
          <p:cNvSpPr txBox="1"/>
          <p:nvPr/>
        </p:nvSpPr>
        <p:spPr>
          <a:xfrm>
            <a:off x="3491678" y="321297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2FDF45-AEF9-445E-5D20-F83A60F8AA72}"/>
              </a:ext>
            </a:extLst>
          </p:cNvPr>
          <p:cNvGrpSpPr/>
          <p:nvPr/>
        </p:nvGrpSpPr>
        <p:grpSpPr>
          <a:xfrm>
            <a:off x="1515679" y="1779730"/>
            <a:ext cx="818088" cy="818088"/>
            <a:chOff x="1515679" y="1779730"/>
            <a:chExt cx="818088" cy="81808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8A21AB0-3D95-1B69-B461-141F234F8424}"/>
                </a:ext>
              </a:extLst>
            </p:cNvPr>
            <p:cNvSpPr/>
            <p:nvPr/>
          </p:nvSpPr>
          <p:spPr>
            <a:xfrm>
              <a:off x="1515679" y="1779730"/>
              <a:ext cx="818088" cy="818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39" name="Graphic 38" descr="Fork In Road with solid fill">
              <a:extLst>
                <a:ext uri="{FF2B5EF4-FFF2-40B4-BE49-F238E27FC236}">
                  <a16:creationId xmlns:a16="http://schemas.microsoft.com/office/drawing/2014/main" id="{A6F2DE12-FCB2-72D1-53E1-BD319837E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12587" y="1976639"/>
              <a:ext cx="424274" cy="424272"/>
            </a:xfrm>
            <a:prstGeom prst="rect">
              <a:avLst/>
            </a:prstGeom>
          </p:spPr>
        </p:pic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850C68F8-D351-5AA6-8AC0-85D547559D10}"/>
              </a:ext>
            </a:extLst>
          </p:cNvPr>
          <p:cNvSpPr/>
          <p:nvPr/>
        </p:nvSpPr>
        <p:spPr>
          <a:xfrm>
            <a:off x="9836719" y="1779730"/>
            <a:ext cx="818088" cy="818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2D2226-9C4D-7EF9-0B57-20D64D617AA3}"/>
              </a:ext>
            </a:extLst>
          </p:cNvPr>
          <p:cNvSpPr/>
          <p:nvPr/>
        </p:nvSpPr>
        <p:spPr>
          <a:xfrm>
            <a:off x="3090479" y="3994610"/>
            <a:ext cx="818088" cy="818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2F3D1C-613E-E093-32CF-658B6E961A69}"/>
              </a:ext>
            </a:extLst>
          </p:cNvPr>
          <p:cNvSpPr/>
          <p:nvPr/>
        </p:nvSpPr>
        <p:spPr>
          <a:xfrm>
            <a:off x="8251759" y="3994610"/>
            <a:ext cx="818088" cy="818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222AC92-6501-5690-6344-EA1D19B20751}"/>
              </a:ext>
            </a:extLst>
          </p:cNvPr>
          <p:cNvSpPr/>
          <p:nvPr/>
        </p:nvSpPr>
        <p:spPr>
          <a:xfrm>
            <a:off x="5683803" y="4858210"/>
            <a:ext cx="818088" cy="8180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3EC0CF8-5EF6-E144-69F0-5FEDF1BD1074}"/>
              </a:ext>
            </a:extLst>
          </p:cNvPr>
          <p:cNvSpPr txBox="1"/>
          <p:nvPr/>
        </p:nvSpPr>
        <p:spPr>
          <a:xfrm>
            <a:off x="7452118" y="321297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0938614-0C5C-316A-CBC0-A0434309C33E}"/>
              </a:ext>
            </a:extLst>
          </p:cNvPr>
          <p:cNvSpPr txBox="1"/>
          <p:nvPr/>
        </p:nvSpPr>
        <p:spPr>
          <a:xfrm>
            <a:off x="5439552" y="3903856"/>
            <a:ext cx="13065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5C4C53-FA25-D9E9-A856-E77F461E2816}"/>
              </a:ext>
            </a:extLst>
          </p:cNvPr>
          <p:cNvSpPr txBox="1"/>
          <p:nvPr/>
        </p:nvSpPr>
        <p:spPr>
          <a:xfrm>
            <a:off x="8546503" y="1540364"/>
            <a:ext cx="1195090" cy="6480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8" name="Graphic 37" descr="Decision chart with solid fill">
            <a:extLst>
              <a:ext uri="{FF2B5EF4-FFF2-40B4-BE49-F238E27FC236}">
                <a16:creationId xmlns:a16="http://schemas.microsoft.com/office/drawing/2014/main" id="{631602CA-4C41-8BDE-9823-8FFFAFDF7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71754" y="4175885"/>
            <a:ext cx="455538" cy="455538"/>
          </a:xfrm>
          <a:prstGeom prst="rect">
            <a:avLst/>
          </a:prstGeom>
        </p:spPr>
      </p:pic>
      <p:pic>
        <p:nvPicPr>
          <p:cNvPr id="37" name="Graphic 36" descr="Boardroom with solid fill">
            <a:extLst>
              <a:ext uri="{FF2B5EF4-FFF2-40B4-BE49-F238E27FC236}">
                <a16:creationId xmlns:a16="http://schemas.microsoft.com/office/drawing/2014/main" id="{8AF7FA85-519B-9859-0EBA-A6A6F2A6F7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65078" y="5039485"/>
            <a:ext cx="455538" cy="455538"/>
          </a:xfrm>
          <a:prstGeom prst="rect">
            <a:avLst/>
          </a:prstGeom>
        </p:spPr>
      </p:pic>
      <p:pic>
        <p:nvPicPr>
          <p:cNvPr id="36" name="Graphic 35" descr="Advertising with solid fill">
            <a:extLst>
              <a:ext uri="{FF2B5EF4-FFF2-40B4-BE49-F238E27FC236}">
                <a16:creationId xmlns:a16="http://schemas.microsoft.com/office/drawing/2014/main" id="{4FDE535F-9A94-1959-DE0F-29D52F0384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33034" y="4175885"/>
            <a:ext cx="455538" cy="455538"/>
          </a:xfrm>
          <a:prstGeom prst="rect">
            <a:avLst/>
          </a:prstGeom>
        </p:spPr>
      </p:pic>
      <p:pic>
        <p:nvPicPr>
          <p:cNvPr id="35" name="Graphic 34" descr="Direction with solid fill">
            <a:extLst>
              <a:ext uri="{FF2B5EF4-FFF2-40B4-BE49-F238E27FC236}">
                <a16:creationId xmlns:a16="http://schemas.microsoft.com/office/drawing/2014/main" id="{FD243203-F156-F41F-401B-F19E9CA765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017994" y="1961005"/>
            <a:ext cx="455538" cy="455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95535B-AE99-EFC9-C9D5-494296C7471F}"/>
              </a:ext>
            </a:extLst>
          </p:cNvPr>
          <p:cNvSpPr txBox="1"/>
          <p:nvPr/>
        </p:nvSpPr>
        <p:spPr>
          <a:xfrm>
            <a:off x="4906280" y="788511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5-STEP</a:t>
            </a:r>
          </a:p>
          <a:p>
            <a:pPr algn="ctr"/>
            <a:r>
              <a:rPr lang="en-IN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SEMICIRCLE DIAGRAM</a:t>
            </a:r>
          </a:p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</a:t>
            </a:r>
            <a:r>
              <a:rPr lang="en-IN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44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8539DF-ABA3-4AB5-B549-8A80ADED05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5654" y="914802"/>
            <a:ext cx="3835145" cy="218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019 Calendar">
    <a:dk1>
      <a:sysClr val="windowText" lastClr="000000"/>
    </a:dk1>
    <a:lt1>
      <a:sysClr val="window" lastClr="FFFFFF"/>
    </a:lt1>
    <a:dk2>
      <a:srgbClr val="153153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5526</TotalTime>
  <Words>232</Words>
  <Application>Microsoft Office PowerPoint</Application>
  <PresentationFormat>Custom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110</cp:revision>
  <dcterms:created xsi:type="dcterms:W3CDTF">2013-09-12T13:05:01Z</dcterms:created>
  <dcterms:modified xsi:type="dcterms:W3CDTF">2024-02-11T20:33:58Z</dcterms:modified>
</cp:coreProperties>
</file>