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10"/>
  </p:notesMasterIdLst>
  <p:handoutMasterIdLst>
    <p:handoutMasterId r:id="rId11"/>
  </p:handoutMasterIdLst>
  <p:sldIdLst>
    <p:sldId id="291" r:id="rId3"/>
    <p:sldId id="296" r:id="rId4"/>
    <p:sldId id="294" r:id="rId5"/>
    <p:sldId id="298" r:id="rId6"/>
    <p:sldId id="299" r:id="rId7"/>
    <p:sldId id="290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0" userDrawn="1">
          <p15:clr>
            <a:srgbClr val="A4A3A4"/>
          </p15:clr>
        </p15:guide>
        <p15:guide id="2" pos="3744" userDrawn="1">
          <p15:clr>
            <a:srgbClr val="A4A3A4"/>
          </p15:clr>
        </p15:guide>
        <p15:guide id="3" orient="horz" pos="2233" userDrawn="1">
          <p15:clr>
            <a:srgbClr val="A4A3A4"/>
          </p15:clr>
        </p15:guide>
        <p15:guide id="4" pos="1824" userDrawn="1">
          <p15:clr>
            <a:srgbClr val="A4A3A4"/>
          </p15:clr>
        </p15:guide>
        <p15:guide id="5" pos="1666" userDrawn="1">
          <p15:clr>
            <a:srgbClr val="A4A3A4"/>
          </p15:clr>
        </p15:guide>
        <p15:guide id="6" pos="142" userDrawn="1">
          <p15:clr>
            <a:srgbClr val="A4A3A4"/>
          </p15:clr>
        </p15:guide>
        <p15:guide id="7" pos="908" userDrawn="1">
          <p15:clr>
            <a:srgbClr val="A4A3A4"/>
          </p15:clr>
        </p15:guide>
        <p15:guide id="8" pos="242" userDrawn="1">
          <p15:clr>
            <a:srgbClr val="A4A3A4"/>
          </p15:clr>
        </p15:guide>
        <p15:guide id="9" orient="horz" pos="3108" userDrawn="1">
          <p15:clr>
            <a:srgbClr val="A4A3A4"/>
          </p15:clr>
        </p15:guide>
        <p15:guide id="10" orient="horz" pos="2019" userDrawn="1">
          <p15:clr>
            <a:srgbClr val="A4A3A4"/>
          </p15:clr>
        </p15:guide>
        <p15:guide id="11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42A"/>
    <a:srgbClr val="28ADD9"/>
    <a:srgbClr val="66ADFF"/>
    <a:srgbClr val="6DC8F2"/>
    <a:srgbClr val="FFFFFF"/>
    <a:srgbClr val="1CAAEB"/>
    <a:srgbClr val="0E73A1"/>
    <a:srgbClr val="0059BF"/>
    <a:srgbClr val="003C7F"/>
    <a:srgbClr val="1A74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9" autoAdjust="0"/>
    <p:restoredTop sz="96247" autoAdjust="0"/>
  </p:normalViewPr>
  <p:slideViewPr>
    <p:cSldViewPr>
      <p:cViewPr varScale="1">
        <p:scale>
          <a:sx n="114" d="100"/>
          <a:sy n="114" d="100"/>
        </p:scale>
        <p:origin x="566" y="91"/>
      </p:cViewPr>
      <p:guideLst>
        <p:guide orient="horz" pos="2580"/>
        <p:guide pos="3744"/>
        <p:guide orient="horz" pos="2233"/>
        <p:guide pos="1824"/>
        <p:guide pos="1666"/>
        <p:guide pos="142"/>
        <p:guide pos="908"/>
        <p:guide pos="242"/>
        <p:guide orient="horz" pos="3108"/>
        <p:guide orient="horz" pos="2019"/>
        <p:guide pos="43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https://pixabay.com/es/photos/negocio-hombre-empresario-1042706/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https://pixabay.com/es/photos/modelo-empresario-corporativo-2911332/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https://pixabay.com/es/photos/gente-mujer-llamada-tienda-caf%c3%a9-2588594/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https://pixabay.com/es/photos/hombre-de-negocios-hombre-retrato-805769/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https://pixabay.com/es/photos/mujer-trabajo-oficina-pizarron-4702060/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https://pixabay.com/es/photos/empresario-hombre-corredor-de-bolsa-481113/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https://www.pexels.com/es-es/foto/hombre-de-chaqueta-de-traje-negro-con-ordenador-portatil-plateado-3777564/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673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https://pixabay.com/es/photos/negocio-hombre-empresario-1042706/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https://pixabay.com/es/photos/modelo-empresario-corporativo-2911332/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https://pixabay.com/es/photos/gente-mujer-llamada-tienda-caf%c3%a9-2588594/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https://pixabay.com/es/photos/hombre-de-negocios-hombre-retrato-805769/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https://pixabay.com/es/photos/mujer-trabajo-oficina-pizarron-4702060/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https://pixabay.com/es/photos/empresario-hombre-corredor-de-bolsa-481113/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https://www.pexels.com/es-es/foto/hombre-de-chaqueta-de-traje-negro-con-ordenador-portatil-plateado-3777564/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147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https://pixabay.com/es/photos/negocio-hombre-empresario-1042706/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https://pixabay.com/es/photos/modelo-empresario-corporativo-2911332/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https://pixabay.com/es/photos/gente-mujer-llamada-tienda-caf%c3%a9-2588594/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https://pixabay.com/es/photos/hombre-de-negocios-hombre-retrato-805769/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https://pixabay.com/es/photos/mujer-trabajo-oficina-pizarron-4702060/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https://pixabay.com/es/photos/empresario-hombre-corredor-de-bolsa-481113/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https://www.pexels.com/es-es/foto/hombre-de-chaqueta-de-traje-negro-con-ordenador-portatil-plateado-3777564/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885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https://pixabay.com/es/photos/negocio-hombre-empresario-1042706/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https://pixabay.com/es/photos/modelo-empresario-corporativo-2911332/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https://pixabay.com/es/photos/gente-mujer-llamada-tienda-caf%c3%a9-2588594/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https://pixabay.com/es/photos/hombre-de-negocios-hombre-retrato-805769/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https://pixabay.com/es/photos/mujer-trabajo-oficina-pizarron-4702060/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https://pixabay.com/es/photos/empresario-hombre-corredor-de-bolsa-481113/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https://www.pexels.com/es-es/foto/hombre-de-chaqueta-de-traje-negro-con-ordenador-portatil-plateado-3777564/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989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https://pixabay.com/es/photos/negocio-hombre-empresario-1042706/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https://pixabay.com/es/photos/modelo-empresario-corporativo-2911332/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https://pixabay.com/es/photos/gente-mujer-llamada-tienda-caf%c3%a9-2588594/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https://pixabay.com/es/photos/hombre-de-negocios-hombre-retrato-805769/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https://pixabay.com/es/photos/mujer-trabajo-oficina-pizarron-4702060/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https://pixabay.com/es/photos/empresario-hombre-corredor-de-bolsa-481113/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https://www.pexels.com/es-es/foto/hombre-de-chaqueta-de-traje-negro-con-ordenador-portatil-plateado-3777564/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684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9BDFC48-CCC1-010E-8939-75AAF0C7D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23" tIns="34262" rIns="68523" bIns="34262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9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5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51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578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755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510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264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01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377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052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7281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03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21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919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755" indent="0">
              <a:buNone/>
              <a:defRPr sz="2024" b="1"/>
            </a:lvl2pPr>
            <a:lvl3pPr marL="913510" indent="0">
              <a:buNone/>
              <a:defRPr sz="1799" b="1"/>
            </a:lvl3pPr>
            <a:lvl4pPr marL="1370264" indent="0">
              <a:buNone/>
              <a:defRPr sz="1574" b="1"/>
            </a:lvl4pPr>
            <a:lvl5pPr marL="1827018" indent="0">
              <a:buNone/>
              <a:defRPr sz="1574" b="1"/>
            </a:lvl5pPr>
            <a:lvl6pPr marL="2283773" indent="0">
              <a:buNone/>
              <a:defRPr sz="1574" b="1"/>
            </a:lvl6pPr>
            <a:lvl7pPr marL="2740527" indent="0">
              <a:buNone/>
              <a:defRPr sz="1574" b="1"/>
            </a:lvl7pPr>
            <a:lvl8pPr marL="3197281" indent="0">
              <a:buNone/>
              <a:defRPr sz="1574" b="1"/>
            </a:lvl8pPr>
            <a:lvl9pPr marL="3654035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755" indent="0">
              <a:buNone/>
              <a:defRPr sz="2024" b="1"/>
            </a:lvl2pPr>
            <a:lvl3pPr marL="913510" indent="0">
              <a:buNone/>
              <a:defRPr sz="1799" b="1"/>
            </a:lvl3pPr>
            <a:lvl4pPr marL="1370264" indent="0">
              <a:buNone/>
              <a:defRPr sz="1574" b="1"/>
            </a:lvl4pPr>
            <a:lvl5pPr marL="1827018" indent="0">
              <a:buNone/>
              <a:defRPr sz="1574" b="1"/>
            </a:lvl5pPr>
            <a:lvl6pPr marL="2283773" indent="0">
              <a:buNone/>
              <a:defRPr sz="1574" b="1"/>
            </a:lvl6pPr>
            <a:lvl7pPr marL="2740527" indent="0">
              <a:buNone/>
              <a:defRPr sz="1574" b="1"/>
            </a:lvl7pPr>
            <a:lvl8pPr marL="3197281" indent="0">
              <a:buNone/>
              <a:defRPr sz="1574" b="1"/>
            </a:lvl8pPr>
            <a:lvl9pPr marL="3654035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5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573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6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755" indent="0">
              <a:buNone/>
              <a:defRPr sz="1200"/>
            </a:lvl2pPr>
            <a:lvl3pPr marL="913510" indent="0">
              <a:buNone/>
              <a:defRPr sz="975"/>
            </a:lvl3pPr>
            <a:lvl4pPr marL="1370264" indent="0">
              <a:buNone/>
              <a:defRPr sz="900"/>
            </a:lvl4pPr>
            <a:lvl5pPr marL="1827018" indent="0">
              <a:buNone/>
              <a:defRPr sz="900"/>
            </a:lvl5pPr>
            <a:lvl6pPr marL="2283773" indent="0">
              <a:buNone/>
              <a:defRPr sz="900"/>
            </a:lvl6pPr>
            <a:lvl7pPr marL="2740527" indent="0">
              <a:buNone/>
              <a:defRPr sz="900"/>
            </a:lvl7pPr>
            <a:lvl8pPr marL="3197281" indent="0">
              <a:buNone/>
              <a:defRPr sz="900"/>
            </a:lvl8pPr>
            <a:lvl9pPr marL="365403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892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4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755" indent="0">
              <a:buNone/>
              <a:defRPr sz="2774"/>
            </a:lvl2pPr>
            <a:lvl3pPr marL="913510" indent="0">
              <a:buNone/>
              <a:defRPr sz="2399"/>
            </a:lvl3pPr>
            <a:lvl4pPr marL="1370264" indent="0">
              <a:buNone/>
              <a:defRPr sz="2024"/>
            </a:lvl4pPr>
            <a:lvl5pPr marL="1827018" indent="0">
              <a:buNone/>
              <a:defRPr sz="2024"/>
            </a:lvl5pPr>
            <a:lvl6pPr marL="2283773" indent="0">
              <a:buNone/>
              <a:defRPr sz="2024"/>
            </a:lvl6pPr>
            <a:lvl7pPr marL="2740527" indent="0">
              <a:buNone/>
              <a:defRPr sz="2024"/>
            </a:lvl7pPr>
            <a:lvl8pPr marL="3197281" indent="0">
              <a:buNone/>
              <a:defRPr sz="2024"/>
            </a:lvl8pPr>
            <a:lvl9pPr marL="3654035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8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755" indent="0">
              <a:buNone/>
              <a:defRPr sz="1200"/>
            </a:lvl2pPr>
            <a:lvl3pPr marL="913510" indent="0">
              <a:buNone/>
              <a:defRPr sz="975"/>
            </a:lvl3pPr>
            <a:lvl4pPr marL="1370264" indent="0">
              <a:buNone/>
              <a:defRPr sz="900"/>
            </a:lvl4pPr>
            <a:lvl5pPr marL="1827018" indent="0">
              <a:buNone/>
              <a:defRPr sz="900"/>
            </a:lvl5pPr>
            <a:lvl6pPr marL="2283773" indent="0">
              <a:buNone/>
              <a:defRPr sz="900"/>
            </a:lvl6pPr>
            <a:lvl7pPr marL="2740527" indent="0">
              <a:buNone/>
              <a:defRPr sz="900"/>
            </a:lvl7pPr>
            <a:lvl8pPr marL="3197281" indent="0">
              <a:buNone/>
              <a:defRPr sz="900"/>
            </a:lvl8pPr>
            <a:lvl9pPr marL="365403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535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9701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3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3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938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9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98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5/9/2024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80" r:id="rId20"/>
    <p:sldLayoutId id="2147483662" r:id="rId21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3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7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6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510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66" indent="-342566" algn="l" defTabSz="913510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226" indent="-285470" algn="l" defTabSz="913510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1886" indent="-228378" algn="l" defTabSz="913510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8642" indent="-228378" algn="l" defTabSz="913510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395" indent="-228378" algn="l" defTabSz="913510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149" indent="-228378" algn="l" defTabSz="913510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8904" indent="-228378" algn="l" defTabSz="913510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5658" indent="-228378" algn="l" defTabSz="913510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2413" indent="-228378" algn="l" defTabSz="913510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1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755" algn="l" defTabSz="91351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510" algn="l" defTabSz="91351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264" algn="l" defTabSz="91351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018" algn="l" defTabSz="91351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3773" algn="l" defTabSz="91351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0527" algn="l" defTabSz="91351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7281" algn="l" defTabSz="91351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035" algn="l" defTabSz="913510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8885C39-08FB-D571-6605-518F1CAB9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885950"/>
            <a:ext cx="4343400" cy="1371600"/>
          </a:xfrm>
        </p:spPr>
        <p:txBody>
          <a:bodyPr anchor="b">
            <a:noAutofit/>
          </a:bodyPr>
          <a:lstStyle/>
          <a:p>
            <a:r>
              <a:rPr lang="en-US" b="1" dirty="0">
                <a:solidFill>
                  <a:srgbClr val="0059B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Multi Layered</a:t>
            </a:r>
            <a:br>
              <a:rPr lang="en-US" b="1" dirty="0">
                <a:solidFill>
                  <a:srgbClr val="0059B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b="1" dirty="0">
                <a:solidFill>
                  <a:srgbClr val="0059B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Infographic Slide</a:t>
            </a:r>
          </a:p>
        </p:txBody>
      </p:sp>
      <p:sp>
        <p:nvSpPr>
          <p:cNvPr id="19" name="Forma libre: forma 18">
            <a:extLst>
              <a:ext uri="{FF2B5EF4-FFF2-40B4-BE49-F238E27FC236}">
                <a16:creationId xmlns:a16="http://schemas.microsoft.com/office/drawing/2014/main" id="{3F4FCECD-8769-CAFA-525A-1E3F300B6BEE}"/>
              </a:ext>
            </a:extLst>
          </p:cNvPr>
          <p:cNvSpPr/>
          <p:nvPr/>
        </p:nvSpPr>
        <p:spPr>
          <a:xfrm>
            <a:off x="6318320" y="3466301"/>
            <a:ext cx="1640101" cy="837563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46D5F341-D457-90C1-C805-C8CF3E5B19C1}"/>
              </a:ext>
            </a:extLst>
          </p:cNvPr>
          <p:cNvSpPr/>
          <p:nvPr/>
        </p:nvSpPr>
        <p:spPr>
          <a:xfrm>
            <a:off x="4654040" y="3484153"/>
            <a:ext cx="1665918" cy="819711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1" name="Forma libre: forma 20">
            <a:extLst>
              <a:ext uri="{FF2B5EF4-FFF2-40B4-BE49-F238E27FC236}">
                <a16:creationId xmlns:a16="http://schemas.microsoft.com/office/drawing/2014/main" id="{9C902731-2F79-2565-A4A6-7853B642FE02}"/>
              </a:ext>
            </a:extLst>
          </p:cNvPr>
          <p:cNvSpPr/>
          <p:nvPr/>
        </p:nvSpPr>
        <p:spPr>
          <a:xfrm>
            <a:off x="4654040" y="3082093"/>
            <a:ext cx="3302743" cy="786268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3" name="Forma libre: forma 22">
            <a:extLst>
              <a:ext uri="{FF2B5EF4-FFF2-40B4-BE49-F238E27FC236}">
                <a16:creationId xmlns:a16="http://schemas.microsoft.com/office/drawing/2014/main" id="{3A1F0935-B7BF-488A-BDEA-4F598E618396}"/>
              </a:ext>
            </a:extLst>
          </p:cNvPr>
          <p:cNvSpPr/>
          <p:nvPr/>
        </p:nvSpPr>
        <p:spPr>
          <a:xfrm>
            <a:off x="6318320" y="2711558"/>
            <a:ext cx="1640101" cy="837563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612FD06F-858D-B2C6-3129-ECF4CC7EDF04}"/>
              </a:ext>
            </a:extLst>
          </p:cNvPr>
          <p:cNvSpPr/>
          <p:nvPr/>
        </p:nvSpPr>
        <p:spPr>
          <a:xfrm>
            <a:off x="4654040" y="2729410"/>
            <a:ext cx="1665918" cy="819711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EE467279-34C1-1E5D-2379-E2F126E8E769}"/>
              </a:ext>
            </a:extLst>
          </p:cNvPr>
          <p:cNvSpPr/>
          <p:nvPr/>
        </p:nvSpPr>
        <p:spPr>
          <a:xfrm>
            <a:off x="4654040" y="2327350"/>
            <a:ext cx="3302743" cy="786268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7" name="Forma libre: forma 26">
            <a:extLst>
              <a:ext uri="{FF2B5EF4-FFF2-40B4-BE49-F238E27FC236}">
                <a16:creationId xmlns:a16="http://schemas.microsoft.com/office/drawing/2014/main" id="{F219459D-E876-9D72-3DFD-167621E94861}"/>
              </a:ext>
            </a:extLst>
          </p:cNvPr>
          <p:cNvSpPr/>
          <p:nvPr/>
        </p:nvSpPr>
        <p:spPr>
          <a:xfrm>
            <a:off x="6318320" y="1993101"/>
            <a:ext cx="1640101" cy="837563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6D94F2E5-32B4-51BC-5189-DAA6A05BED3E}"/>
              </a:ext>
            </a:extLst>
          </p:cNvPr>
          <p:cNvSpPr/>
          <p:nvPr/>
        </p:nvSpPr>
        <p:spPr>
          <a:xfrm>
            <a:off x="4654040" y="2010953"/>
            <a:ext cx="1665918" cy="819711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0755F410-C423-FB11-1042-CA05BA47D00C}"/>
              </a:ext>
            </a:extLst>
          </p:cNvPr>
          <p:cNvSpPr/>
          <p:nvPr/>
        </p:nvSpPr>
        <p:spPr>
          <a:xfrm>
            <a:off x="4654040" y="1608893"/>
            <a:ext cx="3302743" cy="786268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31" name="Forma libre: forma 30">
            <a:extLst>
              <a:ext uri="{FF2B5EF4-FFF2-40B4-BE49-F238E27FC236}">
                <a16:creationId xmlns:a16="http://schemas.microsoft.com/office/drawing/2014/main" id="{A05D0D8D-139B-7C9D-60D0-5F82FE087837}"/>
              </a:ext>
            </a:extLst>
          </p:cNvPr>
          <p:cNvSpPr/>
          <p:nvPr/>
        </p:nvSpPr>
        <p:spPr>
          <a:xfrm>
            <a:off x="6318320" y="1223844"/>
            <a:ext cx="1640101" cy="837563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 dirty="0"/>
          </a:p>
        </p:txBody>
      </p:sp>
      <p:sp>
        <p:nvSpPr>
          <p:cNvPr id="32" name="Forma libre: forma 31">
            <a:extLst>
              <a:ext uri="{FF2B5EF4-FFF2-40B4-BE49-F238E27FC236}">
                <a16:creationId xmlns:a16="http://schemas.microsoft.com/office/drawing/2014/main" id="{629CBE79-AE6C-C497-46EB-D158741D915C}"/>
              </a:ext>
            </a:extLst>
          </p:cNvPr>
          <p:cNvSpPr/>
          <p:nvPr/>
        </p:nvSpPr>
        <p:spPr>
          <a:xfrm>
            <a:off x="4654040" y="1241696"/>
            <a:ext cx="1665918" cy="819711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33" name="Forma libre: forma 32">
            <a:extLst>
              <a:ext uri="{FF2B5EF4-FFF2-40B4-BE49-F238E27FC236}">
                <a16:creationId xmlns:a16="http://schemas.microsoft.com/office/drawing/2014/main" id="{AD7B1A75-110E-A819-AFB5-FA954169F2C2}"/>
              </a:ext>
            </a:extLst>
          </p:cNvPr>
          <p:cNvSpPr/>
          <p:nvPr/>
        </p:nvSpPr>
        <p:spPr>
          <a:xfrm>
            <a:off x="4654040" y="839636"/>
            <a:ext cx="3302743" cy="786268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89ACAC9-5823-A065-6D7C-4FDEDDBBF8A8}"/>
              </a:ext>
            </a:extLst>
          </p:cNvPr>
          <p:cNvSpPr txBox="1"/>
          <p:nvPr/>
        </p:nvSpPr>
        <p:spPr>
          <a:xfrm rot="20845204">
            <a:off x="7435550" y="1262591"/>
            <a:ext cx="65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A055E5B-B734-967D-5F7C-DA0D4B2A454F}"/>
              </a:ext>
            </a:extLst>
          </p:cNvPr>
          <p:cNvSpPr txBox="1"/>
          <p:nvPr/>
        </p:nvSpPr>
        <p:spPr>
          <a:xfrm rot="20762306">
            <a:off x="7397620" y="2053788"/>
            <a:ext cx="65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E4D59D5-D8D5-A372-71FA-68E3A4A9610D}"/>
              </a:ext>
            </a:extLst>
          </p:cNvPr>
          <p:cNvSpPr txBox="1"/>
          <p:nvPr/>
        </p:nvSpPr>
        <p:spPr>
          <a:xfrm rot="20822240">
            <a:off x="7390798" y="2781255"/>
            <a:ext cx="65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137A7F-D780-0BEA-CD57-40A880A0C9CD}"/>
              </a:ext>
            </a:extLst>
          </p:cNvPr>
          <p:cNvSpPr txBox="1"/>
          <p:nvPr/>
        </p:nvSpPr>
        <p:spPr>
          <a:xfrm rot="20844953">
            <a:off x="7403788" y="3516362"/>
            <a:ext cx="65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EAE650-1152-7873-BB5F-DAF3A3E10370}"/>
              </a:ext>
            </a:extLst>
          </p:cNvPr>
          <p:cNvSpPr txBox="1"/>
          <p:nvPr/>
        </p:nvSpPr>
        <p:spPr>
          <a:xfrm>
            <a:off x="762000" y="3297663"/>
            <a:ext cx="3733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PRESENTATION TEMPLATE</a:t>
            </a:r>
            <a:endParaRPr lang="en-US" spc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04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adroTexto 10">
            <a:extLst>
              <a:ext uri="{FF2B5EF4-FFF2-40B4-BE49-F238E27FC236}">
                <a16:creationId xmlns:a16="http://schemas.microsoft.com/office/drawing/2014/main" id="{17E956E5-FC1D-D0EB-7022-349676CD8172}"/>
              </a:ext>
            </a:extLst>
          </p:cNvPr>
          <p:cNvSpPr txBox="1"/>
          <p:nvPr/>
        </p:nvSpPr>
        <p:spPr>
          <a:xfrm>
            <a:off x="321810" y="998501"/>
            <a:ext cx="159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19" name="Forma libre: forma 18">
            <a:extLst>
              <a:ext uri="{FF2B5EF4-FFF2-40B4-BE49-F238E27FC236}">
                <a16:creationId xmlns:a16="http://schemas.microsoft.com/office/drawing/2014/main" id="{3F4FCECD-8769-CAFA-525A-1E3F300B6BEE}"/>
              </a:ext>
            </a:extLst>
          </p:cNvPr>
          <p:cNvSpPr/>
          <p:nvPr/>
        </p:nvSpPr>
        <p:spPr>
          <a:xfrm>
            <a:off x="4566877" y="3746589"/>
            <a:ext cx="1423645" cy="727024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46D5F341-D457-90C1-C805-C8CF3E5B19C1}"/>
              </a:ext>
            </a:extLst>
          </p:cNvPr>
          <p:cNvSpPr/>
          <p:nvPr/>
        </p:nvSpPr>
        <p:spPr>
          <a:xfrm>
            <a:off x="3122244" y="3762085"/>
            <a:ext cx="1446055" cy="711528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1" name="Forma libre: forma 20">
            <a:extLst>
              <a:ext uri="{FF2B5EF4-FFF2-40B4-BE49-F238E27FC236}">
                <a16:creationId xmlns:a16="http://schemas.microsoft.com/office/drawing/2014/main" id="{9C902731-2F79-2565-A4A6-7853B642FE02}"/>
              </a:ext>
            </a:extLst>
          </p:cNvPr>
          <p:cNvSpPr/>
          <p:nvPr/>
        </p:nvSpPr>
        <p:spPr>
          <a:xfrm>
            <a:off x="3122244" y="3413088"/>
            <a:ext cx="2866857" cy="682498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137A7F-D780-0BEA-CD57-40A880A0C9CD}"/>
              </a:ext>
            </a:extLst>
          </p:cNvPr>
          <p:cNvSpPr txBox="1"/>
          <p:nvPr/>
        </p:nvSpPr>
        <p:spPr>
          <a:xfrm rot="20844953">
            <a:off x="5466883" y="3776888"/>
            <a:ext cx="567727" cy="40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23" name="Forma libre: forma 22">
            <a:extLst>
              <a:ext uri="{FF2B5EF4-FFF2-40B4-BE49-F238E27FC236}">
                <a16:creationId xmlns:a16="http://schemas.microsoft.com/office/drawing/2014/main" id="{3A1F0935-B7BF-488A-BDEA-4F598E618396}"/>
              </a:ext>
            </a:extLst>
          </p:cNvPr>
          <p:cNvSpPr/>
          <p:nvPr/>
        </p:nvSpPr>
        <p:spPr>
          <a:xfrm>
            <a:off x="4566877" y="2832190"/>
            <a:ext cx="1423645" cy="727024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612FD06F-858D-B2C6-3129-ECF4CC7EDF04}"/>
              </a:ext>
            </a:extLst>
          </p:cNvPr>
          <p:cNvSpPr/>
          <p:nvPr/>
        </p:nvSpPr>
        <p:spPr>
          <a:xfrm>
            <a:off x="3122244" y="2847686"/>
            <a:ext cx="1446055" cy="711528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EE467279-34C1-1E5D-2379-E2F126E8E769}"/>
              </a:ext>
            </a:extLst>
          </p:cNvPr>
          <p:cNvSpPr/>
          <p:nvPr/>
        </p:nvSpPr>
        <p:spPr>
          <a:xfrm>
            <a:off x="3122244" y="2498689"/>
            <a:ext cx="2866857" cy="682498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E4D59D5-D8D5-A372-71FA-68E3A4A9610D}"/>
              </a:ext>
            </a:extLst>
          </p:cNvPr>
          <p:cNvSpPr txBox="1"/>
          <p:nvPr/>
        </p:nvSpPr>
        <p:spPr>
          <a:xfrm rot="20822240">
            <a:off x="5455607" y="2879533"/>
            <a:ext cx="567727" cy="40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27" name="Forma libre: forma 26">
            <a:extLst>
              <a:ext uri="{FF2B5EF4-FFF2-40B4-BE49-F238E27FC236}">
                <a16:creationId xmlns:a16="http://schemas.microsoft.com/office/drawing/2014/main" id="{F219459D-E876-9D72-3DFD-167621E94861}"/>
              </a:ext>
            </a:extLst>
          </p:cNvPr>
          <p:cNvSpPr/>
          <p:nvPr/>
        </p:nvSpPr>
        <p:spPr>
          <a:xfrm>
            <a:off x="4566877" y="1917790"/>
            <a:ext cx="1423645" cy="727024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6D94F2E5-32B4-51BC-5189-DAA6A05BED3E}"/>
              </a:ext>
            </a:extLst>
          </p:cNvPr>
          <p:cNvSpPr/>
          <p:nvPr/>
        </p:nvSpPr>
        <p:spPr>
          <a:xfrm>
            <a:off x="3122244" y="1933286"/>
            <a:ext cx="1446055" cy="711528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0755F410-C423-FB11-1042-CA05BA47D00C}"/>
              </a:ext>
            </a:extLst>
          </p:cNvPr>
          <p:cNvSpPr/>
          <p:nvPr/>
        </p:nvSpPr>
        <p:spPr>
          <a:xfrm>
            <a:off x="3122244" y="1584288"/>
            <a:ext cx="2866857" cy="682498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A055E5B-B734-967D-5F7C-DA0D4B2A454F}"/>
              </a:ext>
            </a:extLst>
          </p:cNvPr>
          <p:cNvSpPr txBox="1"/>
          <p:nvPr/>
        </p:nvSpPr>
        <p:spPr>
          <a:xfrm rot="20762306">
            <a:off x="5461529" y="1957311"/>
            <a:ext cx="567727" cy="40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1" name="Forma libre: forma 30">
            <a:extLst>
              <a:ext uri="{FF2B5EF4-FFF2-40B4-BE49-F238E27FC236}">
                <a16:creationId xmlns:a16="http://schemas.microsoft.com/office/drawing/2014/main" id="{A05D0D8D-139B-7C9D-60D0-5F82FE087837}"/>
              </a:ext>
            </a:extLst>
          </p:cNvPr>
          <p:cNvSpPr/>
          <p:nvPr/>
        </p:nvSpPr>
        <p:spPr>
          <a:xfrm>
            <a:off x="4566877" y="1003389"/>
            <a:ext cx="1423645" cy="727024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 dirty="0"/>
          </a:p>
        </p:txBody>
      </p:sp>
      <p:sp>
        <p:nvSpPr>
          <p:cNvPr id="32" name="Forma libre: forma 31">
            <a:extLst>
              <a:ext uri="{FF2B5EF4-FFF2-40B4-BE49-F238E27FC236}">
                <a16:creationId xmlns:a16="http://schemas.microsoft.com/office/drawing/2014/main" id="{629CBE79-AE6C-C497-46EB-D158741D915C}"/>
              </a:ext>
            </a:extLst>
          </p:cNvPr>
          <p:cNvSpPr/>
          <p:nvPr/>
        </p:nvSpPr>
        <p:spPr>
          <a:xfrm>
            <a:off x="3122244" y="1018885"/>
            <a:ext cx="1446055" cy="711528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33" name="Forma libre: forma 32">
            <a:extLst>
              <a:ext uri="{FF2B5EF4-FFF2-40B4-BE49-F238E27FC236}">
                <a16:creationId xmlns:a16="http://schemas.microsoft.com/office/drawing/2014/main" id="{AD7B1A75-110E-A819-AFB5-FA954169F2C2}"/>
              </a:ext>
            </a:extLst>
          </p:cNvPr>
          <p:cNvSpPr/>
          <p:nvPr/>
        </p:nvSpPr>
        <p:spPr>
          <a:xfrm>
            <a:off x="3122244" y="669888"/>
            <a:ext cx="2866857" cy="682498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89ACAC9-5823-A065-6D7C-4FDEDDBBF8A8}"/>
              </a:ext>
            </a:extLst>
          </p:cNvPr>
          <p:cNvSpPr txBox="1"/>
          <p:nvPr/>
        </p:nvSpPr>
        <p:spPr>
          <a:xfrm rot="20845204">
            <a:off x="5494453" y="1023866"/>
            <a:ext cx="567727" cy="40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D39FDC0-83CF-558D-8906-8A8614F2C105}"/>
              </a:ext>
            </a:extLst>
          </p:cNvPr>
          <p:cNvCxnSpPr>
            <a:cxnSpLocks/>
            <a:endCxn id="26" idx="6"/>
          </p:cNvCxnSpPr>
          <p:nvPr/>
        </p:nvCxnSpPr>
        <p:spPr>
          <a:xfrm flipH="1">
            <a:off x="2057741" y="1203289"/>
            <a:ext cx="1062038" cy="0"/>
          </a:xfrm>
          <a:prstGeom prst="line">
            <a:avLst/>
          </a:prstGeom>
          <a:ln w="28575">
            <a:solidFill>
              <a:srgbClr val="0E7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1">
            <a:extLst>
              <a:ext uri="{FF2B5EF4-FFF2-40B4-BE49-F238E27FC236}">
                <a16:creationId xmlns:a16="http://schemas.microsoft.com/office/drawing/2014/main" id="{7379F23F-A2DA-ECA5-7782-89507CB0B4A9}"/>
              </a:ext>
            </a:extLst>
          </p:cNvPr>
          <p:cNvSpPr txBox="1"/>
          <p:nvPr/>
        </p:nvSpPr>
        <p:spPr>
          <a:xfrm>
            <a:off x="6155190" y="881262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You can edit the text here.</a:t>
            </a:r>
          </a:p>
        </p:txBody>
      </p:sp>
      <p:sp>
        <p:nvSpPr>
          <p:cNvPr id="17" name="CuadroTexto 11">
            <a:extLst>
              <a:ext uri="{FF2B5EF4-FFF2-40B4-BE49-F238E27FC236}">
                <a16:creationId xmlns:a16="http://schemas.microsoft.com/office/drawing/2014/main" id="{8C4CD581-172E-46A2-05B4-4D0B017D0F41}"/>
              </a:ext>
            </a:extLst>
          </p:cNvPr>
          <p:cNvSpPr txBox="1"/>
          <p:nvPr/>
        </p:nvSpPr>
        <p:spPr>
          <a:xfrm>
            <a:off x="6155190" y="1811565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You can edit the text here.</a:t>
            </a:r>
          </a:p>
        </p:txBody>
      </p:sp>
      <p:sp>
        <p:nvSpPr>
          <p:cNvPr id="18" name="CuadroTexto 11">
            <a:extLst>
              <a:ext uri="{FF2B5EF4-FFF2-40B4-BE49-F238E27FC236}">
                <a16:creationId xmlns:a16="http://schemas.microsoft.com/office/drawing/2014/main" id="{51F88297-A232-6A11-24DE-4F8BDDB20528}"/>
              </a:ext>
            </a:extLst>
          </p:cNvPr>
          <p:cNvSpPr txBox="1"/>
          <p:nvPr/>
        </p:nvSpPr>
        <p:spPr>
          <a:xfrm>
            <a:off x="6155190" y="2741868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You can edit the text here.</a:t>
            </a:r>
          </a:p>
        </p:txBody>
      </p:sp>
      <p:sp>
        <p:nvSpPr>
          <p:cNvPr id="22" name="CuadroTexto 11">
            <a:extLst>
              <a:ext uri="{FF2B5EF4-FFF2-40B4-BE49-F238E27FC236}">
                <a16:creationId xmlns:a16="http://schemas.microsoft.com/office/drawing/2014/main" id="{85097D24-86CF-6ECB-2ED3-80D57D2ABA13}"/>
              </a:ext>
            </a:extLst>
          </p:cNvPr>
          <p:cNvSpPr txBox="1"/>
          <p:nvPr/>
        </p:nvSpPr>
        <p:spPr>
          <a:xfrm>
            <a:off x="6155190" y="367217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You can edit the text here.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502ED67-AF81-91DF-C9C3-A9714EABD037}"/>
              </a:ext>
            </a:extLst>
          </p:cNvPr>
          <p:cNvSpPr/>
          <p:nvPr/>
        </p:nvSpPr>
        <p:spPr>
          <a:xfrm>
            <a:off x="1976779" y="1162808"/>
            <a:ext cx="80962" cy="80962"/>
          </a:xfrm>
          <a:prstGeom prst="ellipse">
            <a:avLst/>
          </a:prstGeom>
          <a:noFill/>
          <a:ln>
            <a:solidFill>
              <a:srgbClr val="0E73A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uadroTexto 10">
            <a:extLst>
              <a:ext uri="{FF2B5EF4-FFF2-40B4-BE49-F238E27FC236}">
                <a16:creationId xmlns:a16="http://schemas.microsoft.com/office/drawing/2014/main" id="{C09E6A0F-44CA-F5EF-B990-920F4A3F8452}"/>
              </a:ext>
            </a:extLst>
          </p:cNvPr>
          <p:cNvSpPr txBox="1"/>
          <p:nvPr/>
        </p:nvSpPr>
        <p:spPr>
          <a:xfrm>
            <a:off x="321810" y="1886007"/>
            <a:ext cx="15992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title here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B9F35BE-D8A3-6EAA-DC49-9556EA8FACCB}"/>
              </a:ext>
            </a:extLst>
          </p:cNvPr>
          <p:cNvCxnSpPr>
            <a:cxnSpLocks/>
            <a:endCxn id="40" idx="6"/>
          </p:cNvCxnSpPr>
          <p:nvPr/>
        </p:nvCxnSpPr>
        <p:spPr>
          <a:xfrm flipH="1">
            <a:off x="2057741" y="2090795"/>
            <a:ext cx="1062038" cy="0"/>
          </a:xfrm>
          <a:prstGeom prst="line">
            <a:avLst/>
          </a:prstGeom>
          <a:ln w="28575">
            <a:solidFill>
              <a:srgbClr val="1A74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8CF2B4F2-8468-852F-2849-DE11F76F2FD1}"/>
              </a:ext>
            </a:extLst>
          </p:cNvPr>
          <p:cNvSpPr/>
          <p:nvPr/>
        </p:nvSpPr>
        <p:spPr>
          <a:xfrm>
            <a:off x="1976779" y="2050314"/>
            <a:ext cx="80962" cy="80962"/>
          </a:xfrm>
          <a:prstGeom prst="ellipse">
            <a:avLst/>
          </a:prstGeom>
          <a:noFill/>
          <a:ln>
            <a:solidFill>
              <a:srgbClr val="1A74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uadroTexto 10">
            <a:extLst>
              <a:ext uri="{FF2B5EF4-FFF2-40B4-BE49-F238E27FC236}">
                <a16:creationId xmlns:a16="http://schemas.microsoft.com/office/drawing/2014/main" id="{072B2645-4BD7-0ADC-EDAE-BC71EFD3546D}"/>
              </a:ext>
            </a:extLst>
          </p:cNvPr>
          <p:cNvSpPr txBox="1"/>
          <p:nvPr/>
        </p:nvSpPr>
        <p:spPr>
          <a:xfrm>
            <a:off x="321810" y="2832680"/>
            <a:ext cx="159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title here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66B14D8-EB2F-422B-CE80-1F335365E6FE}"/>
              </a:ext>
            </a:extLst>
          </p:cNvPr>
          <p:cNvCxnSpPr>
            <a:cxnSpLocks/>
            <a:endCxn id="43" idx="6"/>
          </p:cNvCxnSpPr>
          <p:nvPr/>
        </p:nvCxnSpPr>
        <p:spPr>
          <a:xfrm flipH="1">
            <a:off x="2057741" y="3037468"/>
            <a:ext cx="1062038" cy="0"/>
          </a:xfrm>
          <a:prstGeom prst="line">
            <a:avLst/>
          </a:prstGeom>
          <a:ln w="28575">
            <a:solidFill>
              <a:srgbClr val="0059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0CCA7EF4-580D-272A-591F-95D67BC042FE}"/>
              </a:ext>
            </a:extLst>
          </p:cNvPr>
          <p:cNvSpPr/>
          <p:nvPr/>
        </p:nvSpPr>
        <p:spPr>
          <a:xfrm>
            <a:off x="1976779" y="2996987"/>
            <a:ext cx="80962" cy="80962"/>
          </a:xfrm>
          <a:prstGeom prst="ellipse">
            <a:avLst/>
          </a:prstGeom>
          <a:noFill/>
          <a:ln>
            <a:solidFill>
              <a:srgbClr val="0059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adroTexto 10">
            <a:extLst>
              <a:ext uri="{FF2B5EF4-FFF2-40B4-BE49-F238E27FC236}">
                <a16:creationId xmlns:a16="http://schemas.microsoft.com/office/drawing/2014/main" id="{89C00244-EC56-25BD-8606-63818EE0B1D6}"/>
              </a:ext>
            </a:extLst>
          </p:cNvPr>
          <p:cNvSpPr txBox="1"/>
          <p:nvPr/>
        </p:nvSpPr>
        <p:spPr>
          <a:xfrm>
            <a:off x="321810" y="3768595"/>
            <a:ext cx="159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title here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9B2D23-3ED5-239D-B360-102EFA278540}"/>
              </a:ext>
            </a:extLst>
          </p:cNvPr>
          <p:cNvCxnSpPr>
            <a:cxnSpLocks/>
            <a:endCxn id="46" idx="6"/>
          </p:cNvCxnSpPr>
          <p:nvPr/>
        </p:nvCxnSpPr>
        <p:spPr>
          <a:xfrm flipH="1">
            <a:off x="2057741" y="3973383"/>
            <a:ext cx="1062038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36E7A4DA-2463-F286-DA3D-CFA399A4632E}"/>
              </a:ext>
            </a:extLst>
          </p:cNvPr>
          <p:cNvSpPr/>
          <p:nvPr/>
        </p:nvSpPr>
        <p:spPr>
          <a:xfrm>
            <a:off x="1976779" y="3932902"/>
            <a:ext cx="80962" cy="80962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602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rma libre: forma 18">
            <a:extLst>
              <a:ext uri="{FF2B5EF4-FFF2-40B4-BE49-F238E27FC236}">
                <a16:creationId xmlns:a16="http://schemas.microsoft.com/office/drawing/2014/main" id="{3F4FCECD-8769-CAFA-525A-1E3F300B6BEE}"/>
              </a:ext>
            </a:extLst>
          </p:cNvPr>
          <p:cNvSpPr/>
          <p:nvPr/>
        </p:nvSpPr>
        <p:spPr>
          <a:xfrm>
            <a:off x="3865924" y="3263695"/>
            <a:ext cx="1203257" cy="614476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559168 h 1412176"/>
              <a:gd name="connsiteX4" fmla="*/ 2762536 w 2765297"/>
              <a:gd name="connsiteY4" fmla="*/ 0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cubicBezTo>
                  <a:pt x="2763457" y="244761"/>
                  <a:pt x="2764377" y="489521"/>
                  <a:pt x="2765298" y="734282"/>
                </a:cubicBezTo>
                <a:lnTo>
                  <a:pt x="2762" y="1412177"/>
                </a:lnTo>
                <a:cubicBezTo>
                  <a:pt x="1841" y="1127841"/>
                  <a:pt x="921" y="843504"/>
                  <a:pt x="0" y="559168"/>
                </a:cubicBezTo>
                <a:cubicBezTo>
                  <a:pt x="920845" y="333203"/>
                  <a:pt x="1841691" y="225965"/>
                  <a:pt x="2762536" y="0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46D5F341-D457-90C1-C805-C8CF3E5B19C1}"/>
              </a:ext>
            </a:extLst>
          </p:cNvPr>
          <p:cNvSpPr/>
          <p:nvPr/>
        </p:nvSpPr>
        <p:spPr>
          <a:xfrm>
            <a:off x="2644929" y="3276792"/>
            <a:ext cx="1222197" cy="601379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5 w 2808827"/>
              <a:gd name="connsiteY0" fmla="*/ 481577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4" fmla="*/ 2806065 w 2808827"/>
              <a:gd name="connsiteY4" fmla="*/ 481577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827" h="1382077">
                <a:moveTo>
                  <a:pt x="2806065" y="481577"/>
                </a:moveTo>
                <a:cubicBezTo>
                  <a:pt x="2806986" y="781744"/>
                  <a:pt x="2807906" y="1081911"/>
                  <a:pt x="2808827" y="1382078"/>
                </a:cubicBezTo>
                <a:lnTo>
                  <a:pt x="2762" y="734282"/>
                </a:lnTo>
                <a:cubicBezTo>
                  <a:pt x="1841" y="489521"/>
                  <a:pt x="921" y="244761"/>
                  <a:pt x="0" y="0"/>
                </a:cubicBezTo>
                <a:cubicBezTo>
                  <a:pt x="935355" y="215932"/>
                  <a:pt x="1870710" y="265645"/>
                  <a:pt x="2806065" y="48157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1" name="Forma libre: forma 20">
            <a:extLst>
              <a:ext uri="{FF2B5EF4-FFF2-40B4-BE49-F238E27FC236}">
                <a16:creationId xmlns:a16="http://schemas.microsoft.com/office/drawing/2014/main" id="{9C902731-2F79-2565-A4A6-7853B642FE02}"/>
              </a:ext>
            </a:extLst>
          </p:cNvPr>
          <p:cNvSpPr/>
          <p:nvPr/>
        </p:nvSpPr>
        <p:spPr>
          <a:xfrm>
            <a:off x="2644929" y="2981821"/>
            <a:ext cx="2423049" cy="576844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3" name="Forma libre: forma 22">
            <a:extLst>
              <a:ext uri="{FF2B5EF4-FFF2-40B4-BE49-F238E27FC236}">
                <a16:creationId xmlns:a16="http://schemas.microsoft.com/office/drawing/2014/main" id="{3A1F0935-B7BF-488A-BDEA-4F598E618396}"/>
              </a:ext>
            </a:extLst>
          </p:cNvPr>
          <p:cNvSpPr/>
          <p:nvPr/>
        </p:nvSpPr>
        <p:spPr>
          <a:xfrm>
            <a:off x="4240673" y="2637083"/>
            <a:ext cx="1203257" cy="614476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532966 h 1412176"/>
              <a:gd name="connsiteX4" fmla="*/ 2762536 w 2765297"/>
              <a:gd name="connsiteY4" fmla="*/ 0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cubicBezTo>
                  <a:pt x="2763457" y="244761"/>
                  <a:pt x="2764377" y="489521"/>
                  <a:pt x="2765298" y="734282"/>
                </a:cubicBezTo>
                <a:lnTo>
                  <a:pt x="2762" y="1412177"/>
                </a:lnTo>
                <a:cubicBezTo>
                  <a:pt x="1841" y="1119107"/>
                  <a:pt x="921" y="826036"/>
                  <a:pt x="0" y="532966"/>
                </a:cubicBezTo>
                <a:cubicBezTo>
                  <a:pt x="920845" y="307001"/>
                  <a:pt x="1841691" y="225965"/>
                  <a:pt x="2762536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612FD06F-858D-B2C6-3129-ECF4CC7EDF04}"/>
              </a:ext>
            </a:extLst>
          </p:cNvPr>
          <p:cNvSpPr/>
          <p:nvPr/>
        </p:nvSpPr>
        <p:spPr>
          <a:xfrm>
            <a:off x="3019678" y="2650180"/>
            <a:ext cx="1222197" cy="601379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5 w 2808827"/>
              <a:gd name="connsiteY0" fmla="*/ 443579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4" fmla="*/ 2806065 w 2808827"/>
              <a:gd name="connsiteY4" fmla="*/ 443579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827" h="1382077">
                <a:moveTo>
                  <a:pt x="2806065" y="443579"/>
                </a:moveTo>
                <a:cubicBezTo>
                  <a:pt x="2806986" y="756412"/>
                  <a:pt x="2807906" y="1069245"/>
                  <a:pt x="2808827" y="1382078"/>
                </a:cubicBezTo>
                <a:lnTo>
                  <a:pt x="2762" y="734282"/>
                </a:lnTo>
                <a:cubicBezTo>
                  <a:pt x="1841" y="489521"/>
                  <a:pt x="921" y="244761"/>
                  <a:pt x="0" y="0"/>
                </a:cubicBezTo>
                <a:cubicBezTo>
                  <a:pt x="935355" y="215932"/>
                  <a:pt x="1870710" y="227647"/>
                  <a:pt x="2806065" y="44357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EE467279-34C1-1E5D-2379-E2F126E8E769}"/>
              </a:ext>
            </a:extLst>
          </p:cNvPr>
          <p:cNvSpPr/>
          <p:nvPr/>
        </p:nvSpPr>
        <p:spPr>
          <a:xfrm>
            <a:off x="3019678" y="2355210"/>
            <a:ext cx="2423049" cy="576844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7" name="Forma libre: forma 26">
            <a:extLst>
              <a:ext uri="{FF2B5EF4-FFF2-40B4-BE49-F238E27FC236}">
                <a16:creationId xmlns:a16="http://schemas.microsoft.com/office/drawing/2014/main" id="{F219459D-E876-9D72-3DFD-167621E94861}"/>
              </a:ext>
            </a:extLst>
          </p:cNvPr>
          <p:cNvSpPr/>
          <p:nvPr/>
        </p:nvSpPr>
        <p:spPr>
          <a:xfrm>
            <a:off x="4660085" y="2027483"/>
            <a:ext cx="1203257" cy="614476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6D94F2E5-32B4-51BC-5189-DAA6A05BED3E}"/>
              </a:ext>
            </a:extLst>
          </p:cNvPr>
          <p:cNvSpPr/>
          <p:nvPr/>
        </p:nvSpPr>
        <p:spPr>
          <a:xfrm>
            <a:off x="3439090" y="2040580"/>
            <a:ext cx="1222197" cy="601379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0755F410-C423-FB11-1042-CA05BA47D00C}"/>
              </a:ext>
            </a:extLst>
          </p:cNvPr>
          <p:cNvSpPr/>
          <p:nvPr/>
        </p:nvSpPr>
        <p:spPr>
          <a:xfrm>
            <a:off x="3439090" y="1745609"/>
            <a:ext cx="2423049" cy="576844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31" name="Forma libre: forma 30">
            <a:extLst>
              <a:ext uri="{FF2B5EF4-FFF2-40B4-BE49-F238E27FC236}">
                <a16:creationId xmlns:a16="http://schemas.microsoft.com/office/drawing/2014/main" id="{A05D0D8D-139B-7C9D-60D0-5F82FE087837}"/>
              </a:ext>
            </a:extLst>
          </p:cNvPr>
          <p:cNvSpPr/>
          <p:nvPr/>
        </p:nvSpPr>
        <p:spPr>
          <a:xfrm>
            <a:off x="4964885" y="1417883"/>
            <a:ext cx="1203257" cy="614476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lnTo>
                  <a:pt x="2765298" y="734282"/>
                </a:lnTo>
                <a:lnTo>
                  <a:pt x="2762" y="1412177"/>
                </a:lnTo>
                <a:lnTo>
                  <a:pt x="0" y="67789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 dirty="0"/>
          </a:p>
        </p:txBody>
      </p:sp>
      <p:sp>
        <p:nvSpPr>
          <p:cNvPr id="32" name="Forma libre: forma 31">
            <a:extLst>
              <a:ext uri="{FF2B5EF4-FFF2-40B4-BE49-F238E27FC236}">
                <a16:creationId xmlns:a16="http://schemas.microsoft.com/office/drawing/2014/main" id="{629CBE79-AE6C-C497-46EB-D158741D915C}"/>
              </a:ext>
            </a:extLst>
          </p:cNvPr>
          <p:cNvSpPr/>
          <p:nvPr/>
        </p:nvSpPr>
        <p:spPr>
          <a:xfrm>
            <a:off x="3743889" y="1430980"/>
            <a:ext cx="1222197" cy="601379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8827" h="1382077">
                <a:moveTo>
                  <a:pt x="2806065" y="647795"/>
                </a:moveTo>
                <a:lnTo>
                  <a:pt x="2808827" y="1382078"/>
                </a:lnTo>
                <a:lnTo>
                  <a:pt x="2762" y="7342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33" name="Forma libre: forma 32">
            <a:extLst>
              <a:ext uri="{FF2B5EF4-FFF2-40B4-BE49-F238E27FC236}">
                <a16:creationId xmlns:a16="http://schemas.microsoft.com/office/drawing/2014/main" id="{AD7B1A75-110E-A819-AFB5-FA954169F2C2}"/>
              </a:ext>
            </a:extLst>
          </p:cNvPr>
          <p:cNvSpPr/>
          <p:nvPr/>
        </p:nvSpPr>
        <p:spPr>
          <a:xfrm>
            <a:off x="3743889" y="1136010"/>
            <a:ext cx="2423049" cy="576844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89ACAC9-5823-A065-6D7C-4FDEDDBBF8A8}"/>
              </a:ext>
            </a:extLst>
          </p:cNvPr>
          <p:cNvSpPr txBox="1"/>
          <p:nvPr/>
        </p:nvSpPr>
        <p:spPr>
          <a:xfrm rot="21029624">
            <a:off x="5690850" y="1415714"/>
            <a:ext cx="5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A055E5B-B734-967D-5F7C-DA0D4B2A454F}"/>
              </a:ext>
            </a:extLst>
          </p:cNvPr>
          <p:cNvSpPr txBox="1"/>
          <p:nvPr/>
        </p:nvSpPr>
        <p:spPr>
          <a:xfrm rot="20854138">
            <a:off x="5358089" y="2038666"/>
            <a:ext cx="5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lang="en-US" sz="2000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E4D59D5-D8D5-A372-71FA-68E3A4A9610D}"/>
              </a:ext>
            </a:extLst>
          </p:cNvPr>
          <p:cNvSpPr txBox="1"/>
          <p:nvPr/>
        </p:nvSpPr>
        <p:spPr>
          <a:xfrm rot="20940478">
            <a:off x="4928631" y="2647637"/>
            <a:ext cx="5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lang="en-US" sz="2000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137A7F-D780-0BEA-CD57-40A880A0C9CD}"/>
              </a:ext>
            </a:extLst>
          </p:cNvPr>
          <p:cNvSpPr txBox="1"/>
          <p:nvPr/>
        </p:nvSpPr>
        <p:spPr>
          <a:xfrm rot="20910784">
            <a:off x="4559493" y="3283975"/>
            <a:ext cx="5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lang="en-US" sz="2000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9062DCB-DBE8-4A66-2B32-3A7EE0A10C9E}"/>
              </a:ext>
            </a:extLst>
          </p:cNvPr>
          <p:cNvGrpSpPr/>
          <p:nvPr/>
        </p:nvGrpSpPr>
        <p:grpSpPr>
          <a:xfrm>
            <a:off x="332812" y="712224"/>
            <a:ext cx="2365375" cy="1219200"/>
            <a:chOff x="398923" y="858479"/>
            <a:chExt cx="2365375" cy="121920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15176861-15B3-1AA6-60CE-3332CC9B2AF1}"/>
                </a:ext>
              </a:extLst>
            </p:cNvPr>
            <p:cNvSpPr/>
            <p:nvPr/>
          </p:nvSpPr>
          <p:spPr>
            <a:xfrm>
              <a:off x="398923" y="858479"/>
              <a:ext cx="45719" cy="1219200"/>
            </a:xfrm>
            <a:prstGeom prst="roundRect">
              <a:avLst>
                <a:gd name="adj" fmla="val 11223"/>
              </a:avLst>
            </a:prstGeom>
            <a:ln>
              <a:noFill/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4DCE0575-2941-56D7-F399-C6C2F85829EF}"/>
                </a:ext>
              </a:extLst>
            </p:cNvPr>
            <p:cNvSpPr txBox="1"/>
            <p:nvPr/>
          </p:nvSpPr>
          <p:spPr>
            <a:xfrm>
              <a:off x="478298" y="895350"/>
              <a:ext cx="1708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 Here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AB6C93BD-8E2D-8B22-803E-85C6FC3F738A}"/>
                </a:ext>
              </a:extLst>
            </p:cNvPr>
            <p:cNvSpPr txBox="1"/>
            <p:nvPr/>
          </p:nvSpPr>
          <p:spPr>
            <a:xfrm>
              <a:off x="478298" y="1200150"/>
              <a:ext cx="2286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Insert your desired text here. Insert your desired text here.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4329EE7-2970-59AA-BDBB-379594B5A8DC}"/>
              </a:ext>
            </a:extLst>
          </p:cNvPr>
          <p:cNvGrpSpPr/>
          <p:nvPr/>
        </p:nvGrpSpPr>
        <p:grpSpPr>
          <a:xfrm>
            <a:off x="6371560" y="712224"/>
            <a:ext cx="2439629" cy="1219200"/>
            <a:chOff x="6437671" y="858479"/>
            <a:chExt cx="2439629" cy="1219200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951A510-19B9-7762-C9F0-CEF49DC96DB9}"/>
                </a:ext>
              </a:extLst>
            </p:cNvPr>
            <p:cNvSpPr/>
            <p:nvPr/>
          </p:nvSpPr>
          <p:spPr>
            <a:xfrm>
              <a:off x="6437671" y="858479"/>
              <a:ext cx="45719" cy="1219200"/>
            </a:xfrm>
            <a:prstGeom prst="roundRect">
              <a:avLst>
                <a:gd name="adj" fmla="val 1122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A6A63837-256B-2D15-C81C-60EFA2CD7438}"/>
                </a:ext>
              </a:extLst>
            </p:cNvPr>
            <p:cNvSpPr txBox="1"/>
            <p:nvPr/>
          </p:nvSpPr>
          <p:spPr>
            <a:xfrm>
              <a:off x="6591300" y="895350"/>
              <a:ext cx="1708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 Here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8BE98997-33FC-C91F-EEB7-0DBD6F945EC8}"/>
                </a:ext>
              </a:extLst>
            </p:cNvPr>
            <p:cNvSpPr txBox="1"/>
            <p:nvPr/>
          </p:nvSpPr>
          <p:spPr>
            <a:xfrm>
              <a:off x="6591300" y="1200150"/>
              <a:ext cx="2286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Insert your desired text here. Insert your desired text 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141FB19-9609-C98B-A703-B9B83D565B32}"/>
              </a:ext>
            </a:extLst>
          </p:cNvPr>
          <p:cNvGrpSpPr/>
          <p:nvPr/>
        </p:nvGrpSpPr>
        <p:grpSpPr>
          <a:xfrm>
            <a:off x="6371560" y="3212076"/>
            <a:ext cx="2439629" cy="1219200"/>
            <a:chOff x="6437671" y="3358331"/>
            <a:chExt cx="2439629" cy="121920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F21423A-20CF-5A35-3880-9ABA5BDF4B69}"/>
                </a:ext>
              </a:extLst>
            </p:cNvPr>
            <p:cNvSpPr/>
            <p:nvPr/>
          </p:nvSpPr>
          <p:spPr>
            <a:xfrm>
              <a:off x="6437671" y="3358331"/>
              <a:ext cx="45719" cy="1219200"/>
            </a:xfrm>
            <a:prstGeom prst="roundRect">
              <a:avLst>
                <a:gd name="adj" fmla="val 11223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2D84AF4B-AAB4-8220-69A7-9B3AE7DC9B75}"/>
                </a:ext>
              </a:extLst>
            </p:cNvPr>
            <p:cNvSpPr txBox="1"/>
            <p:nvPr/>
          </p:nvSpPr>
          <p:spPr>
            <a:xfrm>
              <a:off x="6591300" y="3409950"/>
              <a:ext cx="1708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 Here</a:t>
              </a: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95C79460-0317-C73D-617B-DB73191BDCE6}"/>
                </a:ext>
              </a:extLst>
            </p:cNvPr>
            <p:cNvSpPr txBox="1"/>
            <p:nvPr/>
          </p:nvSpPr>
          <p:spPr>
            <a:xfrm>
              <a:off x="6591300" y="3714750"/>
              <a:ext cx="2286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Insert your desired text here. Insert your desired text here.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ED53B4-028A-FFEF-7C29-DD8BFFAC5B06}"/>
              </a:ext>
            </a:extLst>
          </p:cNvPr>
          <p:cNvGrpSpPr/>
          <p:nvPr/>
        </p:nvGrpSpPr>
        <p:grpSpPr>
          <a:xfrm>
            <a:off x="332812" y="3212076"/>
            <a:ext cx="2365375" cy="1219200"/>
            <a:chOff x="398923" y="3358331"/>
            <a:chExt cx="2365375" cy="121920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8C45A48-415A-D3F1-39C1-5021B95D40CF}"/>
                </a:ext>
              </a:extLst>
            </p:cNvPr>
            <p:cNvSpPr/>
            <p:nvPr/>
          </p:nvSpPr>
          <p:spPr>
            <a:xfrm>
              <a:off x="398923" y="3358331"/>
              <a:ext cx="45719" cy="1219200"/>
            </a:xfrm>
            <a:prstGeom prst="roundRect">
              <a:avLst>
                <a:gd name="adj" fmla="val 11223"/>
              </a:avLst>
            </a:prstGeom>
            <a:solidFill>
              <a:srgbClr val="7DCAD8"/>
            </a:solidFill>
            <a:ln>
              <a:noFill/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049B7BE1-7B43-992A-BDD1-EB9495A09B09}"/>
                </a:ext>
              </a:extLst>
            </p:cNvPr>
            <p:cNvSpPr txBox="1"/>
            <p:nvPr/>
          </p:nvSpPr>
          <p:spPr>
            <a:xfrm>
              <a:off x="478298" y="3409950"/>
              <a:ext cx="1708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 Here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3BB742B8-BF33-2C6C-D663-E917D8FCE0B3}"/>
                </a:ext>
              </a:extLst>
            </p:cNvPr>
            <p:cNvSpPr txBox="1"/>
            <p:nvPr/>
          </p:nvSpPr>
          <p:spPr>
            <a:xfrm>
              <a:off x="478298" y="3714750"/>
              <a:ext cx="2286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Insert your desired text here. Insert your desired text 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97811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rma libre: forma 18">
            <a:extLst>
              <a:ext uri="{FF2B5EF4-FFF2-40B4-BE49-F238E27FC236}">
                <a16:creationId xmlns:a16="http://schemas.microsoft.com/office/drawing/2014/main" id="{3F4FCECD-8769-CAFA-525A-1E3F300B6BEE}"/>
              </a:ext>
            </a:extLst>
          </p:cNvPr>
          <p:cNvSpPr/>
          <p:nvPr/>
        </p:nvSpPr>
        <p:spPr>
          <a:xfrm>
            <a:off x="5247920" y="2450813"/>
            <a:ext cx="1207262" cy="1265986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64152 w 2766913"/>
              <a:gd name="connsiteY0" fmla="*/ 0 h 2909463"/>
              <a:gd name="connsiteX1" fmla="*/ 2766914 w 2766913"/>
              <a:gd name="connsiteY1" fmla="*/ 734282 h 2909463"/>
              <a:gd name="connsiteX2" fmla="*/ 0 w 2766913"/>
              <a:gd name="connsiteY2" fmla="*/ 2909463 h 2909463"/>
              <a:gd name="connsiteX3" fmla="*/ 1616 w 2766913"/>
              <a:gd name="connsiteY3" fmla="*/ 677894 h 2909463"/>
              <a:gd name="connsiteX4" fmla="*/ 2764152 w 2766913"/>
              <a:gd name="connsiteY4" fmla="*/ 0 h 2909463"/>
              <a:gd name="connsiteX0" fmla="*/ 2764152 w 2771291"/>
              <a:gd name="connsiteY0" fmla="*/ 0 h 2909463"/>
              <a:gd name="connsiteX1" fmla="*/ 2771291 w 2771291"/>
              <a:gd name="connsiteY1" fmla="*/ 2235947 h 2909463"/>
              <a:gd name="connsiteX2" fmla="*/ 0 w 2771291"/>
              <a:gd name="connsiteY2" fmla="*/ 2909463 h 2909463"/>
              <a:gd name="connsiteX3" fmla="*/ 1616 w 2771291"/>
              <a:gd name="connsiteY3" fmla="*/ 677894 h 2909463"/>
              <a:gd name="connsiteX4" fmla="*/ 2764152 w 2771291"/>
              <a:gd name="connsiteY4" fmla="*/ 0 h 2909463"/>
              <a:gd name="connsiteX0" fmla="*/ 2764152 w 2764226"/>
              <a:gd name="connsiteY0" fmla="*/ 0 h 2909463"/>
              <a:gd name="connsiteX1" fmla="*/ 2758157 w 2764226"/>
              <a:gd name="connsiteY1" fmla="*/ 2244703 h 2909463"/>
              <a:gd name="connsiteX2" fmla="*/ 0 w 2764226"/>
              <a:gd name="connsiteY2" fmla="*/ 2909463 h 2909463"/>
              <a:gd name="connsiteX3" fmla="*/ 1616 w 2764226"/>
              <a:gd name="connsiteY3" fmla="*/ 677894 h 2909463"/>
              <a:gd name="connsiteX4" fmla="*/ 2764152 w 2764226"/>
              <a:gd name="connsiteY4" fmla="*/ 0 h 2909463"/>
              <a:gd name="connsiteX0" fmla="*/ 2774427 w 2774501"/>
              <a:gd name="connsiteY0" fmla="*/ 0 h 2909463"/>
              <a:gd name="connsiteX1" fmla="*/ 2768432 w 2774501"/>
              <a:gd name="connsiteY1" fmla="*/ 2244703 h 2909463"/>
              <a:gd name="connsiteX2" fmla="*/ 10275 w 2774501"/>
              <a:gd name="connsiteY2" fmla="*/ 2909463 h 2909463"/>
              <a:gd name="connsiteX3" fmla="*/ 18 w 2774501"/>
              <a:gd name="connsiteY3" fmla="*/ 511676 h 2909463"/>
              <a:gd name="connsiteX4" fmla="*/ 2774427 w 2774501"/>
              <a:gd name="connsiteY4" fmla="*/ 0 h 290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4501" h="2909463">
                <a:moveTo>
                  <a:pt x="2774427" y="0"/>
                </a:moveTo>
                <a:cubicBezTo>
                  <a:pt x="2775348" y="244761"/>
                  <a:pt x="2767511" y="1999942"/>
                  <a:pt x="2768432" y="2244703"/>
                </a:cubicBezTo>
                <a:lnTo>
                  <a:pt x="10275" y="2909463"/>
                </a:lnTo>
                <a:cubicBezTo>
                  <a:pt x="10814" y="2165607"/>
                  <a:pt x="-521" y="1255532"/>
                  <a:pt x="18" y="511676"/>
                </a:cubicBezTo>
                <a:lnTo>
                  <a:pt x="2774427" y="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46D5F341-D457-90C1-C805-C8CF3E5B19C1}"/>
              </a:ext>
            </a:extLst>
          </p:cNvPr>
          <p:cNvSpPr/>
          <p:nvPr/>
        </p:nvSpPr>
        <p:spPr>
          <a:xfrm>
            <a:off x="4032100" y="2463910"/>
            <a:ext cx="1224102" cy="1256699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5 w 2813205"/>
              <a:gd name="connsiteY0" fmla="*/ 647795 h 2888120"/>
              <a:gd name="connsiteX1" fmla="*/ 2813205 w 2813205"/>
              <a:gd name="connsiteY1" fmla="*/ 2888120 h 2888120"/>
              <a:gd name="connsiteX2" fmla="*/ 2762 w 2813205"/>
              <a:gd name="connsiteY2" fmla="*/ 734282 h 2888120"/>
              <a:gd name="connsiteX3" fmla="*/ 0 w 2813205"/>
              <a:gd name="connsiteY3" fmla="*/ 0 h 2888120"/>
              <a:gd name="connsiteX4" fmla="*/ 2806065 w 2813205"/>
              <a:gd name="connsiteY4" fmla="*/ 647795 h 2888120"/>
              <a:gd name="connsiteX0" fmla="*/ 2806065 w 2813205"/>
              <a:gd name="connsiteY0" fmla="*/ 647795 h 2888120"/>
              <a:gd name="connsiteX1" fmla="*/ 2813205 w 2813205"/>
              <a:gd name="connsiteY1" fmla="*/ 2888120 h 2888120"/>
              <a:gd name="connsiteX2" fmla="*/ 15897 w 2813205"/>
              <a:gd name="connsiteY2" fmla="*/ 2214057 h 2888120"/>
              <a:gd name="connsiteX3" fmla="*/ 0 w 2813205"/>
              <a:gd name="connsiteY3" fmla="*/ 0 h 2888120"/>
              <a:gd name="connsiteX4" fmla="*/ 2806065 w 2813205"/>
              <a:gd name="connsiteY4" fmla="*/ 647795 h 2888120"/>
              <a:gd name="connsiteX0" fmla="*/ 2806065 w 2813205"/>
              <a:gd name="connsiteY0" fmla="*/ 445959 h 2888120"/>
              <a:gd name="connsiteX1" fmla="*/ 2813205 w 2813205"/>
              <a:gd name="connsiteY1" fmla="*/ 2888120 h 2888120"/>
              <a:gd name="connsiteX2" fmla="*/ 15897 w 2813205"/>
              <a:gd name="connsiteY2" fmla="*/ 2214057 h 2888120"/>
              <a:gd name="connsiteX3" fmla="*/ 0 w 2813205"/>
              <a:gd name="connsiteY3" fmla="*/ 0 h 2888120"/>
              <a:gd name="connsiteX4" fmla="*/ 2806065 w 2813205"/>
              <a:gd name="connsiteY4" fmla="*/ 445959 h 288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3205" h="2888120">
                <a:moveTo>
                  <a:pt x="2806065" y="445959"/>
                </a:moveTo>
                <a:lnTo>
                  <a:pt x="2813205" y="2888120"/>
                </a:lnTo>
                <a:lnTo>
                  <a:pt x="15897" y="2214057"/>
                </a:lnTo>
                <a:cubicBezTo>
                  <a:pt x="14976" y="1969296"/>
                  <a:pt x="921" y="244761"/>
                  <a:pt x="0" y="0"/>
                </a:cubicBezTo>
                <a:lnTo>
                  <a:pt x="2806065" y="445959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1" name="Forma libre: forma 20">
            <a:extLst>
              <a:ext uri="{FF2B5EF4-FFF2-40B4-BE49-F238E27FC236}">
                <a16:creationId xmlns:a16="http://schemas.microsoft.com/office/drawing/2014/main" id="{9C902731-2F79-2565-A4A6-7853B642FE02}"/>
              </a:ext>
            </a:extLst>
          </p:cNvPr>
          <p:cNvSpPr/>
          <p:nvPr/>
        </p:nvSpPr>
        <p:spPr>
          <a:xfrm>
            <a:off x="4032099" y="2174105"/>
            <a:ext cx="2423049" cy="576844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137A7F-D780-0BEA-CD57-40A880A0C9CD}"/>
              </a:ext>
            </a:extLst>
          </p:cNvPr>
          <p:cNvSpPr txBox="1"/>
          <p:nvPr/>
        </p:nvSpPr>
        <p:spPr>
          <a:xfrm rot="20910784">
            <a:off x="6006254" y="2471093"/>
            <a:ext cx="5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23" name="Forma libre: forma 22">
            <a:extLst>
              <a:ext uri="{FF2B5EF4-FFF2-40B4-BE49-F238E27FC236}">
                <a16:creationId xmlns:a16="http://schemas.microsoft.com/office/drawing/2014/main" id="{3A1F0935-B7BF-488A-BDEA-4F598E618396}"/>
              </a:ext>
            </a:extLst>
          </p:cNvPr>
          <p:cNvSpPr/>
          <p:nvPr/>
        </p:nvSpPr>
        <p:spPr>
          <a:xfrm>
            <a:off x="3885008" y="2819781"/>
            <a:ext cx="1204978" cy="1260744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62536 w 2765297"/>
              <a:gd name="connsiteY0" fmla="*/ 0 h 2897416"/>
              <a:gd name="connsiteX1" fmla="*/ 2765298 w 2765297"/>
              <a:gd name="connsiteY1" fmla="*/ 734282 h 2897416"/>
              <a:gd name="connsiteX2" fmla="*/ 2762 w 2765297"/>
              <a:gd name="connsiteY2" fmla="*/ 2897416 h 2897416"/>
              <a:gd name="connsiteX3" fmla="*/ 0 w 2765297"/>
              <a:gd name="connsiteY3" fmla="*/ 677894 h 2897416"/>
              <a:gd name="connsiteX4" fmla="*/ 2762536 w 2765297"/>
              <a:gd name="connsiteY4" fmla="*/ 0 h 2897416"/>
              <a:gd name="connsiteX0" fmla="*/ 2762536 w 2762663"/>
              <a:gd name="connsiteY0" fmla="*/ 0 h 2897416"/>
              <a:gd name="connsiteX1" fmla="*/ 2760030 w 2762663"/>
              <a:gd name="connsiteY1" fmla="*/ 2240589 h 2897416"/>
              <a:gd name="connsiteX2" fmla="*/ 2762 w 2762663"/>
              <a:gd name="connsiteY2" fmla="*/ 2897416 h 2897416"/>
              <a:gd name="connsiteX3" fmla="*/ 0 w 2762663"/>
              <a:gd name="connsiteY3" fmla="*/ 677894 h 2897416"/>
              <a:gd name="connsiteX4" fmla="*/ 2762536 w 2762663"/>
              <a:gd name="connsiteY4" fmla="*/ 0 h 2897416"/>
              <a:gd name="connsiteX0" fmla="*/ 2769125 w 2769252"/>
              <a:gd name="connsiteY0" fmla="*/ 0 h 2897416"/>
              <a:gd name="connsiteX1" fmla="*/ 2766619 w 2769252"/>
              <a:gd name="connsiteY1" fmla="*/ 2240589 h 2897416"/>
              <a:gd name="connsiteX2" fmla="*/ 9351 w 2769252"/>
              <a:gd name="connsiteY2" fmla="*/ 2897416 h 2897416"/>
              <a:gd name="connsiteX3" fmla="*/ 0 w 2769252"/>
              <a:gd name="connsiteY3" fmla="*/ 546142 h 2897416"/>
              <a:gd name="connsiteX4" fmla="*/ 2769125 w 2769252"/>
              <a:gd name="connsiteY4" fmla="*/ 0 h 2897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9252" h="2897416">
                <a:moveTo>
                  <a:pt x="2769125" y="0"/>
                </a:moveTo>
                <a:cubicBezTo>
                  <a:pt x="2770046" y="244761"/>
                  <a:pt x="2765698" y="1995828"/>
                  <a:pt x="2766619" y="2240589"/>
                </a:cubicBezTo>
                <a:lnTo>
                  <a:pt x="9351" y="2897416"/>
                </a:lnTo>
                <a:cubicBezTo>
                  <a:pt x="8430" y="2157575"/>
                  <a:pt x="921" y="1285983"/>
                  <a:pt x="0" y="546142"/>
                </a:cubicBezTo>
                <a:lnTo>
                  <a:pt x="276912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612FD06F-858D-B2C6-3129-ECF4CC7EDF04}"/>
              </a:ext>
            </a:extLst>
          </p:cNvPr>
          <p:cNvSpPr/>
          <p:nvPr/>
        </p:nvSpPr>
        <p:spPr>
          <a:xfrm>
            <a:off x="2666880" y="2832878"/>
            <a:ext cx="1222197" cy="1247647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5 w 2808827"/>
              <a:gd name="connsiteY0" fmla="*/ 647795 h 2867317"/>
              <a:gd name="connsiteX1" fmla="*/ 2808827 w 2808827"/>
              <a:gd name="connsiteY1" fmla="*/ 2867317 h 2867317"/>
              <a:gd name="connsiteX2" fmla="*/ 2762 w 2808827"/>
              <a:gd name="connsiteY2" fmla="*/ 734282 h 2867317"/>
              <a:gd name="connsiteX3" fmla="*/ 0 w 2808827"/>
              <a:gd name="connsiteY3" fmla="*/ 0 h 2867317"/>
              <a:gd name="connsiteX4" fmla="*/ 2806065 w 2808827"/>
              <a:gd name="connsiteY4" fmla="*/ 647795 h 2867317"/>
              <a:gd name="connsiteX0" fmla="*/ 2806065 w 2808827"/>
              <a:gd name="connsiteY0" fmla="*/ 647795 h 2867317"/>
              <a:gd name="connsiteX1" fmla="*/ 2808827 w 2808827"/>
              <a:gd name="connsiteY1" fmla="*/ 2867317 h 2867317"/>
              <a:gd name="connsiteX2" fmla="*/ 18562 w 2808827"/>
              <a:gd name="connsiteY2" fmla="*/ 2198455 h 2867317"/>
              <a:gd name="connsiteX3" fmla="*/ 0 w 2808827"/>
              <a:gd name="connsiteY3" fmla="*/ 0 h 2867317"/>
              <a:gd name="connsiteX4" fmla="*/ 2806065 w 2808827"/>
              <a:gd name="connsiteY4" fmla="*/ 647795 h 2867317"/>
              <a:gd name="connsiteX0" fmla="*/ 2806065 w 2808827"/>
              <a:gd name="connsiteY0" fmla="*/ 456754 h 2867317"/>
              <a:gd name="connsiteX1" fmla="*/ 2808827 w 2808827"/>
              <a:gd name="connsiteY1" fmla="*/ 2867317 h 2867317"/>
              <a:gd name="connsiteX2" fmla="*/ 18562 w 2808827"/>
              <a:gd name="connsiteY2" fmla="*/ 2198455 h 2867317"/>
              <a:gd name="connsiteX3" fmla="*/ 0 w 2808827"/>
              <a:gd name="connsiteY3" fmla="*/ 0 h 2867317"/>
              <a:gd name="connsiteX4" fmla="*/ 2806065 w 2808827"/>
              <a:gd name="connsiteY4" fmla="*/ 456754 h 286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827" h="2867317">
                <a:moveTo>
                  <a:pt x="2806065" y="456754"/>
                </a:moveTo>
                <a:cubicBezTo>
                  <a:pt x="2806986" y="1196595"/>
                  <a:pt x="2807906" y="2127476"/>
                  <a:pt x="2808827" y="2867317"/>
                </a:cubicBezTo>
                <a:lnTo>
                  <a:pt x="18562" y="2198455"/>
                </a:lnTo>
                <a:cubicBezTo>
                  <a:pt x="17641" y="1953694"/>
                  <a:pt x="921" y="244761"/>
                  <a:pt x="0" y="0"/>
                </a:cubicBezTo>
                <a:lnTo>
                  <a:pt x="2806065" y="45675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EE467279-34C1-1E5D-2379-E2F126E8E769}"/>
              </a:ext>
            </a:extLst>
          </p:cNvPr>
          <p:cNvSpPr/>
          <p:nvPr/>
        </p:nvSpPr>
        <p:spPr>
          <a:xfrm>
            <a:off x="2666880" y="2539813"/>
            <a:ext cx="2423049" cy="576844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E4D59D5-D8D5-A372-71FA-68E3A4A9610D}"/>
              </a:ext>
            </a:extLst>
          </p:cNvPr>
          <p:cNvSpPr txBox="1"/>
          <p:nvPr/>
        </p:nvSpPr>
        <p:spPr>
          <a:xfrm rot="20940478">
            <a:off x="4635424" y="2830335"/>
            <a:ext cx="5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27" name="Forma libre: forma 26">
            <a:extLst>
              <a:ext uri="{FF2B5EF4-FFF2-40B4-BE49-F238E27FC236}">
                <a16:creationId xmlns:a16="http://schemas.microsoft.com/office/drawing/2014/main" id="{F219459D-E876-9D72-3DFD-167621E94861}"/>
              </a:ext>
            </a:extLst>
          </p:cNvPr>
          <p:cNvSpPr/>
          <p:nvPr/>
        </p:nvSpPr>
        <p:spPr>
          <a:xfrm>
            <a:off x="5256362" y="1344850"/>
            <a:ext cx="1200899" cy="1273476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62536 w 2762537"/>
              <a:gd name="connsiteY0" fmla="*/ 0 h 2234285"/>
              <a:gd name="connsiteX1" fmla="*/ 2736310 w 2762537"/>
              <a:gd name="connsiteY1" fmla="*/ 2234285 h 2234285"/>
              <a:gd name="connsiteX2" fmla="*/ 2762 w 2762537"/>
              <a:gd name="connsiteY2" fmla="*/ 1412177 h 2234285"/>
              <a:gd name="connsiteX3" fmla="*/ 0 w 2762537"/>
              <a:gd name="connsiteY3" fmla="*/ 677894 h 2234285"/>
              <a:gd name="connsiteX4" fmla="*/ 2762536 w 2762537"/>
              <a:gd name="connsiteY4" fmla="*/ 0 h 2234285"/>
              <a:gd name="connsiteX0" fmla="*/ 2762536 w 2762537"/>
              <a:gd name="connsiteY0" fmla="*/ 0 h 2241531"/>
              <a:gd name="connsiteX1" fmla="*/ 2750803 w 2762537"/>
              <a:gd name="connsiteY1" fmla="*/ 2241531 h 2241531"/>
              <a:gd name="connsiteX2" fmla="*/ 2762 w 2762537"/>
              <a:gd name="connsiteY2" fmla="*/ 1412177 h 2241531"/>
              <a:gd name="connsiteX3" fmla="*/ 0 w 2762537"/>
              <a:gd name="connsiteY3" fmla="*/ 677894 h 2241531"/>
              <a:gd name="connsiteX4" fmla="*/ 2762536 w 2762537"/>
              <a:gd name="connsiteY4" fmla="*/ 0 h 2241531"/>
              <a:gd name="connsiteX0" fmla="*/ 2762536 w 2762537"/>
              <a:gd name="connsiteY0" fmla="*/ 0 h 2926676"/>
              <a:gd name="connsiteX1" fmla="*/ 2750803 w 2762537"/>
              <a:gd name="connsiteY1" fmla="*/ 2241531 h 2926676"/>
              <a:gd name="connsiteX2" fmla="*/ 2762 w 2762537"/>
              <a:gd name="connsiteY2" fmla="*/ 2926676 h 2926676"/>
              <a:gd name="connsiteX3" fmla="*/ 0 w 2762537"/>
              <a:gd name="connsiteY3" fmla="*/ 677894 h 2926676"/>
              <a:gd name="connsiteX4" fmla="*/ 2762536 w 2762537"/>
              <a:gd name="connsiteY4" fmla="*/ 0 h 2926676"/>
              <a:gd name="connsiteX0" fmla="*/ 2759877 w 2759878"/>
              <a:gd name="connsiteY0" fmla="*/ 0 h 2926676"/>
              <a:gd name="connsiteX1" fmla="*/ 2748144 w 2759878"/>
              <a:gd name="connsiteY1" fmla="*/ 2241531 h 2926676"/>
              <a:gd name="connsiteX2" fmla="*/ 103 w 2759878"/>
              <a:gd name="connsiteY2" fmla="*/ 2926676 h 2926676"/>
              <a:gd name="connsiteX3" fmla="*/ 3930 w 2759878"/>
              <a:gd name="connsiteY3" fmla="*/ 532966 h 2926676"/>
              <a:gd name="connsiteX4" fmla="*/ 2759877 w 2759878"/>
              <a:gd name="connsiteY4" fmla="*/ 0 h 2926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9878" h="2926676">
                <a:moveTo>
                  <a:pt x="2759877" y="0"/>
                </a:moveTo>
                <a:lnTo>
                  <a:pt x="2748144" y="2241531"/>
                </a:lnTo>
                <a:lnTo>
                  <a:pt x="103" y="2926676"/>
                </a:lnTo>
                <a:cubicBezTo>
                  <a:pt x="-818" y="2681915"/>
                  <a:pt x="4851" y="777727"/>
                  <a:pt x="3930" y="532966"/>
                </a:cubicBezTo>
                <a:lnTo>
                  <a:pt x="2759877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6D94F2E5-32B4-51BC-5189-DAA6A05BED3E}"/>
              </a:ext>
            </a:extLst>
          </p:cNvPr>
          <p:cNvSpPr/>
          <p:nvPr/>
        </p:nvSpPr>
        <p:spPr>
          <a:xfrm>
            <a:off x="4034211" y="1357946"/>
            <a:ext cx="1225350" cy="1254071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5 w 2816073"/>
              <a:gd name="connsiteY0" fmla="*/ 647795 h 2882080"/>
              <a:gd name="connsiteX1" fmla="*/ 2816073 w 2816073"/>
              <a:gd name="connsiteY1" fmla="*/ 2882080 h 2882080"/>
              <a:gd name="connsiteX2" fmla="*/ 2762 w 2816073"/>
              <a:gd name="connsiteY2" fmla="*/ 734282 h 2882080"/>
              <a:gd name="connsiteX3" fmla="*/ 0 w 2816073"/>
              <a:gd name="connsiteY3" fmla="*/ 0 h 2882080"/>
              <a:gd name="connsiteX4" fmla="*/ 2806065 w 2816073"/>
              <a:gd name="connsiteY4" fmla="*/ 647795 h 2882080"/>
              <a:gd name="connsiteX0" fmla="*/ 2806065 w 2816073"/>
              <a:gd name="connsiteY0" fmla="*/ 647795 h 2882080"/>
              <a:gd name="connsiteX1" fmla="*/ 2816073 w 2816073"/>
              <a:gd name="connsiteY1" fmla="*/ 2882080 h 2882080"/>
              <a:gd name="connsiteX2" fmla="*/ 17255 w 2816073"/>
              <a:gd name="connsiteY2" fmla="*/ 2219793 h 2882080"/>
              <a:gd name="connsiteX3" fmla="*/ 0 w 2816073"/>
              <a:gd name="connsiteY3" fmla="*/ 0 h 2882080"/>
              <a:gd name="connsiteX4" fmla="*/ 2806065 w 2816073"/>
              <a:gd name="connsiteY4" fmla="*/ 647795 h 2882080"/>
              <a:gd name="connsiteX0" fmla="*/ 2812651 w 2816073"/>
              <a:gd name="connsiteY0" fmla="*/ 483103 h 2882080"/>
              <a:gd name="connsiteX1" fmla="*/ 2816073 w 2816073"/>
              <a:gd name="connsiteY1" fmla="*/ 2882080 h 2882080"/>
              <a:gd name="connsiteX2" fmla="*/ 17255 w 2816073"/>
              <a:gd name="connsiteY2" fmla="*/ 2219793 h 2882080"/>
              <a:gd name="connsiteX3" fmla="*/ 0 w 2816073"/>
              <a:gd name="connsiteY3" fmla="*/ 0 h 2882080"/>
              <a:gd name="connsiteX4" fmla="*/ 2812651 w 2816073"/>
              <a:gd name="connsiteY4" fmla="*/ 483103 h 288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6073" h="2882080">
                <a:moveTo>
                  <a:pt x="2812651" y="483103"/>
                </a:moveTo>
                <a:cubicBezTo>
                  <a:pt x="2813792" y="1282762"/>
                  <a:pt x="2814932" y="2082421"/>
                  <a:pt x="2816073" y="2882080"/>
                </a:cubicBezTo>
                <a:lnTo>
                  <a:pt x="17255" y="2219793"/>
                </a:lnTo>
                <a:cubicBezTo>
                  <a:pt x="16334" y="1975032"/>
                  <a:pt x="921" y="244761"/>
                  <a:pt x="0" y="0"/>
                </a:cubicBezTo>
                <a:lnTo>
                  <a:pt x="2812651" y="483103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0755F410-C423-FB11-1042-CA05BA47D00C}"/>
              </a:ext>
            </a:extLst>
          </p:cNvPr>
          <p:cNvSpPr/>
          <p:nvPr/>
        </p:nvSpPr>
        <p:spPr>
          <a:xfrm>
            <a:off x="4034210" y="1062975"/>
            <a:ext cx="2423049" cy="608375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  <a:gd name="connsiteX0" fmla="*/ 5568601 w 5568600"/>
              <a:gd name="connsiteY0" fmla="*/ 647795 h 1398153"/>
              <a:gd name="connsiteX1" fmla="*/ 2798819 w 5568600"/>
              <a:gd name="connsiteY1" fmla="*/ 1398153 h 1398153"/>
              <a:gd name="connsiteX2" fmla="*/ 0 w 5568600"/>
              <a:gd name="connsiteY2" fmla="*/ 677894 h 1398153"/>
              <a:gd name="connsiteX3" fmla="*/ 2762536 w 5568600"/>
              <a:gd name="connsiteY3" fmla="*/ 0 h 1398153"/>
              <a:gd name="connsiteX4" fmla="*/ 5568601 w 5568600"/>
              <a:gd name="connsiteY4" fmla="*/ 647795 h 1398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600" h="1398153">
                <a:moveTo>
                  <a:pt x="5568601" y="647795"/>
                </a:moveTo>
                <a:lnTo>
                  <a:pt x="2798819" y="1398153"/>
                </a:lnTo>
                <a:lnTo>
                  <a:pt x="0" y="677894"/>
                </a:lnTo>
                <a:lnTo>
                  <a:pt x="2762536" y="0"/>
                </a:lnTo>
                <a:lnTo>
                  <a:pt x="5568601" y="64779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A055E5B-B734-967D-5F7C-DA0D4B2A454F}"/>
              </a:ext>
            </a:extLst>
          </p:cNvPr>
          <p:cNvSpPr txBox="1"/>
          <p:nvPr/>
        </p:nvSpPr>
        <p:spPr>
          <a:xfrm rot="20854138">
            <a:off x="6012800" y="1356032"/>
            <a:ext cx="5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6" name="Forma libre: forma 30">
            <a:extLst>
              <a:ext uri="{FF2B5EF4-FFF2-40B4-BE49-F238E27FC236}">
                <a16:creationId xmlns:a16="http://schemas.microsoft.com/office/drawing/2014/main" id="{23E75BFE-CD73-C626-3B4D-1716DF725EAD}"/>
              </a:ext>
            </a:extLst>
          </p:cNvPr>
          <p:cNvSpPr/>
          <p:nvPr/>
        </p:nvSpPr>
        <p:spPr>
          <a:xfrm>
            <a:off x="3878942" y="1711739"/>
            <a:ext cx="1204939" cy="1264117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62536 w 2765297"/>
              <a:gd name="connsiteY0" fmla="*/ 0 h 2386289"/>
              <a:gd name="connsiteX1" fmla="*/ 2765298 w 2765297"/>
              <a:gd name="connsiteY1" fmla="*/ 734282 h 2386289"/>
              <a:gd name="connsiteX2" fmla="*/ 2762 w 2765297"/>
              <a:gd name="connsiteY2" fmla="*/ 2386289 h 2386289"/>
              <a:gd name="connsiteX3" fmla="*/ 0 w 2765297"/>
              <a:gd name="connsiteY3" fmla="*/ 677894 h 2386289"/>
              <a:gd name="connsiteX4" fmla="*/ 2762536 w 2765297"/>
              <a:gd name="connsiteY4" fmla="*/ 0 h 2386289"/>
              <a:gd name="connsiteX0" fmla="*/ 2762536 w 2787187"/>
              <a:gd name="connsiteY0" fmla="*/ 0 h 2386289"/>
              <a:gd name="connsiteX1" fmla="*/ 2787187 w 2787187"/>
              <a:gd name="connsiteY1" fmla="*/ 1702923 h 2386289"/>
              <a:gd name="connsiteX2" fmla="*/ 2762 w 2787187"/>
              <a:gd name="connsiteY2" fmla="*/ 2386289 h 2386289"/>
              <a:gd name="connsiteX3" fmla="*/ 0 w 2787187"/>
              <a:gd name="connsiteY3" fmla="*/ 677894 h 2386289"/>
              <a:gd name="connsiteX4" fmla="*/ 2762536 w 2787187"/>
              <a:gd name="connsiteY4" fmla="*/ 0 h 2386289"/>
              <a:gd name="connsiteX0" fmla="*/ 2762536 w 2765297"/>
              <a:gd name="connsiteY0" fmla="*/ 0 h 2386289"/>
              <a:gd name="connsiteX1" fmla="*/ 2765297 w 2765297"/>
              <a:gd name="connsiteY1" fmla="*/ 1708395 h 2386289"/>
              <a:gd name="connsiteX2" fmla="*/ 2762 w 2765297"/>
              <a:gd name="connsiteY2" fmla="*/ 2386289 h 2386289"/>
              <a:gd name="connsiteX3" fmla="*/ 0 w 2765297"/>
              <a:gd name="connsiteY3" fmla="*/ 677894 h 2386289"/>
              <a:gd name="connsiteX4" fmla="*/ 2762536 w 2765297"/>
              <a:gd name="connsiteY4" fmla="*/ 0 h 2386289"/>
              <a:gd name="connsiteX0" fmla="*/ 2762536 w 2762576"/>
              <a:gd name="connsiteY0" fmla="*/ 0 h 2386289"/>
              <a:gd name="connsiteX1" fmla="*/ 2748879 w 2762576"/>
              <a:gd name="connsiteY1" fmla="*/ 1713869 h 2386289"/>
              <a:gd name="connsiteX2" fmla="*/ 2762 w 2762576"/>
              <a:gd name="connsiteY2" fmla="*/ 2386289 h 2386289"/>
              <a:gd name="connsiteX3" fmla="*/ 0 w 2762576"/>
              <a:gd name="connsiteY3" fmla="*/ 677894 h 2386289"/>
              <a:gd name="connsiteX4" fmla="*/ 2762536 w 2762576"/>
              <a:gd name="connsiteY4" fmla="*/ 0 h 2386289"/>
              <a:gd name="connsiteX0" fmla="*/ 2762536 w 2765297"/>
              <a:gd name="connsiteY0" fmla="*/ 0 h 2386289"/>
              <a:gd name="connsiteX1" fmla="*/ 2765297 w 2765297"/>
              <a:gd name="connsiteY1" fmla="*/ 1697451 h 2386289"/>
              <a:gd name="connsiteX2" fmla="*/ 2762 w 2765297"/>
              <a:gd name="connsiteY2" fmla="*/ 2386289 h 2386289"/>
              <a:gd name="connsiteX3" fmla="*/ 0 w 2765297"/>
              <a:gd name="connsiteY3" fmla="*/ 677894 h 2386289"/>
              <a:gd name="connsiteX4" fmla="*/ 2762536 w 2765297"/>
              <a:gd name="connsiteY4" fmla="*/ 0 h 2386289"/>
              <a:gd name="connsiteX0" fmla="*/ 2762536 w 2765297"/>
              <a:gd name="connsiteY0" fmla="*/ 0 h 2386289"/>
              <a:gd name="connsiteX1" fmla="*/ 2765297 w 2765297"/>
              <a:gd name="connsiteY1" fmla="*/ 1724813 h 2386289"/>
              <a:gd name="connsiteX2" fmla="*/ 2762 w 2765297"/>
              <a:gd name="connsiteY2" fmla="*/ 2386289 h 2386289"/>
              <a:gd name="connsiteX3" fmla="*/ 0 w 2765297"/>
              <a:gd name="connsiteY3" fmla="*/ 677894 h 2386289"/>
              <a:gd name="connsiteX4" fmla="*/ 2762536 w 2765297"/>
              <a:gd name="connsiteY4" fmla="*/ 0 h 2386289"/>
              <a:gd name="connsiteX0" fmla="*/ 2762536 w 2762594"/>
              <a:gd name="connsiteY0" fmla="*/ 0 h 2386289"/>
              <a:gd name="connsiteX1" fmla="*/ 2754351 w 2762594"/>
              <a:gd name="connsiteY1" fmla="*/ 1713869 h 2386289"/>
              <a:gd name="connsiteX2" fmla="*/ 2762 w 2762594"/>
              <a:gd name="connsiteY2" fmla="*/ 2386289 h 2386289"/>
              <a:gd name="connsiteX3" fmla="*/ 0 w 2762594"/>
              <a:gd name="connsiteY3" fmla="*/ 677894 h 2386289"/>
              <a:gd name="connsiteX4" fmla="*/ 2762536 w 2762594"/>
              <a:gd name="connsiteY4" fmla="*/ 0 h 2386289"/>
              <a:gd name="connsiteX0" fmla="*/ 2762536 w 2770769"/>
              <a:gd name="connsiteY0" fmla="*/ 0 h 2386289"/>
              <a:gd name="connsiteX1" fmla="*/ 2770769 w 2770769"/>
              <a:gd name="connsiteY1" fmla="*/ 1713869 h 2386289"/>
              <a:gd name="connsiteX2" fmla="*/ 2762 w 2770769"/>
              <a:gd name="connsiteY2" fmla="*/ 2386289 h 2386289"/>
              <a:gd name="connsiteX3" fmla="*/ 0 w 2770769"/>
              <a:gd name="connsiteY3" fmla="*/ 677894 h 2386289"/>
              <a:gd name="connsiteX4" fmla="*/ 2762536 w 2770769"/>
              <a:gd name="connsiteY4" fmla="*/ 0 h 2386289"/>
              <a:gd name="connsiteX0" fmla="*/ 2762536 w 2762594"/>
              <a:gd name="connsiteY0" fmla="*/ 0 h 2386289"/>
              <a:gd name="connsiteX1" fmla="*/ 2754351 w 2762594"/>
              <a:gd name="connsiteY1" fmla="*/ 1713869 h 2386289"/>
              <a:gd name="connsiteX2" fmla="*/ 2762 w 2762594"/>
              <a:gd name="connsiteY2" fmla="*/ 2386289 h 2386289"/>
              <a:gd name="connsiteX3" fmla="*/ 0 w 2762594"/>
              <a:gd name="connsiteY3" fmla="*/ 677894 h 2386289"/>
              <a:gd name="connsiteX4" fmla="*/ 2762536 w 2762594"/>
              <a:gd name="connsiteY4" fmla="*/ 0 h 2386289"/>
              <a:gd name="connsiteX0" fmla="*/ 2766362 w 2766420"/>
              <a:gd name="connsiteY0" fmla="*/ 0 h 2905167"/>
              <a:gd name="connsiteX1" fmla="*/ 2758177 w 2766420"/>
              <a:gd name="connsiteY1" fmla="*/ 1713869 h 2905167"/>
              <a:gd name="connsiteX2" fmla="*/ 103 w 2766420"/>
              <a:gd name="connsiteY2" fmla="*/ 2905167 h 2905167"/>
              <a:gd name="connsiteX3" fmla="*/ 3826 w 2766420"/>
              <a:gd name="connsiteY3" fmla="*/ 677894 h 2905167"/>
              <a:gd name="connsiteX4" fmla="*/ 2766362 w 2766420"/>
              <a:gd name="connsiteY4" fmla="*/ 0 h 2905167"/>
              <a:gd name="connsiteX0" fmla="*/ 2766362 w 2766399"/>
              <a:gd name="connsiteY0" fmla="*/ 0 h 2905167"/>
              <a:gd name="connsiteX1" fmla="*/ 2751691 w 2766399"/>
              <a:gd name="connsiteY1" fmla="*/ 2252204 h 2905167"/>
              <a:gd name="connsiteX2" fmla="*/ 103 w 2766399"/>
              <a:gd name="connsiteY2" fmla="*/ 2905167 h 2905167"/>
              <a:gd name="connsiteX3" fmla="*/ 3826 w 2766399"/>
              <a:gd name="connsiteY3" fmla="*/ 677894 h 2905167"/>
              <a:gd name="connsiteX4" fmla="*/ 2766362 w 2766399"/>
              <a:gd name="connsiteY4" fmla="*/ 0 h 2905167"/>
              <a:gd name="connsiteX0" fmla="*/ 2769124 w 2769161"/>
              <a:gd name="connsiteY0" fmla="*/ 0 h 2905167"/>
              <a:gd name="connsiteX1" fmla="*/ 2754453 w 2769161"/>
              <a:gd name="connsiteY1" fmla="*/ 2252204 h 2905167"/>
              <a:gd name="connsiteX2" fmla="*/ 2865 w 2769161"/>
              <a:gd name="connsiteY2" fmla="*/ 2905167 h 2905167"/>
              <a:gd name="connsiteX3" fmla="*/ 0 w 2769161"/>
              <a:gd name="connsiteY3" fmla="*/ 559317 h 2905167"/>
              <a:gd name="connsiteX4" fmla="*/ 2769124 w 2769161"/>
              <a:gd name="connsiteY4" fmla="*/ 0 h 2905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9161" h="2905167">
                <a:moveTo>
                  <a:pt x="2769124" y="0"/>
                </a:moveTo>
                <a:cubicBezTo>
                  <a:pt x="2770045" y="244761"/>
                  <a:pt x="2753532" y="2007443"/>
                  <a:pt x="2754453" y="2252204"/>
                </a:cubicBezTo>
                <a:lnTo>
                  <a:pt x="2865" y="2905167"/>
                </a:lnTo>
                <a:cubicBezTo>
                  <a:pt x="1944" y="2335702"/>
                  <a:pt x="921" y="1128782"/>
                  <a:pt x="0" y="559317"/>
                </a:cubicBezTo>
                <a:lnTo>
                  <a:pt x="2769124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 dirty="0"/>
          </a:p>
        </p:txBody>
      </p:sp>
      <p:sp>
        <p:nvSpPr>
          <p:cNvPr id="38" name="Forma libre: forma 31">
            <a:extLst>
              <a:ext uri="{FF2B5EF4-FFF2-40B4-BE49-F238E27FC236}">
                <a16:creationId xmlns:a16="http://schemas.microsoft.com/office/drawing/2014/main" id="{7B51EFA4-2A93-EF29-9306-091E8B5933BB}"/>
              </a:ext>
            </a:extLst>
          </p:cNvPr>
          <p:cNvSpPr/>
          <p:nvPr/>
        </p:nvSpPr>
        <p:spPr>
          <a:xfrm>
            <a:off x="2660814" y="1724837"/>
            <a:ext cx="1220995" cy="1245816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5 w 2806065"/>
              <a:gd name="connsiteY0" fmla="*/ 647795 h 2350718"/>
              <a:gd name="connsiteX1" fmla="*/ 2797883 w 2806065"/>
              <a:gd name="connsiteY1" fmla="*/ 2350718 h 2350718"/>
              <a:gd name="connsiteX2" fmla="*/ 2762 w 2806065"/>
              <a:gd name="connsiteY2" fmla="*/ 734282 h 2350718"/>
              <a:gd name="connsiteX3" fmla="*/ 0 w 2806065"/>
              <a:gd name="connsiteY3" fmla="*/ 0 h 2350718"/>
              <a:gd name="connsiteX4" fmla="*/ 2806065 w 2806065"/>
              <a:gd name="connsiteY4" fmla="*/ 647795 h 2350718"/>
              <a:gd name="connsiteX0" fmla="*/ 2806065 w 2806065"/>
              <a:gd name="connsiteY0" fmla="*/ 647795 h 2350718"/>
              <a:gd name="connsiteX1" fmla="*/ 2797883 w 2806065"/>
              <a:gd name="connsiteY1" fmla="*/ 2350718 h 2350718"/>
              <a:gd name="connsiteX2" fmla="*/ 8234 w 2806065"/>
              <a:gd name="connsiteY2" fmla="*/ 1670087 h 2350718"/>
              <a:gd name="connsiteX3" fmla="*/ 0 w 2806065"/>
              <a:gd name="connsiteY3" fmla="*/ 0 h 2350718"/>
              <a:gd name="connsiteX4" fmla="*/ 2806065 w 2806065"/>
              <a:gd name="connsiteY4" fmla="*/ 647795 h 2350718"/>
              <a:gd name="connsiteX0" fmla="*/ 2806065 w 2806065"/>
              <a:gd name="connsiteY0" fmla="*/ 647795 h 2350718"/>
              <a:gd name="connsiteX1" fmla="*/ 2797883 w 2806065"/>
              <a:gd name="connsiteY1" fmla="*/ 2350718 h 2350718"/>
              <a:gd name="connsiteX2" fmla="*/ 8234 w 2806065"/>
              <a:gd name="connsiteY2" fmla="*/ 1670087 h 2350718"/>
              <a:gd name="connsiteX3" fmla="*/ 0 w 2806065"/>
              <a:gd name="connsiteY3" fmla="*/ 0 h 2350718"/>
              <a:gd name="connsiteX4" fmla="*/ 2806065 w 2806065"/>
              <a:gd name="connsiteY4" fmla="*/ 647795 h 2350718"/>
              <a:gd name="connsiteX0" fmla="*/ 2806065 w 2806065"/>
              <a:gd name="connsiteY0" fmla="*/ 647795 h 2863109"/>
              <a:gd name="connsiteX1" fmla="*/ 2797883 w 2806065"/>
              <a:gd name="connsiteY1" fmla="*/ 2863109 h 2863109"/>
              <a:gd name="connsiteX2" fmla="*/ 8234 w 2806065"/>
              <a:gd name="connsiteY2" fmla="*/ 1670087 h 2863109"/>
              <a:gd name="connsiteX3" fmla="*/ 0 w 2806065"/>
              <a:gd name="connsiteY3" fmla="*/ 0 h 2863109"/>
              <a:gd name="connsiteX4" fmla="*/ 2806065 w 2806065"/>
              <a:gd name="connsiteY4" fmla="*/ 647795 h 2863109"/>
              <a:gd name="connsiteX0" fmla="*/ 2806065 w 2806065"/>
              <a:gd name="connsiteY0" fmla="*/ 647795 h 2863109"/>
              <a:gd name="connsiteX1" fmla="*/ 2797883 w 2806065"/>
              <a:gd name="connsiteY1" fmla="*/ 2863109 h 2863109"/>
              <a:gd name="connsiteX2" fmla="*/ 14720 w 2806065"/>
              <a:gd name="connsiteY2" fmla="*/ 2221395 h 2863109"/>
              <a:gd name="connsiteX3" fmla="*/ 0 w 2806065"/>
              <a:gd name="connsiteY3" fmla="*/ 0 h 2863109"/>
              <a:gd name="connsiteX4" fmla="*/ 2806065 w 2806065"/>
              <a:gd name="connsiteY4" fmla="*/ 647795 h 2863109"/>
              <a:gd name="connsiteX0" fmla="*/ 2806065 w 2806065"/>
              <a:gd name="connsiteY0" fmla="*/ 647795 h 2863109"/>
              <a:gd name="connsiteX1" fmla="*/ 2797883 w 2806065"/>
              <a:gd name="connsiteY1" fmla="*/ 2863109 h 2863109"/>
              <a:gd name="connsiteX2" fmla="*/ 8234 w 2806065"/>
              <a:gd name="connsiteY2" fmla="*/ 2201936 h 2863109"/>
              <a:gd name="connsiteX3" fmla="*/ 0 w 2806065"/>
              <a:gd name="connsiteY3" fmla="*/ 0 h 2863109"/>
              <a:gd name="connsiteX4" fmla="*/ 2806065 w 2806065"/>
              <a:gd name="connsiteY4" fmla="*/ 647795 h 2863109"/>
              <a:gd name="connsiteX0" fmla="*/ 2806065 w 2806065"/>
              <a:gd name="connsiteY0" fmla="*/ 450165 h 2863109"/>
              <a:gd name="connsiteX1" fmla="*/ 2797883 w 2806065"/>
              <a:gd name="connsiteY1" fmla="*/ 2863109 h 2863109"/>
              <a:gd name="connsiteX2" fmla="*/ 8234 w 2806065"/>
              <a:gd name="connsiteY2" fmla="*/ 2201936 h 2863109"/>
              <a:gd name="connsiteX3" fmla="*/ 0 w 2806065"/>
              <a:gd name="connsiteY3" fmla="*/ 0 h 2863109"/>
              <a:gd name="connsiteX4" fmla="*/ 2806065 w 2806065"/>
              <a:gd name="connsiteY4" fmla="*/ 450165 h 2863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6065" h="2863109">
                <a:moveTo>
                  <a:pt x="2806065" y="450165"/>
                </a:moveTo>
                <a:cubicBezTo>
                  <a:pt x="2803338" y="1017806"/>
                  <a:pt x="2800610" y="2295468"/>
                  <a:pt x="2797883" y="2863109"/>
                </a:cubicBezTo>
                <a:lnTo>
                  <a:pt x="8234" y="2201936"/>
                </a:lnTo>
                <a:cubicBezTo>
                  <a:pt x="7313" y="1957175"/>
                  <a:pt x="921" y="244761"/>
                  <a:pt x="0" y="0"/>
                </a:cubicBezTo>
                <a:lnTo>
                  <a:pt x="2806065" y="450165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40" name="Forma libre: forma 32">
            <a:extLst>
              <a:ext uri="{FF2B5EF4-FFF2-40B4-BE49-F238E27FC236}">
                <a16:creationId xmlns:a16="http://schemas.microsoft.com/office/drawing/2014/main" id="{21153F80-45B7-6601-441C-708D662A3C48}"/>
              </a:ext>
            </a:extLst>
          </p:cNvPr>
          <p:cNvSpPr/>
          <p:nvPr/>
        </p:nvSpPr>
        <p:spPr>
          <a:xfrm>
            <a:off x="2660814" y="1416604"/>
            <a:ext cx="2423049" cy="620191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  <a:gd name="connsiteX0" fmla="*/ 5568601 w 5568600"/>
              <a:gd name="connsiteY0" fmla="*/ 647795 h 1395352"/>
              <a:gd name="connsiteX1" fmla="*/ 2806065 w 5568600"/>
              <a:gd name="connsiteY1" fmla="*/ 1395352 h 1395352"/>
              <a:gd name="connsiteX2" fmla="*/ 0 w 5568600"/>
              <a:gd name="connsiteY2" fmla="*/ 677894 h 1395352"/>
              <a:gd name="connsiteX3" fmla="*/ 2762536 w 5568600"/>
              <a:gd name="connsiteY3" fmla="*/ 0 h 1395352"/>
              <a:gd name="connsiteX4" fmla="*/ 5568601 w 5568600"/>
              <a:gd name="connsiteY4" fmla="*/ 647795 h 1395352"/>
              <a:gd name="connsiteX0" fmla="*/ 5568601 w 5568600"/>
              <a:gd name="connsiteY0" fmla="*/ 647795 h 1357353"/>
              <a:gd name="connsiteX1" fmla="*/ 2806065 w 5568600"/>
              <a:gd name="connsiteY1" fmla="*/ 1357353 h 1357353"/>
              <a:gd name="connsiteX2" fmla="*/ 0 w 5568600"/>
              <a:gd name="connsiteY2" fmla="*/ 677894 h 1357353"/>
              <a:gd name="connsiteX3" fmla="*/ 2762536 w 5568600"/>
              <a:gd name="connsiteY3" fmla="*/ 0 h 1357353"/>
              <a:gd name="connsiteX4" fmla="*/ 5568601 w 5568600"/>
              <a:gd name="connsiteY4" fmla="*/ 647795 h 135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600" h="1357353">
                <a:moveTo>
                  <a:pt x="5568601" y="647795"/>
                </a:moveTo>
                <a:lnTo>
                  <a:pt x="2806065" y="1357353"/>
                </a:lnTo>
                <a:lnTo>
                  <a:pt x="0" y="677894"/>
                </a:lnTo>
                <a:lnTo>
                  <a:pt x="2762536" y="0"/>
                </a:lnTo>
                <a:lnTo>
                  <a:pt x="5568601" y="647795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41" name="CuadroTexto 1">
            <a:extLst>
              <a:ext uri="{FF2B5EF4-FFF2-40B4-BE49-F238E27FC236}">
                <a16:creationId xmlns:a16="http://schemas.microsoft.com/office/drawing/2014/main" id="{5AFEED90-59EC-35EE-4B32-AEA2CFE159E8}"/>
              </a:ext>
            </a:extLst>
          </p:cNvPr>
          <p:cNvSpPr txBox="1"/>
          <p:nvPr/>
        </p:nvSpPr>
        <p:spPr>
          <a:xfrm rot="20986750">
            <a:off x="4647110" y="1750080"/>
            <a:ext cx="5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FD6C68C-C339-E8A8-53BD-7507AF966774}"/>
              </a:ext>
            </a:extLst>
          </p:cNvPr>
          <p:cNvSpPr/>
          <p:nvPr/>
        </p:nvSpPr>
        <p:spPr>
          <a:xfrm>
            <a:off x="380301" y="824316"/>
            <a:ext cx="1981900" cy="457200"/>
          </a:xfrm>
          <a:prstGeom prst="rect">
            <a:avLst/>
          </a:prstGeom>
          <a:solidFill>
            <a:srgbClr val="1CAAE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1B35D98-3D50-396D-7141-90D142AD196F}"/>
              </a:ext>
            </a:extLst>
          </p:cNvPr>
          <p:cNvSpPr txBox="1"/>
          <p:nvPr/>
        </p:nvSpPr>
        <p:spPr>
          <a:xfrm>
            <a:off x="332245" y="1281516"/>
            <a:ext cx="2029955" cy="83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Insert your desired text here.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4FE06B-BEA4-6CC0-FAD6-62D5BA339515}"/>
              </a:ext>
            </a:extLst>
          </p:cNvPr>
          <p:cNvSpPr/>
          <p:nvPr/>
        </p:nvSpPr>
        <p:spPr>
          <a:xfrm>
            <a:off x="6742355" y="824316"/>
            <a:ext cx="1981900" cy="457200"/>
          </a:xfrm>
          <a:prstGeom prst="rect">
            <a:avLst/>
          </a:prstGeom>
          <a:solidFill>
            <a:srgbClr val="28AD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DA29DE-1EE3-6C97-978A-DF480F2F7A72}"/>
              </a:ext>
            </a:extLst>
          </p:cNvPr>
          <p:cNvSpPr txBox="1"/>
          <p:nvPr/>
        </p:nvSpPr>
        <p:spPr>
          <a:xfrm>
            <a:off x="6694299" y="1281516"/>
            <a:ext cx="2029955" cy="83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Insert your desired text here.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30971F8-8854-2210-619F-7AA9FD67830F}"/>
              </a:ext>
            </a:extLst>
          </p:cNvPr>
          <p:cNvSpPr/>
          <p:nvPr/>
        </p:nvSpPr>
        <p:spPr>
          <a:xfrm>
            <a:off x="6742355" y="3257550"/>
            <a:ext cx="19819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7C0D30F-7D6B-C023-CD1A-CB4F685ECB3B}"/>
              </a:ext>
            </a:extLst>
          </p:cNvPr>
          <p:cNvSpPr txBox="1"/>
          <p:nvPr/>
        </p:nvSpPr>
        <p:spPr>
          <a:xfrm>
            <a:off x="6694299" y="3714750"/>
            <a:ext cx="2029955" cy="83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Insert your desired text here.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DACBB62-453C-A809-5E97-3B2D3CD72A6A}"/>
              </a:ext>
            </a:extLst>
          </p:cNvPr>
          <p:cNvSpPr/>
          <p:nvPr/>
        </p:nvSpPr>
        <p:spPr>
          <a:xfrm>
            <a:off x="395800" y="3257550"/>
            <a:ext cx="1981900" cy="457200"/>
          </a:xfrm>
          <a:prstGeom prst="rect">
            <a:avLst/>
          </a:prstGeom>
          <a:solidFill>
            <a:srgbClr val="66AD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1BB7F66-F69A-A631-20E7-80E159F60E81}"/>
              </a:ext>
            </a:extLst>
          </p:cNvPr>
          <p:cNvSpPr txBox="1"/>
          <p:nvPr/>
        </p:nvSpPr>
        <p:spPr>
          <a:xfrm>
            <a:off x="347744" y="3714750"/>
            <a:ext cx="2029955" cy="83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17516801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8" grpId="0"/>
      <p:bldP spid="49" grpId="0" animBg="1"/>
      <p:bldP spid="50" grpId="0"/>
      <p:bldP spid="51" grpId="0" animBg="1"/>
      <p:bldP spid="52" grpId="0"/>
      <p:bldP spid="53" grpId="0" animBg="1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orma libre: forma 18">
            <a:extLst>
              <a:ext uri="{FF2B5EF4-FFF2-40B4-BE49-F238E27FC236}">
                <a16:creationId xmlns:a16="http://schemas.microsoft.com/office/drawing/2014/main" id="{41CE7F55-64B8-5AA4-E5A9-31ACF926489D}"/>
              </a:ext>
            </a:extLst>
          </p:cNvPr>
          <p:cNvSpPr/>
          <p:nvPr/>
        </p:nvSpPr>
        <p:spPr>
          <a:xfrm>
            <a:off x="4582687" y="2889085"/>
            <a:ext cx="1865867" cy="952856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559168 h 1412176"/>
              <a:gd name="connsiteX4" fmla="*/ 2762536 w 2765297"/>
              <a:gd name="connsiteY4" fmla="*/ 0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cubicBezTo>
                  <a:pt x="2763457" y="244761"/>
                  <a:pt x="2764377" y="489521"/>
                  <a:pt x="2765298" y="734282"/>
                </a:cubicBezTo>
                <a:lnTo>
                  <a:pt x="2762" y="1412177"/>
                </a:lnTo>
                <a:cubicBezTo>
                  <a:pt x="1841" y="1127841"/>
                  <a:pt x="921" y="843504"/>
                  <a:pt x="0" y="559168"/>
                </a:cubicBezTo>
                <a:cubicBezTo>
                  <a:pt x="920845" y="333203"/>
                  <a:pt x="1841691" y="225965"/>
                  <a:pt x="2762536" y="0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64" name="Forma libre: forma 19">
            <a:extLst>
              <a:ext uri="{FF2B5EF4-FFF2-40B4-BE49-F238E27FC236}">
                <a16:creationId xmlns:a16="http://schemas.microsoft.com/office/drawing/2014/main" id="{3D702EA8-B59B-0D30-4B1A-D6CD69FFB2BB}"/>
              </a:ext>
            </a:extLst>
          </p:cNvPr>
          <p:cNvSpPr/>
          <p:nvPr/>
        </p:nvSpPr>
        <p:spPr>
          <a:xfrm>
            <a:off x="2689314" y="2909395"/>
            <a:ext cx="1895237" cy="932546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5 w 2808827"/>
              <a:gd name="connsiteY0" fmla="*/ 481577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4" fmla="*/ 2806065 w 2808827"/>
              <a:gd name="connsiteY4" fmla="*/ 481577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827" h="1382077">
                <a:moveTo>
                  <a:pt x="2806065" y="481577"/>
                </a:moveTo>
                <a:cubicBezTo>
                  <a:pt x="2806986" y="781744"/>
                  <a:pt x="2807906" y="1081911"/>
                  <a:pt x="2808827" y="1382078"/>
                </a:cubicBezTo>
                <a:lnTo>
                  <a:pt x="2762" y="734282"/>
                </a:lnTo>
                <a:cubicBezTo>
                  <a:pt x="1841" y="489521"/>
                  <a:pt x="921" y="244761"/>
                  <a:pt x="0" y="0"/>
                </a:cubicBezTo>
                <a:cubicBezTo>
                  <a:pt x="935355" y="215932"/>
                  <a:pt x="1870710" y="265645"/>
                  <a:pt x="2806065" y="481577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65" name="Forma libre: forma 20">
            <a:extLst>
              <a:ext uri="{FF2B5EF4-FFF2-40B4-BE49-F238E27FC236}">
                <a16:creationId xmlns:a16="http://schemas.microsoft.com/office/drawing/2014/main" id="{1941F937-EF25-1023-E7CA-04C67D1CF02B}"/>
              </a:ext>
            </a:extLst>
          </p:cNvPr>
          <p:cNvSpPr/>
          <p:nvPr/>
        </p:nvSpPr>
        <p:spPr>
          <a:xfrm>
            <a:off x="2689314" y="2451989"/>
            <a:ext cx="3757375" cy="894500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66" name="CuadroTexto 6">
            <a:extLst>
              <a:ext uri="{FF2B5EF4-FFF2-40B4-BE49-F238E27FC236}">
                <a16:creationId xmlns:a16="http://schemas.microsoft.com/office/drawing/2014/main" id="{1AC37BC6-11EC-0BA0-35CE-7856349C01C7}"/>
              </a:ext>
            </a:extLst>
          </p:cNvPr>
          <p:cNvSpPr txBox="1"/>
          <p:nvPr/>
        </p:nvSpPr>
        <p:spPr>
          <a:xfrm rot="20910784">
            <a:off x="5923298" y="2978775"/>
            <a:ext cx="899918" cy="620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FD6C68C-C339-E8A8-53BD-7507AF966774}"/>
              </a:ext>
            </a:extLst>
          </p:cNvPr>
          <p:cNvSpPr/>
          <p:nvPr/>
        </p:nvSpPr>
        <p:spPr>
          <a:xfrm>
            <a:off x="380301" y="1200150"/>
            <a:ext cx="1981900" cy="45719"/>
          </a:xfrm>
          <a:prstGeom prst="rect">
            <a:avLst/>
          </a:prstGeom>
          <a:solidFill>
            <a:srgbClr val="1CAAE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6DC8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1B35D98-3D50-396D-7141-90D142AD196F}"/>
              </a:ext>
            </a:extLst>
          </p:cNvPr>
          <p:cNvSpPr txBox="1"/>
          <p:nvPr/>
        </p:nvSpPr>
        <p:spPr>
          <a:xfrm>
            <a:off x="332245" y="1281516"/>
            <a:ext cx="2029955" cy="83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Insert your desired text here.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DA29DE-1EE3-6C97-978A-DF480F2F7A72}"/>
              </a:ext>
            </a:extLst>
          </p:cNvPr>
          <p:cNvSpPr txBox="1"/>
          <p:nvPr/>
        </p:nvSpPr>
        <p:spPr>
          <a:xfrm>
            <a:off x="6694299" y="1281516"/>
            <a:ext cx="2029955" cy="83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Insert your desired text here.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7C0D30F-7D6B-C023-CD1A-CB4F685ECB3B}"/>
              </a:ext>
            </a:extLst>
          </p:cNvPr>
          <p:cNvSpPr txBox="1"/>
          <p:nvPr/>
        </p:nvSpPr>
        <p:spPr>
          <a:xfrm>
            <a:off x="6694299" y="3714750"/>
            <a:ext cx="2029955" cy="83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Insert your desired text here.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1BB7F66-F69A-A631-20E7-80E159F60E81}"/>
              </a:ext>
            </a:extLst>
          </p:cNvPr>
          <p:cNvSpPr txBox="1"/>
          <p:nvPr/>
        </p:nvSpPr>
        <p:spPr>
          <a:xfrm>
            <a:off x="304800" y="3714750"/>
            <a:ext cx="2029955" cy="83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 Insert your desired text here.</a:t>
            </a:r>
          </a:p>
        </p:txBody>
      </p:sp>
      <p:sp>
        <p:nvSpPr>
          <p:cNvPr id="18" name="Forma libre: forma 22">
            <a:extLst>
              <a:ext uri="{FF2B5EF4-FFF2-40B4-BE49-F238E27FC236}">
                <a16:creationId xmlns:a16="http://schemas.microsoft.com/office/drawing/2014/main" id="{446367DD-E941-220A-BC51-E3B71CE41E5C}"/>
              </a:ext>
            </a:extLst>
          </p:cNvPr>
          <p:cNvSpPr/>
          <p:nvPr/>
        </p:nvSpPr>
        <p:spPr>
          <a:xfrm>
            <a:off x="4618495" y="2405008"/>
            <a:ext cx="1565188" cy="799306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532966 h 1412176"/>
              <a:gd name="connsiteX4" fmla="*/ 2762536 w 2765297"/>
              <a:gd name="connsiteY4" fmla="*/ 0 h 141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5297" h="1412176">
                <a:moveTo>
                  <a:pt x="2762536" y="0"/>
                </a:moveTo>
                <a:cubicBezTo>
                  <a:pt x="2763457" y="244761"/>
                  <a:pt x="2764377" y="489521"/>
                  <a:pt x="2765298" y="734282"/>
                </a:cubicBezTo>
                <a:lnTo>
                  <a:pt x="2762" y="1412177"/>
                </a:lnTo>
                <a:cubicBezTo>
                  <a:pt x="1841" y="1119107"/>
                  <a:pt x="921" y="826036"/>
                  <a:pt x="0" y="532966"/>
                </a:cubicBezTo>
                <a:cubicBezTo>
                  <a:pt x="920845" y="307001"/>
                  <a:pt x="1841691" y="225965"/>
                  <a:pt x="2762536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2" name="Forma libre: forma 23">
            <a:extLst>
              <a:ext uri="{FF2B5EF4-FFF2-40B4-BE49-F238E27FC236}">
                <a16:creationId xmlns:a16="http://schemas.microsoft.com/office/drawing/2014/main" id="{B5FE5035-2A75-E44D-9968-9D0B19B69BD0}"/>
              </a:ext>
            </a:extLst>
          </p:cNvPr>
          <p:cNvSpPr/>
          <p:nvPr/>
        </p:nvSpPr>
        <p:spPr>
          <a:xfrm>
            <a:off x="3030233" y="2422045"/>
            <a:ext cx="1589825" cy="782269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5 w 2808827"/>
              <a:gd name="connsiteY0" fmla="*/ 443579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4" fmla="*/ 2806065 w 2808827"/>
              <a:gd name="connsiteY4" fmla="*/ 443579 h 138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827" h="1382077">
                <a:moveTo>
                  <a:pt x="2806065" y="443579"/>
                </a:moveTo>
                <a:cubicBezTo>
                  <a:pt x="2806986" y="756412"/>
                  <a:pt x="2807906" y="1069245"/>
                  <a:pt x="2808827" y="1382078"/>
                </a:cubicBezTo>
                <a:lnTo>
                  <a:pt x="2762" y="734282"/>
                </a:lnTo>
                <a:cubicBezTo>
                  <a:pt x="1841" y="489521"/>
                  <a:pt x="921" y="244761"/>
                  <a:pt x="0" y="0"/>
                </a:cubicBezTo>
                <a:cubicBezTo>
                  <a:pt x="935355" y="215932"/>
                  <a:pt x="1870710" y="227647"/>
                  <a:pt x="2806065" y="44357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6" name="Forma libre: forma 24">
            <a:extLst>
              <a:ext uri="{FF2B5EF4-FFF2-40B4-BE49-F238E27FC236}">
                <a16:creationId xmlns:a16="http://schemas.microsoft.com/office/drawing/2014/main" id="{EA087D43-7D7C-F8E1-73C0-A8AEBECD3EAA}"/>
              </a:ext>
            </a:extLst>
          </p:cNvPr>
          <p:cNvSpPr/>
          <p:nvPr/>
        </p:nvSpPr>
        <p:spPr>
          <a:xfrm>
            <a:off x="3030233" y="2038350"/>
            <a:ext cx="3151885" cy="750354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42" name="CuadroTexto 5">
            <a:extLst>
              <a:ext uri="{FF2B5EF4-FFF2-40B4-BE49-F238E27FC236}">
                <a16:creationId xmlns:a16="http://schemas.microsoft.com/office/drawing/2014/main" id="{39608F4F-61FB-1594-60DA-A65C5F3DBFB5}"/>
              </a:ext>
            </a:extLst>
          </p:cNvPr>
          <p:cNvSpPr txBox="1"/>
          <p:nvPr/>
        </p:nvSpPr>
        <p:spPr>
          <a:xfrm rot="20940478">
            <a:off x="5650358" y="2471154"/>
            <a:ext cx="754899" cy="520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67" name="Forma libre: forma 26">
            <a:extLst>
              <a:ext uri="{FF2B5EF4-FFF2-40B4-BE49-F238E27FC236}">
                <a16:creationId xmlns:a16="http://schemas.microsoft.com/office/drawing/2014/main" id="{BEE8E07D-D334-B088-44A5-0234FA67F110}"/>
              </a:ext>
            </a:extLst>
          </p:cNvPr>
          <p:cNvSpPr/>
          <p:nvPr/>
        </p:nvSpPr>
        <p:spPr>
          <a:xfrm>
            <a:off x="4600028" y="1911350"/>
            <a:ext cx="1213905" cy="701308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70589 w 2773350"/>
              <a:gd name="connsiteY0" fmla="*/ 0 h 1412178"/>
              <a:gd name="connsiteX1" fmla="*/ 2773351 w 2773350"/>
              <a:gd name="connsiteY1" fmla="*/ 734282 h 1412178"/>
              <a:gd name="connsiteX2" fmla="*/ 10815 w 2773350"/>
              <a:gd name="connsiteY2" fmla="*/ 1412177 h 1412178"/>
              <a:gd name="connsiteX3" fmla="*/ 0 w 2773350"/>
              <a:gd name="connsiteY3" fmla="*/ 495211 h 1412178"/>
              <a:gd name="connsiteX4" fmla="*/ 2770589 w 2773350"/>
              <a:gd name="connsiteY4" fmla="*/ 0 h 1412178"/>
              <a:gd name="connsiteX0" fmla="*/ 2770589 w 2773350"/>
              <a:gd name="connsiteY0" fmla="*/ 0 h 1412176"/>
              <a:gd name="connsiteX1" fmla="*/ 2773351 w 2773350"/>
              <a:gd name="connsiteY1" fmla="*/ 734282 h 1412176"/>
              <a:gd name="connsiteX2" fmla="*/ 10815 w 2773350"/>
              <a:gd name="connsiteY2" fmla="*/ 1412177 h 1412176"/>
              <a:gd name="connsiteX3" fmla="*/ 0 w 2773350"/>
              <a:gd name="connsiteY3" fmla="*/ 495211 h 1412176"/>
              <a:gd name="connsiteX4" fmla="*/ 2770589 w 2773350"/>
              <a:gd name="connsiteY4" fmla="*/ 0 h 1412176"/>
              <a:gd name="connsiteX0" fmla="*/ 2770589 w 2773350"/>
              <a:gd name="connsiteY0" fmla="*/ 0 h 1412178"/>
              <a:gd name="connsiteX1" fmla="*/ 2773351 w 2773350"/>
              <a:gd name="connsiteY1" fmla="*/ 734282 h 1412178"/>
              <a:gd name="connsiteX2" fmla="*/ 10815 w 2773350"/>
              <a:gd name="connsiteY2" fmla="*/ 1412177 h 1412178"/>
              <a:gd name="connsiteX3" fmla="*/ 0 w 2773350"/>
              <a:gd name="connsiteY3" fmla="*/ 495211 h 1412178"/>
              <a:gd name="connsiteX4" fmla="*/ 2770589 w 2773350"/>
              <a:gd name="connsiteY4" fmla="*/ 0 h 1412178"/>
              <a:gd name="connsiteX0" fmla="*/ 2770589 w 2773350"/>
              <a:gd name="connsiteY0" fmla="*/ 0 h 1412176"/>
              <a:gd name="connsiteX1" fmla="*/ 2773351 w 2773350"/>
              <a:gd name="connsiteY1" fmla="*/ 734282 h 1412176"/>
              <a:gd name="connsiteX2" fmla="*/ 10815 w 2773350"/>
              <a:gd name="connsiteY2" fmla="*/ 1412177 h 1412176"/>
              <a:gd name="connsiteX3" fmla="*/ 0 w 2773350"/>
              <a:gd name="connsiteY3" fmla="*/ 495211 h 1412176"/>
              <a:gd name="connsiteX4" fmla="*/ 2770589 w 2773350"/>
              <a:gd name="connsiteY4" fmla="*/ 0 h 1412176"/>
              <a:gd name="connsiteX0" fmla="*/ 2770589 w 2773350"/>
              <a:gd name="connsiteY0" fmla="*/ 0 h 1090908"/>
              <a:gd name="connsiteX1" fmla="*/ 2773351 w 2773350"/>
              <a:gd name="connsiteY1" fmla="*/ 734282 h 1090908"/>
              <a:gd name="connsiteX2" fmla="*/ 26919 w 2773350"/>
              <a:gd name="connsiteY2" fmla="*/ 1090908 h 1090908"/>
              <a:gd name="connsiteX3" fmla="*/ 0 w 2773350"/>
              <a:gd name="connsiteY3" fmla="*/ 495211 h 1090908"/>
              <a:gd name="connsiteX4" fmla="*/ 2770589 w 2773350"/>
              <a:gd name="connsiteY4" fmla="*/ 0 h 1090908"/>
              <a:gd name="connsiteX0" fmla="*/ 2775877 w 2778638"/>
              <a:gd name="connsiteY0" fmla="*/ 0 h 1254693"/>
              <a:gd name="connsiteX1" fmla="*/ 2778639 w 2778638"/>
              <a:gd name="connsiteY1" fmla="*/ 734282 h 1254693"/>
              <a:gd name="connsiteX2" fmla="*/ 0 w 2778638"/>
              <a:gd name="connsiteY2" fmla="*/ 1254693 h 1254693"/>
              <a:gd name="connsiteX3" fmla="*/ 5288 w 2778638"/>
              <a:gd name="connsiteY3" fmla="*/ 495211 h 1254693"/>
              <a:gd name="connsiteX4" fmla="*/ 2775877 w 2778638"/>
              <a:gd name="connsiteY4" fmla="*/ 0 h 1254693"/>
              <a:gd name="connsiteX0" fmla="*/ 2770630 w 2773391"/>
              <a:gd name="connsiteY0" fmla="*/ 0 h 1248394"/>
              <a:gd name="connsiteX1" fmla="*/ 2773392 w 2773391"/>
              <a:gd name="connsiteY1" fmla="*/ 734282 h 1248394"/>
              <a:gd name="connsiteX2" fmla="*/ 51113 w 2773391"/>
              <a:gd name="connsiteY2" fmla="*/ 1248394 h 1248394"/>
              <a:gd name="connsiteX3" fmla="*/ 41 w 2773391"/>
              <a:gd name="connsiteY3" fmla="*/ 495211 h 1248394"/>
              <a:gd name="connsiteX4" fmla="*/ 2770630 w 2773391"/>
              <a:gd name="connsiteY4" fmla="*/ 0 h 1248394"/>
              <a:gd name="connsiteX0" fmla="*/ 2775877 w 2778638"/>
              <a:gd name="connsiteY0" fmla="*/ 0 h 1223196"/>
              <a:gd name="connsiteX1" fmla="*/ 2778639 w 2778638"/>
              <a:gd name="connsiteY1" fmla="*/ 734282 h 1223196"/>
              <a:gd name="connsiteX2" fmla="*/ 0 w 2778638"/>
              <a:gd name="connsiteY2" fmla="*/ 1223196 h 1223196"/>
              <a:gd name="connsiteX3" fmla="*/ 5288 w 2778638"/>
              <a:gd name="connsiteY3" fmla="*/ 495211 h 1223196"/>
              <a:gd name="connsiteX4" fmla="*/ 2775877 w 2778638"/>
              <a:gd name="connsiteY4" fmla="*/ 0 h 1223196"/>
              <a:gd name="connsiteX0" fmla="*/ 2783930 w 2786691"/>
              <a:gd name="connsiteY0" fmla="*/ 0 h 1260993"/>
              <a:gd name="connsiteX1" fmla="*/ 2786692 w 2786691"/>
              <a:gd name="connsiteY1" fmla="*/ 734282 h 1260993"/>
              <a:gd name="connsiteX2" fmla="*/ 0 w 2786691"/>
              <a:gd name="connsiteY2" fmla="*/ 1260993 h 1260993"/>
              <a:gd name="connsiteX3" fmla="*/ 13341 w 2786691"/>
              <a:gd name="connsiteY3" fmla="*/ 495211 h 1260993"/>
              <a:gd name="connsiteX4" fmla="*/ 2783930 w 2786691"/>
              <a:gd name="connsiteY4" fmla="*/ 0 h 1260993"/>
              <a:gd name="connsiteX0" fmla="*/ 2787007 w 2789768"/>
              <a:gd name="connsiteY0" fmla="*/ 0 h 1260993"/>
              <a:gd name="connsiteX1" fmla="*/ 2789769 w 2789768"/>
              <a:gd name="connsiteY1" fmla="*/ 734282 h 1260993"/>
              <a:gd name="connsiteX2" fmla="*/ 3077 w 2789768"/>
              <a:gd name="connsiteY2" fmla="*/ 1260993 h 1260993"/>
              <a:gd name="connsiteX3" fmla="*/ 315 w 2789768"/>
              <a:gd name="connsiteY3" fmla="*/ 507810 h 1260993"/>
              <a:gd name="connsiteX4" fmla="*/ 2787007 w 2789768"/>
              <a:gd name="connsiteY4" fmla="*/ 0 h 1260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9768" h="1260993">
                <a:moveTo>
                  <a:pt x="2787007" y="0"/>
                </a:moveTo>
                <a:cubicBezTo>
                  <a:pt x="2787928" y="244761"/>
                  <a:pt x="2788848" y="489521"/>
                  <a:pt x="2789769" y="734282"/>
                </a:cubicBezTo>
                <a:lnTo>
                  <a:pt x="3077" y="1260993"/>
                </a:lnTo>
                <a:cubicBezTo>
                  <a:pt x="4840" y="1007832"/>
                  <a:pt x="-1448" y="760971"/>
                  <a:pt x="315" y="507810"/>
                </a:cubicBezTo>
                <a:cubicBezTo>
                  <a:pt x="993624" y="351139"/>
                  <a:pt x="1882266" y="169271"/>
                  <a:pt x="278700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68" name="Forma libre: forma 27">
            <a:extLst>
              <a:ext uri="{FF2B5EF4-FFF2-40B4-BE49-F238E27FC236}">
                <a16:creationId xmlns:a16="http://schemas.microsoft.com/office/drawing/2014/main" id="{F894E7AE-75E2-99E9-1D7B-E212B2C47B19}"/>
              </a:ext>
            </a:extLst>
          </p:cNvPr>
          <p:cNvSpPr/>
          <p:nvPr/>
        </p:nvSpPr>
        <p:spPr>
          <a:xfrm>
            <a:off x="3383457" y="1918358"/>
            <a:ext cx="1222197" cy="699476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5 w 2808827"/>
              <a:gd name="connsiteY0" fmla="*/ 647795 h 1607522"/>
              <a:gd name="connsiteX1" fmla="*/ 2808827 w 2808827"/>
              <a:gd name="connsiteY1" fmla="*/ 1607522 h 1607522"/>
              <a:gd name="connsiteX2" fmla="*/ 2762 w 2808827"/>
              <a:gd name="connsiteY2" fmla="*/ 734282 h 1607522"/>
              <a:gd name="connsiteX3" fmla="*/ 0 w 2808827"/>
              <a:gd name="connsiteY3" fmla="*/ 0 h 1607522"/>
              <a:gd name="connsiteX4" fmla="*/ 2806065 w 2808827"/>
              <a:gd name="connsiteY4" fmla="*/ 647795 h 1607522"/>
              <a:gd name="connsiteX0" fmla="*/ 2806065 w 2808827"/>
              <a:gd name="connsiteY0" fmla="*/ 647795 h 1607522"/>
              <a:gd name="connsiteX1" fmla="*/ 2808827 w 2808827"/>
              <a:gd name="connsiteY1" fmla="*/ 1607522 h 1607522"/>
              <a:gd name="connsiteX2" fmla="*/ 2762 w 2808827"/>
              <a:gd name="connsiteY2" fmla="*/ 967778 h 1607522"/>
              <a:gd name="connsiteX3" fmla="*/ 0 w 2808827"/>
              <a:gd name="connsiteY3" fmla="*/ 0 h 1607522"/>
              <a:gd name="connsiteX4" fmla="*/ 2806065 w 2808827"/>
              <a:gd name="connsiteY4" fmla="*/ 647795 h 160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827" h="1607522">
                <a:moveTo>
                  <a:pt x="2806065" y="647795"/>
                </a:moveTo>
                <a:cubicBezTo>
                  <a:pt x="2806986" y="967704"/>
                  <a:pt x="2807906" y="1287613"/>
                  <a:pt x="2808827" y="1607522"/>
                </a:cubicBezTo>
                <a:lnTo>
                  <a:pt x="2762" y="967778"/>
                </a:lnTo>
                <a:cubicBezTo>
                  <a:pt x="1841" y="723017"/>
                  <a:pt x="921" y="244761"/>
                  <a:pt x="0" y="0"/>
                </a:cubicBezTo>
                <a:lnTo>
                  <a:pt x="2806065" y="647795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69" name="Forma libre: forma 28">
            <a:extLst>
              <a:ext uri="{FF2B5EF4-FFF2-40B4-BE49-F238E27FC236}">
                <a16:creationId xmlns:a16="http://schemas.microsoft.com/office/drawing/2014/main" id="{7294EFE3-BDA3-6833-7B70-4E8C97AE8A45}"/>
              </a:ext>
            </a:extLst>
          </p:cNvPr>
          <p:cNvSpPr/>
          <p:nvPr/>
        </p:nvSpPr>
        <p:spPr>
          <a:xfrm>
            <a:off x="3379952" y="1633896"/>
            <a:ext cx="2423049" cy="576844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39" name="CuadroTexto 4">
            <a:extLst>
              <a:ext uri="{FF2B5EF4-FFF2-40B4-BE49-F238E27FC236}">
                <a16:creationId xmlns:a16="http://schemas.microsoft.com/office/drawing/2014/main" id="{6C27B7AE-C5C8-EAAD-FDD8-8AFF70FCCF96}"/>
              </a:ext>
            </a:extLst>
          </p:cNvPr>
          <p:cNvSpPr txBox="1"/>
          <p:nvPr/>
        </p:nvSpPr>
        <p:spPr>
          <a:xfrm rot="20854138">
            <a:off x="5313634" y="2000128"/>
            <a:ext cx="5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lang="en-US" sz="2000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Forma libre: forma 30">
            <a:extLst>
              <a:ext uri="{FF2B5EF4-FFF2-40B4-BE49-F238E27FC236}">
                <a16:creationId xmlns:a16="http://schemas.microsoft.com/office/drawing/2014/main" id="{6AD222D2-7D48-93B1-45FE-D6BB2B8389F2}"/>
              </a:ext>
            </a:extLst>
          </p:cNvPr>
          <p:cNvSpPr/>
          <p:nvPr/>
        </p:nvSpPr>
        <p:spPr>
          <a:xfrm>
            <a:off x="4612363" y="1450226"/>
            <a:ext cx="937872" cy="636300"/>
          </a:xfrm>
          <a:custGeom>
            <a:avLst/>
            <a:gdLst>
              <a:gd name="connsiteX0" fmla="*/ 2762536 w 2765297"/>
              <a:gd name="connsiteY0" fmla="*/ 0 h 1412176"/>
              <a:gd name="connsiteX1" fmla="*/ 2765298 w 2765297"/>
              <a:gd name="connsiteY1" fmla="*/ 734282 h 1412176"/>
              <a:gd name="connsiteX2" fmla="*/ 2762 w 2765297"/>
              <a:gd name="connsiteY2" fmla="*/ 1412177 h 1412176"/>
              <a:gd name="connsiteX3" fmla="*/ 0 w 2765297"/>
              <a:gd name="connsiteY3" fmla="*/ 677894 h 1412176"/>
              <a:gd name="connsiteX0" fmla="*/ 2759773 w 2762534"/>
              <a:gd name="connsiteY0" fmla="*/ 0 h 1412178"/>
              <a:gd name="connsiteX1" fmla="*/ 2762535 w 2762534"/>
              <a:gd name="connsiteY1" fmla="*/ 734282 h 1412178"/>
              <a:gd name="connsiteX2" fmla="*/ -1 w 2762534"/>
              <a:gd name="connsiteY2" fmla="*/ 1412177 h 1412178"/>
              <a:gd name="connsiteX3" fmla="*/ 7638 w 2762534"/>
              <a:gd name="connsiteY3" fmla="*/ 420232 h 1412178"/>
              <a:gd name="connsiteX4" fmla="*/ 2759773 w 2762534"/>
              <a:gd name="connsiteY4" fmla="*/ 0 h 1412178"/>
              <a:gd name="connsiteX0" fmla="*/ 2759773 w 2762534"/>
              <a:gd name="connsiteY0" fmla="*/ 0 h 1412176"/>
              <a:gd name="connsiteX1" fmla="*/ 2762535 w 2762534"/>
              <a:gd name="connsiteY1" fmla="*/ 734282 h 1412176"/>
              <a:gd name="connsiteX2" fmla="*/ -1 w 2762534"/>
              <a:gd name="connsiteY2" fmla="*/ 1412177 h 1412176"/>
              <a:gd name="connsiteX3" fmla="*/ 7638 w 2762534"/>
              <a:gd name="connsiteY3" fmla="*/ 420232 h 1412176"/>
              <a:gd name="connsiteX4" fmla="*/ 2759773 w 2762534"/>
              <a:gd name="connsiteY4" fmla="*/ 0 h 1412176"/>
              <a:gd name="connsiteX0" fmla="*/ 2759773 w 2762534"/>
              <a:gd name="connsiteY0" fmla="*/ 0 h 1412178"/>
              <a:gd name="connsiteX1" fmla="*/ 2762535 w 2762534"/>
              <a:gd name="connsiteY1" fmla="*/ 734282 h 1412178"/>
              <a:gd name="connsiteX2" fmla="*/ -1 w 2762534"/>
              <a:gd name="connsiteY2" fmla="*/ 1412177 h 1412178"/>
              <a:gd name="connsiteX3" fmla="*/ 7638 w 2762534"/>
              <a:gd name="connsiteY3" fmla="*/ 420232 h 1412178"/>
              <a:gd name="connsiteX4" fmla="*/ 2759773 w 2762534"/>
              <a:gd name="connsiteY4" fmla="*/ 0 h 1412178"/>
              <a:gd name="connsiteX0" fmla="*/ 2759773 w 2762534"/>
              <a:gd name="connsiteY0" fmla="*/ 0 h 1412176"/>
              <a:gd name="connsiteX1" fmla="*/ 2762535 w 2762534"/>
              <a:gd name="connsiteY1" fmla="*/ 734282 h 1412176"/>
              <a:gd name="connsiteX2" fmla="*/ -1 w 2762534"/>
              <a:gd name="connsiteY2" fmla="*/ 1412177 h 1412176"/>
              <a:gd name="connsiteX3" fmla="*/ 7638 w 2762534"/>
              <a:gd name="connsiteY3" fmla="*/ 420232 h 1412176"/>
              <a:gd name="connsiteX4" fmla="*/ 2759773 w 2762534"/>
              <a:gd name="connsiteY4" fmla="*/ 0 h 1412176"/>
              <a:gd name="connsiteX0" fmla="*/ 2752297 w 2755058"/>
              <a:gd name="connsiteY0" fmla="*/ 0 h 1006359"/>
              <a:gd name="connsiteX1" fmla="*/ 2755059 w 2755058"/>
              <a:gd name="connsiteY1" fmla="*/ 734282 h 1006359"/>
              <a:gd name="connsiteX2" fmla="*/ 23723 w 2755058"/>
              <a:gd name="connsiteY2" fmla="*/ 1006359 h 1006359"/>
              <a:gd name="connsiteX3" fmla="*/ 162 w 2755058"/>
              <a:gd name="connsiteY3" fmla="*/ 420232 h 1006359"/>
              <a:gd name="connsiteX4" fmla="*/ 2752297 w 2755058"/>
              <a:gd name="connsiteY4" fmla="*/ 0 h 1006359"/>
              <a:gd name="connsiteX0" fmla="*/ 2752297 w 2755058"/>
              <a:gd name="connsiteY0" fmla="*/ 0 h 1160956"/>
              <a:gd name="connsiteX1" fmla="*/ 2755059 w 2755058"/>
              <a:gd name="connsiteY1" fmla="*/ 734282 h 1160956"/>
              <a:gd name="connsiteX2" fmla="*/ 23723 w 2755058"/>
              <a:gd name="connsiteY2" fmla="*/ 1160956 h 1160956"/>
              <a:gd name="connsiteX3" fmla="*/ 162 w 2755058"/>
              <a:gd name="connsiteY3" fmla="*/ 420232 h 1160956"/>
              <a:gd name="connsiteX4" fmla="*/ 2752297 w 2755058"/>
              <a:gd name="connsiteY4" fmla="*/ 0 h 1160956"/>
              <a:gd name="connsiteX0" fmla="*/ 2759770 w 2762531"/>
              <a:gd name="connsiteY0" fmla="*/ 0 h 1160956"/>
              <a:gd name="connsiteX1" fmla="*/ 2762532 w 2762531"/>
              <a:gd name="connsiteY1" fmla="*/ 734282 h 1160956"/>
              <a:gd name="connsiteX2" fmla="*/ 0 w 2762531"/>
              <a:gd name="connsiteY2" fmla="*/ 1160956 h 1160956"/>
              <a:gd name="connsiteX3" fmla="*/ 7635 w 2762531"/>
              <a:gd name="connsiteY3" fmla="*/ 420232 h 1160956"/>
              <a:gd name="connsiteX4" fmla="*/ 2759770 w 2762531"/>
              <a:gd name="connsiteY4" fmla="*/ 0 h 1160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2531" h="1160956">
                <a:moveTo>
                  <a:pt x="2759770" y="0"/>
                </a:moveTo>
                <a:cubicBezTo>
                  <a:pt x="2760691" y="244761"/>
                  <a:pt x="2761611" y="489521"/>
                  <a:pt x="2762532" y="734282"/>
                </a:cubicBezTo>
                <a:lnTo>
                  <a:pt x="0" y="1160956"/>
                </a:lnTo>
                <a:cubicBezTo>
                  <a:pt x="2546" y="830308"/>
                  <a:pt x="5089" y="750880"/>
                  <a:pt x="7635" y="420232"/>
                </a:cubicBezTo>
                <a:lnTo>
                  <a:pt x="275977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 dirty="0"/>
          </a:p>
        </p:txBody>
      </p:sp>
      <p:sp>
        <p:nvSpPr>
          <p:cNvPr id="34" name="Forma libre: forma 31">
            <a:extLst>
              <a:ext uri="{FF2B5EF4-FFF2-40B4-BE49-F238E27FC236}">
                <a16:creationId xmlns:a16="http://schemas.microsoft.com/office/drawing/2014/main" id="{6FFE4DC9-104B-C1B9-EBE4-06572CF1A426}"/>
              </a:ext>
            </a:extLst>
          </p:cNvPr>
          <p:cNvSpPr/>
          <p:nvPr/>
        </p:nvSpPr>
        <p:spPr>
          <a:xfrm>
            <a:off x="3665091" y="1460891"/>
            <a:ext cx="952651" cy="629168"/>
          </a:xfrm>
          <a:custGeom>
            <a:avLst/>
            <a:gdLst>
              <a:gd name="connsiteX0" fmla="*/ 2806065 w 2808827"/>
              <a:gd name="connsiteY0" fmla="*/ 647795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0" fmla="*/ 2806064 w 2808827"/>
              <a:gd name="connsiteY0" fmla="*/ 380553 h 1382079"/>
              <a:gd name="connsiteX1" fmla="*/ 2808827 w 2808827"/>
              <a:gd name="connsiteY1" fmla="*/ 1382078 h 1382079"/>
              <a:gd name="connsiteX2" fmla="*/ 2762 w 2808827"/>
              <a:gd name="connsiteY2" fmla="*/ 734282 h 1382079"/>
              <a:gd name="connsiteX3" fmla="*/ 0 w 2808827"/>
              <a:gd name="connsiteY3" fmla="*/ 0 h 1382079"/>
              <a:gd name="connsiteX4" fmla="*/ 2806064 w 2808827"/>
              <a:gd name="connsiteY4" fmla="*/ 380553 h 1382079"/>
              <a:gd name="connsiteX0" fmla="*/ 2806064 w 2808827"/>
              <a:gd name="connsiteY0" fmla="*/ 380553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4" fmla="*/ 2806064 w 2808827"/>
              <a:gd name="connsiteY4" fmla="*/ 380553 h 1382077"/>
              <a:gd name="connsiteX0" fmla="*/ 2806064 w 2808827"/>
              <a:gd name="connsiteY0" fmla="*/ 380553 h 1382079"/>
              <a:gd name="connsiteX1" fmla="*/ 2808827 w 2808827"/>
              <a:gd name="connsiteY1" fmla="*/ 1382078 h 1382079"/>
              <a:gd name="connsiteX2" fmla="*/ 2762 w 2808827"/>
              <a:gd name="connsiteY2" fmla="*/ 734282 h 1382079"/>
              <a:gd name="connsiteX3" fmla="*/ 0 w 2808827"/>
              <a:gd name="connsiteY3" fmla="*/ 0 h 1382079"/>
              <a:gd name="connsiteX4" fmla="*/ 2806064 w 2808827"/>
              <a:gd name="connsiteY4" fmla="*/ 380553 h 1382079"/>
              <a:gd name="connsiteX0" fmla="*/ 2806064 w 2808827"/>
              <a:gd name="connsiteY0" fmla="*/ 380553 h 1382077"/>
              <a:gd name="connsiteX1" fmla="*/ 2808827 w 2808827"/>
              <a:gd name="connsiteY1" fmla="*/ 1382078 h 1382077"/>
              <a:gd name="connsiteX2" fmla="*/ 2762 w 2808827"/>
              <a:gd name="connsiteY2" fmla="*/ 734282 h 1382077"/>
              <a:gd name="connsiteX3" fmla="*/ 0 w 2808827"/>
              <a:gd name="connsiteY3" fmla="*/ 0 h 1382077"/>
              <a:gd name="connsiteX4" fmla="*/ 2806064 w 2808827"/>
              <a:gd name="connsiteY4" fmla="*/ 380553 h 1382077"/>
              <a:gd name="connsiteX0" fmla="*/ 2806064 w 2806064"/>
              <a:gd name="connsiteY0" fmla="*/ 380553 h 1025757"/>
              <a:gd name="connsiteX1" fmla="*/ 2788029 w 2806064"/>
              <a:gd name="connsiteY1" fmla="*/ 1025757 h 1025757"/>
              <a:gd name="connsiteX2" fmla="*/ 2762 w 2806064"/>
              <a:gd name="connsiteY2" fmla="*/ 734282 h 1025757"/>
              <a:gd name="connsiteX3" fmla="*/ 0 w 2806064"/>
              <a:gd name="connsiteY3" fmla="*/ 0 h 1025757"/>
              <a:gd name="connsiteX4" fmla="*/ 2806064 w 2806064"/>
              <a:gd name="connsiteY4" fmla="*/ 380553 h 1025757"/>
              <a:gd name="connsiteX0" fmla="*/ 2806064 w 2806064"/>
              <a:gd name="connsiteY0" fmla="*/ 380553 h 1133927"/>
              <a:gd name="connsiteX1" fmla="*/ 2788029 w 2806064"/>
              <a:gd name="connsiteY1" fmla="*/ 1133927 h 1133927"/>
              <a:gd name="connsiteX2" fmla="*/ 2762 w 2806064"/>
              <a:gd name="connsiteY2" fmla="*/ 734282 h 1133927"/>
              <a:gd name="connsiteX3" fmla="*/ 0 w 2806064"/>
              <a:gd name="connsiteY3" fmla="*/ 0 h 1133927"/>
              <a:gd name="connsiteX4" fmla="*/ 2806064 w 2806064"/>
              <a:gd name="connsiteY4" fmla="*/ 380553 h 1133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6064" h="1133927">
                <a:moveTo>
                  <a:pt x="2806064" y="380553"/>
                </a:moveTo>
                <a:lnTo>
                  <a:pt x="2788029" y="1133927"/>
                </a:lnTo>
                <a:lnTo>
                  <a:pt x="2762" y="734282"/>
                </a:lnTo>
                <a:cubicBezTo>
                  <a:pt x="1841" y="489521"/>
                  <a:pt x="921" y="244761"/>
                  <a:pt x="0" y="0"/>
                </a:cubicBezTo>
                <a:lnTo>
                  <a:pt x="2806064" y="380553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35" name="Forma libre: forma 32">
            <a:extLst>
              <a:ext uri="{FF2B5EF4-FFF2-40B4-BE49-F238E27FC236}">
                <a16:creationId xmlns:a16="http://schemas.microsoft.com/office/drawing/2014/main" id="{3031F8CD-9C98-AE2F-28B1-178CED5C009E}"/>
              </a:ext>
            </a:extLst>
          </p:cNvPr>
          <p:cNvSpPr/>
          <p:nvPr/>
        </p:nvSpPr>
        <p:spPr>
          <a:xfrm>
            <a:off x="3661560" y="1230748"/>
            <a:ext cx="1890524" cy="450068"/>
          </a:xfrm>
          <a:custGeom>
            <a:avLst/>
            <a:gdLst>
              <a:gd name="connsiteX0" fmla="*/ 5568601 w 5568600"/>
              <a:gd name="connsiteY0" fmla="*/ 647795 h 1325689"/>
              <a:gd name="connsiteX1" fmla="*/ 2806065 w 5568600"/>
              <a:gd name="connsiteY1" fmla="*/ 1325690 h 1325689"/>
              <a:gd name="connsiteX2" fmla="*/ 0 w 5568600"/>
              <a:gd name="connsiteY2" fmla="*/ 677894 h 1325689"/>
              <a:gd name="connsiteX3" fmla="*/ 2762536 w 5568600"/>
              <a:gd name="connsiteY3" fmla="*/ 0 h 13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600" h="1325689">
                <a:moveTo>
                  <a:pt x="5568601" y="647795"/>
                </a:moveTo>
                <a:lnTo>
                  <a:pt x="2806065" y="1325690"/>
                </a:lnTo>
                <a:lnTo>
                  <a:pt x="0" y="677894"/>
                </a:lnTo>
                <a:lnTo>
                  <a:pt x="2762536" y="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37" name="CuadroTexto 1">
            <a:extLst>
              <a:ext uri="{FF2B5EF4-FFF2-40B4-BE49-F238E27FC236}">
                <a16:creationId xmlns:a16="http://schemas.microsoft.com/office/drawing/2014/main" id="{09D611B6-BBE4-FDFA-B0B9-5276427AE56B}"/>
              </a:ext>
            </a:extLst>
          </p:cNvPr>
          <p:cNvSpPr txBox="1"/>
          <p:nvPr/>
        </p:nvSpPr>
        <p:spPr>
          <a:xfrm rot="21029624">
            <a:off x="5093625" y="1512708"/>
            <a:ext cx="452794" cy="312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222078-FFB5-3746-F3EE-EF0038C96476}"/>
              </a:ext>
            </a:extLst>
          </p:cNvPr>
          <p:cNvSpPr txBox="1"/>
          <p:nvPr/>
        </p:nvSpPr>
        <p:spPr>
          <a:xfrm>
            <a:off x="318861" y="808264"/>
            <a:ext cx="203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6DC8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 01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C206F11-4D96-0AE6-0625-2EC0091A1DE8}"/>
              </a:ext>
            </a:extLst>
          </p:cNvPr>
          <p:cNvSpPr/>
          <p:nvPr/>
        </p:nvSpPr>
        <p:spPr>
          <a:xfrm>
            <a:off x="6759329" y="1200150"/>
            <a:ext cx="1981900" cy="45719"/>
          </a:xfrm>
          <a:prstGeom prst="rect">
            <a:avLst/>
          </a:prstGeom>
          <a:solidFill>
            <a:srgbClr val="28AD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28AD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DEA435-E500-5015-C12F-6069BD205E72}"/>
              </a:ext>
            </a:extLst>
          </p:cNvPr>
          <p:cNvSpPr txBox="1"/>
          <p:nvPr/>
        </p:nvSpPr>
        <p:spPr>
          <a:xfrm>
            <a:off x="6697889" y="808264"/>
            <a:ext cx="203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8AD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 02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77947D-9C9B-2DEB-9467-534815B46C96}"/>
              </a:ext>
            </a:extLst>
          </p:cNvPr>
          <p:cNvSpPr/>
          <p:nvPr/>
        </p:nvSpPr>
        <p:spPr>
          <a:xfrm>
            <a:off x="6759329" y="3631293"/>
            <a:ext cx="1981900" cy="45719"/>
          </a:xfrm>
          <a:prstGeom prst="rect">
            <a:avLst/>
          </a:prstGeom>
          <a:solidFill>
            <a:srgbClr val="FB842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33DB01-169D-008E-4259-7C307EC956FB}"/>
              </a:ext>
            </a:extLst>
          </p:cNvPr>
          <p:cNvSpPr txBox="1"/>
          <p:nvPr/>
        </p:nvSpPr>
        <p:spPr>
          <a:xfrm>
            <a:off x="6697889" y="3239407"/>
            <a:ext cx="203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842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 04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DACBD2-D6DF-6D51-14DD-4F88E9938E1E}"/>
              </a:ext>
            </a:extLst>
          </p:cNvPr>
          <p:cNvSpPr/>
          <p:nvPr/>
        </p:nvSpPr>
        <p:spPr>
          <a:xfrm>
            <a:off x="394815" y="3631293"/>
            <a:ext cx="1981900" cy="45719"/>
          </a:xfrm>
          <a:prstGeom prst="rect">
            <a:avLst/>
          </a:prstGeom>
          <a:solidFill>
            <a:srgbClr val="66AD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EAE61F-A3CE-8C90-F6BB-B2DC7A05D0F1}"/>
              </a:ext>
            </a:extLst>
          </p:cNvPr>
          <p:cNvSpPr txBox="1"/>
          <p:nvPr/>
        </p:nvSpPr>
        <p:spPr>
          <a:xfrm>
            <a:off x="333375" y="3239407"/>
            <a:ext cx="203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66AD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 03</a:t>
            </a:r>
          </a:p>
        </p:txBody>
      </p:sp>
    </p:spTree>
    <p:extLst>
      <p:ext uri="{BB962C8B-B14F-4D97-AF65-F5344CB8AC3E}">
        <p14:creationId xmlns:p14="http://schemas.microsoft.com/office/powerpoint/2010/main" val="36684955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8" grpId="0"/>
      <p:bldP spid="50" grpId="0"/>
      <p:bldP spid="52" grpId="0"/>
      <p:bldP spid="54" grpId="0"/>
      <p:bldP spid="3" grpId="0" animBg="1"/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809" y="-4829"/>
            <a:ext cx="9134479" cy="51483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1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68" y="1382049"/>
            <a:ext cx="4188995" cy="102563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1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631" y="3487334"/>
            <a:ext cx="2127649" cy="4567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10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703" y="573065"/>
            <a:ext cx="2091704" cy="39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6764" y="3025778"/>
            <a:ext cx="1382066" cy="55663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08" tIns="34254" rIns="68508" bIns="34254" numCol="1" anchor="t" anchorCtr="0" compatLnSpc="1">
            <a:prstTxWarp prst="textNoShape">
              <a:avLst/>
            </a:prstTxWarp>
          </a:bodyPr>
          <a:lstStyle/>
          <a:p>
            <a:pPr defTabSz="913510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159" y="1503960"/>
            <a:ext cx="2716019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10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510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178" y="1029980"/>
            <a:ext cx="3767975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10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150" y="2521754"/>
            <a:ext cx="311402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10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6052" y="533398"/>
            <a:ext cx="3240033" cy="268133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08" tIns="34254" rIns="68508" bIns="34254" numCol="1" anchor="t" anchorCtr="0" compatLnSpc="1">
              <a:prstTxWarp prst="textNoShape">
                <a:avLst/>
              </a:prstTxWarp>
            </a:bodyPr>
            <a:lstStyle/>
            <a:p>
              <a:pPr algn="ctr" defTabSz="91351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08" tIns="34254" rIns="68508" bIns="34254" numCol="1" anchor="t" anchorCtr="0" compatLnSpc="1">
              <a:prstTxWarp prst="textNoShape">
                <a:avLst/>
              </a:prstTxWarp>
            </a:bodyPr>
            <a:lstStyle/>
            <a:p>
              <a:pPr algn="ctr" defTabSz="91351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08" tIns="34254" rIns="68508" bIns="34254" numCol="1" anchor="t" anchorCtr="0" compatLnSpc="1">
              <a:prstTxWarp prst="textNoShape">
                <a:avLst/>
              </a:prstTxWarp>
            </a:bodyPr>
            <a:lstStyle/>
            <a:p>
              <a:pPr algn="ctr" defTabSz="91351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08" tIns="34254" rIns="68508" bIns="34254" numCol="1" anchor="t" anchorCtr="0" compatLnSpc="1">
              <a:prstTxWarp prst="textNoShape">
                <a:avLst/>
              </a:prstTxWarp>
            </a:bodyPr>
            <a:lstStyle/>
            <a:p>
              <a:pPr algn="ctr" defTabSz="91351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08" tIns="34254" rIns="68508" bIns="34254" numCol="1" anchor="t" anchorCtr="0" compatLnSpc="1">
              <a:prstTxWarp prst="textNoShape">
                <a:avLst/>
              </a:prstTxWarp>
            </a:bodyPr>
            <a:lstStyle/>
            <a:p>
              <a:pPr algn="ctr" defTabSz="91351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51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51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51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51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51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51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51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08" tIns="34254" rIns="68508" bIns="34254" numCol="1" anchor="t" anchorCtr="0" compatLnSpc="1">
              <a:prstTxWarp prst="textNoShape">
                <a:avLst/>
              </a:prstTxWarp>
            </a:bodyPr>
            <a:lstStyle/>
            <a:p>
              <a:pPr algn="ctr" defTabSz="91351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08" tIns="34254" rIns="68508" bIns="34254" numCol="1" anchor="t" anchorCtr="0" compatLnSpc="1">
              <a:prstTxWarp prst="textNoShape">
                <a:avLst/>
              </a:prstTxWarp>
            </a:bodyPr>
            <a:lstStyle/>
            <a:p>
              <a:pPr algn="ctr" defTabSz="91351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08" tIns="34254" rIns="68508" bIns="34254" numCol="1" anchor="t" anchorCtr="0" compatLnSpc="1">
              <a:prstTxWarp prst="textNoShape">
                <a:avLst/>
              </a:prstTxWarp>
            </a:bodyPr>
            <a:lstStyle/>
            <a:p>
              <a:pPr algn="ctr" defTabSz="91351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110" y="4006441"/>
            <a:ext cx="1909907" cy="227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10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6192" y="3637630"/>
            <a:ext cx="3537650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296" indent="-127296" defTabSz="91351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296" indent="-127296" defTabSz="91351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296" indent="-127296" defTabSz="91351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6193" y="3351152"/>
            <a:ext cx="4432988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10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4590900"/>
            <a:ext cx="9134479" cy="5064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F21477-51AF-4DBC-AF0A-19E1FBBAAB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520" y="692051"/>
            <a:ext cx="2874380" cy="162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FB842A"/>
      </a:dk2>
      <a:lt2>
        <a:srgbClr val="0077FF"/>
      </a:lt2>
      <a:accent1>
        <a:srgbClr val="0077FF"/>
      </a:accent1>
      <a:accent2>
        <a:srgbClr val="04A0D6"/>
      </a:accent2>
      <a:accent3>
        <a:srgbClr val="71C9E6"/>
      </a:accent3>
      <a:accent4>
        <a:srgbClr val="7DCAD8"/>
      </a:accent4>
      <a:accent5>
        <a:srgbClr val="6DC8F2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811</Words>
  <Application>Microsoft Office PowerPoint</Application>
  <PresentationFormat>On-screen Show (16:9)</PresentationFormat>
  <Paragraphs>113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1_Office Theme</vt:lpstr>
      <vt:lpstr>2_Office Theme</vt:lpstr>
      <vt:lpstr>Multi Layered Infographic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2024-05-08T20:56:45Z</dcterms:modified>
</cp:coreProperties>
</file>