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18"/>
  </p:notesMasterIdLst>
  <p:handoutMasterIdLst>
    <p:handoutMasterId r:id="rId19"/>
  </p:handoutMasterIdLst>
  <p:sldIdLst>
    <p:sldId id="276" r:id="rId3"/>
    <p:sldId id="277" r:id="rId4"/>
    <p:sldId id="278" r:id="rId5"/>
    <p:sldId id="279" r:id="rId6"/>
    <p:sldId id="283" r:id="rId7"/>
    <p:sldId id="284" r:id="rId8"/>
    <p:sldId id="285" r:id="rId9"/>
    <p:sldId id="282" r:id="rId10"/>
    <p:sldId id="288" r:id="rId11"/>
    <p:sldId id="281" r:id="rId12"/>
    <p:sldId id="280" r:id="rId13"/>
    <p:sldId id="286" r:id="rId14"/>
    <p:sldId id="287" r:id="rId15"/>
    <p:sldId id="289" r:id="rId16"/>
    <p:sldId id="268" r:id="rId1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0670" autoAdjust="0"/>
  </p:normalViewPr>
  <p:slideViewPr>
    <p:cSldViewPr>
      <p:cViewPr varScale="1">
        <p:scale>
          <a:sx n="79" d="100"/>
          <a:sy n="79" d="100"/>
        </p:scale>
        <p:origin x="888" y="8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2371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A1B9A01-734B-41F8-8D80-C03B2F11EDD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2CB47A-6D78-4C6E-BED0-BD3B28B38B1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FA231-EB6A-4355-8166-B7869CFF0AF7}" type="datetimeFigureOut">
              <a:rPr lang="en-IN" smtClean="0"/>
              <a:t>16-07-2021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E91286-728A-4D66-9910-C2BCEE7D1FF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583FB0-AAA9-4D74-9AE8-C60ACA8361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5725-B8A2-40B6-BDE4-85ED9AE71A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13053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File:</a:t>
            </a:r>
          </a:p>
          <a:p>
            <a:r>
              <a:rPr lang="en-IN"/>
              <a:t>https://unsplash.com/photos/qwv8C2SDTq4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44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Source File:</a:t>
            </a:r>
          </a:p>
          <a:p>
            <a:r>
              <a:rPr lang="en-IN" dirty="0"/>
              <a:t>https://unsplash.com/photos/nISqmehpBQk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69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File;</a:t>
            </a:r>
          </a:p>
          <a:p>
            <a:r>
              <a:rPr lang="en-IN" dirty="0"/>
              <a:t>https://unsplash.com/photos/EhTcC9sYXsw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04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File:</a:t>
            </a:r>
          </a:p>
          <a:p>
            <a:r>
              <a:rPr lang="en-IN" dirty="0"/>
              <a:t>https://unsplash.com/photos/TXxiFuQLBKQ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39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/>
              <a:t>Source:</a:t>
            </a:r>
          </a:p>
          <a:p>
            <a:r>
              <a:rPr lang="en-IN"/>
              <a:t>https</a:t>
            </a:r>
            <a:r>
              <a:rPr lang="en-IN" dirty="0"/>
              <a:t>://unsplash.com/photos/GkraTrCYA_0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39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File;</a:t>
            </a:r>
          </a:p>
          <a:p>
            <a:r>
              <a:rPr lang="en-IN" dirty="0"/>
              <a:t>https://unsplash.com/photos/gMsnXqILjp4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15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 File;</a:t>
            </a:r>
          </a:p>
          <a:p>
            <a:r>
              <a:rPr lang="en-US" dirty="0"/>
              <a:t>https://unsplash.com/photos/376KN_ISplE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97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Source File;</a:t>
            </a:r>
          </a:p>
          <a:p>
            <a:r>
              <a:rPr lang="en-IN" dirty="0"/>
              <a:t>https://unsplash.com/photos/QGr6H7pri-Q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44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33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6FFF253-DE86-4DED-BB88-A8F22EBCB25A}"/>
              </a:ext>
            </a:extLst>
          </p:cNvPr>
          <p:cNvSpPr/>
          <p:nvPr userDrawn="1"/>
        </p:nvSpPr>
        <p:spPr>
          <a:xfrm rot="5400000">
            <a:off x="268377" y="1504439"/>
            <a:ext cx="5085184" cy="5621937"/>
          </a:xfrm>
          <a:custGeom>
            <a:avLst/>
            <a:gdLst>
              <a:gd name="connsiteX0" fmla="*/ 0 w 5547012"/>
              <a:gd name="connsiteY0" fmla="*/ 3474131 h 6132512"/>
              <a:gd name="connsiteX1" fmla="*/ 100171 w 5547012"/>
              <a:gd name="connsiteY1" fmla="*/ 3065410 h 6132512"/>
              <a:gd name="connsiteX2" fmla="*/ 1632209 w 5547012"/>
              <a:gd name="connsiteY2" fmla="*/ 408721 h 6132512"/>
              <a:gd name="connsiteX3" fmla="*/ 2339303 w 5547012"/>
              <a:gd name="connsiteY3" fmla="*/ 0 h 6132512"/>
              <a:gd name="connsiteX4" fmla="*/ 5403378 w 5547012"/>
              <a:gd name="connsiteY4" fmla="*/ 0 h 6132512"/>
              <a:gd name="connsiteX5" fmla="*/ 5502721 w 5547012"/>
              <a:gd name="connsiteY5" fmla="*/ 8535 h 6132512"/>
              <a:gd name="connsiteX6" fmla="*/ 5547012 w 5547012"/>
              <a:gd name="connsiteY6" fmla="*/ 19149 h 6132512"/>
              <a:gd name="connsiteX7" fmla="*/ 5547012 w 5547012"/>
              <a:gd name="connsiteY7" fmla="*/ 6132512 h 6132512"/>
              <a:gd name="connsiteX8" fmla="*/ 1397485 w 5547012"/>
              <a:gd name="connsiteY8" fmla="*/ 6132512 h 6132512"/>
              <a:gd name="connsiteX9" fmla="*/ 1362531 w 5547012"/>
              <a:gd name="connsiteY9" fmla="*/ 6071898 h 6132512"/>
              <a:gd name="connsiteX10" fmla="*/ 100171 w 5547012"/>
              <a:gd name="connsiteY10" fmla="*/ 3882853 h 6132512"/>
              <a:gd name="connsiteX11" fmla="*/ 0 w 5547012"/>
              <a:gd name="connsiteY11" fmla="*/ 3474131 h 613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47012" h="6132512">
                <a:moveTo>
                  <a:pt x="0" y="3474131"/>
                </a:moveTo>
                <a:cubicBezTo>
                  <a:pt x="-1" y="3326756"/>
                  <a:pt x="33390" y="3179381"/>
                  <a:pt x="100171" y="3065410"/>
                </a:cubicBezTo>
                <a:cubicBezTo>
                  <a:pt x="1632209" y="408721"/>
                  <a:pt x="1632209" y="408721"/>
                  <a:pt x="1632209" y="408721"/>
                </a:cubicBezTo>
                <a:cubicBezTo>
                  <a:pt x="1757914" y="188640"/>
                  <a:pt x="2080035" y="0"/>
                  <a:pt x="2339303" y="0"/>
                </a:cubicBezTo>
                <a:cubicBezTo>
                  <a:pt x="5403378" y="0"/>
                  <a:pt x="5403378" y="0"/>
                  <a:pt x="5403378" y="0"/>
                </a:cubicBezTo>
                <a:cubicBezTo>
                  <a:pt x="5435786" y="0"/>
                  <a:pt x="5469054" y="2948"/>
                  <a:pt x="5502721" y="8535"/>
                </a:cubicBezTo>
                <a:lnTo>
                  <a:pt x="5547012" y="19149"/>
                </a:lnTo>
                <a:lnTo>
                  <a:pt x="5547012" y="6132512"/>
                </a:lnTo>
                <a:lnTo>
                  <a:pt x="1397485" y="6132512"/>
                </a:lnTo>
                <a:lnTo>
                  <a:pt x="1362531" y="6071898"/>
                </a:lnTo>
                <a:cubicBezTo>
                  <a:pt x="100171" y="3882853"/>
                  <a:pt x="100171" y="3882853"/>
                  <a:pt x="100171" y="3882853"/>
                </a:cubicBezTo>
                <a:cubicBezTo>
                  <a:pt x="33390" y="3768883"/>
                  <a:pt x="-1" y="3621507"/>
                  <a:pt x="0" y="34741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3BBFD4D-8A5A-4FC9-AC62-66484C4962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064168"/>
            <a:ext cx="5367955" cy="4793831"/>
          </a:xfrm>
          <a:custGeom>
            <a:avLst/>
            <a:gdLst>
              <a:gd name="connsiteX0" fmla="*/ 2655220 w 5855464"/>
              <a:gd name="connsiteY0" fmla="*/ 0 h 5229199"/>
              <a:gd name="connsiteX1" fmla="*/ 3031720 w 5855464"/>
              <a:gd name="connsiteY1" fmla="*/ 92274 h 5229199"/>
              <a:gd name="connsiteX2" fmla="*/ 5478965 w 5855464"/>
              <a:gd name="connsiteY2" fmla="*/ 1503532 h 5229199"/>
              <a:gd name="connsiteX3" fmla="*/ 5855464 w 5855464"/>
              <a:gd name="connsiteY3" fmla="*/ 2154882 h 5229199"/>
              <a:gd name="connsiteX4" fmla="*/ 5855464 w 5855464"/>
              <a:gd name="connsiteY4" fmla="*/ 4977398 h 5229199"/>
              <a:gd name="connsiteX5" fmla="*/ 5825145 w 5855464"/>
              <a:gd name="connsiteY5" fmla="*/ 5162625 h 5229199"/>
              <a:gd name="connsiteX6" fmla="*/ 5799940 w 5855464"/>
              <a:gd name="connsiteY6" fmla="*/ 5229199 h 5229199"/>
              <a:gd name="connsiteX7" fmla="*/ 0 w 5855464"/>
              <a:gd name="connsiteY7" fmla="*/ 5229199 h 5229199"/>
              <a:gd name="connsiteX8" fmla="*/ 0 w 5855464"/>
              <a:gd name="connsiteY8" fmla="*/ 1406349 h 5229199"/>
              <a:gd name="connsiteX9" fmla="*/ 53810 w 5855464"/>
              <a:gd name="connsiteY9" fmla="*/ 1375318 h 5229199"/>
              <a:gd name="connsiteX10" fmla="*/ 2278720 w 5855464"/>
              <a:gd name="connsiteY10" fmla="*/ 92274 h 5229199"/>
              <a:gd name="connsiteX11" fmla="*/ 2655220 w 5855464"/>
              <a:gd name="connsiteY11" fmla="*/ 0 h 522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55464" h="5229199">
                <a:moveTo>
                  <a:pt x="2655220" y="0"/>
                </a:moveTo>
                <a:cubicBezTo>
                  <a:pt x="2790978" y="0"/>
                  <a:pt x="2926734" y="30759"/>
                  <a:pt x="3031720" y="92274"/>
                </a:cubicBezTo>
                <a:cubicBezTo>
                  <a:pt x="5478965" y="1503532"/>
                  <a:pt x="5478965" y="1503532"/>
                  <a:pt x="5478965" y="1503532"/>
                </a:cubicBezTo>
                <a:cubicBezTo>
                  <a:pt x="5681695" y="1619328"/>
                  <a:pt x="5855464" y="1916055"/>
                  <a:pt x="5855464" y="2154882"/>
                </a:cubicBezTo>
                <a:cubicBezTo>
                  <a:pt x="5855464" y="4977398"/>
                  <a:pt x="5855464" y="4977398"/>
                  <a:pt x="5855464" y="4977398"/>
                </a:cubicBezTo>
                <a:cubicBezTo>
                  <a:pt x="5855464" y="5037105"/>
                  <a:pt x="5844604" y="5099978"/>
                  <a:pt x="5825145" y="5162625"/>
                </a:cubicBezTo>
                <a:lnTo>
                  <a:pt x="5799940" y="5229199"/>
                </a:lnTo>
                <a:lnTo>
                  <a:pt x="0" y="5229199"/>
                </a:lnTo>
                <a:lnTo>
                  <a:pt x="0" y="1406349"/>
                </a:lnTo>
                <a:lnTo>
                  <a:pt x="53810" y="1375318"/>
                </a:lnTo>
                <a:cubicBezTo>
                  <a:pt x="2278720" y="92274"/>
                  <a:pt x="2278720" y="92274"/>
                  <a:pt x="2278720" y="92274"/>
                </a:cubicBezTo>
                <a:cubicBezTo>
                  <a:pt x="2383707" y="30759"/>
                  <a:pt x="2519464" y="0"/>
                  <a:pt x="265522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4600" y="3629263"/>
            <a:ext cx="4833434" cy="1158196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lang="en-US" sz="8800" b="1" kern="120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44600" y="4725144"/>
            <a:ext cx="4833434" cy="680115"/>
          </a:xfrm>
        </p:spPr>
        <p:txBody>
          <a:bodyPr>
            <a:normAutofit/>
          </a:bodyPr>
          <a:lstStyle>
            <a:lvl1pPr marL="0" indent="0" algn="l">
              <a:buNone/>
              <a:defRPr lang="en-US" sz="2800" kern="1200" smtClean="0">
                <a:solidFill>
                  <a:schemeClr val="bg1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08B96454-38B7-4B99-B6E5-A76805C20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>
            <a:lvl1pPr algn="r">
              <a:defRPr sz="1400"/>
            </a:lvl1pPr>
          </a:lstStyle>
          <a:p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B54476C-8A7C-484B-B2F0-683BA6DC0E50}"/>
              </a:ext>
            </a:extLst>
          </p:cNvPr>
          <p:cNvSpPr/>
          <p:nvPr userDrawn="1"/>
        </p:nvSpPr>
        <p:spPr>
          <a:xfrm>
            <a:off x="0" y="0"/>
            <a:ext cx="2152139" cy="1554466"/>
          </a:xfrm>
          <a:custGeom>
            <a:avLst/>
            <a:gdLst>
              <a:gd name="connsiteX0" fmla="*/ 0 w 2152139"/>
              <a:gd name="connsiteY0" fmla="*/ 0 h 1554466"/>
              <a:gd name="connsiteX1" fmla="*/ 2152139 w 2152139"/>
              <a:gd name="connsiteY1" fmla="*/ 0 h 1554466"/>
              <a:gd name="connsiteX2" fmla="*/ 2152139 w 2152139"/>
              <a:gd name="connsiteY2" fmla="*/ 57407 h 1554466"/>
              <a:gd name="connsiteX3" fmla="*/ 2152139 w 2152139"/>
              <a:gd name="connsiteY3" fmla="*/ 676082 h 1554466"/>
              <a:gd name="connsiteX4" fmla="*/ 1998281 w 2152139"/>
              <a:gd name="connsiteY4" fmla="*/ 942259 h 1554466"/>
              <a:gd name="connsiteX5" fmla="*/ 998202 w 2152139"/>
              <a:gd name="connsiteY5" fmla="*/ 1518976 h 1554466"/>
              <a:gd name="connsiteX6" fmla="*/ 690485 w 2152139"/>
              <a:gd name="connsiteY6" fmla="*/ 1518976 h 1554466"/>
              <a:gd name="connsiteX7" fmla="*/ 15383 w 2152139"/>
              <a:gd name="connsiteY7" fmla="*/ 1129664 h 1554466"/>
              <a:gd name="connsiteX8" fmla="*/ 0 w 2152139"/>
              <a:gd name="connsiteY8" fmla="*/ 1120793 h 1554466"/>
              <a:gd name="connsiteX9" fmla="*/ 0 w 2152139"/>
              <a:gd name="connsiteY9" fmla="*/ 0 h 15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52139" h="1554466">
                <a:moveTo>
                  <a:pt x="0" y="0"/>
                </a:moveTo>
                <a:lnTo>
                  <a:pt x="2152139" y="0"/>
                </a:lnTo>
                <a:lnTo>
                  <a:pt x="2152139" y="57407"/>
                </a:lnTo>
                <a:cubicBezTo>
                  <a:pt x="2152139" y="676082"/>
                  <a:pt x="2152139" y="676082"/>
                  <a:pt x="2152139" y="676082"/>
                </a:cubicBezTo>
                <a:cubicBezTo>
                  <a:pt x="2152139" y="773680"/>
                  <a:pt x="2081128" y="891981"/>
                  <a:pt x="1998281" y="942259"/>
                </a:cubicBezTo>
                <a:cubicBezTo>
                  <a:pt x="998202" y="1518976"/>
                  <a:pt x="998202" y="1518976"/>
                  <a:pt x="998202" y="1518976"/>
                </a:cubicBezTo>
                <a:cubicBezTo>
                  <a:pt x="912396" y="1566296"/>
                  <a:pt x="776291" y="1566296"/>
                  <a:pt x="690485" y="1518976"/>
                </a:cubicBezTo>
                <a:cubicBezTo>
                  <a:pt x="377960" y="1338752"/>
                  <a:pt x="163100" y="1214848"/>
                  <a:pt x="15383" y="1129664"/>
                </a:cubicBezTo>
                <a:lnTo>
                  <a:pt x="0" y="11207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19100" dist="1778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F32DB42-D181-4604-B11C-4C3C0018FEC5}"/>
              </a:ext>
            </a:extLst>
          </p:cNvPr>
          <p:cNvSpPr/>
          <p:nvPr userDrawn="1"/>
        </p:nvSpPr>
        <p:spPr>
          <a:xfrm flipH="1">
            <a:off x="11170728" y="0"/>
            <a:ext cx="1018097" cy="735360"/>
          </a:xfrm>
          <a:custGeom>
            <a:avLst/>
            <a:gdLst>
              <a:gd name="connsiteX0" fmla="*/ 0 w 2152139"/>
              <a:gd name="connsiteY0" fmla="*/ 0 h 1554466"/>
              <a:gd name="connsiteX1" fmla="*/ 2152139 w 2152139"/>
              <a:gd name="connsiteY1" fmla="*/ 0 h 1554466"/>
              <a:gd name="connsiteX2" fmla="*/ 2152139 w 2152139"/>
              <a:gd name="connsiteY2" fmla="*/ 57407 h 1554466"/>
              <a:gd name="connsiteX3" fmla="*/ 2152139 w 2152139"/>
              <a:gd name="connsiteY3" fmla="*/ 676082 h 1554466"/>
              <a:gd name="connsiteX4" fmla="*/ 1998281 w 2152139"/>
              <a:gd name="connsiteY4" fmla="*/ 942259 h 1554466"/>
              <a:gd name="connsiteX5" fmla="*/ 998202 w 2152139"/>
              <a:gd name="connsiteY5" fmla="*/ 1518976 h 1554466"/>
              <a:gd name="connsiteX6" fmla="*/ 690485 w 2152139"/>
              <a:gd name="connsiteY6" fmla="*/ 1518976 h 1554466"/>
              <a:gd name="connsiteX7" fmla="*/ 15383 w 2152139"/>
              <a:gd name="connsiteY7" fmla="*/ 1129664 h 1554466"/>
              <a:gd name="connsiteX8" fmla="*/ 0 w 2152139"/>
              <a:gd name="connsiteY8" fmla="*/ 1120793 h 1554466"/>
              <a:gd name="connsiteX9" fmla="*/ 0 w 2152139"/>
              <a:gd name="connsiteY9" fmla="*/ 0 h 15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52139" h="1554466">
                <a:moveTo>
                  <a:pt x="0" y="0"/>
                </a:moveTo>
                <a:lnTo>
                  <a:pt x="2152139" y="0"/>
                </a:lnTo>
                <a:lnTo>
                  <a:pt x="2152139" y="57407"/>
                </a:lnTo>
                <a:cubicBezTo>
                  <a:pt x="2152139" y="676082"/>
                  <a:pt x="2152139" y="676082"/>
                  <a:pt x="2152139" y="676082"/>
                </a:cubicBezTo>
                <a:cubicBezTo>
                  <a:pt x="2152139" y="773680"/>
                  <a:pt x="2081128" y="891981"/>
                  <a:pt x="1998281" y="942259"/>
                </a:cubicBezTo>
                <a:cubicBezTo>
                  <a:pt x="998202" y="1518976"/>
                  <a:pt x="998202" y="1518976"/>
                  <a:pt x="998202" y="1518976"/>
                </a:cubicBezTo>
                <a:cubicBezTo>
                  <a:pt x="912396" y="1566296"/>
                  <a:pt x="776291" y="1566296"/>
                  <a:pt x="690485" y="1518976"/>
                </a:cubicBezTo>
                <a:cubicBezTo>
                  <a:pt x="377960" y="1338752"/>
                  <a:pt x="163100" y="1214848"/>
                  <a:pt x="15383" y="1129664"/>
                </a:cubicBezTo>
                <a:lnTo>
                  <a:pt x="0" y="11207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19100" dist="1778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>
            <a:lvl1pPr algn="r">
              <a:defRPr sz="140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223DEA3-1FA4-4D2A-A63C-96FCEED278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01750" y="692696"/>
            <a:ext cx="3994150" cy="4751231"/>
          </a:xfrm>
          <a:custGeom>
            <a:avLst/>
            <a:gdLst>
              <a:gd name="connsiteX0" fmla="*/ 3205506 w 3994150"/>
              <a:gd name="connsiteY0" fmla="*/ 0 h 4751231"/>
              <a:gd name="connsiteX1" fmla="*/ 3272928 w 3994150"/>
              <a:gd name="connsiteY1" fmla="*/ 16524 h 4751231"/>
              <a:gd name="connsiteX2" fmla="*/ 3711169 w 3994150"/>
              <a:gd name="connsiteY2" fmla="*/ 269245 h 4751231"/>
              <a:gd name="connsiteX3" fmla="*/ 3778590 w 3994150"/>
              <a:gd name="connsiteY3" fmla="*/ 385886 h 4751231"/>
              <a:gd name="connsiteX4" fmla="*/ 3778590 w 3994150"/>
              <a:gd name="connsiteY4" fmla="*/ 891328 h 4751231"/>
              <a:gd name="connsiteX5" fmla="*/ 3711169 w 3994150"/>
              <a:gd name="connsiteY5" fmla="*/ 1007968 h 4751231"/>
              <a:gd name="connsiteX6" fmla="*/ 3634027 w 3994150"/>
              <a:gd name="connsiteY6" fmla="*/ 1052453 h 4751231"/>
              <a:gd name="connsiteX7" fmla="*/ 3579773 w 3994150"/>
              <a:gd name="connsiteY7" fmla="*/ 1083740 h 4751231"/>
              <a:gd name="connsiteX8" fmla="*/ 3631314 w 3994150"/>
              <a:gd name="connsiteY8" fmla="*/ 1113463 h 4751231"/>
              <a:gd name="connsiteX9" fmla="*/ 3759200 w 3994150"/>
              <a:gd name="connsiteY9" fmla="*/ 1187211 h 4751231"/>
              <a:gd name="connsiteX10" fmla="*/ 3994150 w 3994150"/>
              <a:gd name="connsiteY10" fmla="*/ 1593678 h 4751231"/>
              <a:gd name="connsiteX11" fmla="*/ 3994150 w 3994150"/>
              <a:gd name="connsiteY11" fmla="*/ 3355036 h 4751231"/>
              <a:gd name="connsiteX12" fmla="*/ 3759200 w 3994150"/>
              <a:gd name="connsiteY12" fmla="*/ 3761503 h 4751231"/>
              <a:gd name="connsiteX13" fmla="*/ 3490379 w 3994150"/>
              <a:gd name="connsiteY13" fmla="*/ 3916525 h 4751231"/>
              <a:gd name="connsiteX14" fmla="*/ 3417175 w 3994150"/>
              <a:gd name="connsiteY14" fmla="*/ 3958740 h 4751231"/>
              <a:gd name="connsiteX15" fmla="*/ 3425922 w 3994150"/>
              <a:gd name="connsiteY15" fmla="*/ 3963784 h 4751231"/>
              <a:gd name="connsiteX16" fmla="*/ 3443758 w 3994150"/>
              <a:gd name="connsiteY16" fmla="*/ 3974069 h 4751231"/>
              <a:gd name="connsiteX17" fmla="*/ 3495791 w 3994150"/>
              <a:gd name="connsiteY17" fmla="*/ 4064088 h 4751231"/>
              <a:gd name="connsiteX18" fmla="*/ 3495791 w 3994150"/>
              <a:gd name="connsiteY18" fmla="*/ 4454169 h 4751231"/>
              <a:gd name="connsiteX19" fmla="*/ 3443758 w 3994150"/>
              <a:gd name="connsiteY19" fmla="*/ 4544188 h 4751231"/>
              <a:gd name="connsiteX20" fmla="*/ 3105540 w 3994150"/>
              <a:gd name="connsiteY20" fmla="*/ 4739229 h 4751231"/>
              <a:gd name="connsiteX21" fmla="*/ 3001473 w 3994150"/>
              <a:gd name="connsiteY21" fmla="*/ 4739229 h 4751231"/>
              <a:gd name="connsiteX22" fmla="*/ 2663255 w 3994150"/>
              <a:gd name="connsiteY22" fmla="*/ 4544188 h 4751231"/>
              <a:gd name="connsiteX23" fmla="*/ 2611221 w 3994150"/>
              <a:gd name="connsiteY23" fmla="*/ 4454169 h 4751231"/>
              <a:gd name="connsiteX24" fmla="*/ 2611221 w 3994150"/>
              <a:gd name="connsiteY24" fmla="*/ 4423511 h 4751231"/>
              <a:gd name="connsiteX25" fmla="*/ 2604870 w 3994150"/>
              <a:gd name="connsiteY25" fmla="*/ 4427173 h 4751231"/>
              <a:gd name="connsiteX26" fmla="*/ 2232025 w 3994150"/>
              <a:gd name="connsiteY26" fmla="*/ 4642182 h 4751231"/>
              <a:gd name="connsiteX27" fmla="*/ 1762125 w 3994150"/>
              <a:gd name="connsiteY27" fmla="*/ 4642182 h 4751231"/>
              <a:gd name="connsiteX28" fmla="*/ 234950 w 3994150"/>
              <a:gd name="connsiteY28" fmla="*/ 3761503 h 4751231"/>
              <a:gd name="connsiteX29" fmla="*/ 0 w 3994150"/>
              <a:gd name="connsiteY29" fmla="*/ 3355036 h 4751231"/>
              <a:gd name="connsiteX30" fmla="*/ 0 w 3994150"/>
              <a:gd name="connsiteY30" fmla="*/ 1593678 h 4751231"/>
              <a:gd name="connsiteX31" fmla="*/ 234950 w 3994150"/>
              <a:gd name="connsiteY31" fmla="*/ 1187211 h 4751231"/>
              <a:gd name="connsiteX32" fmla="*/ 1762125 w 3994150"/>
              <a:gd name="connsiteY32" fmla="*/ 306532 h 4751231"/>
              <a:gd name="connsiteX33" fmla="*/ 1997075 w 3994150"/>
              <a:gd name="connsiteY33" fmla="*/ 248949 h 4751231"/>
              <a:gd name="connsiteX34" fmla="*/ 2232025 w 3994150"/>
              <a:gd name="connsiteY34" fmla="*/ 306532 h 4751231"/>
              <a:gd name="connsiteX35" fmla="*/ 2622534 w 3994150"/>
              <a:gd name="connsiteY35" fmla="*/ 531728 h 4751231"/>
              <a:gd name="connsiteX36" fmla="*/ 2632422 w 3994150"/>
              <a:gd name="connsiteY36" fmla="*/ 537430 h 4751231"/>
              <a:gd name="connsiteX37" fmla="*/ 2632422 w 3994150"/>
              <a:gd name="connsiteY37" fmla="*/ 385886 h 4751231"/>
              <a:gd name="connsiteX38" fmla="*/ 2699844 w 3994150"/>
              <a:gd name="connsiteY38" fmla="*/ 269245 h 4751231"/>
              <a:gd name="connsiteX39" fmla="*/ 3138085 w 3994150"/>
              <a:gd name="connsiteY39" fmla="*/ 16524 h 4751231"/>
              <a:gd name="connsiteX40" fmla="*/ 3205506 w 3994150"/>
              <a:gd name="connsiteY40" fmla="*/ 0 h 475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994150" h="4751231">
                <a:moveTo>
                  <a:pt x="3205506" y="0"/>
                </a:moveTo>
                <a:cubicBezTo>
                  <a:pt x="3229817" y="0"/>
                  <a:pt x="3254127" y="5508"/>
                  <a:pt x="3272928" y="16524"/>
                </a:cubicBezTo>
                <a:cubicBezTo>
                  <a:pt x="3711169" y="269245"/>
                  <a:pt x="3711169" y="269245"/>
                  <a:pt x="3711169" y="269245"/>
                </a:cubicBezTo>
                <a:cubicBezTo>
                  <a:pt x="3747473" y="289981"/>
                  <a:pt x="3778590" y="343117"/>
                  <a:pt x="3778590" y="385886"/>
                </a:cubicBezTo>
                <a:cubicBezTo>
                  <a:pt x="3778590" y="891328"/>
                  <a:pt x="3778590" y="891328"/>
                  <a:pt x="3778590" y="891328"/>
                </a:cubicBezTo>
                <a:cubicBezTo>
                  <a:pt x="3778590" y="934096"/>
                  <a:pt x="3747473" y="985936"/>
                  <a:pt x="3711169" y="1007968"/>
                </a:cubicBezTo>
                <a:cubicBezTo>
                  <a:pt x="3683779" y="1023763"/>
                  <a:pt x="3658101" y="1038571"/>
                  <a:pt x="3634027" y="1052453"/>
                </a:cubicBezTo>
                <a:lnTo>
                  <a:pt x="3579773" y="1083740"/>
                </a:lnTo>
                <a:lnTo>
                  <a:pt x="3631314" y="1113463"/>
                </a:lnTo>
                <a:cubicBezTo>
                  <a:pt x="3759200" y="1187211"/>
                  <a:pt x="3759200" y="1187211"/>
                  <a:pt x="3759200" y="1187211"/>
                </a:cubicBezTo>
                <a:cubicBezTo>
                  <a:pt x="3885712" y="1259472"/>
                  <a:pt x="3994150" y="1444640"/>
                  <a:pt x="3994150" y="1593678"/>
                </a:cubicBezTo>
                <a:cubicBezTo>
                  <a:pt x="3994150" y="3355036"/>
                  <a:pt x="3994150" y="3355036"/>
                  <a:pt x="3994150" y="3355036"/>
                </a:cubicBezTo>
                <a:cubicBezTo>
                  <a:pt x="3994150" y="3504074"/>
                  <a:pt x="3885712" y="3684726"/>
                  <a:pt x="3759200" y="3761503"/>
                </a:cubicBezTo>
                <a:cubicBezTo>
                  <a:pt x="3663752" y="3816546"/>
                  <a:pt x="3574269" y="3868148"/>
                  <a:pt x="3490379" y="3916525"/>
                </a:cubicBezTo>
                <a:lnTo>
                  <a:pt x="3417175" y="3958740"/>
                </a:lnTo>
                <a:lnTo>
                  <a:pt x="3425922" y="3963784"/>
                </a:lnTo>
                <a:cubicBezTo>
                  <a:pt x="3443758" y="3974069"/>
                  <a:pt x="3443758" y="3974069"/>
                  <a:pt x="3443758" y="3974069"/>
                </a:cubicBezTo>
                <a:cubicBezTo>
                  <a:pt x="3471776" y="3990073"/>
                  <a:pt x="3495791" y="4031081"/>
                  <a:pt x="3495791" y="4064088"/>
                </a:cubicBezTo>
                <a:cubicBezTo>
                  <a:pt x="3495791" y="4454169"/>
                  <a:pt x="3495791" y="4454169"/>
                  <a:pt x="3495791" y="4454169"/>
                </a:cubicBezTo>
                <a:cubicBezTo>
                  <a:pt x="3495791" y="4487176"/>
                  <a:pt x="3471776" y="4527185"/>
                  <a:pt x="3443758" y="4544188"/>
                </a:cubicBezTo>
                <a:cubicBezTo>
                  <a:pt x="3105540" y="4739229"/>
                  <a:pt x="3105540" y="4739229"/>
                  <a:pt x="3105540" y="4739229"/>
                </a:cubicBezTo>
                <a:cubicBezTo>
                  <a:pt x="3076521" y="4755232"/>
                  <a:pt x="3030491" y="4755232"/>
                  <a:pt x="3001473" y="4739229"/>
                </a:cubicBezTo>
                <a:cubicBezTo>
                  <a:pt x="2663255" y="4544188"/>
                  <a:pt x="2663255" y="4544188"/>
                  <a:pt x="2663255" y="4544188"/>
                </a:cubicBezTo>
                <a:cubicBezTo>
                  <a:pt x="2635237" y="4527185"/>
                  <a:pt x="2611221" y="4487176"/>
                  <a:pt x="2611221" y="4454169"/>
                </a:cubicBezTo>
                <a:lnTo>
                  <a:pt x="2611221" y="4423511"/>
                </a:lnTo>
                <a:lnTo>
                  <a:pt x="2604870" y="4427173"/>
                </a:lnTo>
                <a:cubicBezTo>
                  <a:pt x="2232025" y="4642182"/>
                  <a:pt x="2232025" y="4642182"/>
                  <a:pt x="2232025" y="4642182"/>
                </a:cubicBezTo>
                <a:cubicBezTo>
                  <a:pt x="2100995" y="4714443"/>
                  <a:pt x="1893155" y="4714443"/>
                  <a:pt x="1762125" y="4642182"/>
                </a:cubicBezTo>
                <a:cubicBezTo>
                  <a:pt x="234950" y="3761503"/>
                  <a:pt x="234950" y="3761503"/>
                  <a:pt x="234950" y="3761503"/>
                </a:cubicBezTo>
                <a:cubicBezTo>
                  <a:pt x="108438" y="3684726"/>
                  <a:pt x="0" y="3504074"/>
                  <a:pt x="0" y="3355036"/>
                </a:cubicBezTo>
                <a:lnTo>
                  <a:pt x="0" y="1593678"/>
                </a:lnTo>
                <a:cubicBezTo>
                  <a:pt x="0" y="1444640"/>
                  <a:pt x="108438" y="1259472"/>
                  <a:pt x="234950" y="1187211"/>
                </a:cubicBezTo>
                <a:cubicBezTo>
                  <a:pt x="1762125" y="306532"/>
                  <a:pt x="1762125" y="306532"/>
                  <a:pt x="1762125" y="306532"/>
                </a:cubicBezTo>
                <a:cubicBezTo>
                  <a:pt x="1827640" y="268144"/>
                  <a:pt x="1912357" y="248949"/>
                  <a:pt x="1997075" y="248949"/>
                </a:cubicBezTo>
                <a:cubicBezTo>
                  <a:pt x="2081792" y="248949"/>
                  <a:pt x="2166510" y="268144"/>
                  <a:pt x="2232025" y="306532"/>
                </a:cubicBezTo>
                <a:cubicBezTo>
                  <a:pt x="2375198" y="389096"/>
                  <a:pt x="2504948" y="463919"/>
                  <a:pt x="2622534" y="531728"/>
                </a:cubicBezTo>
                <a:lnTo>
                  <a:pt x="2632422" y="537430"/>
                </a:lnTo>
                <a:lnTo>
                  <a:pt x="2632422" y="385886"/>
                </a:lnTo>
                <a:cubicBezTo>
                  <a:pt x="2632422" y="343117"/>
                  <a:pt x="2663540" y="289981"/>
                  <a:pt x="2699844" y="269245"/>
                </a:cubicBezTo>
                <a:cubicBezTo>
                  <a:pt x="3138085" y="16524"/>
                  <a:pt x="3138085" y="16524"/>
                  <a:pt x="3138085" y="16524"/>
                </a:cubicBezTo>
                <a:cubicBezTo>
                  <a:pt x="3156885" y="5508"/>
                  <a:pt x="3181196" y="0"/>
                  <a:pt x="320550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C9E62CF-6DD2-4A85-97F9-2080869EA801}"/>
              </a:ext>
            </a:extLst>
          </p:cNvPr>
          <p:cNvSpPr>
            <a:spLocks/>
          </p:cNvSpPr>
          <p:nvPr userDrawn="1"/>
        </p:nvSpPr>
        <p:spPr bwMode="auto">
          <a:xfrm>
            <a:off x="604546" y="6072159"/>
            <a:ext cx="422442" cy="474322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179C98-250B-48B8-90ED-4A27E77043CC}"/>
              </a:ext>
            </a:extLst>
          </p:cNvPr>
          <p:cNvCxnSpPr>
            <a:cxnSpLocks/>
          </p:cNvCxnSpPr>
          <p:nvPr userDrawn="1"/>
        </p:nvCxnSpPr>
        <p:spPr>
          <a:xfrm>
            <a:off x="1197868" y="6309320"/>
            <a:ext cx="71234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4322" y="6126757"/>
            <a:ext cx="375722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24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6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842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8282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852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496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5048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6869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152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06905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7" y="1525695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8484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o We Are ?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ED2DCD-D716-4AF1-95ED-F93DDD4F3714}"/>
              </a:ext>
            </a:extLst>
          </p:cNvPr>
          <p:cNvSpPr/>
          <p:nvPr userDrawn="1"/>
        </p:nvSpPr>
        <p:spPr>
          <a:xfrm>
            <a:off x="0" y="0"/>
            <a:ext cx="164798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>
            <a:lvl1pPr algn="r">
              <a:defRPr sz="1400"/>
            </a:lvl1pPr>
          </a:lstStyle>
          <a:p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C9E62CF-6DD2-4A85-97F9-2080869EA801}"/>
              </a:ext>
            </a:extLst>
          </p:cNvPr>
          <p:cNvSpPr>
            <a:spLocks/>
          </p:cNvSpPr>
          <p:nvPr userDrawn="1"/>
        </p:nvSpPr>
        <p:spPr bwMode="auto">
          <a:xfrm>
            <a:off x="1980180" y="6072159"/>
            <a:ext cx="422442" cy="474322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179C98-250B-48B8-90ED-4A27E77043CC}"/>
              </a:ext>
            </a:extLst>
          </p:cNvPr>
          <p:cNvCxnSpPr>
            <a:cxnSpLocks/>
          </p:cNvCxnSpPr>
          <p:nvPr userDrawn="1"/>
        </p:nvCxnSpPr>
        <p:spPr>
          <a:xfrm>
            <a:off x="2554664" y="6309320"/>
            <a:ext cx="5766606" cy="0"/>
          </a:xfrm>
          <a:prstGeom prst="line">
            <a:avLst/>
          </a:prstGeom>
          <a:ln>
            <a:solidFill>
              <a:schemeClr val="bg1">
                <a:lumMod val="85000"/>
                <a:alpha val="2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989956" y="6126757"/>
            <a:ext cx="375722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F42688DD-50B5-497F-9526-0838C32F6C6A}"/>
              </a:ext>
            </a:extLst>
          </p:cNvPr>
          <p:cNvSpPr>
            <a:spLocks/>
          </p:cNvSpPr>
          <p:nvPr userDrawn="1"/>
        </p:nvSpPr>
        <p:spPr bwMode="auto">
          <a:xfrm>
            <a:off x="549796" y="764704"/>
            <a:ext cx="4243174" cy="4764294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36600" dist="317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FF1EC54-1D36-4F4A-8476-887639F008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6179" y="1115030"/>
            <a:ext cx="3650406" cy="4064673"/>
          </a:xfrm>
          <a:custGeom>
            <a:avLst/>
            <a:gdLst>
              <a:gd name="connsiteX0" fmla="*/ 1825203 w 3650406"/>
              <a:gd name="connsiteY0" fmla="*/ 0 h 4064673"/>
              <a:gd name="connsiteX1" fmla="*/ 2039933 w 3650406"/>
              <a:gd name="connsiteY1" fmla="*/ 52627 h 4064673"/>
              <a:gd name="connsiteX2" fmla="*/ 3435676 w 3650406"/>
              <a:gd name="connsiteY2" fmla="*/ 857513 h 4064673"/>
              <a:gd name="connsiteX3" fmla="*/ 3650406 w 3650406"/>
              <a:gd name="connsiteY3" fmla="*/ 1228999 h 4064673"/>
              <a:gd name="connsiteX4" fmla="*/ 3650406 w 3650406"/>
              <a:gd name="connsiteY4" fmla="*/ 2838771 h 4064673"/>
              <a:gd name="connsiteX5" fmla="*/ 3435676 w 3650406"/>
              <a:gd name="connsiteY5" fmla="*/ 3210256 h 4064673"/>
              <a:gd name="connsiteX6" fmla="*/ 2039933 w 3650406"/>
              <a:gd name="connsiteY6" fmla="*/ 4015142 h 4064673"/>
              <a:gd name="connsiteX7" fmla="*/ 1610473 w 3650406"/>
              <a:gd name="connsiteY7" fmla="*/ 4015142 h 4064673"/>
              <a:gd name="connsiteX8" fmla="*/ 214730 w 3650406"/>
              <a:gd name="connsiteY8" fmla="*/ 3210256 h 4064673"/>
              <a:gd name="connsiteX9" fmla="*/ 0 w 3650406"/>
              <a:gd name="connsiteY9" fmla="*/ 2838771 h 4064673"/>
              <a:gd name="connsiteX10" fmla="*/ 0 w 3650406"/>
              <a:gd name="connsiteY10" fmla="*/ 1228999 h 4064673"/>
              <a:gd name="connsiteX11" fmla="*/ 214730 w 3650406"/>
              <a:gd name="connsiteY11" fmla="*/ 857513 h 4064673"/>
              <a:gd name="connsiteX12" fmla="*/ 1610473 w 3650406"/>
              <a:gd name="connsiteY12" fmla="*/ 52627 h 4064673"/>
              <a:gd name="connsiteX13" fmla="*/ 1825203 w 3650406"/>
              <a:gd name="connsiteY13" fmla="*/ 0 h 4064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50406" h="4064673">
                <a:moveTo>
                  <a:pt x="1825203" y="0"/>
                </a:moveTo>
                <a:cubicBezTo>
                  <a:pt x="1902630" y="0"/>
                  <a:pt x="1980056" y="17543"/>
                  <a:pt x="2039933" y="52627"/>
                </a:cubicBezTo>
                <a:cubicBezTo>
                  <a:pt x="3435676" y="857513"/>
                  <a:pt x="3435676" y="857513"/>
                  <a:pt x="3435676" y="857513"/>
                </a:cubicBezTo>
                <a:cubicBezTo>
                  <a:pt x="3551300" y="923555"/>
                  <a:pt x="3650406" y="1092788"/>
                  <a:pt x="3650406" y="1228999"/>
                </a:cubicBezTo>
                <a:cubicBezTo>
                  <a:pt x="3650406" y="2838771"/>
                  <a:pt x="3650406" y="2838771"/>
                  <a:pt x="3650406" y="2838771"/>
                </a:cubicBezTo>
                <a:cubicBezTo>
                  <a:pt x="3650406" y="2974982"/>
                  <a:pt x="3551300" y="3140087"/>
                  <a:pt x="3435676" y="3210256"/>
                </a:cubicBezTo>
                <a:cubicBezTo>
                  <a:pt x="2039933" y="4015142"/>
                  <a:pt x="2039933" y="4015142"/>
                  <a:pt x="2039933" y="4015142"/>
                </a:cubicBezTo>
                <a:cubicBezTo>
                  <a:pt x="1920180" y="4081184"/>
                  <a:pt x="1730227" y="4081184"/>
                  <a:pt x="1610473" y="4015142"/>
                </a:cubicBezTo>
                <a:cubicBezTo>
                  <a:pt x="214730" y="3210256"/>
                  <a:pt x="214730" y="3210256"/>
                  <a:pt x="214730" y="3210256"/>
                </a:cubicBezTo>
                <a:cubicBezTo>
                  <a:pt x="99106" y="3140087"/>
                  <a:pt x="0" y="2974982"/>
                  <a:pt x="0" y="2838771"/>
                </a:cubicBezTo>
                <a:lnTo>
                  <a:pt x="0" y="1228999"/>
                </a:lnTo>
                <a:cubicBezTo>
                  <a:pt x="0" y="1092788"/>
                  <a:pt x="99106" y="923555"/>
                  <a:pt x="214730" y="857513"/>
                </a:cubicBezTo>
                <a:cubicBezTo>
                  <a:pt x="1610473" y="52627"/>
                  <a:pt x="1610473" y="52627"/>
                  <a:pt x="1610473" y="52627"/>
                </a:cubicBezTo>
                <a:cubicBezTo>
                  <a:pt x="1670350" y="17543"/>
                  <a:pt x="1747777" y="0"/>
                  <a:pt x="182520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71360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8499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6646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5331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2285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748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>
            <a:lvl1pPr algn="r">
              <a:defRPr sz="1400"/>
            </a:lvl1pPr>
          </a:lstStyle>
          <a:p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C9E62CF-6DD2-4A85-97F9-2080869EA801}"/>
              </a:ext>
            </a:extLst>
          </p:cNvPr>
          <p:cNvSpPr>
            <a:spLocks/>
          </p:cNvSpPr>
          <p:nvPr userDrawn="1"/>
        </p:nvSpPr>
        <p:spPr bwMode="auto">
          <a:xfrm>
            <a:off x="604546" y="6072159"/>
            <a:ext cx="422442" cy="474322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179C98-250B-48B8-90ED-4A27E77043CC}"/>
              </a:ext>
            </a:extLst>
          </p:cNvPr>
          <p:cNvCxnSpPr>
            <a:cxnSpLocks/>
          </p:cNvCxnSpPr>
          <p:nvPr userDrawn="1"/>
        </p:nvCxnSpPr>
        <p:spPr>
          <a:xfrm>
            <a:off x="1197868" y="6309320"/>
            <a:ext cx="71234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4322" y="6126757"/>
            <a:ext cx="375722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0DAAFE8-A56A-413F-B838-9210B47994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2444" y="980727"/>
            <a:ext cx="4473824" cy="4473824"/>
          </a:xfrm>
          <a:custGeom>
            <a:avLst/>
            <a:gdLst>
              <a:gd name="connsiteX0" fmla="*/ 2236912 w 4473824"/>
              <a:gd name="connsiteY0" fmla="*/ 0 h 4473824"/>
              <a:gd name="connsiteX1" fmla="*/ 4473824 w 4473824"/>
              <a:gd name="connsiteY1" fmla="*/ 2236912 h 4473824"/>
              <a:gd name="connsiteX2" fmla="*/ 2236912 w 4473824"/>
              <a:gd name="connsiteY2" fmla="*/ 4473824 h 4473824"/>
              <a:gd name="connsiteX3" fmla="*/ 0 w 4473824"/>
              <a:gd name="connsiteY3" fmla="*/ 2236912 h 4473824"/>
              <a:gd name="connsiteX4" fmla="*/ 2236912 w 4473824"/>
              <a:gd name="connsiteY4" fmla="*/ 0 h 4473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3824" h="4473824">
                <a:moveTo>
                  <a:pt x="2236912" y="0"/>
                </a:moveTo>
                <a:cubicBezTo>
                  <a:pt x="3472324" y="0"/>
                  <a:pt x="4473824" y="1001500"/>
                  <a:pt x="4473824" y="2236912"/>
                </a:cubicBezTo>
                <a:cubicBezTo>
                  <a:pt x="4473824" y="3472324"/>
                  <a:pt x="3472324" y="4473824"/>
                  <a:pt x="2236912" y="4473824"/>
                </a:cubicBezTo>
                <a:cubicBezTo>
                  <a:pt x="1001500" y="4473824"/>
                  <a:pt x="0" y="3472324"/>
                  <a:pt x="0" y="2236912"/>
                </a:cubicBezTo>
                <a:cubicBezTo>
                  <a:pt x="0" y="1001500"/>
                  <a:pt x="1001500" y="0"/>
                  <a:pt x="223691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377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88AF23-63A8-4416-A310-E8F7809364A8}"/>
              </a:ext>
            </a:extLst>
          </p:cNvPr>
          <p:cNvSpPr/>
          <p:nvPr userDrawn="1"/>
        </p:nvSpPr>
        <p:spPr>
          <a:xfrm>
            <a:off x="3430117" y="1940932"/>
            <a:ext cx="8758708" cy="34160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>
            <a:lvl1pPr algn="r">
              <a:defRPr sz="1400"/>
            </a:lvl1pPr>
          </a:lstStyle>
          <a:p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C9E62CF-6DD2-4A85-97F9-2080869EA801}"/>
              </a:ext>
            </a:extLst>
          </p:cNvPr>
          <p:cNvSpPr>
            <a:spLocks/>
          </p:cNvSpPr>
          <p:nvPr userDrawn="1"/>
        </p:nvSpPr>
        <p:spPr bwMode="auto">
          <a:xfrm>
            <a:off x="604546" y="6072159"/>
            <a:ext cx="422442" cy="474322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179C98-250B-48B8-90ED-4A27E77043CC}"/>
              </a:ext>
            </a:extLst>
          </p:cNvPr>
          <p:cNvCxnSpPr>
            <a:cxnSpLocks/>
          </p:cNvCxnSpPr>
          <p:nvPr userDrawn="1"/>
        </p:nvCxnSpPr>
        <p:spPr>
          <a:xfrm>
            <a:off x="1197868" y="6309320"/>
            <a:ext cx="71234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4322" y="6126757"/>
            <a:ext cx="375722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56A9886-F4DE-4CA0-9EAA-32417FA1C3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9382" y="1066644"/>
            <a:ext cx="4243174" cy="4724711"/>
          </a:xfrm>
          <a:custGeom>
            <a:avLst/>
            <a:gdLst>
              <a:gd name="connsiteX0" fmla="*/ 2121587 w 4243174"/>
              <a:gd name="connsiteY0" fmla="*/ 0 h 4724711"/>
              <a:gd name="connsiteX1" fmla="*/ 2371185 w 4243174"/>
              <a:gd name="connsiteY1" fmla="*/ 61173 h 4724711"/>
              <a:gd name="connsiteX2" fmla="*/ 3993575 w 4243174"/>
              <a:gd name="connsiteY2" fmla="*/ 996759 h 4724711"/>
              <a:gd name="connsiteX3" fmla="*/ 4243174 w 4243174"/>
              <a:gd name="connsiteY3" fmla="*/ 1428569 h 4724711"/>
              <a:gd name="connsiteX4" fmla="*/ 4243174 w 4243174"/>
              <a:gd name="connsiteY4" fmla="*/ 3299741 h 4724711"/>
              <a:gd name="connsiteX5" fmla="*/ 3993575 w 4243174"/>
              <a:gd name="connsiteY5" fmla="*/ 3731551 h 4724711"/>
              <a:gd name="connsiteX6" fmla="*/ 2371185 w 4243174"/>
              <a:gd name="connsiteY6" fmla="*/ 4667137 h 4724711"/>
              <a:gd name="connsiteX7" fmla="*/ 1871989 w 4243174"/>
              <a:gd name="connsiteY7" fmla="*/ 4667137 h 4724711"/>
              <a:gd name="connsiteX8" fmla="*/ 249599 w 4243174"/>
              <a:gd name="connsiteY8" fmla="*/ 3731551 h 4724711"/>
              <a:gd name="connsiteX9" fmla="*/ 0 w 4243174"/>
              <a:gd name="connsiteY9" fmla="*/ 3299741 h 4724711"/>
              <a:gd name="connsiteX10" fmla="*/ 0 w 4243174"/>
              <a:gd name="connsiteY10" fmla="*/ 1428569 h 4724711"/>
              <a:gd name="connsiteX11" fmla="*/ 249599 w 4243174"/>
              <a:gd name="connsiteY11" fmla="*/ 996759 h 4724711"/>
              <a:gd name="connsiteX12" fmla="*/ 1871989 w 4243174"/>
              <a:gd name="connsiteY12" fmla="*/ 61173 h 4724711"/>
              <a:gd name="connsiteX13" fmla="*/ 2121587 w 4243174"/>
              <a:gd name="connsiteY13" fmla="*/ 0 h 4724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43174" h="4724711">
                <a:moveTo>
                  <a:pt x="2121587" y="0"/>
                </a:moveTo>
                <a:cubicBezTo>
                  <a:pt x="2211586" y="0"/>
                  <a:pt x="2301586" y="20391"/>
                  <a:pt x="2371185" y="61173"/>
                </a:cubicBezTo>
                <a:cubicBezTo>
                  <a:pt x="3993575" y="996759"/>
                  <a:pt x="3993575" y="996759"/>
                  <a:pt x="3993575" y="996759"/>
                </a:cubicBezTo>
                <a:cubicBezTo>
                  <a:pt x="4127975" y="1073526"/>
                  <a:pt x="4243174" y="1270239"/>
                  <a:pt x="4243174" y="1428569"/>
                </a:cubicBezTo>
                <a:cubicBezTo>
                  <a:pt x="4243174" y="3299741"/>
                  <a:pt x="4243174" y="3299741"/>
                  <a:pt x="4243174" y="3299741"/>
                </a:cubicBezTo>
                <a:cubicBezTo>
                  <a:pt x="4243174" y="3458072"/>
                  <a:pt x="4127975" y="3649987"/>
                  <a:pt x="3993575" y="3731551"/>
                </a:cubicBezTo>
                <a:cubicBezTo>
                  <a:pt x="2371185" y="4667137"/>
                  <a:pt x="2371185" y="4667137"/>
                  <a:pt x="2371185" y="4667137"/>
                </a:cubicBezTo>
                <a:cubicBezTo>
                  <a:pt x="2231986" y="4743903"/>
                  <a:pt x="2011188" y="4743903"/>
                  <a:pt x="1871989" y="4667137"/>
                </a:cubicBezTo>
                <a:cubicBezTo>
                  <a:pt x="249599" y="3731551"/>
                  <a:pt x="249599" y="3731551"/>
                  <a:pt x="249599" y="3731551"/>
                </a:cubicBezTo>
                <a:cubicBezTo>
                  <a:pt x="115200" y="3649987"/>
                  <a:pt x="0" y="3458072"/>
                  <a:pt x="0" y="3299741"/>
                </a:cubicBezTo>
                <a:lnTo>
                  <a:pt x="0" y="1428569"/>
                </a:lnTo>
                <a:cubicBezTo>
                  <a:pt x="0" y="1270239"/>
                  <a:pt x="115200" y="1073526"/>
                  <a:pt x="249599" y="996759"/>
                </a:cubicBezTo>
                <a:cubicBezTo>
                  <a:pt x="1871989" y="61173"/>
                  <a:pt x="1871989" y="61173"/>
                  <a:pt x="1871989" y="61173"/>
                </a:cubicBezTo>
                <a:cubicBezTo>
                  <a:pt x="1941589" y="20391"/>
                  <a:pt x="2031588" y="0"/>
                  <a:pt x="2121587" y="0"/>
                </a:cubicBezTo>
                <a:close/>
              </a:path>
            </a:pathLst>
          </a:custGeom>
          <a:solidFill>
            <a:schemeClr val="bg1"/>
          </a:solidFill>
          <a:effectLst>
            <a:outerShdw blurRad="762000" dist="571500" dir="960000" algn="tl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124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>
            <a:lvl1pPr algn="r">
              <a:defRPr sz="1400"/>
            </a:lvl1pPr>
          </a:lstStyle>
          <a:p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C9E62CF-6DD2-4A85-97F9-2080869EA801}"/>
              </a:ext>
            </a:extLst>
          </p:cNvPr>
          <p:cNvSpPr>
            <a:spLocks/>
          </p:cNvSpPr>
          <p:nvPr userDrawn="1"/>
        </p:nvSpPr>
        <p:spPr bwMode="auto">
          <a:xfrm>
            <a:off x="604546" y="6072159"/>
            <a:ext cx="422442" cy="474322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179C98-250B-48B8-90ED-4A27E77043CC}"/>
              </a:ext>
            </a:extLst>
          </p:cNvPr>
          <p:cNvCxnSpPr>
            <a:cxnSpLocks/>
          </p:cNvCxnSpPr>
          <p:nvPr userDrawn="1"/>
        </p:nvCxnSpPr>
        <p:spPr>
          <a:xfrm>
            <a:off x="1197868" y="6309320"/>
            <a:ext cx="71234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4322" y="6126757"/>
            <a:ext cx="375722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64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E2FB39-989B-4230-9574-581A3A2844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86499" y="-1"/>
            <a:ext cx="5302324" cy="5693474"/>
          </a:xfrm>
          <a:custGeom>
            <a:avLst/>
            <a:gdLst>
              <a:gd name="connsiteX0" fmla="*/ 146360 w 5302324"/>
              <a:gd name="connsiteY0" fmla="*/ 0 h 5693474"/>
              <a:gd name="connsiteX1" fmla="*/ 5302324 w 5302324"/>
              <a:gd name="connsiteY1" fmla="*/ 0 h 5693474"/>
              <a:gd name="connsiteX2" fmla="*/ 5302324 w 5302324"/>
              <a:gd name="connsiteY2" fmla="*/ 4725214 h 5693474"/>
              <a:gd name="connsiteX3" fmla="*/ 5170709 w 5302324"/>
              <a:gd name="connsiteY3" fmla="*/ 4801111 h 5693474"/>
              <a:gd name="connsiteX4" fmla="*/ 3782538 w 5302324"/>
              <a:gd name="connsiteY4" fmla="*/ 5601631 h 5693474"/>
              <a:gd name="connsiteX5" fmla="*/ 2986214 w 5302324"/>
              <a:gd name="connsiteY5" fmla="*/ 5601631 h 5693474"/>
              <a:gd name="connsiteX6" fmla="*/ 398163 w 5302324"/>
              <a:gd name="connsiteY6" fmla="*/ 4109174 h 5693474"/>
              <a:gd name="connsiteX7" fmla="*/ 0 w 5302324"/>
              <a:gd name="connsiteY7" fmla="*/ 3420349 h 5693474"/>
              <a:gd name="connsiteX8" fmla="*/ 0 w 5302324"/>
              <a:gd name="connsiteY8" fmla="*/ 435435 h 5693474"/>
              <a:gd name="connsiteX9" fmla="*/ 118683 w 5302324"/>
              <a:gd name="connsiteY9" fmla="*/ 42230 h 569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02324" h="5693474">
                <a:moveTo>
                  <a:pt x="146360" y="0"/>
                </a:moveTo>
                <a:lnTo>
                  <a:pt x="5302324" y="0"/>
                </a:lnTo>
                <a:lnTo>
                  <a:pt x="5302324" y="4725214"/>
                </a:lnTo>
                <a:lnTo>
                  <a:pt x="5170709" y="4801111"/>
                </a:lnTo>
                <a:cubicBezTo>
                  <a:pt x="3782538" y="5601631"/>
                  <a:pt x="3782538" y="5601631"/>
                  <a:pt x="3782538" y="5601631"/>
                </a:cubicBezTo>
                <a:cubicBezTo>
                  <a:pt x="3560487" y="5724089"/>
                  <a:pt x="3208267" y="5724089"/>
                  <a:pt x="2986214" y="5601631"/>
                </a:cubicBezTo>
                <a:cubicBezTo>
                  <a:pt x="398163" y="4109174"/>
                  <a:pt x="398163" y="4109174"/>
                  <a:pt x="398163" y="4109174"/>
                </a:cubicBezTo>
                <a:cubicBezTo>
                  <a:pt x="183767" y="3979063"/>
                  <a:pt x="0" y="3672918"/>
                  <a:pt x="0" y="3420349"/>
                </a:cubicBezTo>
                <a:lnTo>
                  <a:pt x="0" y="435435"/>
                </a:lnTo>
                <a:cubicBezTo>
                  <a:pt x="0" y="309151"/>
                  <a:pt x="45942" y="167558"/>
                  <a:pt x="118683" y="42230"/>
                </a:cubicBezTo>
                <a:close/>
              </a:path>
            </a:pathLst>
          </a:custGeom>
          <a:solidFill>
            <a:schemeClr val="accent1"/>
          </a:solidFill>
          <a:effectLst>
            <a:outerShdw blurRad="622300" dist="444500" dir="8100000" algn="tr" rotWithShape="0">
              <a:prstClr val="black">
                <a:alpha val="2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8037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96E4238-774D-4C98-AF94-7DE9E9D722DD}"/>
              </a:ext>
            </a:extLst>
          </p:cNvPr>
          <p:cNvSpPr/>
          <p:nvPr userDrawn="1"/>
        </p:nvSpPr>
        <p:spPr>
          <a:xfrm>
            <a:off x="0" y="-18472"/>
            <a:ext cx="2913221" cy="6894945"/>
          </a:xfrm>
          <a:custGeom>
            <a:avLst/>
            <a:gdLst>
              <a:gd name="connsiteX0" fmla="*/ 0 w 2926060"/>
              <a:gd name="connsiteY0" fmla="*/ 0 h 6925332"/>
              <a:gd name="connsiteX1" fmla="*/ 79979 w 2926060"/>
              <a:gd name="connsiteY1" fmla="*/ 24883 h 6925332"/>
              <a:gd name="connsiteX2" fmla="*/ 162224 w 2926060"/>
              <a:gd name="connsiteY2" fmla="*/ 64396 h 6925332"/>
              <a:gd name="connsiteX3" fmla="*/ 2557549 w 2926060"/>
              <a:gd name="connsiteY3" fmla="*/ 1445713 h 6925332"/>
              <a:gd name="connsiteX4" fmla="*/ 2926060 w 2926060"/>
              <a:gd name="connsiteY4" fmla="*/ 2083244 h 6925332"/>
              <a:gd name="connsiteX5" fmla="*/ 2926060 w 2926060"/>
              <a:gd name="connsiteY5" fmla="*/ 4845876 h 6925332"/>
              <a:gd name="connsiteX6" fmla="*/ 2557549 w 2926060"/>
              <a:gd name="connsiteY6" fmla="*/ 5483407 h 6925332"/>
              <a:gd name="connsiteX7" fmla="*/ 162224 w 2926060"/>
              <a:gd name="connsiteY7" fmla="*/ 6864723 h 6925332"/>
              <a:gd name="connsiteX8" fmla="*/ 79979 w 2926060"/>
              <a:gd name="connsiteY8" fmla="*/ 6901912 h 6925332"/>
              <a:gd name="connsiteX9" fmla="*/ 0 w 2926060"/>
              <a:gd name="connsiteY9" fmla="*/ 6925332 h 6925332"/>
              <a:gd name="connsiteX10" fmla="*/ 0 w 2926060"/>
              <a:gd name="connsiteY10" fmla="*/ 0 h 692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26060" h="6925332">
                <a:moveTo>
                  <a:pt x="0" y="0"/>
                </a:moveTo>
                <a:lnTo>
                  <a:pt x="79979" y="24883"/>
                </a:lnTo>
                <a:cubicBezTo>
                  <a:pt x="108962" y="36172"/>
                  <a:pt x="136534" y="49343"/>
                  <a:pt x="162224" y="64396"/>
                </a:cubicBezTo>
                <a:cubicBezTo>
                  <a:pt x="2557549" y="1445713"/>
                  <a:pt x="2557549" y="1445713"/>
                  <a:pt x="2557549" y="1445713"/>
                </a:cubicBezTo>
                <a:cubicBezTo>
                  <a:pt x="2755978" y="1559052"/>
                  <a:pt x="2926060" y="1849482"/>
                  <a:pt x="2926060" y="2083244"/>
                </a:cubicBezTo>
                <a:cubicBezTo>
                  <a:pt x="2926060" y="4845876"/>
                  <a:pt x="2926060" y="4845876"/>
                  <a:pt x="2926060" y="4845876"/>
                </a:cubicBezTo>
                <a:cubicBezTo>
                  <a:pt x="2926060" y="5079638"/>
                  <a:pt x="2755978" y="5362985"/>
                  <a:pt x="2557549" y="5483407"/>
                </a:cubicBezTo>
                <a:cubicBezTo>
                  <a:pt x="162224" y="6864723"/>
                  <a:pt x="162224" y="6864723"/>
                  <a:pt x="162224" y="6864723"/>
                </a:cubicBezTo>
                <a:cubicBezTo>
                  <a:pt x="136534" y="6878891"/>
                  <a:pt x="108962" y="6891287"/>
                  <a:pt x="79979" y="6901912"/>
                </a:cubicBezTo>
                <a:lnTo>
                  <a:pt x="0" y="6925332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4C5414BD-9C7F-4EBE-B876-095C80D9C65A}"/>
              </a:ext>
            </a:extLst>
          </p:cNvPr>
          <p:cNvSpPr>
            <a:spLocks/>
          </p:cNvSpPr>
          <p:nvPr userDrawn="1"/>
        </p:nvSpPr>
        <p:spPr bwMode="auto">
          <a:xfrm>
            <a:off x="1917948" y="442315"/>
            <a:ext cx="3721162" cy="4178172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736600" dist="317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590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49" r:id="rId9"/>
    <p:sldLayoutId id="2147483650" r:id="rId10"/>
    <p:sldLayoutId id="2147483651" r:id="rId11"/>
    <p:sldLayoutId id="2147483652" r:id="rId12"/>
    <p:sldLayoutId id="2147483653" r:id="rId13"/>
    <p:sldLayoutId id="2147483654" r:id="rId14"/>
    <p:sldLayoutId id="2147483655" r:id="rId15"/>
    <p:sldLayoutId id="2147483656" r:id="rId16"/>
    <p:sldLayoutId id="2147483657" r:id="rId17"/>
    <p:sldLayoutId id="2147483658" r:id="rId18"/>
    <p:sldLayoutId id="2147483659" r:id="rId19"/>
    <p:sldLayoutId id="2147483660" r:id="rId20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5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F49F5-D91C-441A-B50E-A539C43033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4600" y="3629263"/>
            <a:ext cx="4833434" cy="1158196"/>
          </a:xfrm>
        </p:spPr>
        <p:txBody>
          <a:bodyPr/>
          <a:lstStyle/>
          <a:p>
            <a:r>
              <a:rPr lang="en-IN" sz="6600"/>
              <a:t>PROPOSAL</a:t>
            </a:r>
            <a:endParaRPr lang="en-IN" sz="66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9535411F-939E-45CA-BF14-5286B8B95F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4600" y="4530691"/>
            <a:ext cx="4833434" cy="680115"/>
          </a:xfrm>
        </p:spPr>
        <p:txBody>
          <a:bodyPr anchor="t"/>
          <a:lstStyle/>
          <a:p>
            <a:r>
              <a:rPr lang="en-IN"/>
              <a:t>Presentation </a:t>
            </a:r>
            <a:r>
              <a:rPr lang="en-IN" dirty="0"/>
              <a:t>Template</a:t>
            </a:r>
          </a:p>
        </p:txBody>
      </p:sp>
      <p:pic>
        <p:nvPicPr>
          <p:cNvPr id="7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1858A216-5281-410B-AB05-15A8D1827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5552" y="6237312"/>
            <a:ext cx="1733516" cy="32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DCB50185-8359-4DE0-B701-3419335765DA}"/>
              </a:ext>
            </a:extLst>
          </p:cNvPr>
          <p:cNvSpPr txBox="1">
            <a:spLocks/>
          </p:cNvSpPr>
          <p:nvPr/>
        </p:nvSpPr>
        <p:spPr>
          <a:xfrm>
            <a:off x="6754432" y="2780928"/>
            <a:ext cx="4833434" cy="1158196"/>
          </a:xfrm>
          <a:prstGeom prst="rect">
            <a:avLst/>
          </a:prstGeom>
        </p:spPr>
        <p:txBody>
          <a:bodyPr vert="horz" lIns="0" tIns="60949" rIns="0" bIns="60949" rtlCol="0" anchor="ctr">
            <a:noAutofit/>
          </a:bodyPr>
          <a:lstStyle>
            <a:lvl1pPr algn="l" defTabSz="121898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8800" b="1" kern="120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IN" sz="4800"/>
              <a:t>BUSINESS</a:t>
            </a:r>
            <a:endParaRPr lang="en-IN" sz="4800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98C97A8-094C-4774-815F-B46D411B6FC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64168"/>
            <a:ext cx="5367955" cy="4793831"/>
          </a:xfr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1D254187-EE9F-43D6-A14A-589356F80AB2}"/>
              </a:ext>
            </a:extLst>
          </p:cNvPr>
          <p:cNvSpPr>
            <a:spLocks/>
          </p:cNvSpPr>
          <p:nvPr/>
        </p:nvSpPr>
        <p:spPr bwMode="auto">
          <a:xfrm>
            <a:off x="5158308" y="5185255"/>
            <a:ext cx="1339478" cy="1503984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736600" dist="317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122C6897-D443-4524-8CF3-CF0AE3E26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/>
          <a:p>
            <a:r>
              <a:rPr lang="en-US"/>
              <a:t>addcompanyhere.com</a:t>
            </a:r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E087B330-BD7F-4540-AD51-273F183C7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4322" y="6126757"/>
            <a:ext cx="375722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406495-C443-4631-8341-B46960B05DF8}"/>
              </a:ext>
            </a:extLst>
          </p:cNvPr>
          <p:cNvCxnSpPr>
            <a:cxnSpLocks/>
          </p:cNvCxnSpPr>
          <p:nvPr/>
        </p:nvCxnSpPr>
        <p:spPr>
          <a:xfrm>
            <a:off x="3384444" y="2950011"/>
            <a:ext cx="171509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46FD6DE-0493-4AEA-9426-7E2B5135EC9D}"/>
              </a:ext>
            </a:extLst>
          </p:cNvPr>
          <p:cNvSpPr/>
          <p:nvPr/>
        </p:nvSpPr>
        <p:spPr>
          <a:xfrm>
            <a:off x="3206460" y="2748374"/>
            <a:ext cx="403274" cy="4032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2</a:t>
            </a:r>
            <a:endParaRPr lang="en-IN" sz="20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A7E1B65-073D-4CD1-A6C7-B18207AC3AF3}"/>
              </a:ext>
            </a:extLst>
          </p:cNvPr>
          <p:cNvCxnSpPr>
            <a:cxnSpLocks/>
          </p:cNvCxnSpPr>
          <p:nvPr/>
        </p:nvCxnSpPr>
        <p:spPr>
          <a:xfrm>
            <a:off x="6356820" y="2237294"/>
            <a:ext cx="234971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1B78FE32-CB2F-41AB-A6A6-7BE0E3CC0996}"/>
              </a:ext>
            </a:extLst>
          </p:cNvPr>
          <p:cNvSpPr/>
          <p:nvPr/>
        </p:nvSpPr>
        <p:spPr>
          <a:xfrm>
            <a:off x="8295308" y="2033670"/>
            <a:ext cx="403274" cy="4032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1</a:t>
            </a:r>
            <a:endParaRPr lang="en-IN" sz="20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F7ACD74-E281-4E33-9023-1C348DB9425B}"/>
              </a:ext>
            </a:extLst>
          </p:cNvPr>
          <p:cNvCxnSpPr>
            <a:cxnSpLocks/>
          </p:cNvCxnSpPr>
          <p:nvPr/>
        </p:nvCxnSpPr>
        <p:spPr>
          <a:xfrm>
            <a:off x="7129926" y="3580631"/>
            <a:ext cx="1576611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FFC0474D-FC02-4A8E-B556-99A7BFEC5862}"/>
              </a:ext>
            </a:extLst>
          </p:cNvPr>
          <p:cNvSpPr/>
          <p:nvPr/>
        </p:nvSpPr>
        <p:spPr>
          <a:xfrm>
            <a:off x="8295308" y="3378994"/>
            <a:ext cx="403274" cy="4032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3</a:t>
            </a:r>
            <a:endParaRPr lang="en-IN" sz="20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280BF1-9D12-474E-BFCD-B9EC894AF4B9}"/>
              </a:ext>
            </a:extLst>
          </p:cNvPr>
          <p:cNvCxnSpPr>
            <a:cxnSpLocks/>
          </p:cNvCxnSpPr>
          <p:nvPr/>
        </p:nvCxnSpPr>
        <p:spPr>
          <a:xfrm>
            <a:off x="3384444" y="4474011"/>
            <a:ext cx="708051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8C30B7BA-2A29-4BB7-9F5C-B177389E22BE}"/>
              </a:ext>
            </a:extLst>
          </p:cNvPr>
          <p:cNvSpPr/>
          <p:nvPr/>
        </p:nvSpPr>
        <p:spPr>
          <a:xfrm>
            <a:off x="3206460" y="4272374"/>
            <a:ext cx="403274" cy="4032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4</a:t>
            </a:r>
            <a:endParaRPr lang="en-IN" sz="2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EB7A29B-FE02-461F-A0B8-D68D92226B36}"/>
              </a:ext>
            </a:extLst>
          </p:cNvPr>
          <p:cNvGrpSpPr/>
          <p:nvPr/>
        </p:nvGrpSpPr>
        <p:grpSpPr>
          <a:xfrm>
            <a:off x="3742418" y="1717027"/>
            <a:ext cx="4396620" cy="3729789"/>
            <a:chOff x="2873069" y="1371600"/>
            <a:chExt cx="6090026" cy="51663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96D231C-F03B-41DE-9B8F-E14CC361A1B6}"/>
                </a:ext>
              </a:extLst>
            </p:cNvPr>
            <p:cNvGrpSpPr/>
            <p:nvPr/>
          </p:nvGrpSpPr>
          <p:grpSpPr>
            <a:xfrm>
              <a:off x="2873069" y="4073698"/>
              <a:ext cx="6090026" cy="2464262"/>
              <a:chOff x="3842484" y="4051112"/>
              <a:chExt cx="4295676" cy="1738197"/>
            </a:xfrm>
          </p:grpSpPr>
          <p:sp>
            <p:nvSpPr>
              <p:cNvPr id="25" name="Freeform 28">
                <a:extLst>
                  <a:ext uri="{FF2B5EF4-FFF2-40B4-BE49-F238E27FC236}">
                    <a16:creationId xmlns:a16="http://schemas.microsoft.com/office/drawing/2014/main" id="{82DD2335-4DC8-4D32-AF5E-BFDC9D0848A3}"/>
                  </a:ext>
                </a:extLst>
              </p:cNvPr>
              <p:cNvSpPr/>
              <p:nvPr/>
            </p:nvSpPr>
            <p:spPr>
              <a:xfrm>
                <a:off x="4341734" y="4051112"/>
                <a:ext cx="3295818" cy="872048"/>
              </a:xfrm>
              <a:custGeom>
                <a:avLst/>
                <a:gdLst>
                  <a:gd name="connsiteX0" fmla="*/ 3798 w 2465936"/>
                  <a:gd name="connsiteY0" fmla="*/ 311446 h 652328"/>
                  <a:gd name="connsiteX1" fmla="*/ 1245787 w 2465936"/>
                  <a:gd name="connsiteY1" fmla="*/ 949 h 652328"/>
                  <a:gd name="connsiteX2" fmla="*/ 2462138 w 2465936"/>
                  <a:gd name="connsiteY2" fmla="*/ 305749 h 652328"/>
                  <a:gd name="connsiteX3" fmla="*/ 1268575 w 2465936"/>
                  <a:gd name="connsiteY3" fmla="*/ 650429 h 652328"/>
                  <a:gd name="connsiteX4" fmla="*/ 3798 w 2465936"/>
                  <a:gd name="connsiteY4" fmla="*/ 311446 h 652328"/>
                  <a:gd name="connsiteX0" fmla="*/ 3798 w 2465936"/>
                  <a:gd name="connsiteY0" fmla="*/ 311446 h 650429"/>
                  <a:gd name="connsiteX1" fmla="*/ 1245787 w 2465936"/>
                  <a:gd name="connsiteY1" fmla="*/ 949 h 650429"/>
                  <a:gd name="connsiteX2" fmla="*/ 2462138 w 2465936"/>
                  <a:gd name="connsiteY2" fmla="*/ 305749 h 650429"/>
                  <a:gd name="connsiteX3" fmla="*/ 1268575 w 2465936"/>
                  <a:gd name="connsiteY3" fmla="*/ 650429 h 650429"/>
                  <a:gd name="connsiteX4" fmla="*/ 3798 w 2465936"/>
                  <a:gd name="connsiteY4" fmla="*/ 311446 h 650429"/>
                  <a:gd name="connsiteX0" fmla="*/ 3798 w 2462138"/>
                  <a:gd name="connsiteY0" fmla="*/ 311446 h 650429"/>
                  <a:gd name="connsiteX1" fmla="*/ 1245787 w 2462138"/>
                  <a:gd name="connsiteY1" fmla="*/ 949 h 650429"/>
                  <a:gd name="connsiteX2" fmla="*/ 2462138 w 2462138"/>
                  <a:gd name="connsiteY2" fmla="*/ 305749 h 650429"/>
                  <a:gd name="connsiteX3" fmla="*/ 1268575 w 2462138"/>
                  <a:gd name="connsiteY3" fmla="*/ 650429 h 650429"/>
                  <a:gd name="connsiteX4" fmla="*/ 3798 w 2462138"/>
                  <a:gd name="connsiteY4" fmla="*/ 311446 h 650429"/>
                  <a:gd name="connsiteX0" fmla="*/ 0 w 2458340"/>
                  <a:gd name="connsiteY0" fmla="*/ 311446 h 650429"/>
                  <a:gd name="connsiteX1" fmla="*/ 1241989 w 2458340"/>
                  <a:gd name="connsiteY1" fmla="*/ 949 h 650429"/>
                  <a:gd name="connsiteX2" fmla="*/ 2458340 w 2458340"/>
                  <a:gd name="connsiteY2" fmla="*/ 305749 h 650429"/>
                  <a:gd name="connsiteX3" fmla="*/ 1264777 w 2458340"/>
                  <a:gd name="connsiteY3" fmla="*/ 650429 h 650429"/>
                  <a:gd name="connsiteX4" fmla="*/ 0 w 2458340"/>
                  <a:gd name="connsiteY4" fmla="*/ 311446 h 650429"/>
                  <a:gd name="connsiteX0" fmla="*/ 0 w 2458340"/>
                  <a:gd name="connsiteY0" fmla="*/ 310497 h 649480"/>
                  <a:gd name="connsiteX1" fmla="*/ 1241989 w 2458340"/>
                  <a:gd name="connsiteY1" fmla="*/ 0 h 649480"/>
                  <a:gd name="connsiteX2" fmla="*/ 2458340 w 2458340"/>
                  <a:gd name="connsiteY2" fmla="*/ 304800 h 649480"/>
                  <a:gd name="connsiteX3" fmla="*/ 1264777 w 2458340"/>
                  <a:gd name="connsiteY3" fmla="*/ 649480 h 649480"/>
                  <a:gd name="connsiteX4" fmla="*/ 0 w 2458340"/>
                  <a:gd name="connsiteY4" fmla="*/ 310497 h 649480"/>
                  <a:gd name="connsiteX0" fmla="*/ 0 w 2450794"/>
                  <a:gd name="connsiteY0" fmla="*/ 370864 h 649480"/>
                  <a:gd name="connsiteX1" fmla="*/ 1234443 w 2450794"/>
                  <a:gd name="connsiteY1" fmla="*/ 0 h 649480"/>
                  <a:gd name="connsiteX2" fmla="*/ 2450794 w 2450794"/>
                  <a:gd name="connsiteY2" fmla="*/ 304800 h 649480"/>
                  <a:gd name="connsiteX3" fmla="*/ 1257231 w 2450794"/>
                  <a:gd name="connsiteY3" fmla="*/ 649480 h 649480"/>
                  <a:gd name="connsiteX4" fmla="*/ 0 w 2450794"/>
                  <a:gd name="connsiteY4" fmla="*/ 370864 h 649480"/>
                  <a:gd name="connsiteX0" fmla="*/ 0 w 2454642"/>
                  <a:gd name="connsiteY0" fmla="*/ 314269 h 649480"/>
                  <a:gd name="connsiteX1" fmla="*/ 1238291 w 2454642"/>
                  <a:gd name="connsiteY1" fmla="*/ 0 h 649480"/>
                  <a:gd name="connsiteX2" fmla="*/ 2454642 w 2454642"/>
                  <a:gd name="connsiteY2" fmla="*/ 304800 h 649480"/>
                  <a:gd name="connsiteX3" fmla="*/ 1261079 w 2454642"/>
                  <a:gd name="connsiteY3" fmla="*/ 649480 h 649480"/>
                  <a:gd name="connsiteX4" fmla="*/ 0 w 2454642"/>
                  <a:gd name="connsiteY4" fmla="*/ 314269 h 64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4642" h="649480">
                    <a:moveTo>
                      <a:pt x="0" y="314269"/>
                    </a:moveTo>
                    <a:lnTo>
                      <a:pt x="1238291" y="0"/>
                    </a:lnTo>
                    <a:lnTo>
                      <a:pt x="2454642" y="304800"/>
                    </a:lnTo>
                    <a:lnTo>
                      <a:pt x="1261079" y="649480"/>
                    </a:lnTo>
                    <a:lnTo>
                      <a:pt x="0" y="31426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Freeform 30">
                <a:extLst>
                  <a:ext uri="{FF2B5EF4-FFF2-40B4-BE49-F238E27FC236}">
                    <a16:creationId xmlns:a16="http://schemas.microsoft.com/office/drawing/2014/main" id="{D7914FBA-E9C0-4259-B609-CF550371FAC4}"/>
                  </a:ext>
                </a:extLst>
              </p:cNvPr>
              <p:cNvSpPr/>
              <p:nvPr/>
            </p:nvSpPr>
            <p:spPr>
              <a:xfrm>
                <a:off x="6005968" y="4456319"/>
                <a:ext cx="2132192" cy="1332990"/>
              </a:xfrm>
              <a:custGeom>
                <a:avLst/>
                <a:gdLst>
                  <a:gd name="connsiteX0" fmla="*/ 253032 w 2017002"/>
                  <a:gd name="connsiteY0" fmla="*/ 374953 h 1057608"/>
                  <a:gd name="connsiteX1" fmla="*/ 1440301 w 2017002"/>
                  <a:gd name="connsiteY1" fmla="*/ 32415 h 1057608"/>
                  <a:gd name="connsiteX2" fmla="*/ 1820575 w 2017002"/>
                  <a:gd name="connsiteY2" fmla="*/ 569444 h 1057608"/>
                  <a:gd name="connsiteX3" fmla="*/ 261741 w 2017002"/>
                  <a:gd name="connsiteY3" fmla="*/ 1025193 h 1057608"/>
                  <a:gd name="connsiteX4" fmla="*/ 253032 w 2017002"/>
                  <a:gd name="connsiteY4" fmla="*/ 374953 h 1057608"/>
                  <a:gd name="connsiteX0" fmla="*/ 0 w 1763970"/>
                  <a:gd name="connsiteY0" fmla="*/ 374953 h 1057608"/>
                  <a:gd name="connsiteX1" fmla="*/ 1187269 w 1763970"/>
                  <a:gd name="connsiteY1" fmla="*/ 32415 h 1057608"/>
                  <a:gd name="connsiteX2" fmla="*/ 1567543 w 1763970"/>
                  <a:gd name="connsiteY2" fmla="*/ 569444 h 1057608"/>
                  <a:gd name="connsiteX3" fmla="*/ 8709 w 1763970"/>
                  <a:gd name="connsiteY3" fmla="*/ 1025193 h 1057608"/>
                  <a:gd name="connsiteX4" fmla="*/ 0 w 1763970"/>
                  <a:gd name="connsiteY4" fmla="*/ 374953 h 1057608"/>
                  <a:gd name="connsiteX0" fmla="*/ 0 w 1763970"/>
                  <a:gd name="connsiteY0" fmla="*/ 342538 h 1025193"/>
                  <a:gd name="connsiteX1" fmla="*/ 1187269 w 1763970"/>
                  <a:gd name="connsiteY1" fmla="*/ 0 h 1025193"/>
                  <a:gd name="connsiteX2" fmla="*/ 1567543 w 1763970"/>
                  <a:gd name="connsiteY2" fmla="*/ 537029 h 1025193"/>
                  <a:gd name="connsiteX3" fmla="*/ 8709 w 1763970"/>
                  <a:gd name="connsiteY3" fmla="*/ 992778 h 1025193"/>
                  <a:gd name="connsiteX4" fmla="*/ 0 w 1763970"/>
                  <a:gd name="connsiteY4" fmla="*/ 342538 h 1025193"/>
                  <a:gd name="connsiteX0" fmla="*/ 0 w 1763970"/>
                  <a:gd name="connsiteY0" fmla="*/ 342538 h 992778"/>
                  <a:gd name="connsiteX1" fmla="*/ 1187269 w 1763970"/>
                  <a:gd name="connsiteY1" fmla="*/ 0 h 992778"/>
                  <a:gd name="connsiteX2" fmla="*/ 1567543 w 1763970"/>
                  <a:gd name="connsiteY2" fmla="*/ 537029 h 992778"/>
                  <a:gd name="connsiteX3" fmla="*/ 8709 w 1763970"/>
                  <a:gd name="connsiteY3" fmla="*/ 992778 h 992778"/>
                  <a:gd name="connsiteX4" fmla="*/ 0 w 1763970"/>
                  <a:gd name="connsiteY4" fmla="*/ 342538 h 992778"/>
                  <a:gd name="connsiteX0" fmla="*/ 0 w 1567543"/>
                  <a:gd name="connsiteY0" fmla="*/ 342538 h 992778"/>
                  <a:gd name="connsiteX1" fmla="*/ 1187269 w 1567543"/>
                  <a:gd name="connsiteY1" fmla="*/ 0 h 992778"/>
                  <a:gd name="connsiteX2" fmla="*/ 1567543 w 1567543"/>
                  <a:gd name="connsiteY2" fmla="*/ 537029 h 992778"/>
                  <a:gd name="connsiteX3" fmla="*/ 8709 w 1567543"/>
                  <a:gd name="connsiteY3" fmla="*/ 992778 h 992778"/>
                  <a:gd name="connsiteX4" fmla="*/ 0 w 1567543"/>
                  <a:gd name="connsiteY4" fmla="*/ 342538 h 992778"/>
                  <a:gd name="connsiteX0" fmla="*/ 0 w 1567543"/>
                  <a:gd name="connsiteY0" fmla="*/ 342538 h 992778"/>
                  <a:gd name="connsiteX1" fmla="*/ 1187269 w 1567543"/>
                  <a:gd name="connsiteY1" fmla="*/ 0 h 992778"/>
                  <a:gd name="connsiteX2" fmla="*/ 1567543 w 1567543"/>
                  <a:gd name="connsiteY2" fmla="*/ 537029 h 992778"/>
                  <a:gd name="connsiteX3" fmla="*/ 8709 w 1567543"/>
                  <a:gd name="connsiteY3" fmla="*/ 992778 h 992778"/>
                  <a:gd name="connsiteX4" fmla="*/ 0 w 1567543"/>
                  <a:gd name="connsiteY4" fmla="*/ 342538 h 992778"/>
                  <a:gd name="connsiteX0" fmla="*/ 20459 w 1588002"/>
                  <a:gd name="connsiteY0" fmla="*/ 342538 h 992778"/>
                  <a:gd name="connsiteX1" fmla="*/ 1207728 w 1588002"/>
                  <a:gd name="connsiteY1" fmla="*/ 0 h 992778"/>
                  <a:gd name="connsiteX2" fmla="*/ 1588002 w 1588002"/>
                  <a:gd name="connsiteY2" fmla="*/ 537029 h 992778"/>
                  <a:gd name="connsiteX3" fmla="*/ 29168 w 1588002"/>
                  <a:gd name="connsiteY3" fmla="*/ 992778 h 992778"/>
                  <a:gd name="connsiteX4" fmla="*/ 20459 w 1588002"/>
                  <a:gd name="connsiteY4" fmla="*/ 342538 h 992778"/>
                  <a:gd name="connsiteX0" fmla="*/ 20459 w 1588002"/>
                  <a:gd name="connsiteY0" fmla="*/ 342538 h 992778"/>
                  <a:gd name="connsiteX1" fmla="*/ 1207728 w 1588002"/>
                  <a:gd name="connsiteY1" fmla="*/ 0 h 992778"/>
                  <a:gd name="connsiteX2" fmla="*/ 1588002 w 1588002"/>
                  <a:gd name="connsiteY2" fmla="*/ 537029 h 992778"/>
                  <a:gd name="connsiteX3" fmla="*/ 29168 w 1588002"/>
                  <a:gd name="connsiteY3" fmla="*/ 992778 h 992778"/>
                  <a:gd name="connsiteX4" fmla="*/ 20459 w 1588002"/>
                  <a:gd name="connsiteY4" fmla="*/ 342538 h 992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002" h="992778">
                    <a:moveTo>
                      <a:pt x="20459" y="342538"/>
                    </a:moveTo>
                    <a:lnTo>
                      <a:pt x="1207728" y="0"/>
                    </a:lnTo>
                    <a:lnTo>
                      <a:pt x="1588002" y="537029"/>
                    </a:lnTo>
                    <a:lnTo>
                      <a:pt x="29168" y="992778"/>
                    </a:lnTo>
                    <a:cubicBezTo>
                      <a:pt x="800" y="784673"/>
                      <a:pt x="0" y="584806"/>
                      <a:pt x="20459" y="3425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 29">
                <a:extLst>
                  <a:ext uri="{FF2B5EF4-FFF2-40B4-BE49-F238E27FC236}">
                    <a16:creationId xmlns:a16="http://schemas.microsoft.com/office/drawing/2014/main" id="{8309BD7B-AED2-4F5E-A381-32548CAAC2DB}"/>
                  </a:ext>
                </a:extLst>
              </p:cNvPr>
              <p:cNvSpPr/>
              <p:nvPr/>
            </p:nvSpPr>
            <p:spPr>
              <a:xfrm>
                <a:off x="3842484" y="4469474"/>
                <a:ext cx="2201188" cy="1319835"/>
              </a:xfrm>
              <a:custGeom>
                <a:avLst/>
                <a:gdLst>
                  <a:gd name="connsiteX0" fmla="*/ 211183 w 2122715"/>
                  <a:gd name="connsiteY0" fmla="*/ 535032 h 1041218"/>
                  <a:gd name="connsiteX1" fmla="*/ 583475 w 2122715"/>
                  <a:gd name="connsiteY1" fmla="*/ 28847 h 1041218"/>
                  <a:gd name="connsiteX2" fmla="*/ 1844041 w 2122715"/>
                  <a:gd name="connsiteY2" fmla="*/ 361949 h 1041218"/>
                  <a:gd name="connsiteX3" fmla="*/ 1850572 w 2122715"/>
                  <a:gd name="connsiteY3" fmla="*/ 1011827 h 1041218"/>
                  <a:gd name="connsiteX4" fmla="*/ 211183 w 2122715"/>
                  <a:gd name="connsiteY4" fmla="*/ 535032 h 1041218"/>
                  <a:gd name="connsiteX0" fmla="*/ 0 w 1911532"/>
                  <a:gd name="connsiteY0" fmla="*/ 535032 h 1041218"/>
                  <a:gd name="connsiteX1" fmla="*/ 372292 w 1911532"/>
                  <a:gd name="connsiteY1" fmla="*/ 28847 h 1041218"/>
                  <a:gd name="connsiteX2" fmla="*/ 1632858 w 1911532"/>
                  <a:gd name="connsiteY2" fmla="*/ 361949 h 1041218"/>
                  <a:gd name="connsiteX3" fmla="*/ 1639389 w 1911532"/>
                  <a:gd name="connsiteY3" fmla="*/ 1011827 h 1041218"/>
                  <a:gd name="connsiteX4" fmla="*/ 0 w 1911532"/>
                  <a:gd name="connsiteY4" fmla="*/ 535032 h 1041218"/>
                  <a:gd name="connsiteX0" fmla="*/ 0 w 1911532"/>
                  <a:gd name="connsiteY0" fmla="*/ 506185 h 1012371"/>
                  <a:gd name="connsiteX1" fmla="*/ 372292 w 1911532"/>
                  <a:gd name="connsiteY1" fmla="*/ 0 h 1012371"/>
                  <a:gd name="connsiteX2" fmla="*/ 1632858 w 1911532"/>
                  <a:gd name="connsiteY2" fmla="*/ 333102 h 1012371"/>
                  <a:gd name="connsiteX3" fmla="*/ 1639389 w 1911532"/>
                  <a:gd name="connsiteY3" fmla="*/ 982980 h 1012371"/>
                  <a:gd name="connsiteX4" fmla="*/ 0 w 1911532"/>
                  <a:gd name="connsiteY4" fmla="*/ 506185 h 1012371"/>
                  <a:gd name="connsiteX0" fmla="*/ 0 w 1639389"/>
                  <a:gd name="connsiteY0" fmla="*/ 506185 h 1012371"/>
                  <a:gd name="connsiteX1" fmla="*/ 372292 w 1639389"/>
                  <a:gd name="connsiteY1" fmla="*/ 0 h 1012371"/>
                  <a:gd name="connsiteX2" fmla="*/ 1632858 w 1639389"/>
                  <a:gd name="connsiteY2" fmla="*/ 333102 h 1012371"/>
                  <a:gd name="connsiteX3" fmla="*/ 1639389 w 1639389"/>
                  <a:gd name="connsiteY3" fmla="*/ 982980 h 1012371"/>
                  <a:gd name="connsiteX4" fmla="*/ 0 w 1639389"/>
                  <a:gd name="connsiteY4" fmla="*/ 506185 h 1012371"/>
                  <a:gd name="connsiteX0" fmla="*/ 0 w 1639389"/>
                  <a:gd name="connsiteY0" fmla="*/ 506185 h 982980"/>
                  <a:gd name="connsiteX1" fmla="*/ 372292 w 1639389"/>
                  <a:gd name="connsiteY1" fmla="*/ 0 h 982980"/>
                  <a:gd name="connsiteX2" fmla="*/ 1632858 w 1639389"/>
                  <a:gd name="connsiteY2" fmla="*/ 333102 h 982980"/>
                  <a:gd name="connsiteX3" fmla="*/ 1639389 w 1639389"/>
                  <a:gd name="connsiteY3" fmla="*/ 982980 h 982980"/>
                  <a:gd name="connsiteX4" fmla="*/ 0 w 1639389"/>
                  <a:gd name="connsiteY4" fmla="*/ 506185 h 98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9389" h="982980">
                    <a:moveTo>
                      <a:pt x="0" y="506185"/>
                    </a:moveTo>
                    <a:lnTo>
                      <a:pt x="372292" y="0"/>
                    </a:lnTo>
                    <a:lnTo>
                      <a:pt x="1632858" y="333102"/>
                    </a:lnTo>
                    <a:lnTo>
                      <a:pt x="1639389" y="982980"/>
                    </a:lnTo>
                    <a:lnTo>
                      <a:pt x="0" y="5061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0C9952E-F774-482E-934A-EB6ADF910329}"/>
                </a:ext>
              </a:extLst>
            </p:cNvPr>
            <p:cNvGrpSpPr/>
            <p:nvPr/>
          </p:nvGrpSpPr>
          <p:grpSpPr>
            <a:xfrm>
              <a:off x="3770244" y="3263712"/>
              <a:ext cx="4295676" cy="1738197"/>
              <a:chOff x="3842484" y="4051112"/>
              <a:chExt cx="4295676" cy="1738197"/>
            </a:xfrm>
          </p:grpSpPr>
          <p:sp>
            <p:nvSpPr>
              <p:cNvPr id="22" name="Freeform 8">
                <a:extLst>
                  <a:ext uri="{FF2B5EF4-FFF2-40B4-BE49-F238E27FC236}">
                    <a16:creationId xmlns:a16="http://schemas.microsoft.com/office/drawing/2014/main" id="{578F5294-1E85-4944-B33C-958F11A14BB9}"/>
                  </a:ext>
                </a:extLst>
              </p:cNvPr>
              <p:cNvSpPr/>
              <p:nvPr/>
            </p:nvSpPr>
            <p:spPr>
              <a:xfrm>
                <a:off x="4341734" y="4051112"/>
                <a:ext cx="3295818" cy="872048"/>
              </a:xfrm>
              <a:custGeom>
                <a:avLst/>
                <a:gdLst>
                  <a:gd name="connsiteX0" fmla="*/ 3798 w 2465936"/>
                  <a:gd name="connsiteY0" fmla="*/ 311446 h 652328"/>
                  <a:gd name="connsiteX1" fmla="*/ 1245787 w 2465936"/>
                  <a:gd name="connsiteY1" fmla="*/ 949 h 652328"/>
                  <a:gd name="connsiteX2" fmla="*/ 2462138 w 2465936"/>
                  <a:gd name="connsiteY2" fmla="*/ 305749 h 652328"/>
                  <a:gd name="connsiteX3" fmla="*/ 1268575 w 2465936"/>
                  <a:gd name="connsiteY3" fmla="*/ 650429 h 652328"/>
                  <a:gd name="connsiteX4" fmla="*/ 3798 w 2465936"/>
                  <a:gd name="connsiteY4" fmla="*/ 311446 h 652328"/>
                  <a:gd name="connsiteX0" fmla="*/ 3798 w 2465936"/>
                  <a:gd name="connsiteY0" fmla="*/ 311446 h 650429"/>
                  <a:gd name="connsiteX1" fmla="*/ 1245787 w 2465936"/>
                  <a:gd name="connsiteY1" fmla="*/ 949 h 650429"/>
                  <a:gd name="connsiteX2" fmla="*/ 2462138 w 2465936"/>
                  <a:gd name="connsiteY2" fmla="*/ 305749 h 650429"/>
                  <a:gd name="connsiteX3" fmla="*/ 1268575 w 2465936"/>
                  <a:gd name="connsiteY3" fmla="*/ 650429 h 650429"/>
                  <a:gd name="connsiteX4" fmla="*/ 3798 w 2465936"/>
                  <a:gd name="connsiteY4" fmla="*/ 311446 h 650429"/>
                  <a:gd name="connsiteX0" fmla="*/ 3798 w 2462138"/>
                  <a:gd name="connsiteY0" fmla="*/ 311446 h 650429"/>
                  <a:gd name="connsiteX1" fmla="*/ 1245787 w 2462138"/>
                  <a:gd name="connsiteY1" fmla="*/ 949 h 650429"/>
                  <a:gd name="connsiteX2" fmla="*/ 2462138 w 2462138"/>
                  <a:gd name="connsiteY2" fmla="*/ 305749 h 650429"/>
                  <a:gd name="connsiteX3" fmla="*/ 1268575 w 2462138"/>
                  <a:gd name="connsiteY3" fmla="*/ 650429 h 650429"/>
                  <a:gd name="connsiteX4" fmla="*/ 3798 w 2462138"/>
                  <a:gd name="connsiteY4" fmla="*/ 311446 h 650429"/>
                  <a:gd name="connsiteX0" fmla="*/ 0 w 2458340"/>
                  <a:gd name="connsiteY0" fmla="*/ 311446 h 650429"/>
                  <a:gd name="connsiteX1" fmla="*/ 1241989 w 2458340"/>
                  <a:gd name="connsiteY1" fmla="*/ 949 h 650429"/>
                  <a:gd name="connsiteX2" fmla="*/ 2458340 w 2458340"/>
                  <a:gd name="connsiteY2" fmla="*/ 305749 h 650429"/>
                  <a:gd name="connsiteX3" fmla="*/ 1264777 w 2458340"/>
                  <a:gd name="connsiteY3" fmla="*/ 650429 h 650429"/>
                  <a:gd name="connsiteX4" fmla="*/ 0 w 2458340"/>
                  <a:gd name="connsiteY4" fmla="*/ 311446 h 650429"/>
                  <a:gd name="connsiteX0" fmla="*/ 0 w 2458340"/>
                  <a:gd name="connsiteY0" fmla="*/ 310497 h 649480"/>
                  <a:gd name="connsiteX1" fmla="*/ 1241989 w 2458340"/>
                  <a:gd name="connsiteY1" fmla="*/ 0 h 649480"/>
                  <a:gd name="connsiteX2" fmla="*/ 2458340 w 2458340"/>
                  <a:gd name="connsiteY2" fmla="*/ 304800 h 649480"/>
                  <a:gd name="connsiteX3" fmla="*/ 1264777 w 2458340"/>
                  <a:gd name="connsiteY3" fmla="*/ 649480 h 649480"/>
                  <a:gd name="connsiteX4" fmla="*/ 0 w 2458340"/>
                  <a:gd name="connsiteY4" fmla="*/ 310497 h 649480"/>
                  <a:gd name="connsiteX0" fmla="*/ 0 w 2450794"/>
                  <a:gd name="connsiteY0" fmla="*/ 370864 h 649480"/>
                  <a:gd name="connsiteX1" fmla="*/ 1234443 w 2450794"/>
                  <a:gd name="connsiteY1" fmla="*/ 0 h 649480"/>
                  <a:gd name="connsiteX2" fmla="*/ 2450794 w 2450794"/>
                  <a:gd name="connsiteY2" fmla="*/ 304800 h 649480"/>
                  <a:gd name="connsiteX3" fmla="*/ 1257231 w 2450794"/>
                  <a:gd name="connsiteY3" fmla="*/ 649480 h 649480"/>
                  <a:gd name="connsiteX4" fmla="*/ 0 w 2450794"/>
                  <a:gd name="connsiteY4" fmla="*/ 370864 h 649480"/>
                  <a:gd name="connsiteX0" fmla="*/ 0 w 2454642"/>
                  <a:gd name="connsiteY0" fmla="*/ 314269 h 649480"/>
                  <a:gd name="connsiteX1" fmla="*/ 1238291 w 2454642"/>
                  <a:gd name="connsiteY1" fmla="*/ 0 h 649480"/>
                  <a:gd name="connsiteX2" fmla="*/ 2454642 w 2454642"/>
                  <a:gd name="connsiteY2" fmla="*/ 304800 h 649480"/>
                  <a:gd name="connsiteX3" fmla="*/ 1261079 w 2454642"/>
                  <a:gd name="connsiteY3" fmla="*/ 649480 h 649480"/>
                  <a:gd name="connsiteX4" fmla="*/ 0 w 2454642"/>
                  <a:gd name="connsiteY4" fmla="*/ 314269 h 64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4642" h="649480">
                    <a:moveTo>
                      <a:pt x="0" y="314269"/>
                    </a:moveTo>
                    <a:lnTo>
                      <a:pt x="1238291" y="0"/>
                    </a:lnTo>
                    <a:lnTo>
                      <a:pt x="2454642" y="304800"/>
                    </a:lnTo>
                    <a:lnTo>
                      <a:pt x="1261079" y="649480"/>
                    </a:lnTo>
                    <a:lnTo>
                      <a:pt x="0" y="31426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5">
                <a:extLst>
                  <a:ext uri="{FF2B5EF4-FFF2-40B4-BE49-F238E27FC236}">
                    <a16:creationId xmlns:a16="http://schemas.microsoft.com/office/drawing/2014/main" id="{0F3DA501-CBBD-4B7F-A091-A8C6B1491FF1}"/>
                  </a:ext>
                </a:extLst>
              </p:cNvPr>
              <p:cNvSpPr/>
              <p:nvPr/>
            </p:nvSpPr>
            <p:spPr>
              <a:xfrm>
                <a:off x="3842484" y="4469474"/>
                <a:ext cx="2201188" cy="1319835"/>
              </a:xfrm>
              <a:custGeom>
                <a:avLst/>
                <a:gdLst>
                  <a:gd name="connsiteX0" fmla="*/ 211183 w 2122715"/>
                  <a:gd name="connsiteY0" fmla="*/ 535032 h 1041218"/>
                  <a:gd name="connsiteX1" fmla="*/ 583475 w 2122715"/>
                  <a:gd name="connsiteY1" fmla="*/ 28847 h 1041218"/>
                  <a:gd name="connsiteX2" fmla="*/ 1844041 w 2122715"/>
                  <a:gd name="connsiteY2" fmla="*/ 361949 h 1041218"/>
                  <a:gd name="connsiteX3" fmla="*/ 1850572 w 2122715"/>
                  <a:gd name="connsiteY3" fmla="*/ 1011827 h 1041218"/>
                  <a:gd name="connsiteX4" fmla="*/ 211183 w 2122715"/>
                  <a:gd name="connsiteY4" fmla="*/ 535032 h 1041218"/>
                  <a:gd name="connsiteX0" fmla="*/ 0 w 1911532"/>
                  <a:gd name="connsiteY0" fmla="*/ 535032 h 1041218"/>
                  <a:gd name="connsiteX1" fmla="*/ 372292 w 1911532"/>
                  <a:gd name="connsiteY1" fmla="*/ 28847 h 1041218"/>
                  <a:gd name="connsiteX2" fmla="*/ 1632858 w 1911532"/>
                  <a:gd name="connsiteY2" fmla="*/ 361949 h 1041218"/>
                  <a:gd name="connsiteX3" fmla="*/ 1639389 w 1911532"/>
                  <a:gd name="connsiteY3" fmla="*/ 1011827 h 1041218"/>
                  <a:gd name="connsiteX4" fmla="*/ 0 w 1911532"/>
                  <a:gd name="connsiteY4" fmla="*/ 535032 h 1041218"/>
                  <a:gd name="connsiteX0" fmla="*/ 0 w 1911532"/>
                  <a:gd name="connsiteY0" fmla="*/ 506185 h 1012371"/>
                  <a:gd name="connsiteX1" fmla="*/ 372292 w 1911532"/>
                  <a:gd name="connsiteY1" fmla="*/ 0 h 1012371"/>
                  <a:gd name="connsiteX2" fmla="*/ 1632858 w 1911532"/>
                  <a:gd name="connsiteY2" fmla="*/ 333102 h 1012371"/>
                  <a:gd name="connsiteX3" fmla="*/ 1639389 w 1911532"/>
                  <a:gd name="connsiteY3" fmla="*/ 982980 h 1012371"/>
                  <a:gd name="connsiteX4" fmla="*/ 0 w 1911532"/>
                  <a:gd name="connsiteY4" fmla="*/ 506185 h 1012371"/>
                  <a:gd name="connsiteX0" fmla="*/ 0 w 1639389"/>
                  <a:gd name="connsiteY0" fmla="*/ 506185 h 1012371"/>
                  <a:gd name="connsiteX1" fmla="*/ 372292 w 1639389"/>
                  <a:gd name="connsiteY1" fmla="*/ 0 h 1012371"/>
                  <a:gd name="connsiteX2" fmla="*/ 1632858 w 1639389"/>
                  <a:gd name="connsiteY2" fmla="*/ 333102 h 1012371"/>
                  <a:gd name="connsiteX3" fmla="*/ 1639389 w 1639389"/>
                  <a:gd name="connsiteY3" fmla="*/ 982980 h 1012371"/>
                  <a:gd name="connsiteX4" fmla="*/ 0 w 1639389"/>
                  <a:gd name="connsiteY4" fmla="*/ 506185 h 1012371"/>
                  <a:gd name="connsiteX0" fmla="*/ 0 w 1639389"/>
                  <a:gd name="connsiteY0" fmla="*/ 506185 h 982980"/>
                  <a:gd name="connsiteX1" fmla="*/ 372292 w 1639389"/>
                  <a:gd name="connsiteY1" fmla="*/ 0 h 982980"/>
                  <a:gd name="connsiteX2" fmla="*/ 1632858 w 1639389"/>
                  <a:gd name="connsiteY2" fmla="*/ 333102 h 982980"/>
                  <a:gd name="connsiteX3" fmla="*/ 1639389 w 1639389"/>
                  <a:gd name="connsiteY3" fmla="*/ 982980 h 982980"/>
                  <a:gd name="connsiteX4" fmla="*/ 0 w 1639389"/>
                  <a:gd name="connsiteY4" fmla="*/ 506185 h 98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9389" h="982980">
                    <a:moveTo>
                      <a:pt x="0" y="506185"/>
                    </a:moveTo>
                    <a:lnTo>
                      <a:pt x="372292" y="0"/>
                    </a:lnTo>
                    <a:lnTo>
                      <a:pt x="1632858" y="333102"/>
                    </a:lnTo>
                    <a:lnTo>
                      <a:pt x="1639389" y="982980"/>
                    </a:lnTo>
                    <a:lnTo>
                      <a:pt x="0" y="5061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7">
                <a:extLst>
                  <a:ext uri="{FF2B5EF4-FFF2-40B4-BE49-F238E27FC236}">
                    <a16:creationId xmlns:a16="http://schemas.microsoft.com/office/drawing/2014/main" id="{6C6B51EC-08A0-4F8E-B35B-1078D02B4B86}"/>
                  </a:ext>
                </a:extLst>
              </p:cNvPr>
              <p:cNvSpPr/>
              <p:nvPr/>
            </p:nvSpPr>
            <p:spPr>
              <a:xfrm>
                <a:off x="6033439" y="4456319"/>
                <a:ext cx="2104721" cy="1332990"/>
              </a:xfrm>
              <a:custGeom>
                <a:avLst/>
                <a:gdLst>
                  <a:gd name="connsiteX0" fmla="*/ 253032 w 2017002"/>
                  <a:gd name="connsiteY0" fmla="*/ 374953 h 1057608"/>
                  <a:gd name="connsiteX1" fmla="*/ 1440301 w 2017002"/>
                  <a:gd name="connsiteY1" fmla="*/ 32415 h 1057608"/>
                  <a:gd name="connsiteX2" fmla="*/ 1820575 w 2017002"/>
                  <a:gd name="connsiteY2" fmla="*/ 569444 h 1057608"/>
                  <a:gd name="connsiteX3" fmla="*/ 261741 w 2017002"/>
                  <a:gd name="connsiteY3" fmla="*/ 1025193 h 1057608"/>
                  <a:gd name="connsiteX4" fmla="*/ 253032 w 2017002"/>
                  <a:gd name="connsiteY4" fmla="*/ 374953 h 1057608"/>
                  <a:gd name="connsiteX0" fmla="*/ 0 w 1763970"/>
                  <a:gd name="connsiteY0" fmla="*/ 374953 h 1057608"/>
                  <a:gd name="connsiteX1" fmla="*/ 1187269 w 1763970"/>
                  <a:gd name="connsiteY1" fmla="*/ 32415 h 1057608"/>
                  <a:gd name="connsiteX2" fmla="*/ 1567543 w 1763970"/>
                  <a:gd name="connsiteY2" fmla="*/ 569444 h 1057608"/>
                  <a:gd name="connsiteX3" fmla="*/ 8709 w 1763970"/>
                  <a:gd name="connsiteY3" fmla="*/ 1025193 h 1057608"/>
                  <a:gd name="connsiteX4" fmla="*/ 0 w 1763970"/>
                  <a:gd name="connsiteY4" fmla="*/ 374953 h 1057608"/>
                  <a:gd name="connsiteX0" fmla="*/ 0 w 1763970"/>
                  <a:gd name="connsiteY0" fmla="*/ 342538 h 1025193"/>
                  <a:gd name="connsiteX1" fmla="*/ 1187269 w 1763970"/>
                  <a:gd name="connsiteY1" fmla="*/ 0 h 1025193"/>
                  <a:gd name="connsiteX2" fmla="*/ 1567543 w 1763970"/>
                  <a:gd name="connsiteY2" fmla="*/ 537029 h 1025193"/>
                  <a:gd name="connsiteX3" fmla="*/ 8709 w 1763970"/>
                  <a:gd name="connsiteY3" fmla="*/ 992778 h 1025193"/>
                  <a:gd name="connsiteX4" fmla="*/ 0 w 1763970"/>
                  <a:gd name="connsiteY4" fmla="*/ 342538 h 1025193"/>
                  <a:gd name="connsiteX0" fmla="*/ 0 w 1763970"/>
                  <a:gd name="connsiteY0" fmla="*/ 342538 h 992778"/>
                  <a:gd name="connsiteX1" fmla="*/ 1187269 w 1763970"/>
                  <a:gd name="connsiteY1" fmla="*/ 0 h 992778"/>
                  <a:gd name="connsiteX2" fmla="*/ 1567543 w 1763970"/>
                  <a:gd name="connsiteY2" fmla="*/ 537029 h 992778"/>
                  <a:gd name="connsiteX3" fmla="*/ 8709 w 1763970"/>
                  <a:gd name="connsiteY3" fmla="*/ 992778 h 992778"/>
                  <a:gd name="connsiteX4" fmla="*/ 0 w 1763970"/>
                  <a:gd name="connsiteY4" fmla="*/ 342538 h 992778"/>
                  <a:gd name="connsiteX0" fmla="*/ 0 w 1567543"/>
                  <a:gd name="connsiteY0" fmla="*/ 342538 h 992778"/>
                  <a:gd name="connsiteX1" fmla="*/ 1187269 w 1567543"/>
                  <a:gd name="connsiteY1" fmla="*/ 0 h 992778"/>
                  <a:gd name="connsiteX2" fmla="*/ 1567543 w 1567543"/>
                  <a:gd name="connsiteY2" fmla="*/ 537029 h 992778"/>
                  <a:gd name="connsiteX3" fmla="*/ 8709 w 1567543"/>
                  <a:gd name="connsiteY3" fmla="*/ 992778 h 992778"/>
                  <a:gd name="connsiteX4" fmla="*/ 0 w 1567543"/>
                  <a:gd name="connsiteY4" fmla="*/ 342538 h 992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7543" h="992778">
                    <a:moveTo>
                      <a:pt x="0" y="342538"/>
                    </a:moveTo>
                    <a:lnTo>
                      <a:pt x="1187269" y="0"/>
                    </a:lnTo>
                    <a:lnTo>
                      <a:pt x="1567543" y="537029"/>
                    </a:lnTo>
                    <a:lnTo>
                      <a:pt x="8709" y="992778"/>
                    </a:lnTo>
                    <a:lnTo>
                      <a:pt x="0" y="34253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F3D4003-C8D4-4FCD-AA12-77A8B3352C20}"/>
                </a:ext>
              </a:extLst>
            </p:cNvPr>
            <p:cNvGrpSpPr/>
            <p:nvPr/>
          </p:nvGrpSpPr>
          <p:grpSpPr>
            <a:xfrm>
              <a:off x="4510773" y="2552700"/>
              <a:ext cx="2885330" cy="1261268"/>
              <a:chOff x="4396387" y="3258519"/>
              <a:chExt cx="3258582" cy="1424429"/>
            </a:xfrm>
          </p:grpSpPr>
          <p:sp>
            <p:nvSpPr>
              <p:cNvPr id="19" name="Freeform 11">
                <a:extLst>
                  <a:ext uri="{FF2B5EF4-FFF2-40B4-BE49-F238E27FC236}">
                    <a16:creationId xmlns:a16="http://schemas.microsoft.com/office/drawing/2014/main" id="{E987CF57-9137-49ED-8836-8CAC553FE9BC}"/>
                  </a:ext>
                </a:extLst>
              </p:cNvPr>
              <p:cNvSpPr/>
              <p:nvPr/>
            </p:nvSpPr>
            <p:spPr>
              <a:xfrm>
                <a:off x="4845770" y="3258519"/>
                <a:ext cx="2350074" cy="630365"/>
              </a:xfrm>
              <a:custGeom>
                <a:avLst/>
                <a:gdLst>
                  <a:gd name="connsiteX0" fmla="*/ 2295 w 1753518"/>
                  <a:gd name="connsiteY0" fmla="*/ 233650 h 465922"/>
                  <a:gd name="connsiteX1" fmla="*/ 905678 w 1753518"/>
                  <a:gd name="connsiteY1" fmla="*/ 2295 h 465922"/>
                  <a:gd name="connsiteX2" fmla="*/ 1751223 w 1753518"/>
                  <a:gd name="connsiteY2" fmla="*/ 219879 h 465922"/>
                  <a:gd name="connsiteX3" fmla="*/ 891907 w 1753518"/>
                  <a:gd name="connsiteY3" fmla="*/ 462250 h 465922"/>
                  <a:gd name="connsiteX4" fmla="*/ 2295 w 1753518"/>
                  <a:gd name="connsiteY4" fmla="*/ 233650 h 465922"/>
                  <a:gd name="connsiteX0" fmla="*/ 2295 w 1753518"/>
                  <a:gd name="connsiteY0" fmla="*/ 233650 h 465922"/>
                  <a:gd name="connsiteX1" fmla="*/ 905678 w 1753518"/>
                  <a:gd name="connsiteY1" fmla="*/ 2295 h 465922"/>
                  <a:gd name="connsiteX2" fmla="*/ 1751223 w 1753518"/>
                  <a:gd name="connsiteY2" fmla="*/ 219879 h 465922"/>
                  <a:gd name="connsiteX3" fmla="*/ 891907 w 1753518"/>
                  <a:gd name="connsiteY3" fmla="*/ 462250 h 465922"/>
                  <a:gd name="connsiteX4" fmla="*/ 2295 w 1753518"/>
                  <a:gd name="connsiteY4" fmla="*/ 233650 h 465922"/>
                  <a:gd name="connsiteX0" fmla="*/ 0 w 1751223"/>
                  <a:gd name="connsiteY0" fmla="*/ 233650 h 462250"/>
                  <a:gd name="connsiteX1" fmla="*/ 903383 w 1751223"/>
                  <a:gd name="connsiteY1" fmla="*/ 2295 h 462250"/>
                  <a:gd name="connsiteX2" fmla="*/ 1748928 w 1751223"/>
                  <a:gd name="connsiteY2" fmla="*/ 219879 h 462250"/>
                  <a:gd name="connsiteX3" fmla="*/ 889612 w 1751223"/>
                  <a:gd name="connsiteY3" fmla="*/ 462250 h 462250"/>
                  <a:gd name="connsiteX4" fmla="*/ 0 w 1751223"/>
                  <a:gd name="connsiteY4" fmla="*/ 233650 h 462250"/>
                  <a:gd name="connsiteX0" fmla="*/ 0 w 1751223"/>
                  <a:gd name="connsiteY0" fmla="*/ 233650 h 462250"/>
                  <a:gd name="connsiteX1" fmla="*/ 903383 w 1751223"/>
                  <a:gd name="connsiteY1" fmla="*/ 2295 h 462250"/>
                  <a:gd name="connsiteX2" fmla="*/ 1748928 w 1751223"/>
                  <a:gd name="connsiteY2" fmla="*/ 219879 h 462250"/>
                  <a:gd name="connsiteX3" fmla="*/ 889612 w 1751223"/>
                  <a:gd name="connsiteY3" fmla="*/ 462250 h 462250"/>
                  <a:gd name="connsiteX4" fmla="*/ 0 w 1751223"/>
                  <a:gd name="connsiteY4" fmla="*/ 233650 h 462250"/>
                  <a:gd name="connsiteX0" fmla="*/ 0 w 1748928"/>
                  <a:gd name="connsiteY0" fmla="*/ 231355 h 459955"/>
                  <a:gd name="connsiteX1" fmla="*/ 903383 w 1748928"/>
                  <a:gd name="connsiteY1" fmla="*/ 0 h 459955"/>
                  <a:gd name="connsiteX2" fmla="*/ 1748928 w 1748928"/>
                  <a:gd name="connsiteY2" fmla="*/ 217584 h 459955"/>
                  <a:gd name="connsiteX3" fmla="*/ 889612 w 1748928"/>
                  <a:gd name="connsiteY3" fmla="*/ 459955 h 459955"/>
                  <a:gd name="connsiteX4" fmla="*/ 0 w 1748928"/>
                  <a:gd name="connsiteY4" fmla="*/ 231355 h 459955"/>
                  <a:gd name="connsiteX0" fmla="*/ 0 w 1748928"/>
                  <a:gd name="connsiteY0" fmla="*/ 231355 h 464718"/>
                  <a:gd name="connsiteX1" fmla="*/ 903383 w 1748928"/>
                  <a:gd name="connsiteY1" fmla="*/ 0 h 464718"/>
                  <a:gd name="connsiteX2" fmla="*/ 1748928 w 1748928"/>
                  <a:gd name="connsiteY2" fmla="*/ 217584 h 464718"/>
                  <a:gd name="connsiteX3" fmla="*/ 903106 w 1748928"/>
                  <a:gd name="connsiteY3" fmla="*/ 464718 h 464718"/>
                  <a:gd name="connsiteX4" fmla="*/ 0 w 1748928"/>
                  <a:gd name="connsiteY4" fmla="*/ 231355 h 464718"/>
                  <a:gd name="connsiteX0" fmla="*/ 0 w 1787028"/>
                  <a:gd name="connsiteY0" fmla="*/ 267074 h 464718"/>
                  <a:gd name="connsiteX1" fmla="*/ 941483 w 1787028"/>
                  <a:gd name="connsiteY1" fmla="*/ 0 h 464718"/>
                  <a:gd name="connsiteX2" fmla="*/ 1787028 w 1787028"/>
                  <a:gd name="connsiteY2" fmla="*/ 217584 h 464718"/>
                  <a:gd name="connsiteX3" fmla="*/ 941206 w 1787028"/>
                  <a:gd name="connsiteY3" fmla="*/ 464718 h 464718"/>
                  <a:gd name="connsiteX4" fmla="*/ 0 w 1787028"/>
                  <a:gd name="connsiteY4" fmla="*/ 267074 h 464718"/>
                  <a:gd name="connsiteX0" fmla="*/ 0 w 1754484"/>
                  <a:gd name="connsiteY0" fmla="*/ 231355 h 464718"/>
                  <a:gd name="connsiteX1" fmla="*/ 908939 w 1754484"/>
                  <a:gd name="connsiteY1" fmla="*/ 0 h 464718"/>
                  <a:gd name="connsiteX2" fmla="*/ 1754484 w 1754484"/>
                  <a:gd name="connsiteY2" fmla="*/ 217584 h 464718"/>
                  <a:gd name="connsiteX3" fmla="*/ 908662 w 1754484"/>
                  <a:gd name="connsiteY3" fmla="*/ 464718 h 464718"/>
                  <a:gd name="connsiteX4" fmla="*/ 0 w 1754484"/>
                  <a:gd name="connsiteY4" fmla="*/ 231355 h 464718"/>
                  <a:gd name="connsiteX0" fmla="*/ 0 w 1754484"/>
                  <a:gd name="connsiteY0" fmla="*/ 231355 h 419474"/>
                  <a:gd name="connsiteX1" fmla="*/ 908939 w 1754484"/>
                  <a:gd name="connsiteY1" fmla="*/ 0 h 419474"/>
                  <a:gd name="connsiteX2" fmla="*/ 1754484 w 1754484"/>
                  <a:gd name="connsiteY2" fmla="*/ 217584 h 419474"/>
                  <a:gd name="connsiteX3" fmla="*/ 912631 w 1754484"/>
                  <a:gd name="connsiteY3" fmla="*/ 419474 h 419474"/>
                  <a:gd name="connsiteX4" fmla="*/ 0 w 1754484"/>
                  <a:gd name="connsiteY4" fmla="*/ 231355 h 419474"/>
                  <a:gd name="connsiteX0" fmla="*/ 0 w 1754484"/>
                  <a:gd name="connsiteY0" fmla="*/ 231355 h 464718"/>
                  <a:gd name="connsiteX1" fmla="*/ 908939 w 1754484"/>
                  <a:gd name="connsiteY1" fmla="*/ 0 h 464718"/>
                  <a:gd name="connsiteX2" fmla="*/ 1754484 w 1754484"/>
                  <a:gd name="connsiteY2" fmla="*/ 217584 h 464718"/>
                  <a:gd name="connsiteX3" fmla="*/ 909457 w 1754484"/>
                  <a:gd name="connsiteY3" fmla="*/ 464718 h 464718"/>
                  <a:gd name="connsiteX4" fmla="*/ 0 w 1754484"/>
                  <a:gd name="connsiteY4" fmla="*/ 231355 h 464718"/>
                  <a:gd name="connsiteX0" fmla="*/ 0 w 1741785"/>
                  <a:gd name="connsiteY0" fmla="*/ 231355 h 464718"/>
                  <a:gd name="connsiteX1" fmla="*/ 908939 w 1741785"/>
                  <a:gd name="connsiteY1" fmla="*/ 0 h 464718"/>
                  <a:gd name="connsiteX2" fmla="*/ 1741785 w 1741785"/>
                  <a:gd name="connsiteY2" fmla="*/ 224728 h 464718"/>
                  <a:gd name="connsiteX3" fmla="*/ 909457 w 1741785"/>
                  <a:gd name="connsiteY3" fmla="*/ 464718 h 464718"/>
                  <a:gd name="connsiteX4" fmla="*/ 0 w 1741785"/>
                  <a:gd name="connsiteY4" fmla="*/ 231355 h 464718"/>
                  <a:gd name="connsiteX0" fmla="*/ 0 w 1767186"/>
                  <a:gd name="connsiteY0" fmla="*/ 231355 h 464718"/>
                  <a:gd name="connsiteX1" fmla="*/ 908939 w 1767186"/>
                  <a:gd name="connsiteY1" fmla="*/ 0 h 464718"/>
                  <a:gd name="connsiteX2" fmla="*/ 1767186 w 1767186"/>
                  <a:gd name="connsiteY2" fmla="*/ 208059 h 464718"/>
                  <a:gd name="connsiteX3" fmla="*/ 909457 w 1767186"/>
                  <a:gd name="connsiteY3" fmla="*/ 464718 h 464718"/>
                  <a:gd name="connsiteX4" fmla="*/ 0 w 1767186"/>
                  <a:gd name="connsiteY4" fmla="*/ 231355 h 464718"/>
                  <a:gd name="connsiteX0" fmla="*/ 0 w 1747343"/>
                  <a:gd name="connsiteY0" fmla="*/ 231355 h 464718"/>
                  <a:gd name="connsiteX1" fmla="*/ 908939 w 1747343"/>
                  <a:gd name="connsiteY1" fmla="*/ 0 h 464718"/>
                  <a:gd name="connsiteX2" fmla="*/ 1747343 w 1747343"/>
                  <a:gd name="connsiteY2" fmla="*/ 222347 h 464718"/>
                  <a:gd name="connsiteX3" fmla="*/ 909457 w 1747343"/>
                  <a:gd name="connsiteY3" fmla="*/ 464718 h 464718"/>
                  <a:gd name="connsiteX4" fmla="*/ 0 w 1747343"/>
                  <a:gd name="connsiteY4" fmla="*/ 231355 h 464718"/>
                  <a:gd name="connsiteX0" fmla="*/ 0 w 1747343"/>
                  <a:gd name="connsiteY0" fmla="*/ 231355 h 448049"/>
                  <a:gd name="connsiteX1" fmla="*/ 908939 w 1747343"/>
                  <a:gd name="connsiteY1" fmla="*/ 0 h 448049"/>
                  <a:gd name="connsiteX2" fmla="*/ 1747343 w 1747343"/>
                  <a:gd name="connsiteY2" fmla="*/ 222347 h 448049"/>
                  <a:gd name="connsiteX3" fmla="*/ 925333 w 1747343"/>
                  <a:gd name="connsiteY3" fmla="*/ 448049 h 448049"/>
                  <a:gd name="connsiteX4" fmla="*/ 0 w 1747343"/>
                  <a:gd name="connsiteY4" fmla="*/ 231355 h 448049"/>
                  <a:gd name="connsiteX0" fmla="*/ 0 w 1747343"/>
                  <a:gd name="connsiteY0" fmla="*/ 231355 h 469480"/>
                  <a:gd name="connsiteX1" fmla="*/ 908939 w 1747343"/>
                  <a:gd name="connsiteY1" fmla="*/ 0 h 469480"/>
                  <a:gd name="connsiteX2" fmla="*/ 1747343 w 1747343"/>
                  <a:gd name="connsiteY2" fmla="*/ 222347 h 469480"/>
                  <a:gd name="connsiteX3" fmla="*/ 905490 w 1747343"/>
                  <a:gd name="connsiteY3" fmla="*/ 469480 h 469480"/>
                  <a:gd name="connsiteX4" fmla="*/ 0 w 1747343"/>
                  <a:gd name="connsiteY4" fmla="*/ 231355 h 469480"/>
                  <a:gd name="connsiteX0" fmla="*/ 0 w 1733935"/>
                  <a:gd name="connsiteY0" fmla="*/ 318885 h 469480"/>
                  <a:gd name="connsiteX1" fmla="*/ 895531 w 1733935"/>
                  <a:gd name="connsiteY1" fmla="*/ 0 h 469480"/>
                  <a:gd name="connsiteX2" fmla="*/ 1733935 w 1733935"/>
                  <a:gd name="connsiteY2" fmla="*/ 222347 h 469480"/>
                  <a:gd name="connsiteX3" fmla="*/ 892082 w 1733935"/>
                  <a:gd name="connsiteY3" fmla="*/ 469480 h 469480"/>
                  <a:gd name="connsiteX4" fmla="*/ 0 w 1733935"/>
                  <a:gd name="connsiteY4" fmla="*/ 318885 h 469480"/>
                  <a:gd name="connsiteX0" fmla="*/ 0 w 1746270"/>
                  <a:gd name="connsiteY0" fmla="*/ 235616 h 469480"/>
                  <a:gd name="connsiteX1" fmla="*/ 907866 w 1746270"/>
                  <a:gd name="connsiteY1" fmla="*/ 0 h 469480"/>
                  <a:gd name="connsiteX2" fmla="*/ 1746270 w 1746270"/>
                  <a:gd name="connsiteY2" fmla="*/ 222347 h 469480"/>
                  <a:gd name="connsiteX3" fmla="*/ 904417 w 1746270"/>
                  <a:gd name="connsiteY3" fmla="*/ 469480 h 469480"/>
                  <a:gd name="connsiteX4" fmla="*/ 0 w 1746270"/>
                  <a:gd name="connsiteY4" fmla="*/ 235616 h 469480"/>
                  <a:gd name="connsiteX0" fmla="*/ 0 w 1746270"/>
                  <a:gd name="connsiteY0" fmla="*/ 235616 h 469480"/>
                  <a:gd name="connsiteX1" fmla="*/ 907866 w 1746270"/>
                  <a:gd name="connsiteY1" fmla="*/ 0 h 469480"/>
                  <a:gd name="connsiteX2" fmla="*/ 1746270 w 1746270"/>
                  <a:gd name="connsiteY2" fmla="*/ 286440 h 469480"/>
                  <a:gd name="connsiteX3" fmla="*/ 904417 w 1746270"/>
                  <a:gd name="connsiteY3" fmla="*/ 469480 h 469480"/>
                  <a:gd name="connsiteX4" fmla="*/ 0 w 1746270"/>
                  <a:gd name="connsiteY4" fmla="*/ 235616 h 469480"/>
                  <a:gd name="connsiteX0" fmla="*/ 0 w 1750276"/>
                  <a:gd name="connsiteY0" fmla="*/ 235616 h 469480"/>
                  <a:gd name="connsiteX1" fmla="*/ 907866 w 1750276"/>
                  <a:gd name="connsiteY1" fmla="*/ 0 h 469480"/>
                  <a:gd name="connsiteX2" fmla="*/ 1750276 w 1750276"/>
                  <a:gd name="connsiteY2" fmla="*/ 224350 h 469480"/>
                  <a:gd name="connsiteX3" fmla="*/ 904417 w 1750276"/>
                  <a:gd name="connsiteY3" fmla="*/ 469480 h 469480"/>
                  <a:gd name="connsiteX4" fmla="*/ 0 w 1750276"/>
                  <a:gd name="connsiteY4" fmla="*/ 235616 h 46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0276" h="469480">
                    <a:moveTo>
                      <a:pt x="0" y="235616"/>
                    </a:moveTo>
                    <a:lnTo>
                      <a:pt x="907866" y="0"/>
                    </a:lnTo>
                    <a:lnTo>
                      <a:pt x="1750276" y="224350"/>
                    </a:lnTo>
                    <a:lnTo>
                      <a:pt x="904417" y="469480"/>
                    </a:lnTo>
                    <a:lnTo>
                      <a:pt x="0" y="23561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2">
                <a:extLst>
                  <a:ext uri="{FF2B5EF4-FFF2-40B4-BE49-F238E27FC236}">
                    <a16:creationId xmlns:a16="http://schemas.microsoft.com/office/drawing/2014/main" id="{F86CE014-77F0-46FD-A3AB-7FE54CD5A75B}"/>
                  </a:ext>
                </a:extLst>
              </p:cNvPr>
              <p:cNvSpPr/>
              <p:nvPr/>
            </p:nvSpPr>
            <p:spPr>
              <a:xfrm>
                <a:off x="6000481" y="3555786"/>
                <a:ext cx="1654488" cy="1125414"/>
              </a:xfrm>
              <a:custGeom>
                <a:avLst/>
                <a:gdLst>
                  <a:gd name="connsiteX0" fmla="*/ 196941 w 1524437"/>
                  <a:gd name="connsiteY0" fmla="*/ 282093 h 913090"/>
                  <a:gd name="connsiteX1" fmla="*/ 1040599 w 1524437"/>
                  <a:gd name="connsiteY1" fmla="*/ 38427 h 913090"/>
                  <a:gd name="connsiteX2" fmla="*/ 1383827 w 1524437"/>
                  <a:gd name="connsiteY2" fmla="*/ 512658 h 913090"/>
                  <a:gd name="connsiteX3" fmla="*/ 196941 w 1524437"/>
                  <a:gd name="connsiteY3" fmla="*/ 874226 h 913090"/>
                  <a:gd name="connsiteX4" fmla="*/ 196941 w 1524437"/>
                  <a:gd name="connsiteY4" fmla="*/ 282093 h 913090"/>
                  <a:gd name="connsiteX0" fmla="*/ 196941 w 1524437"/>
                  <a:gd name="connsiteY0" fmla="*/ 243666 h 874663"/>
                  <a:gd name="connsiteX1" fmla="*/ 1040599 w 1524437"/>
                  <a:gd name="connsiteY1" fmla="*/ 0 h 874663"/>
                  <a:gd name="connsiteX2" fmla="*/ 1383827 w 1524437"/>
                  <a:gd name="connsiteY2" fmla="*/ 474231 h 874663"/>
                  <a:gd name="connsiteX3" fmla="*/ 196941 w 1524437"/>
                  <a:gd name="connsiteY3" fmla="*/ 835799 h 874663"/>
                  <a:gd name="connsiteX4" fmla="*/ 196941 w 1524437"/>
                  <a:gd name="connsiteY4" fmla="*/ 243666 h 874663"/>
                  <a:gd name="connsiteX0" fmla="*/ 0 w 1327496"/>
                  <a:gd name="connsiteY0" fmla="*/ 243666 h 874663"/>
                  <a:gd name="connsiteX1" fmla="*/ 843658 w 1327496"/>
                  <a:gd name="connsiteY1" fmla="*/ 0 h 874663"/>
                  <a:gd name="connsiteX2" fmla="*/ 1186886 w 1327496"/>
                  <a:gd name="connsiteY2" fmla="*/ 474231 h 874663"/>
                  <a:gd name="connsiteX3" fmla="*/ 0 w 1327496"/>
                  <a:gd name="connsiteY3" fmla="*/ 835799 h 874663"/>
                  <a:gd name="connsiteX4" fmla="*/ 0 w 1327496"/>
                  <a:gd name="connsiteY4" fmla="*/ 243666 h 874663"/>
                  <a:gd name="connsiteX0" fmla="*/ 0 w 1327496"/>
                  <a:gd name="connsiteY0" fmla="*/ 243666 h 835799"/>
                  <a:gd name="connsiteX1" fmla="*/ 843658 w 1327496"/>
                  <a:gd name="connsiteY1" fmla="*/ 0 h 835799"/>
                  <a:gd name="connsiteX2" fmla="*/ 1186886 w 1327496"/>
                  <a:gd name="connsiteY2" fmla="*/ 474231 h 835799"/>
                  <a:gd name="connsiteX3" fmla="*/ 0 w 1327496"/>
                  <a:gd name="connsiteY3" fmla="*/ 835799 h 835799"/>
                  <a:gd name="connsiteX4" fmla="*/ 0 w 1327496"/>
                  <a:gd name="connsiteY4" fmla="*/ 243666 h 835799"/>
                  <a:gd name="connsiteX0" fmla="*/ 0 w 1186886"/>
                  <a:gd name="connsiteY0" fmla="*/ 243666 h 835799"/>
                  <a:gd name="connsiteX1" fmla="*/ 843658 w 1186886"/>
                  <a:gd name="connsiteY1" fmla="*/ 0 h 835799"/>
                  <a:gd name="connsiteX2" fmla="*/ 1186886 w 1186886"/>
                  <a:gd name="connsiteY2" fmla="*/ 474231 h 835799"/>
                  <a:gd name="connsiteX3" fmla="*/ 0 w 1186886"/>
                  <a:gd name="connsiteY3" fmla="*/ 835799 h 835799"/>
                  <a:gd name="connsiteX4" fmla="*/ 0 w 1186886"/>
                  <a:gd name="connsiteY4" fmla="*/ 243666 h 835799"/>
                  <a:gd name="connsiteX0" fmla="*/ 0 w 1191649"/>
                  <a:gd name="connsiteY0" fmla="*/ 248429 h 835799"/>
                  <a:gd name="connsiteX1" fmla="*/ 848421 w 1191649"/>
                  <a:gd name="connsiteY1" fmla="*/ 0 h 835799"/>
                  <a:gd name="connsiteX2" fmla="*/ 1191649 w 1191649"/>
                  <a:gd name="connsiteY2" fmla="*/ 474231 h 835799"/>
                  <a:gd name="connsiteX3" fmla="*/ 4763 w 1191649"/>
                  <a:gd name="connsiteY3" fmla="*/ 835799 h 835799"/>
                  <a:gd name="connsiteX4" fmla="*/ 0 w 1191649"/>
                  <a:gd name="connsiteY4" fmla="*/ 248429 h 835799"/>
                  <a:gd name="connsiteX0" fmla="*/ 1588 w 1188474"/>
                  <a:gd name="connsiteY0" fmla="*/ 246048 h 835799"/>
                  <a:gd name="connsiteX1" fmla="*/ 845246 w 1188474"/>
                  <a:gd name="connsiteY1" fmla="*/ 0 h 835799"/>
                  <a:gd name="connsiteX2" fmla="*/ 1188474 w 1188474"/>
                  <a:gd name="connsiteY2" fmla="*/ 474231 h 835799"/>
                  <a:gd name="connsiteX3" fmla="*/ 1588 w 1188474"/>
                  <a:gd name="connsiteY3" fmla="*/ 835799 h 835799"/>
                  <a:gd name="connsiteX4" fmla="*/ 1588 w 1188474"/>
                  <a:gd name="connsiteY4" fmla="*/ 246048 h 835799"/>
                  <a:gd name="connsiteX0" fmla="*/ 0 w 1194030"/>
                  <a:gd name="connsiteY0" fmla="*/ 246048 h 835799"/>
                  <a:gd name="connsiteX1" fmla="*/ 850802 w 1194030"/>
                  <a:gd name="connsiteY1" fmla="*/ 0 h 835799"/>
                  <a:gd name="connsiteX2" fmla="*/ 1194030 w 1194030"/>
                  <a:gd name="connsiteY2" fmla="*/ 474231 h 835799"/>
                  <a:gd name="connsiteX3" fmla="*/ 7144 w 1194030"/>
                  <a:gd name="connsiteY3" fmla="*/ 835799 h 835799"/>
                  <a:gd name="connsiteX4" fmla="*/ 0 w 1194030"/>
                  <a:gd name="connsiteY4" fmla="*/ 246048 h 835799"/>
                  <a:gd name="connsiteX0" fmla="*/ 0 w 1194030"/>
                  <a:gd name="connsiteY0" fmla="*/ 246048 h 838180"/>
                  <a:gd name="connsiteX1" fmla="*/ 850802 w 1194030"/>
                  <a:gd name="connsiteY1" fmla="*/ 0 h 838180"/>
                  <a:gd name="connsiteX2" fmla="*/ 1194030 w 1194030"/>
                  <a:gd name="connsiteY2" fmla="*/ 474231 h 838180"/>
                  <a:gd name="connsiteX3" fmla="*/ 1588 w 1194030"/>
                  <a:gd name="connsiteY3" fmla="*/ 838180 h 838180"/>
                  <a:gd name="connsiteX4" fmla="*/ 0 w 1194030"/>
                  <a:gd name="connsiteY4" fmla="*/ 246048 h 838180"/>
                  <a:gd name="connsiteX0" fmla="*/ 29130 w 1223160"/>
                  <a:gd name="connsiteY0" fmla="*/ 246048 h 838180"/>
                  <a:gd name="connsiteX1" fmla="*/ 879932 w 1223160"/>
                  <a:gd name="connsiteY1" fmla="*/ 0 h 838180"/>
                  <a:gd name="connsiteX2" fmla="*/ 1223160 w 1223160"/>
                  <a:gd name="connsiteY2" fmla="*/ 474231 h 838180"/>
                  <a:gd name="connsiteX3" fmla="*/ 30718 w 1223160"/>
                  <a:gd name="connsiteY3" fmla="*/ 838180 h 838180"/>
                  <a:gd name="connsiteX4" fmla="*/ 29130 w 1223160"/>
                  <a:gd name="connsiteY4" fmla="*/ 246048 h 838180"/>
                  <a:gd name="connsiteX0" fmla="*/ 38190 w 1232220"/>
                  <a:gd name="connsiteY0" fmla="*/ 246048 h 838180"/>
                  <a:gd name="connsiteX1" fmla="*/ 888992 w 1232220"/>
                  <a:gd name="connsiteY1" fmla="*/ 0 h 838180"/>
                  <a:gd name="connsiteX2" fmla="*/ 1232220 w 1232220"/>
                  <a:gd name="connsiteY2" fmla="*/ 474231 h 838180"/>
                  <a:gd name="connsiteX3" fmla="*/ 39778 w 1232220"/>
                  <a:gd name="connsiteY3" fmla="*/ 838180 h 838180"/>
                  <a:gd name="connsiteX4" fmla="*/ 38190 w 1232220"/>
                  <a:gd name="connsiteY4" fmla="*/ 246048 h 838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2220" h="838180">
                    <a:moveTo>
                      <a:pt x="38190" y="246048"/>
                    </a:moveTo>
                    <a:lnTo>
                      <a:pt x="888992" y="0"/>
                    </a:lnTo>
                    <a:lnTo>
                      <a:pt x="1232220" y="474231"/>
                    </a:lnTo>
                    <a:lnTo>
                      <a:pt x="39778" y="838180"/>
                    </a:lnTo>
                    <a:cubicBezTo>
                      <a:pt x="0" y="689714"/>
                      <a:pt x="9060" y="411950"/>
                      <a:pt x="38190" y="24604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10">
                <a:extLst>
                  <a:ext uri="{FF2B5EF4-FFF2-40B4-BE49-F238E27FC236}">
                    <a16:creationId xmlns:a16="http://schemas.microsoft.com/office/drawing/2014/main" id="{1169109F-AF4F-4457-A765-126205D12CA6}"/>
                  </a:ext>
                </a:extLst>
              </p:cNvPr>
              <p:cNvSpPr/>
              <p:nvPr/>
            </p:nvSpPr>
            <p:spPr>
              <a:xfrm>
                <a:off x="4396387" y="3570340"/>
                <a:ext cx="1666207" cy="1112608"/>
              </a:xfrm>
              <a:custGeom>
                <a:avLst/>
                <a:gdLst>
                  <a:gd name="connsiteX0" fmla="*/ 149795 w 1590430"/>
                  <a:gd name="connsiteY0" fmla="*/ 479344 h 885093"/>
                  <a:gd name="connsiteX1" fmla="*/ 485856 w 1590430"/>
                  <a:gd name="connsiteY1" fmla="*/ 33867 h 885093"/>
                  <a:gd name="connsiteX2" fmla="*/ 1384625 w 1590430"/>
                  <a:gd name="connsiteY2" fmla="*/ 276144 h 885093"/>
                  <a:gd name="connsiteX3" fmla="*/ 1384625 w 1590430"/>
                  <a:gd name="connsiteY3" fmla="*/ 850575 h 885093"/>
                  <a:gd name="connsiteX4" fmla="*/ 149795 w 1590430"/>
                  <a:gd name="connsiteY4" fmla="*/ 479344 h 885093"/>
                  <a:gd name="connsiteX0" fmla="*/ 149795 w 1590430"/>
                  <a:gd name="connsiteY0" fmla="*/ 479344 h 850575"/>
                  <a:gd name="connsiteX1" fmla="*/ 485856 w 1590430"/>
                  <a:gd name="connsiteY1" fmla="*/ 33867 h 850575"/>
                  <a:gd name="connsiteX2" fmla="*/ 1384625 w 1590430"/>
                  <a:gd name="connsiteY2" fmla="*/ 276144 h 850575"/>
                  <a:gd name="connsiteX3" fmla="*/ 1384625 w 1590430"/>
                  <a:gd name="connsiteY3" fmla="*/ 850575 h 850575"/>
                  <a:gd name="connsiteX4" fmla="*/ 149795 w 1590430"/>
                  <a:gd name="connsiteY4" fmla="*/ 479344 h 850575"/>
                  <a:gd name="connsiteX0" fmla="*/ 149795 w 1590430"/>
                  <a:gd name="connsiteY0" fmla="*/ 445477 h 816708"/>
                  <a:gd name="connsiteX1" fmla="*/ 485856 w 1590430"/>
                  <a:gd name="connsiteY1" fmla="*/ 0 h 816708"/>
                  <a:gd name="connsiteX2" fmla="*/ 1384625 w 1590430"/>
                  <a:gd name="connsiteY2" fmla="*/ 242277 h 816708"/>
                  <a:gd name="connsiteX3" fmla="*/ 1384625 w 1590430"/>
                  <a:gd name="connsiteY3" fmla="*/ 816708 h 816708"/>
                  <a:gd name="connsiteX4" fmla="*/ 149795 w 1590430"/>
                  <a:gd name="connsiteY4" fmla="*/ 445477 h 816708"/>
                  <a:gd name="connsiteX0" fmla="*/ 0 w 1440635"/>
                  <a:gd name="connsiteY0" fmla="*/ 445477 h 816708"/>
                  <a:gd name="connsiteX1" fmla="*/ 336061 w 1440635"/>
                  <a:gd name="connsiteY1" fmla="*/ 0 h 816708"/>
                  <a:gd name="connsiteX2" fmla="*/ 1234830 w 1440635"/>
                  <a:gd name="connsiteY2" fmla="*/ 242277 h 816708"/>
                  <a:gd name="connsiteX3" fmla="*/ 1234830 w 1440635"/>
                  <a:gd name="connsiteY3" fmla="*/ 816708 h 816708"/>
                  <a:gd name="connsiteX4" fmla="*/ 0 w 1440635"/>
                  <a:gd name="connsiteY4" fmla="*/ 445477 h 816708"/>
                  <a:gd name="connsiteX0" fmla="*/ 0 w 1234830"/>
                  <a:gd name="connsiteY0" fmla="*/ 445477 h 816708"/>
                  <a:gd name="connsiteX1" fmla="*/ 336061 w 1234830"/>
                  <a:gd name="connsiteY1" fmla="*/ 0 h 816708"/>
                  <a:gd name="connsiteX2" fmla="*/ 1234830 w 1234830"/>
                  <a:gd name="connsiteY2" fmla="*/ 242277 h 816708"/>
                  <a:gd name="connsiteX3" fmla="*/ 1234830 w 1234830"/>
                  <a:gd name="connsiteY3" fmla="*/ 816708 h 816708"/>
                  <a:gd name="connsiteX4" fmla="*/ 0 w 1234830"/>
                  <a:gd name="connsiteY4" fmla="*/ 445477 h 816708"/>
                  <a:gd name="connsiteX0" fmla="*/ 0 w 1234830"/>
                  <a:gd name="connsiteY0" fmla="*/ 445477 h 816708"/>
                  <a:gd name="connsiteX1" fmla="*/ 336061 w 1234830"/>
                  <a:gd name="connsiteY1" fmla="*/ 0 h 816708"/>
                  <a:gd name="connsiteX2" fmla="*/ 1234830 w 1234830"/>
                  <a:gd name="connsiteY2" fmla="*/ 242277 h 816708"/>
                  <a:gd name="connsiteX3" fmla="*/ 1234830 w 1234830"/>
                  <a:gd name="connsiteY3" fmla="*/ 816708 h 816708"/>
                  <a:gd name="connsiteX4" fmla="*/ 0 w 1234830"/>
                  <a:gd name="connsiteY4" fmla="*/ 445477 h 816708"/>
                  <a:gd name="connsiteX0" fmla="*/ 0 w 1234830"/>
                  <a:gd name="connsiteY0" fmla="*/ 445477 h 816708"/>
                  <a:gd name="connsiteX1" fmla="*/ 336061 w 1234830"/>
                  <a:gd name="connsiteY1" fmla="*/ 0 h 816708"/>
                  <a:gd name="connsiteX2" fmla="*/ 1230910 w 1234830"/>
                  <a:gd name="connsiteY2" fmla="*/ 235850 h 816708"/>
                  <a:gd name="connsiteX3" fmla="*/ 1234830 w 1234830"/>
                  <a:gd name="connsiteY3" fmla="*/ 816708 h 816708"/>
                  <a:gd name="connsiteX4" fmla="*/ 0 w 1234830"/>
                  <a:gd name="connsiteY4" fmla="*/ 445477 h 816708"/>
                  <a:gd name="connsiteX0" fmla="*/ 0 w 1239172"/>
                  <a:gd name="connsiteY0" fmla="*/ 445477 h 828643"/>
                  <a:gd name="connsiteX1" fmla="*/ 336061 w 1239172"/>
                  <a:gd name="connsiteY1" fmla="*/ 0 h 828643"/>
                  <a:gd name="connsiteX2" fmla="*/ 1230910 w 1239172"/>
                  <a:gd name="connsiteY2" fmla="*/ 235850 h 828643"/>
                  <a:gd name="connsiteX3" fmla="*/ 1239172 w 1239172"/>
                  <a:gd name="connsiteY3" fmla="*/ 828643 h 828643"/>
                  <a:gd name="connsiteX4" fmla="*/ 0 w 1239172"/>
                  <a:gd name="connsiteY4" fmla="*/ 445477 h 828643"/>
                  <a:gd name="connsiteX0" fmla="*/ 0 w 1240949"/>
                  <a:gd name="connsiteY0" fmla="*/ 445477 h 828643"/>
                  <a:gd name="connsiteX1" fmla="*/ 336061 w 1240949"/>
                  <a:gd name="connsiteY1" fmla="*/ 0 h 828643"/>
                  <a:gd name="connsiteX2" fmla="*/ 1239642 w 1240949"/>
                  <a:gd name="connsiteY2" fmla="*/ 233469 h 828643"/>
                  <a:gd name="connsiteX3" fmla="*/ 1239172 w 1240949"/>
                  <a:gd name="connsiteY3" fmla="*/ 828643 h 828643"/>
                  <a:gd name="connsiteX4" fmla="*/ 0 w 1240949"/>
                  <a:gd name="connsiteY4" fmla="*/ 445477 h 828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0949" h="828643">
                    <a:moveTo>
                      <a:pt x="0" y="445477"/>
                    </a:moveTo>
                    <a:lnTo>
                      <a:pt x="336061" y="0"/>
                    </a:lnTo>
                    <a:lnTo>
                      <a:pt x="1239642" y="233469"/>
                    </a:lnTo>
                    <a:cubicBezTo>
                      <a:pt x="1240949" y="427088"/>
                      <a:pt x="1237865" y="635024"/>
                      <a:pt x="1239172" y="828643"/>
                    </a:cubicBezTo>
                    <a:lnTo>
                      <a:pt x="0" y="44547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B3D8426-E4A0-4071-92A0-1EEAB8EAAEC2}"/>
                </a:ext>
              </a:extLst>
            </p:cNvPr>
            <p:cNvGrpSpPr/>
            <p:nvPr/>
          </p:nvGrpSpPr>
          <p:grpSpPr>
            <a:xfrm>
              <a:off x="5097112" y="1371600"/>
              <a:ext cx="1724232" cy="1441308"/>
              <a:chOff x="4903562" y="1682821"/>
              <a:chExt cx="2255812" cy="1885665"/>
            </a:xfrm>
          </p:grpSpPr>
          <p:sp>
            <p:nvSpPr>
              <p:cNvPr id="17" name="Freeform 13">
                <a:extLst>
                  <a:ext uri="{FF2B5EF4-FFF2-40B4-BE49-F238E27FC236}">
                    <a16:creationId xmlns:a16="http://schemas.microsoft.com/office/drawing/2014/main" id="{7E79311C-C1BB-4482-AAAF-B4A5349809BE}"/>
                  </a:ext>
                </a:extLst>
              </p:cNvPr>
              <p:cNvSpPr/>
              <p:nvPr/>
            </p:nvSpPr>
            <p:spPr>
              <a:xfrm>
                <a:off x="4903562" y="1685846"/>
                <a:ext cx="1135303" cy="1882308"/>
              </a:xfrm>
              <a:custGeom>
                <a:avLst/>
                <a:gdLst>
                  <a:gd name="connsiteX0" fmla="*/ 840954 w 986469"/>
                  <a:gd name="connsiteY0" fmla="*/ 39477 h 1635545"/>
                  <a:gd name="connsiteX1" fmla="*/ 846463 w 986469"/>
                  <a:gd name="connsiteY1" fmla="*/ 1441373 h 1635545"/>
                  <a:gd name="connsiteX2" fmla="*/ 918 w 986469"/>
                  <a:gd name="connsiteY2" fmla="*/ 1204511 h 1635545"/>
                  <a:gd name="connsiteX3" fmla="*/ 840954 w 986469"/>
                  <a:gd name="connsiteY3" fmla="*/ 39477 h 1635545"/>
                  <a:gd name="connsiteX0" fmla="*/ 840954 w 846463"/>
                  <a:gd name="connsiteY0" fmla="*/ 39477 h 1635545"/>
                  <a:gd name="connsiteX1" fmla="*/ 846463 w 846463"/>
                  <a:gd name="connsiteY1" fmla="*/ 1441373 h 1635545"/>
                  <a:gd name="connsiteX2" fmla="*/ 918 w 846463"/>
                  <a:gd name="connsiteY2" fmla="*/ 1204511 h 1635545"/>
                  <a:gd name="connsiteX3" fmla="*/ 840954 w 846463"/>
                  <a:gd name="connsiteY3" fmla="*/ 39477 h 1635545"/>
                  <a:gd name="connsiteX0" fmla="*/ 840954 w 846463"/>
                  <a:gd name="connsiteY0" fmla="*/ 39477 h 1441373"/>
                  <a:gd name="connsiteX1" fmla="*/ 846463 w 846463"/>
                  <a:gd name="connsiteY1" fmla="*/ 1441373 h 1441373"/>
                  <a:gd name="connsiteX2" fmla="*/ 918 w 846463"/>
                  <a:gd name="connsiteY2" fmla="*/ 1204511 h 1441373"/>
                  <a:gd name="connsiteX3" fmla="*/ 840954 w 846463"/>
                  <a:gd name="connsiteY3" fmla="*/ 39477 h 1441373"/>
                  <a:gd name="connsiteX0" fmla="*/ 840036 w 845545"/>
                  <a:gd name="connsiteY0" fmla="*/ 0 h 1401896"/>
                  <a:gd name="connsiteX1" fmla="*/ 845545 w 845545"/>
                  <a:gd name="connsiteY1" fmla="*/ 1401896 h 1401896"/>
                  <a:gd name="connsiteX2" fmla="*/ 0 w 845545"/>
                  <a:gd name="connsiteY2" fmla="*/ 1165034 h 1401896"/>
                  <a:gd name="connsiteX3" fmla="*/ 840036 w 845545"/>
                  <a:gd name="connsiteY3" fmla="*/ 0 h 1401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5545" h="1401896">
                    <a:moveTo>
                      <a:pt x="840036" y="0"/>
                    </a:moveTo>
                    <a:cubicBezTo>
                      <a:pt x="841872" y="467299"/>
                      <a:pt x="843709" y="934597"/>
                      <a:pt x="845545" y="1401896"/>
                    </a:cubicBezTo>
                    <a:lnTo>
                      <a:pt x="0" y="1165034"/>
                    </a:lnTo>
                    <a:lnTo>
                      <a:pt x="84003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4">
                <a:extLst>
                  <a:ext uri="{FF2B5EF4-FFF2-40B4-BE49-F238E27FC236}">
                    <a16:creationId xmlns:a16="http://schemas.microsoft.com/office/drawing/2014/main" id="{9FAFFBB8-3061-4A8E-88F8-7D333B8CAD61}"/>
                  </a:ext>
                </a:extLst>
              </p:cNvPr>
              <p:cNvSpPr/>
              <p:nvPr/>
            </p:nvSpPr>
            <p:spPr>
              <a:xfrm>
                <a:off x="6024055" y="1682821"/>
                <a:ext cx="1135319" cy="1885665"/>
              </a:xfrm>
              <a:custGeom>
                <a:avLst/>
                <a:gdLst>
                  <a:gd name="connsiteX0" fmla="*/ 139088 w 982796"/>
                  <a:gd name="connsiteY0" fmla="*/ 39018 h 1632332"/>
                  <a:gd name="connsiteX1" fmla="*/ 147351 w 982796"/>
                  <a:gd name="connsiteY1" fmla="*/ 1438160 h 1632332"/>
                  <a:gd name="connsiteX2" fmla="*/ 981878 w 982796"/>
                  <a:gd name="connsiteY2" fmla="*/ 1204052 h 1632332"/>
                  <a:gd name="connsiteX3" fmla="*/ 139088 w 982796"/>
                  <a:gd name="connsiteY3" fmla="*/ 39018 h 1632332"/>
                  <a:gd name="connsiteX0" fmla="*/ 139088 w 982796"/>
                  <a:gd name="connsiteY0" fmla="*/ 0 h 1593314"/>
                  <a:gd name="connsiteX1" fmla="*/ 147351 w 982796"/>
                  <a:gd name="connsiteY1" fmla="*/ 1399142 h 1593314"/>
                  <a:gd name="connsiteX2" fmla="*/ 981878 w 982796"/>
                  <a:gd name="connsiteY2" fmla="*/ 1165034 h 1593314"/>
                  <a:gd name="connsiteX3" fmla="*/ 139088 w 982796"/>
                  <a:gd name="connsiteY3" fmla="*/ 0 h 1593314"/>
                  <a:gd name="connsiteX0" fmla="*/ 0 w 843708"/>
                  <a:gd name="connsiteY0" fmla="*/ 0 h 1593314"/>
                  <a:gd name="connsiteX1" fmla="*/ 8263 w 843708"/>
                  <a:gd name="connsiteY1" fmla="*/ 1399142 h 1593314"/>
                  <a:gd name="connsiteX2" fmla="*/ 842790 w 843708"/>
                  <a:gd name="connsiteY2" fmla="*/ 1165034 h 1593314"/>
                  <a:gd name="connsiteX3" fmla="*/ 0 w 843708"/>
                  <a:gd name="connsiteY3" fmla="*/ 0 h 1593314"/>
                  <a:gd name="connsiteX0" fmla="*/ 0 w 842790"/>
                  <a:gd name="connsiteY0" fmla="*/ 0 h 1399142"/>
                  <a:gd name="connsiteX1" fmla="*/ 8263 w 842790"/>
                  <a:gd name="connsiteY1" fmla="*/ 1399142 h 1399142"/>
                  <a:gd name="connsiteX2" fmla="*/ 842790 w 842790"/>
                  <a:gd name="connsiteY2" fmla="*/ 1165034 h 1399142"/>
                  <a:gd name="connsiteX3" fmla="*/ 0 w 842790"/>
                  <a:gd name="connsiteY3" fmla="*/ 0 h 1399142"/>
                  <a:gd name="connsiteX0" fmla="*/ 0 w 842790"/>
                  <a:gd name="connsiteY0" fmla="*/ 0 h 1405146"/>
                  <a:gd name="connsiteX1" fmla="*/ 5261 w 842790"/>
                  <a:gd name="connsiteY1" fmla="*/ 1405146 h 1405146"/>
                  <a:gd name="connsiteX2" fmla="*/ 842790 w 842790"/>
                  <a:gd name="connsiteY2" fmla="*/ 1165034 h 1405146"/>
                  <a:gd name="connsiteX3" fmla="*/ 0 w 842790"/>
                  <a:gd name="connsiteY3" fmla="*/ 0 h 1405146"/>
                  <a:gd name="connsiteX0" fmla="*/ 0 w 842790"/>
                  <a:gd name="connsiteY0" fmla="*/ 0 h 1402144"/>
                  <a:gd name="connsiteX1" fmla="*/ 5261 w 842790"/>
                  <a:gd name="connsiteY1" fmla="*/ 1402144 h 1402144"/>
                  <a:gd name="connsiteX2" fmla="*/ 842790 w 842790"/>
                  <a:gd name="connsiteY2" fmla="*/ 1165034 h 1402144"/>
                  <a:gd name="connsiteX3" fmla="*/ 0 w 842790"/>
                  <a:gd name="connsiteY3" fmla="*/ 0 h 1402144"/>
                  <a:gd name="connsiteX0" fmla="*/ 0 w 845557"/>
                  <a:gd name="connsiteY0" fmla="*/ 0 h 1404396"/>
                  <a:gd name="connsiteX1" fmla="*/ 8028 w 845557"/>
                  <a:gd name="connsiteY1" fmla="*/ 1404396 h 1404396"/>
                  <a:gd name="connsiteX2" fmla="*/ 845557 w 845557"/>
                  <a:gd name="connsiteY2" fmla="*/ 1167286 h 1404396"/>
                  <a:gd name="connsiteX3" fmla="*/ 0 w 845557"/>
                  <a:gd name="connsiteY3" fmla="*/ 0 h 1404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5557" h="1404396">
                    <a:moveTo>
                      <a:pt x="0" y="0"/>
                    </a:moveTo>
                    <a:cubicBezTo>
                      <a:pt x="2754" y="466381"/>
                      <a:pt x="5274" y="938015"/>
                      <a:pt x="8028" y="1404396"/>
                    </a:cubicBezTo>
                    <a:lnTo>
                      <a:pt x="845557" y="11672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0723586-EF76-4958-A2A4-2AA6B35A8A8B}"/>
              </a:ext>
            </a:extLst>
          </p:cNvPr>
          <p:cNvSpPr txBox="1"/>
          <p:nvPr/>
        </p:nvSpPr>
        <p:spPr>
          <a:xfrm>
            <a:off x="8865760" y="2365099"/>
            <a:ext cx="2182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89620C-B5FE-4BE9-890C-FD13D6AA88A2}"/>
              </a:ext>
            </a:extLst>
          </p:cNvPr>
          <p:cNvSpPr txBox="1"/>
          <p:nvPr/>
        </p:nvSpPr>
        <p:spPr>
          <a:xfrm>
            <a:off x="8865760" y="1877142"/>
            <a:ext cx="2485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$999K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047F0A-46A9-4D6D-A2C0-4974A7E35C3C}"/>
              </a:ext>
            </a:extLst>
          </p:cNvPr>
          <p:cNvSpPr txBox="1"/>
          <p:nvPr/>
        </p:nvSpPr>
        <p:spPr>
          <a:xfrm>
            <a:off x="8865760" y="3828324"/>
            <a:ext cx="2182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F86C317-C759-4891-97D2-7D902F1685D9}"/>
              </a:ext>
            </a:extLst>
          </p:cNvPr>
          <p:cNvSpPr txBox="1"/>
          <p:nvPr/>
        </p:nvSpPr>
        <p:spPr>
          <a:xfrm>
            <a:off x="8865760" y="3340367"/>
            <a:ext cx="2485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$99K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CEFBE5-E693-4599-A250-81782F7CEBD8}"/>
              </a:ext>
            </a:extLst>
          </p:cNvPr>
          <p:cNvSpPr txBox="1"/>
          <p:nvPr/>
        </p:nvSpPr>
        <p:spPr>
          <a:xfrm>
            <a:off x="1062754" y="2995719"/>
            <a:ext cx="19976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332B85-4E4C-431C-AEB8-5C8045B9F9B3}"/>
              </a:ext>
            </a:extLst>
          </p:cNvPr>
          <p:cNvSpPr txBox="1"/>
          <p:nvPr/>
        </p:nvSpPr>
        <p:spPr>
          <a:xfrm>
            <a:off x="575172" y="2507762"/>
            <a:ext cx="2485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$99K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02F17A-0722-48E5-AFFC-1EBB6D56FB61}"/>
              </a:ext>
            </a:extLst>
          </p:cNvPr>
          <p:cNvSpPr txBox="1"/>
          <p:nvPr/>
        </p:nvSpPr>
        <p:spPr>
          <a:xfrm>
            <a:off x="1062754" y="4582781"/>
            <a:ext cx="19976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661452-649A-4CA5-A8FE-84FA447AA3BE}"/>
              </a:ext>
            </a:extLst>
          </p:cNvPr>
          <p:cNvSpPr txBox="1"/>
          <p:nvPr/>
        </p:nvSpPr>
        <p:spPr>
          <a:xfrm>
            <a:off x="575172" y="4094824"/>
            <a:ext cx="2485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$9K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Text Placeholder 10">
            <a:extLst>
              <a:ext uri="{FF2B5EF4-FFF2-40B4-BE49-F238E27FC236}">
                <a16:creationId xmlns:a16="http://schemas.microsoft.com/office/drawing/2014/main" id="{95FE102A-DBC3-4B6E-A46D-52CFFDBAF31E}"/>
              </a:ext>
            </a:extLst>
          </p:cNvPr>
          <p:cNvSpPr txBox="1">
            <a:spLocks/>
          </p:cNvSpPr>
          <p:nvPr/>
        </p:nvSpPr>
        <p:spPr>
          <a:xfrm>
            <a:off x="560040" y="571072"/>
            <a:ext cx="5222056" cy="1401223"/>
          </a:xfrm>
          <a:prstGeom prst="rect">
            <a:avLst/>
          </a:prstGeom>
        </p:spPr>
        <p:txBody>
          <a:bodyPr lIns="0" tIns="0" rIns="0" bIns="0" anchor="t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IN" sz="5400" b="1" dirty="0">
                <a:solidFill>
                  <a:schemeClr val="accent1"/>
                </a:solidFill>
              </a:rPr>
              <a:t>Investment </a:t>
            </a:r>
            <a:r>
              <a:rPr lang="en-IN" sz="5400" b="1" dirty="0"/>
              <a:t>Opportunity</a:t>
            </a:r>
            <a:endParaRPr lang="en-IN" sz="5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50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0BFDC93-2CE6-4ABC-A69A-4C676546733D}"/>
              </a:ext>
            </a:extLst>
          </p:cNvPr>
          <p:cNvGrpSpPr/>
          <p:nvPr/>
        </p:nvGrpSpPr>
        <p:grpSpPr>
          <a:xfrm>
            <a:off x="5820692" y="2599298"/>
            <a:ext cx="1024283" cy="829702"/>
            <a:chOff x="2909888" y="1477963"/>
            <a:chExt cx="1487488" cy="1204913"/>
          </a:xfrm>
          <a:solidFill>
            <a:schemeClr val="bg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3DB417B1-A71C-4C7F-A825-F8161F503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9888" y="1477963"/>
              <a:ext cx="747713" cy="1204913"/>
            </a:xfrm>
            <a:custGeom>
              <a:avLst/>
              <a:gdLst>
                <a:gd name="T0" fmla="*/ 129 w 197"/>
                <a:gd name="T1" fmla="*/ 144 h 318"/>
                <a:gd name="T2" fmla="*/ 101 w 197"/>
                <a:gd name="T3" fmla="*/ 140 h 318"/>
                <a:gd name="T4" fmla="*/ 66 w 197"/>
                <a:gd name="T5" fmla="*/ 147 h 318"/>
                <a:gd name="T6" fmla="*/ 139 w 197"/>
                <a:gd name="T7" fmla="*/ 53 h 318"/>
                <a:gd name="T8" fmla="*/ 147 w 197"/>
                <a:gd name="T9" fmla="*/ 46 h 318"/>
                <a:gd name="T10" fmla="*/ 156 w 197"/>
                <a:gd name="T11" fmla="*/ 13 h 318"/>
                <a:gd name="T12" fmla="*/ 155 w 197"/>
                <a:gd name="T13" fmla="*/ 5 h 318"/>
                <a:gd name="T14" fmla="*/ 148 w 197"/>
                <a:gd name="T15" fmla="*/ 0 h 318"/>
                <a:gd name="T16" fmla="*/ 138 w 197"/>
                <a:gd name="T17" fmla="*/ 0 h 318"/>
                <a:gd name="T18" fmla="*/ 16 w 197"/>
                <a:gd name="T19" fmla="*/ 128 h 318"/>
                <a:gd name="T20" fmla="*/ 31 w 197"/>
                <a:gd name="T21" fmla="*/ 281 h 318"/>
                <a:gd name="T22" fmla="*/ 105 w 197"/>
                <a:gd name="T23" fmla="*/ 318 h 318"/>
                <a:gd name="T24" fmla="*/ 105 w 197"/>
                <a:gd name="T25" fmla="*/ 318 h 318"/>
                <a:gd name="T26" fmla="*/ 191 w 197"/>
                <a:gd name="T27" fmla="*/ 253 h 318"/>
                <a:gd name="T28" fmla="*/ 183 w 197"/>
                <a:gd name="T29" fmla="*/ 186 h 318"/>
                <a:gd name="T30" fmla="*/ 129 w 197"/>
                <a:gd name="T31" fmla="*/ 144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318">
                  <a:moveTo>
                    <a:pt x="129" y="144"/>
                  </a:moveTo>
                  <a:cubicBezTo>
                    <a:pt x="120" y="141"/>
                    <a:pt x="111" y="140"/>
                    <a:pt x="101" y="140"/>
                  </a:cubicBezTo>
                  <a:cubicBezTo>
                    <a:pt x="87" y="140"/>
                    <a:pt x="76" y="143"/>
                    <a:pt x="66" y="147"/>
                  </a:cubicBezTo>
                  <a:cubicBezTo>
                    <a:pt x="75" y="115"/>
                    <a:pt x="96" y="59"/>
                    <a:pt x="139" y="53"/>
                  </a:cubicBezTo>
                  <a:cubicBezTo>
                    <a:pt x="142" y="53"/>
                    <a:pt x="146" y="50"/>
                    <a:pt x="147" y="46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57" y="10"/>
                    <a:pt x="156" y="7"/>
                    <a:pt x="155" y="5"/>
                  </a:cubicBezTo>
                  <a:cubicBezTo>
                    <a:pt x="153" y="2"/>
                    <a:pt x="150" y="1"/>
                    <a:pt x="148" y="0"/>
                  </a:cubicBezTo>
                  <a:cubicBezTo>
                    <a:pt x="144" y="0"/>
                    <a:pt x="141" y="0"/>
                    <a:pt x="138" y="0"/>
                  </a:cubicBezTo>
                  <a:cubicBezTo>
                    <a:pt x="88" y="0"/>
                    <a:pt x="38" y="53"/>
                    <a:pt x="16" y="128"/>
                  </a:cubicBezTo>
                  <a:cubicBezTo>
                    <a:pt x="4" y="172"/>
                    <a:pt x="0" y="239"/>
                    <a:pt x="31" y="281"/>
                  </a:cubicBezTo>
                  <a:cubicBezTo>
                    <a:pt x="48" y="304"/>
                    <a:pt x="73" y="317"/>
                    <a:pt x="105" y="318"/>
                  </a:cubicBezTo>
                  <a:cubicBezTo>
                    <a:pt x="105" y="318"/>
                    <a:pt x="105" y="318"/>
                    <a:pt x="105" y="318"/>
                  </a:cubicBezTo>
                  <a:cubicBezTo>
                    <a:pt x="145" y="318"/>
                    <a:pt x="180" y="292"/>
                    <a:pt x="191" y="253"/>
                  </a:cubicBezTo>
                  <a:cubicBezTo>
                    <a:pt x="197" y="231"/>
                    <a:pt x="194" y="207"/>
                    <a:pt x="183" y="186"/>
                  </a:cubicBezTo>
                  <a:cubicBezTo>
                    <a:pt x="171" y="166"/>
                    <a:pt x="152" y="151"/>
                    <a:pt x="129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558466C0-2103-49A5-9217-C4AD3C8D2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9663" y="1477963"/>
              <a:ext cx="747713" cy="1204913"/>
            </a:xfrm>
            <a:custGeom>
              <a:avLst/>
              <a:gdLst>
                <a:gd name="T0" fmla="*/ 182 w 197"/>
                <a:gd name="T1" fmla="*/ 186 h 318"/>
                <a:gd name="T2" fmla="*/ 129 w 197"/>
                <a:gd name="T3" fmla="*/ 144 h 318"/>
                <a:gd name="T4" fmla="*/ 101 w 197"/>
                <a:gd name="T5" fmla="*/ 140 h 318"/>
                <a:gd name="T6" fmla="*/ 66 w 197"/>
                <a:gd name="T7" fmla="*/ 147 h 318"/>
                <a:gd name="T8" fmla="*/ 138 w 197"/>
                <a:gd name="T9" fmla="*/ 53 h 318"/>
                <a:gd name="T10" fmla="*/ 146 w 197"/>
                <a:gd name="T11" fmla="*/ 46 h 318"/>
                <a:gd name="T12" fmla="*/ 155 w 197"/>
                <a:gd name="T13" fmla="*/ 13 h 318"/>
                <a:gd name="T14" fmla="*/ 154 w 197"/>
                <a:gd name="T15" fmla="*/ 5 h 318"/>
                <a:gd name="T16" fmla="*/ 147 w 197"/>
                <a:gd name="T17" fmla="*/ 0 h 318"/>
                <a:gd name="T18" fmla="*/ 138 w 197"/>
                <a:gd name="T19" fmla="*/ 0 h 318"/>
                <a:gd name="T20" fmla="*/ 16 w 197"/>
                <a:gd name="T21" fmla="*/ 128 h 318"/>
                <a:gd name="T22" fmla="*/ 30 w 197"/>
                <a:gd name="T23" fmla="*/ 281 h 318"/>
                <a:gd name="T24" fmla="*/ 105 w 197"/>
                <a:gd name="T25" fmla="*/ 318 h 318"/>
                <a:gd name="T26" fmla="*/ 105 w 197"/>
                <a:gd name="T27" fmla="*/ 318 h 318"/>
                <a:gd name="T28" fmla="*/ 190 w 197"/>
                <a:gd name="T29" fmla="*/ 253 h 318"/>
                <a:gd name="T30" fmla="*/ 182 w 197"/>
                <a:gd name="T31" fmla="*/ 186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318">
                  <a:moveTo>
                    <a:pt x="182" y="186"/>
                  </a:moveTo>
                  <a:cubicBezTo>
                    <a:pt x="171" y="166"/>
                    <a:pt x="152" y="151"/>
                    <a:pt x="129" y="144"/>
                  </a:cubicBezTo>
                  <a:cubicBezTo>
                    <a:pt x="119" y="141"/>
                    <a:pt x="110" y="140"/>
                    <a:pt x="101" y="140"/>
                  </a:cubicBezTo>
                  <a:cubicBezTo>
                    <a:pt x="87" y="140"/>
                    <a:pt x="75" y="143"/>
                    <a:pt x="66" y="147"/>
                  </a:cubicBezTo>
                  <a:cubicBezTo>
                    <a:pt x="75" y="115"/>
                    <a:pt x="96" y="59"/>
                    <a:pt x="138" y="53"/>
                  </a:cubicBezTo>
                  <a:cubicBezTo>
                    <a:pt x="142" y="53"/>
                    <a:pt x="145" y="50"/>
                    <a:pt x="146" y="46"/>
                  </a:cubicBezTo>
                  <a:cubicBezTo>
                    <a:pt x="155" y="13"/>
                    <a:pt x="155" y="13"/>
                    <a:pt x="155" y="13"/>
                  </a:cubicBezTo>
                  <a:cubicBezTo>
                    <a:pt x="156" y="10"/>
                    <a:pt x="156" y="7"/>
                    <a:pt x="154" y="5"/>
                  </a:cubicBezTo>
                  <a:cubicBezTo>
                    <a:pt x="153" y="2"/>
                    <a:pt x="150" y="1"/>
                    <a:pt x="147" y="0"/>
                  </a:cubicBezTo>
                  <a:cubicBezTo>
                    <a:pt x="144" y="0"/>
                    <a:pt x="141" y="0"/>
                    <a:pt x="138" y="0"/>
                  </a:cubicBezTo>
                  <a:cubicBezTo>
                    <a:pt x="87" y="0"/>
                    <a:pt x="37" y="53"/>
                    <a:pt x="16" y="128"/>
                  </a:cubicBezTo>
                  <a:cubicBezTo>
                    <a:pt x="4" y="172"/>
                    <a:pt x="0" y="239"/>
                    <a:pt x="30" y="281"/>
                  </a:cubicBezTo>
                  <a:cubicBezTo>
                    <a:pt x="48" y="304"/>
                    <a:pt x="72" y="317"/>
                    <a:pt x="105" y="318"/>
                  </a:cubicBezTo>
                  <a:cubicBezTo>
                    <a:pt x="105" y="318"/>
                    <a:pt x="105" y="318"/>
                    <a:pt x="105" y="318"/>
                  </a:cubicBezTo>
                  <a:cubicBezTo>
                    <a:pt x="145" y="318"/>
                    <a:pt x="180" y="292"/>
                    <a:pt x="190" y="253"/>
                  </a:cubicBezTo>
                  <a:cubicBezTo>
                    <a:pt x="197" y="231"/>
                    <a:pt x="194" y="207"/>
                    <a:pt x="182" y="1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AEE8C14-2271-4B15-B6A9-57A6BD61B5A5}"/>
              </a:ext>
            </a:extLst>
          </p:cNvPr>
          <p:cNvSpPr txBox="1"/>
          <p:nvPr/>
        </p:nvSpPr>
        <p:spPr>
          <a:xfrm>
            <a:off x="7145578" y="3319378"/>
            <a:ext cx="3398277" cy="11544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This is a sample text. 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E7A245A6-F5BD-4B30-8501-330FDE88D855}"/>
              </a:ext>
            </a:extLst>
          </p:cNvPr>
          <p:cNvSpPr txBox="1">
            <a:spLocks/>
          </p:cNvSpPr>
          <p:nvPr/>
        </p:nvSpPr>
        <p:spPr>
          <a:xfrm>
            <a:off x="5807992" y="734138"/>
            <a:ext cx="5222056" cy="829702"/>
          </a:xfrm>
          <a:prstGeom prst="rect">
            <a:avLst/>
          </a:prstGeom>
        </p:spPr>
        <p:txBody>
          <a:bodyPr lIns="0" tIns="0" rIns="0" bIns="0" anchor="b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IN" sz="4400" b="1">
                <a:solidFill>
                  <a:schemeClr val="accent1"/>
                </a:solidFill>
              </a:rPr>
              <a:t>Client</a:t>
            </a:r>
            <a:r>
              <a:rPr lang="en-IN" sz="4400" b="1">
                <a:solidFill>
                  <a:schemeClr val="tx1">
                    <a:lumMod val="75000"/>
                    <a:lumOff val="25000"/>
                  </a:schemeClr>
                </a:solidFill>
              </a:rPr>
              <a:t> Testimonials</a:t>
            </a:r>
            <a:endParaRPr lang="en-IN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E7B8868-DA54-4236-ADD3-88AB5142CB4C}"/>
              </a:ext>
            </a:extLst>
          </p:cNvPr>
          <p:cNvSpPr/>
          <p:nvPr/>
        </p:nvSpPr>
        <p:spPr>
          <a:xfrm>
            <a:off x="11379249" y="4482759"/>
            <a:ext cx="809576" cy="1802901"/>
          </a:xfrm>
          <a:custGeom>
            <a:avLst/>
            <a:gdLst>
              <a:gd name="connsiteX0" fmla="*/ 809576 w 809576"/>
              <a:gd name="connsiteY0" fmla="*/ 0 h 1802901"/>
              <a:gd name="connsiteX1" fmla="*/ 809576 w 809576"/>
              <a:gd name="connsiteY1" fmla="*/ 1802901 h 1802901"/>
              <a:gd name="connsiteX2" fmla="*/ 714332 w 809576"/>
              <a:gd name="connsiteY2" fmla="*/ 1780931 h 1802901"/>
              <a:gd name="connsiteX3" fmla="*/ 95244 w 809576"/>
              <a:gd name="connsiteY3" fmla="*/ 1423921 h 1802901"/>
              <a:gd name="connsiteX4" fmla="*/ 0 w 809576"/>
              <a:gd name="connsiteY4" fmla="*/ 1259147 h 1802901"/>
              <a:gd name="connsiteX5" fmla="*/ 0 w 809576"/>
              <a:gd name="connsiteY5" fmla="*/ 545127 h 1802901"/>
              <a:gd name="connsiteX6" fmla="*/ 95244 w 809576"/>
              <a:gd name="connsiteY6" fmla="*/ 380353 h 1802901"/>
              <a:gd name="connsiteX7" fmla="*/ 714332 w 809576"/>
              <a:gd name="connsiteY7" fmla="*/ 23343 h 1802901"/>
              <a:gd name="connsiteX8" fmla="*/ 809576 w 809576"/>
              <a:gd name="connsiteY8" fmla="*/ 0 h 18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9576" h="1802901">
                <a:moveTo>
                  <a:pt x="809576" y="0"/>
                </a:moveTo>
                <a:lnTo>
                  <a:pt x="809576" y="1802901"/>
                </a:lnTo>
                <a:cubicBezTo>
                  <a:pt x="775233" y="1802901"/>
                  <a:pt x="740891" y="1795578"/>
                  <a:pt x="714332" y="1780931"/>
                </a:cubicBezTo>
                <a:cubicBezTo>
                  <a:pt x="95244" y="1423921"/>
                  <a:pt x="95244" y="1423921"/>
                  <a:pt x="95244" y="1423921"/>
                </a:cubicBezTo>
                <a:cubicBezTo>
                  <a:pt x="43959" y="1392797"/>
                  <a:pt x="0" y="1319564"/>
                  <a:pt x="0" y="1259147"/>
                </a:cubicBezTo>
                <a:lnTo>
                  <a:pt x="0" y="545127"/>
                </a:lnTo>
                <a:cubicBezTo>
                  <a:pt x="0" y="484710"/>
                  <a:pt x="43959" y="409646"/>
                  <a:pt x="95244" y="380353"/>
                </a:cubicBezTo>
                <a:cubicBezTo>
                  <a:pt x="714332" y="23343"/>
                  <a:pt x="714332" y="23343"/>
                  <a:pt x="714332" y="23343"/>
                </a:cubicBezTo>
                <a:cubicBezTo>
                  <a:pt x="740891" y="7781"/>
                  <a:pt x="775233" y="0"/>
                  <a:pt x="8095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419100" dist="292100" dir="1188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7ABA9B4-E240-4A8C-80DA-7989BED9ABA3}"/>
              </a:ext>
            </a:extLst>
          </p:cNvPr>
          <p:cNvSpPr/>
          <p:nvPr/>
        </p:nvSpPr>
        <p:spPr>
          <a:xfrm>
            <a:off x="0" y="0"/>
            <a:ext cx="2152139" cy="1554466"/>
          </a:xfrm>
          <a:custGeom>
            <a:avLst/>
            <a:gdLst>
              <a:gd name="connsiteX0" fmla="*/ 0 w 2152139"/>
              <a:gd name="connsiteY0" fmla="*/ 0 h 1554466"/>
              <a:gd name="connsiteX1" fmla="*/ 2152139 w 2152139"/>
              <a:gd name="connsiteY1" fmla="*/ 0 h 1554466"/>
              <a:gd name="connsiteX2" fmla="*/ 2152139 w 2152139"/>
              <a:gd name="connsiteY2" fmla="*/ 57407 h 1554466"/>
              <a:gd name="connsiteX3" fmla="*/ 2152139 w 2152139"/>
              <a:gd name="connsiteY3" fmla="*/ 676082 h 1554466"/>
              <a:gd name="connsiteX4" fmla="*/ 1998281 w 2152139"/>
              <a:gd name="connsiteY4" fmla="*/ 942259 h 1554466"/>
              <a:gd name="connsiteX5" fmla="*/ 998202 w 2152139"/>
              <a:gd name="connsiteY5" fmla="*/ 1518976 h 1554466"/>
              <a:gd name="connsiteX6" fmla="*/ 690485 w 2152139"/>
              <a:gd name="connsiteY6" fmla="*/ 1518976 h 1554466"/>
              <a:gd name="connsiteX7" fmla="*/ 15383 w 2152139"/>
              <a:gd name="connsiteY7" fmla="*/ 1129664 h 1554466"/>
              <a:gd name="connsiteX8" fmla="*/ 0 w 2152139"/>
              <a:gd name="connsiteY8" fmla="*/ 1120793 h 1554466"/>
              <a:gd name="connsiteX9" fmla="*/ 0 w 2152139"/>
              <a:gd name="connsiteY9" fmla="*/ 0 h 15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52139" h="1554466">
                <a:moveTo>
                  <a:pt x="0" y="0"/>
                </a:moveTo>
                <a:lnTo>
                  <a:pt x="2152139" y="0"/>
                </a:lnTo>
                <a:lnTo>
                  <a:pt x="2152139" y="57407"/>
                </a:lnTo>
                <a:cubicBezTo>
                  <a:pt x="2152139" y="676082"/>
                  <a:pt x="2152139" y="676082"/>
                  <a:pt x="2152139" y="676082"/>
                </a:cubicBezTo>
                <a:cubicBezTo>
                  <a:pt x="2152139" y="773680"/>
                  <a:pt x="2081128" y="891981"/>
                  <a:pt x="1998281" y="942259"/>
                </a:cubicBezTo>
                <a:cubicBezTo>
                  <a:pt x="998202" y="1518976"/>
                  <a:pt x="998202" y="1518976"/>
                  <a:pt x="998202" y="1518976"/>
                </a:cubicBezTo>
                <a:cubicBezTo>
                  <a:pt x="912396" y="1566296"/>
                  <a:pt x="776291" y="1566296"/>
                  <a:pt x="690485" y="1518976"/>
                </a:cubicBezTo>
                <a:cubicBezTo>
                  <a:pt x="377960" y="1338752"/>
                  <a:pt x="163100" y="1214848"/>
                  <a:pt x="15383" y="1129664"/>
                </a:cubicBezTo>
                <a:lnTo>
                  <a:pt x="0" y="11207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419100" dist="1778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0" name="Footer Placeholder 29">
            <a:extLst>
              <a:ext uri="{FF2B5EF4-FFF2-40B4-BE49-F238E27FC236}">
                <a16:creationId xmlns:a16="http://schemas.microsoft.com/office/drawing/2014/main" id="{B25D98E9-2E51-4FBE-AF8E-92C2E4AA6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addcompanyhere.com</a:t>
            </a:r>
            <a:endParaRPr lang="en-US" dirty="0"/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1596CBCC-AD3E-49F1-BA30-8BE48EBB4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9980C3E-AA94-4B4F-ADE8-C9872726EE4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382" y="1066644"/>
            <a:ext cx="4243174" cy="4724711"/>
          </a:xfrm>
        </p:spPr>
      </p:pic>
    </p:spTree>
    <p:extLst>
      <p:ext uri="{BB962C8B-B14F-4D97-AF65-F5344CB8AC3E}">
        <p14:creationId xmlns:p14="http://schemas.microsoft.com/office/powerpoint/2010/main" val="1564565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122C6897-D443-4524-8CF3-CF0AE3E26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/>
          <a:p>
            <a:r>
              <a:rPr lang="en-US"/>
              <a:t>addcompanyhere.com</a:t>
            </a:r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E087B330-BD7F-4540-AD51-273F183C7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4322" y="6126757"/>
            <a:ext cx="375722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AB2B291-4FA6-4E51-939B-BC0DD775F9DB}"/>
              </a:ext>
            </a:extLst>
          </p:cNvPr>
          <p:cNvGrpSpPr/>
          <p:nvPr/>
        </p:nvGrpSpPr>
        <p:grpSpPr>
          <a:xfrm>
            <a:off x="1326802" y="1556792"/>
            <a:ext cx="9535221" cy="4321364"/>
            <a:chOff x="1933751" y="1927147"/>
            <a:chExt cx="9535221" cy="4321364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3827AEEC-CCA5-4743-B8E2-BBA9B8221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9233" y="1927147"/>
              <a:ext cx="2450998" cy="2446859"/>
            </a:xfrm>
            <a:custGeom>
              <a:avLst/>
              <a:gdLst>
                <a:gd name="T0" fmla="*/ 236 w 1747"/>
                <a:gd name="T1" fmla="*/ 1357 h 1749"/>
                <a:gd name="T2" fmla="*/ 503 w 1747"/>
                <a:gd name="T3" fmla="*/ 236 h 1749"/>
                <a:gd name="T4" fmla="*/ 1624 w 1747"/>
                <a:gd name="T5" fmla="*/ 503 h 1749"/>
                <a:gd name="T6" fmla="*/ 1745 w 1747"/>
                <a:gd name="T7" fmla="*/ 941 h 1749"/>
                <a:gd name="T8" fmla="*/ 908 w 1747"/>
                <a:gd name="T9" fmla="*/ 1744 h 1749"/>
                <a:gd name="T10" fmla="*/ 156 w 1747"/>
                <a:gd name="T11" fmla="*/ 1744 h 1749"/>
                <a:gd name="T12" fmla="*/ 235 w 1747"/>
                <a:gd name="T13" fmla="*/ 1610 h 1749"/>
                <a:gd name="T14" fmla="*/ 236 w 1747"/>
                <a:gd name="T15" fmla="*/ 135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7" h="1749">
                  <a:moveTo>
                    <a:pt x="236" y="1357"/>
                  </a:moveTo>
                  <a:cubicBezTo>
                    <a:pt x="0" y="974"/>
                    <a:pt x="119" y="472"/>
                    <a:pt x="503" y="236"/>
                  </a:cubicBezTo>
                  <a:cubicBezTo>
                    <a:pt x="886" y="0"/>
                    <a:pt x="1388" y="119"/>
                    <a:pt x="1624" y="503"/>
                  </a:cubicBezTo>
                  <a:cubicBezTo>
                    <a:pt x="1705" y="634"/>
                    <a:pt x="1747" y="787"/>
                    <a:pt x="1745" y="941"/>
                  </a:cubicBezTo>
                  <a:cubicBezTo>
                    <a:pt x="1730" y="1392"/>
                    <a:pt x="1359" y="1749"/>
                    <a:pt x="908" y="1744"/>
                  </a:cubicBezTo>
                  <a:cubicBezTo>
                    <a:pt x="156" y="1744"/>
                    <a:pt x="156" y="1744"/>
                    <a:pt x="156" y="1744"/>
                  </a:cubicBezTo>
                  <a:cubicBezTo>
                    <a:pt x="235" y="1610"/>
                    <a:pt x="235" y="1610"/>
                    <a:pt x="235" y="1610"/>
                  </a:cubicBezTo>
                  <a:cubicBezTo>
                    <a:pt x="282" y="1532"/>
                    <a:pt x="282" y="1435"/>
                    <a:pt x="236" y="135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71500" dist="444500" dir="8100000" algn="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8C19300D-9301-4103-A1AC-81EB98395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3861" y="3075567"/>
              <a:ext cx="2434444" cy="2273044"/>
            </a:xfrm>
            <a:custGeom>
              <a:avLst/>
              <a:gdLst>
                <a:gd name="T0" fmla="*/ 1499 w 1735"/>
                <a:gd name="T1" fmla="*/ 1235 h 1624"/>
                <a:gd name="T2" fmla="*/ 1232 w 1735"/>
                <a:gd name="T3" fmla="*/ 114 h 1624"/>
                <a:gd name="T4" fmla="*/ 914 w 1735"/>
                <a:gd name="T5" fmla="*/ 0 h 1624"/>
                <a:gd name="T6" fmla="*/ 922 w 1735"/>
                <a:gd name="T7" fmla="*/ 120 h 1624"/>
                <a:gd name="T8" fmla="*/ 85 w 1735"/>
                <a:gd name="T9" fmla="*/ 923 h 1624"/>
                <a:gd name="T10" fmla="*/ 0 w 1735"/>
                <a:gd name="T11" fmla="*/ 923 h 1624"/>
                <a:gd name="T12" fmla="*/ 827 w 1735"/>
                <a:gd name="T13" fmla="*/ 1622 h 1624"/>
                <a:gd name="T14" fmla="*/ 1580 w 1735"/>
                <a:gd name="T15" fmla="*/ 1622 h 1624"/>
                <a:gd name="T16" fmla="*/ 1500 w 1735"/>
                <a:gd name="T17" fmla="*/ 1487 h 1624"/>
                <a:gd name="T18" fmla="*/ 1499 w 1735"/>
                <a:gd name="T19" fmla="*/ 1235 h 1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5" h="1624">
                  <a:moveTo>
                    <a:pt x="1499" y="1235"/>
                  </a:moveTo>
                  <a:cubicBezTo>
                    <a:pt x="1735" y="851"/>
                    <a:pt x="1615" y="349"/>
                    <a:pt x="1232" y="114"/>
                  </a:cubicBezTo>
                  <a:cubicBezTo>
                    <a:pt x="1135" y="54"/>
                    <a:pt x="1027" y="15"/>
                    <a:pt x="914" y="0"/>
                  </a:cubicBezTo>
                  <a:cubicBezTo>
                    <a:pt x="919" y="40"/>
                    <a:pt x="922" y="80"/>
                    <a:pt x="922" y="120"/>
                  </a:cubicBezTo>
                  <a:cubicBezTo>
                    <a:pt x="907" y="571"/>
                    <a:pt x="535" y="928"/>
                    <a:pt x="85" y="923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66" y="1328"/>
                    <a:pt x="417" y="1624"/>
                    <a:pt x="827" y="1622"/>
                  </a:cubicBezTo>
                  <a:cubicBezTo>
                    <a:pt x="1580" y="1622"/>
                    <a:pt x="1580" y="1622"/>
                    <a:pt x="1580" y="1622"/>
                  </a:cubicBezTo>
                  <a:cubicBezTo>
                    <a:pt x="1500" y="1487"/>
                    <a:pt x="1500" y="1487"/>
                    <a:pt x="1500" y="1487"/>
                  </a:cubicBezTo>
                  <a:cubicBezTo>
                    <a:pt x="1453" y="1410"/>
                    <a:pt x="1453" y="1313"/>
                    <a:pt x="1499" y="12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71500" dist="444500" dir="8100000" algn="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F94A1553-66F9-40B2-9C51-5A85392738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7167" y="1975774"/>
              <a:ext cx="3656322" cy="3450433"/>
            </a:xfrm>
            <a:custGeom>
              <a:avLst/>
              <a:gdLst>
                <a:gd name="T0" fmla="*/ 2353 w 2606"/>
                <a:gd name="T1" fmla="*/ 2244 h 2466"/>
                <a:gd name="T2" fmla="*/ 2353 w 2606"/>
                <a:gd name="T3" fmla="*/ 2051 h 2466"/>
                <a:gd name="T4" fmla="*/ 2067 w 2606"/>
                <a:gd name="T5" fmla="*/ 850 h 2466"/>
                <a:gd name="T6" fmla="*/ 1771 w 2606"/>
                <a:gd name="T7" fmla="*/ 736 h 2466"/>
                <a:gd name="T8" fmla="*/ 1511 w 2606"/>
                <a:gd name="T9" fmla="*/ 258 h 2466"/>
                <a:gd name="T10" fmla="*/ 840 w 2606"/>
                <a:gd name="T11" fmla="*/ 21 h 2466"/>
                <a:gd name="T12" fmla="*/ 38 w 2606"/>
                <a:gd name="T13" fmla="*/ 960 h 2466"/>
                <a:gd name="T14" fmla="*/ 167 w 2606"/>
                <a:gd name="T15" fmla="*/ 1352 h 2466"/>
                <a:gd name="T16" fmla="*/ 167 w 2606"/>
                <a:gd name="T17" fmla="*/ 1544 h 2466"/>
                <a:gd name="T18" fmla="*/ 86 w 2606"/>
                <a:gd name="T19" fmla="*/ 1680 h 2466"/>
                <a:gd name="T20" fmla="*/ 106 w 2606"/>
                <a:gd name="T21" fmla="*/ 1759 h 2466"/>
                <a:gd name="T22" fmla="*/ 136 w 2606"/>
                <a:gd name="T23" fmla="*/ 1767 h 2466"/>
                <a:gd name="T24" fmla="*/ 755 w 2606"/>
                <a:gd name="T25" fmla="*/ 1767 h 2466"/>
                <a:gd name="T26" fmla="*/ 1628 w 2606"/>
                <a:gd name="T27" fmla="*/ 2466 h 2466"/>
                <a:gd name="T28" fmla="*/ 2383 w 2606"/>
                <a:gd name="T29" fmla="*/ 2466 h 2466"/>
                <a:gd name="T30" fmla="*/ 2441 w 2606"/>
                <a:gd name="T31" fmla="*/ 2408 h 2466"/>
                <a:gd name="T32" fmla="*/ 2433 w 2606"/>
                <a:gd name="T33" fmla="*/ 2378 h 2466"/>
                <a:gd name="T34" fmla="*/ 2353 w 2606"/>
                <a:gd name="T35" fmla="*/ 2244 h 2466"/>
                <a:gd name="T36" fmla="*/ 237 w 2606"/>
                <a:gd name="T37" fmla="*/ 1651 h 2466"/>
                <a:gd name="T38" fmla="*/ 265 w 2606"/>
                <a:gd name="T39" fmla="*/ 1604 h 2466"/>
                <a:gd name="T40" fmla="*/ 265 w 2606"/>
                <a:gd name="T41" fmla="*/ 1291 h 2466"/>
                <a:gd name="T42" fmla="*/ 513 w 2606"/>
                <a:gd name="T43" fmla="*/ 250 h 2466"/>
                <a:gd name="T44" fmla="*/ 1554 w 2606"/>
                <a:gd name="T45" fmla="*/ 498 h 2466"/>
                <a:gd name="T46" fmla="*/ 1667 w 2606"/>
                <a:gd name="T47" fmla="*/ 905 h 2466"/>
                <a:gd name="T48" fmla="*/ 888 w 2606"/>
                <a:gd name="T49" fmla="*/ 1651 h 2466"/>
                <a:gd name="T50" fmla="*/ 237 w 2606"/>
                <a:gd name="T51" fmla="*/ 1651 h 2466"/>
                <a:gd name="T52" fmla="*/ 1630 w 2606"/>
                <a:gd name="T53" fmla="*/ 2350 h 2466"/>
                <a:gd name="T54" fmla="*/ 874 w 2606"/>
                <a:gd name="T55" fmla="*/ 1767 h 2466"/>
                <a:gd name="T56" fmla="*/ 888 w 2606"/>
                <a:gd name="T57" fmla="*/ 1767 h 2466"/>
                <a:gd name="T58" fmla="*/ 1783 w 2606"/>
                <a:gd name="T59" fmla="*/ 907 h 2466"/>
                <a:gd name="T60" fmla="*/ 1783 w 2606"/>
                <a:gd name="T61" fmla="*/ 856 h 2466"/>
                <a:gd name="T62" fmla="*/ 2347 w 2606"/>
                <a:gd name="T63" fmla="*/ 1766 h 2466"/>
                <a:gd name="T64" fmla="*/ 2254 w 2606"/>
                <a:gd name="T65" fmla="*/ 1990 h 2466"/>
                <a:gd name="T66" fmla="*/ 2254 w 2606"/>
                <a:gd name="T67" fmla="*/ 2302 h 2466"/>
                <a:gd name="T68" fmla="*/ 2282 w 2606"/>
                <a:gd name="T69" fmla="*/ 2350 h 2466"/>
                <a:gd name="T70" fmla="*/ 1630 w 2606"/>
                <a:gd name="T71" fmla="*/ 2350 h 2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06" h="2466">
                  <a:moveTo>
                    <a:pt x="2353" y="2244"/>
                  </a:moveTo>
                  <a:cubicBezTo>
                    <a:pt x="2318" y="2185"/>
                    <a:pt x="2318" y="2111"/>
                    <a:pt x="2353" y="2051"/>
                  </a:cubicBezTo>
                  <a:cubicBezTo>
                    <a:pt x="2606" y="1641"/>
                    <a:pt x="2478" y="1103"/>
                    <a:pt x="2067" y="850"/>
                  </a:cubicBezTo>
                  <a:cubicBezTo>
                    <a:pt x="1976" y="794"/>
                    <a:pt x="1876" y="756"/>
                    <a:pt x="1771" y="736"/>
                  </a:cubicBezTo>
                  <a:cubicBezTo>
                    <a:pt x="1738" y="553"/>
                    <a:pt x="1646" y="385"/>
                    <a:pt x="1511" y="258"/>
                  </a:cubicBezTo>
                  <a:cubicBezTo>
                    <a:pt x="1331" y="87"/>
                    <a:pt x="1087" y="0"/>
                    <a:pt x="840" y="21"/>
                  </a:cubicBezTo>
                  <a:cubicBezTo>
                    <a:pt x="359" y="59"/>
                    <a:pt x="0" y="479"/>
                    <a:pt x="38" y="960"/>
                  </a:cubicBezTo>
                  <a:cubicBezTo>
                    <a:pt x="49" y="1099"/>
                    <a:pt x="93" y="1234"/>
                    <a:pt x="167" y="1352"/>
                  </a:cubicBezTo>
                  <a:cubicBezTo>
                    <a:pt x="202" y="1411"/>
                    <a:pt x="202" y="1485"/>
                    <a:pt x="167" y="1544"/>
                  </a:cubicBezTo>
                  <a:cubicBezTo>
                    <a:pt x="86" y="1680"/>
                    <a:pt x="86" y="1680"/>
                    <a:pt x="86" y="1680"/>
                  </a:cubicBezTo>
                  <a:cubicBezTo>
                    <a:pt x="69" y="1707"/>
                    <a:pt x="78" y="1743"/>
                    <a:pt x="106" y="1759"/>
                  </a:cubicBezTo>
                  <a:cubicBezTo>
                    <a:pt x="115" y="1765"/>
                    <a:pt x="125" y="1767"/>
                    <a:pt x="136" y="1767"/>
                  </a:cubicBezTo>
                  <a:cubicBezTo>
                    <a:pt x="755" y="1767"/>
                    <a:pt x="755" y="1767"/>
                    <a:pt x="755" y="1767"/>
                  </a:cubicBezTo>
                  <a:cubicBezTo>
                    <a:pt x="846" y="2176"/>
                    <a:pt x="1209" y="2466"/>
                    <a:pt x="1628" y="2466"/>
                  </a:cubicBezTo>
                  <a:cubicBezTo>
                    <a:pt x="2383" y="2466"/>
                    <a:pt x="2383" y="2466"/>
                    <a:pt x="2383" y="2466"/>
                  </a:cubicBezTo>
                  <a:cubicBezTo>
                    <a:pt x="2415" y="2466"/>
                    <a:pt x="2441" y="2440"/>
                    <a:pt x="2441" y="2408"/>
                  </a:cubicBezTo>
                  <a:cubicBezTo>
                    <a:pt x="2441" y="2397"/>
                    <a:pt x="2438" y="2387"/>
                    <a:pt x="2433" y="2378"/>
                  </a:cubicBezTo>
                  <a:lnTo>
                    <a:pt x="2353" y="2244"/>
                  </a:lnTo>
                  <a:close/>
                  <a:moveTo>
                    <a:pt x="237" y="1651"/>
                  </a:moveTo>
                  <a:cubicBezTo>
                    <a:pt x="265" y="1604"/>
                    <a:pt x="265" y="1604"/>
                    <a:pt x="265" y="1604"/>
                  </a:cubicBezTo>
                  <a:cubicBezTo>
                    <a:pt x="324" y="1508"/>
                    <a:pt x="324" y="1387"/>
                    <a:pt x="265" y="1291"/>
                  </a:cubicBezTo>
                  <a:cubicBezTo>
                    <a:pt x="46" y="935"/>
                    <a:pt x="157" y="469"/>
                    <a:pt x="513" y="250"/>
                  </a:cubicBezTo>
                  <a:cubicBezTo>
                    <a:pt x="869" y="31"/>
                    <a:pt x="1335" y="142"/>
                    <a:pt x="1554" y="498"/>
                  </a:cubicBezTo>
                  <a:cubicBezTo>
                    <a:pt x="1630" y="620"/>
                    <a:pt x="1669" y="762"/>
                    <a:pt x="1667" y="905"/>
                  </a:cubicBezTo>
                  <a:cubicBezTo>
                    <a:pt x="1653" y="1324"/>
                    <a:pt x="1307" y="1655"/>
                    <a:pt x="888" y="1651"/>
                  </a:cubicBezTo>
                  <a:lnTo>
                    <a:pt x="237" y="1651"/>
                  </a:lnTo>
                  <a:close/>
                  <a:moveTo>
                    <a:pt x="1630" y="2350"/>
                  </a:moveTo>
                  <a:cubicBezTo>
                    <a:pt x="1275" y="2352"/>
                    <a:pt x="963" y="2112"/>
                    <a:pt x="874" y="1767"/>
                  </a:cubicBezTo>
                  <a:cubicBezTo>
                    <a:pt x="888" y="1767"/>
                    <a:pt x="888" y="1767"/>
                    <a:pt x="888" y="1767"/>
                  </a:cubicBezTo>
                  <a:cubicBezTo>
                    <a:pt x="1370" y="1771"/>
                    <a:pt x="1768" y="1389"/>
                    <a:pt x="1783" y="907"/>
                  </a:cubicBezTo>
                  <a:cubicBezTo>
                    <a:pt x="1783" y="890"/>
                    <a:pt x="1783" y="873"/>
                    <a:pt x="1783" y="856"/>
                  </a:cubicBezTo>
                  <a:cubicBezTo>
                    <a:pt x="2190" y="952"/>
                    <a:pt x="2442" y="1359"/>
                    <a:pt x="2347" y="1766"/>
                  </a:cubicBezTo>
                  <a:cubicBezTo>
                    <a:pt x="2328" y="1845"/>
                    <a:pt x="2297" y="1921"/>
                    <a:pt x="2254" y="1990"/>
                  </a:cubicBezTo>
                  <a:cubicBezTo>
                    <a:pt x="2196" y="2086"/>
                    <a:pt x="2196" y="2206"/>
                    <a:pt x="2254" y="2302"/>
                  </a:cubicBezTo>
                  <a:cubicBezTo>
                    <a:pt x="2282" y="2350"/>
                    <a:pt x="2282" y="2350"/>
                    <a:pt x="2282" y="2350"/>
                  </a:cubicBezTo>
                  <a:cubicBezTo>
                    <a:pt x="1630" y="2350"/>
                    <a:pt x="1630" y="2350"/>
                    <a:pt x="1630" y="235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2F11B3E9-5E51-4F0C-B563-756B92A42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377" y="2697933"/>
              <a:ext cx="760441" cy="735609"/>
            </a:xfrm>
            <a:custGeom>
              <a:avLst/>
              <a:gdLst>
                <a:gd name="T0" fmla="*/ 373 w 542"/>
                <a:gd name="T1" fmla="*/ 238 h 526"/>
                <a:gd name="T2" fmla="*/ 373 w 542"/>
                <a:gd name="T3" fmla="*/ 238 h 526"/>
                <a:gd name="T4" fmla="*/ 178 w 542"/>
                <a:gd name="T5" fmla="*/ 339 h 526"/>
                <a:gd name="T6" fmla="*/ 173 w 542"/>
                <a:gd name="T7" fmla="*/ 345 h 526"/>
                <a:gd name="T8" fmla="*/ 198 w 542"/>
                <a:gd name="T9" fmla="*/ 526 h 526"/>
                <a:gd name="T10" fmla="*/ 315 w 542"/>
                <a:gd name="T11" fmla="*/ 526 h 526"/>
                <a:gd name="T12" fmla="*/ 327 w 542"/>
                <a:gd name="T13" fmla="*/ 457 h 526"/>
                <a:gd name="T14" fmla="*/ 542 w 542"/>
                <a:gd name="T15" fmla="*/ 236 h 526"/>
                <a:gd name="T16" fmla="*/ 542 w 542"/>
                <a:gd name="T17" fmla="*/ 236 h 526"/>
                <a:gd name="T18" fmla="*/ 272 w 542"/>
                <a:gd name="T19" fmla="*/ 3 h 526"/>
                <a:gd name="T20" fmla="*/ 0 w 542"/>
                <a:gd name="T21" fmla="*/ 123 h 526"/>
                <a:gd name="T22" fmla="*/ 102 w 542"/>
                <a:gd name="T23" fmla="*/ 236 h 526"/>
                <a:gd name="T24" fmla="*/ 269 w 542"/>
                <a:gd name="T25" fmla="*/ 159 h 526"/>
                <a:gd name="T26" fmla="*/ 373 w 542"/>
                <a:gd name="T27" fmla="*/ 23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2" h="526">
                  <a:moveTo>
                    <a:pt x="373" y="238"/>
                  </a:moveTo>
                  <a:cubicBezTo>
                    <a:pt x="373" y="238"/>
                    <a:pt x="373" y="238"/>
                    <a:pt x="373" y="238"/>
                  </a:cubicBezTo>
                  <a:cubicBezTo>
                    <a:pt x="373" y="296"/>
                    <a:pt x="319" y="333"/>
                    <a:pt x="178" y="339"/>
                  </a:cubicBezTo>
                  <a:cubicBezTo>
                    <a:pt x="173" y="345"/>
                    <a:pt x="173" y="345"/>
                    <a:pt x="173" y="345"/>
                  </a:cubicBezTo>
                  <a:cubicBezTo>
                    <a:pt x="198" y="526"/>
                    <a:pt x="198" y="526"/>
                    <a:pt x="198" y="526"/>
                  </a:cubicBezTo>
                  <a:cubicBezTo>
                    <a:pt x="315" y="526"/>
                    <a:pt x="315" y="526"/>
                    <a:pt x="315" y="526"/>
                  </a:cubicBezTo>
                  <a:cubicBezTo>
                    <a:pt x="327" y="457"/>
                    <a:pt x="327" y="457"/>
                    <a:pt x="327" y="457"/>
                  </a:cubicBezTo>
                  <a:cubicBezTo>
                    <a:pt x="446" y="436"/>
                    <a:pt x="542" y="378"/>
                    <a:pt x="542" y="236"/>
                  </a:cubicBezTo>
                  <a:cubicBezTo>
                    <a:pt x="542" y="236"/>
                    <a:pt x="542" y="236"/>
                    <a:pt x="542" y="236"/>
                  </a:cubicBezTo>
                  <a:cubicBezTo>
                    <a:pt x="542" y="88"/>
                    <a:pt x="433" y="3"/>
                    <a:pt x="272" y="3"/>
                  </a:cubicBezTo>
                  <a:cubicBezTo>
                    <a:pt x="168" y="0"/>
                    <a:pt x="68" y="44"/>
                    <a:pt x="0" y="123"/>
                  </a:cubicBezTo>
                  <a:cubicBezTo>
                    <a:pt x="102" y="236"/>
                    <a:pt x="102" y="236"/>
                    <a:pt x="102" y="236"/>
                  </a:cubicBezTo>
                  <a:cubicBezTo>
                    <a:pt x="145" y="188"/>
                    <a:pt x="205" y="160"/>
                    <a:pt x="269" y="159"/>
                  </a:cubicBezTo>
                  <a:cubicBezTo>
                    <a:pt x="336" y="159"/>
                    <a:pt x="373" y="188"/>
                    <a:pt x="373" y="23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D3687703-0327-46C6-BBD4-D42837F39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992" y="3556662"/>
              <a:ext cx="252446" cy="249341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E9BD98-4343-4AA3-8E98-2BFA49E75B62}"/>
                </a:ext>
              </a:extLst>
            </p:cNvPr>
            <p:cNvSpPr txBox="1"/>
            <p:nvPr/>
          </p:nvSpPr>
          <p:spPr>
            <a:xfrm>
              <a:off x="1933751" y="4755363"/>
              <a:ext cx="27350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This is a sample text. Insert your desired text for this label of data.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9372694-6824-4993-AE7A-BCECB596CF7B}"/>
                </a:ext>
              </a:extLst>
            </p:cNvPr>
            <p:cNvSpPr txBox="1"/>
            <p:nvPr/>
          </p:nvSpPr>
          <p:spPr>
            <a:xfrm>
              <a:off x="8733944" y="5417514"/>
              <a:ext cx="27350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This is a sample text. Insert your desired text for this label of data. </a:t>
              </a:r>
            </a:p>
          </p:txBody>
        </p:sp>
      </p:grp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D7C23AFD-7370-43DF-8B3C-8DF266B67C75}"/>
              </a:ext>
            </a:extLst>
          </p:cNvPr>
          <p:cNvSpPr txBox="1">
            <a:spLocks/>
          </p:cNvSpPr>
          <p:nvPr/>
        </p:nvSpPr>
        <p:spPr>
          <a:xfrm>
            <a:off x="560040" y="571072"/>
            <a:ext cx="5222056" cy="1401223"/>
          </a:xfrm>
          <a:prstGeom prst="rect">
            <a:avLst/>
          </a:prstGeom>
        </p:spPr>
        <p:txBody>
          <a:bodyPr lIns="0" tIns="0" rIns="0" bIns="0" anchor="t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US" sz="5400" b="1" dirty="0">
                <a:solidFill>
                  <a:schemeClr val="accent1"/>
                </a:solidFill>
              </a:rPr>
              <a:t>Questions &amp; </a:t>
            </a:r>
            <a:r>
              <a:rPr lang="en-US" sz="5400" b="1" dirty="0"/>
              <a:t>Answers</a:t>
            </a:r>
            <a:endParaRPr lang="en-IN" sz="5400" b="1" dirty="0"/>
          </a:p>
        </p:txBody>
      </p:sp>
    </p:spTree>
    <p:extLst>
      <p:ext uri="{BB962C8B-B14F-4D97-AF65-F5344CB8AC3E}">
        <p14:creationId xmlns:p14="http://schemas.microsoft.com/office/powerpoint/2010/main" val="2637634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1207054B-91E2-4E68-88E7-A500D1EBE97B}"/>
              </a:ext>
            </a:extLst>
          </p:cNvPr>
          <p:cNvSpPr txBox="1">
            <a:spLocks/>
          </p:cNvSpPr>
          <p:nvPr/>
        </p:nvSpPr>
        <p:spPr>
          <a:xfrm>
            <a:off x="2363046" y="1878643"/>
            <a:ext cx="2830967" cy="1646690"/>
          </a:xfrm>
          <a:prstGeom prst="rect">
            <a:avLst/>
          </a:prstGeom>
        </p:spPr>
        <p:txBody>
          <a:bodyPr anchor="ctr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en-IN" sz="7200" b="1" dirty="0">
                <a:solidFill>
                  <a:schemeClr val="bg1"/>
                </a:solidFill>
              </a:rPr>
              <a:t>Thank 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en-IN" sz="7200" b="1" dirty="0">
                <a:solidFill>
                  <a:schemeClr val="bg1"/>
                </a:solidFill>
              </a:rPr>
              <a:t>You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DAEFCD1-5765-4CDA-9A2C-075C97299AAB}"/>
              </a:ext>
            </a:extLst>
          </p:cNvPr>
          <p:cNvGrpSpPr/>
          <p:nvPr/>
        </p:nvGrpSpPr>
        <p:grpSpPr>
          <a:xfrm>
            <a:off x="6819792" y="1076136"/>
            <a:ext cx="3813884" cy="4705729"/>
            <a:chOff x="6312976" y="979802"/>
            <a:chExt cx="3813884" cy="470572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C2CE004-047D-4A23-B58B-55BB290301A9}"/>
                </a:ext>
              </a:extLst>
            </p:cNvPr>
            <p:cNvSpPr/>
            <p:nvPr userDrawn="1"/>
          </p:nvSpPr>
          <p:spPr>
            <a:xfrm>
              <a:off x="6819792" y="3136612"/>
              <a:ext cx="2612625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defRPr/>
              </a:pPr>
              <a:r>
                <a:rPr lang="en-US" sz="1600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This is a sample text. Insert your desired text here. 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51AA894-B291-4878-B35D-22E7545D976A}"/>
                </a:ext>
              </a:extLst>
            </p:cNvPr>
            <p:cNvGrpSpPr/>
            <p:nvPr userDrawn="1"/>
          </p:nvGrpSpPr>
          <p:grpSpPr>
            <a:xfrm>
              <a:off x="6312976" y="3275603"/>
              <a:ext cx="216451" cy="306793"/>
              <a:chOff x="-2689225" y="1136650"/>
              <a:chExt cx="3708401" cy="5256212"/>
            </a:xfrm>
            <a:solidFill>
              <a:schemeClr val="bg1"/>
            </a:solidFill>
          </p:grpSpPr>
          <p:sp>
            <p:nvSpPr>
              <p:cNvPr id="14" name="Freeform 5">
                <a:extLst>
                  <a:ext uri="{FF2B5EF4-FFF2-40B4-BE49-F238E27FC236}">
                    <a16:creationId xmlns:a16="http://schemas.microsoft.com/office/drawing/2014/main" id="{453038C1-7621-444C-B4A4-C0A2753BDE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89225" y="1136650"/>
                <a:ext cx="3708401" cy="5256212"/>
              </a:xfrm>
              <a:custGeom>
                <a:avLst/>
                <a:gdLst>
                  <a:gd name="T0" fmla="*/ 861 w 1722"/>
                  <a:gd name="T1" fmla="*/ 0 h 2448"/>
                  <a:gd name="T2" fmla="*/ 0 w 1722"/>
                  <a:gd name="T3" fmla="*/ 861 h 2448"/>
                  <a:gd name="T4" fmla="*/ 129 w 1722"/>
                  <a:gd name="T5" fmla="*/ 1313 h 2448"/>
                  <a:gd name="T6" fmla="*/ 812 w 1722"/>
                  <a:gd name="T7" fmla="*/ 2414 h 2448"/>
                  <a:gd name="T8" fmla="*/ 873 w 1722"/>
                  <a:gd name="T9" fmla="*/ 2448 h 2448"/>
                  <a:gd name="T10" fmla="*/ 874 w 1722"/>
                  <a:gd name="T11" fmla="*/ 2448 h 2448"/>
                  <a:gd name="T12" fmla="*/ 934 w 1722"/>
                  <a:gd name="T13" fmla="*/ 2413 h 2448"/>
                  <a:gd name="T14" fmla="*/ 1600 w 1722"/>
                  <a:gd name="T15" fmla="*/ 1302 h 2448"/>
                  <a:gd name="T16" fmla="*/ 1722 w 1722"/>
                  <a:gd name="T17" fmla="*/ 861 h 2448"/>
                  <a:gd name="T18" fmla="*/ 861 w 1722"/>
                  <a:gd name="T19" fmla="*/ 0 h 2448"/>
                  <a:gd name="T20" fmla="*/ 1477 w 1722"/>
                  <a:gd name="T21" fmla="*/ 1228 h 2448"/>
                  <a:gd name="T22" fmla="*/ 872 w 1722"/>
                  <a:gd name="T23" fmla="*/ 2239 h 2448"/>
                  <a:gd name="T24" fmla="*/ 251 w 1722"/>
                  <a:gd name="T25" fmla="*/ 1238 h 2448"/>
                  <a:gd name="T26" fmla="*/ 143 w 1722"/>
                  <a:gd name="T27" fmla="*/ 861 h 2448"/>
                  <a:gd name="T28" fmla="*/ 861 w 1722"/>
                  <a:gd name="T29" fmla="*/ 142 h 2448"/>
                  <a:gd name="T30" fmla="*/ 1579 w 1722"/>
                  <a:gd name="T31" fmla="*/ 861 h 2448"/>
                  <a:gd name="T32" fmla="*/ 1477 w 1722"/>
                  <a:gd name="T33" fmla="*/ 1228 h 2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22" h="2448">
                    <a:moveTo>
                      <a:pt x="861" y="0"/>
                    </a:moveTo>
                    <a:cubicBezTo>
                      <a:pt x="386" y="0"/>
                      <a:pt x="0" y="386"/>
                      <a:pt x="0" y="861"/>
                    </a:cubicBezTo>
                    <a:cubicBezTo>
                      <a:pt x="0" y="1021"/>
                      <a:pt x="45" y="1177"/>
                      <a:pt x="129" y="1313"/>
                    </a:cubicBezTo>
                    <a:cubicBezTo>
                      <a:pt x="812" y="2414"/>
                      <a:pt x="812" y="2414"/>
                      <a:pt x="812" y="2414"/>
                    </a:cubicBezTo>
                    <a:cubicBezTo>
                      <a:pt x="825" y="2435"/>
                      <a:pt x="848" y="2448"/>
                      <a:pt x="873" y="2448"/>
                    </a:cubicBezTo>
                    <a:cubicBezTo>
                      <a:pt x="873" y="2448"/>
                      <a:pt x="873" y="2448"/>
                      <a:pt x="874" y="2448"/>
                    </a:cubicBezTo>
                    <a:cubicBezTo>
                      <a:pt x="899" y="2448"/>
                      <a:pt x="922" y="2435"/>
                      <a:pt x="934" y="2413"/>
                    </a:cubicBezTo>
                    <a:cubicBezTo>
                      <a:pt x="1600" y="1302"/>
                      <a:pt x="1600" y="1302"/>
                      <a:pt x="1600" y="1302"/>
                    </a:cubicBezTo>
                    <a:cubicBezTo>
                      <a:pt x="1680" y="1169"/>
                      <a:pt x="1722" y="1016"/>
                      <a:pt x="1722" y="861"/>
                    </a:cubicBezTo>
                    <a:cubicBezTo>
                      <a:pt x="1722" y="386"/>
                      <a:pt x="1336" y="0"/>
                      <a:pt x="861" y="0"/>
                    </a:cubicBezTo>
                    <a:close/>
                    <a:moveTo>
                      <a:pt x="1477" y="1228"/>
                    </a:moveTo>
                    <a:cubicBezTo>
                      <a:pt x="872" y="2239"/>
                      <a:pt x="872" y="2239"/>
                      <a:pt x="872" y="2239"/>
                    </a:cubicBezTo>
                    <a:cubicBezTo>
                      <a:pt x="251" y="1238"/>
                      <a:pt x="251" y="1238"/>
                      <a:pt x="251" y="1238"/>
                    </a:cubicBezTo>
                    <a:cubicBezTo>
                      <a:pt x="181" y="1125"/>
                      <a:pt x="143" y="994"/>
                      <a:pt x="143" y="861"/>
                    </a:cubicBezTo>
                    <a:cubicBezTo>
                      <a:pt x="143" y="465"/>
                      <a:pt x="466" y="142"/>
                      <a:pt x="861" y="142"/>
                    </a:cubicBezTo>
                    <a:cubicBezTo>
                      <a:pt x="1256" y="142"/>
                      <a:pt x="1579" y="465"/>
                      <a:pt x="1579" y="861"/>
                    </a:cubicBezTo>
                    <a:cubicBezTo>
                      <a:pt x="1579" y="990"/>
                      <a:pt x="1543" y="1117"/>
                      <a:pt x="1477" y="12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id="{EB6709F8-8CC5-4876-AA0D-D16355D27D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760538" y="2060575"/>
                <a:ext cx="1852613" cy="1849437"/>
              </a:xfrm>
              <a:custGeom>
                <a:avLst/>
                <a:gdLst>
                  <a:gd name="T0" fmla="*/ 430 w 860"/>
                  <a:gd name="T1" fmla="*/ 0 h 861"/>
                  <a:gd name="T2" fmla="*/ 0 w 860"/>
                  <a:gd name="T3" fmla="*/ 431 h 861"/>
                  <a:gd name="T4" fmla="*/ 430 w 860"/>
                  <a:gd name="T5" fmla="*/ 861 h 861"/>
                  <a:gd name="T6" fmla="*/ 860 w 860"/>
                  <a:gd name="T7" fmla="*/ 431 h 861"/>
                  <a:gd name="T8" fmla="*/ 430 w 860"/>
                  <a:gd name="T9" fmla="*/ 0 h 861"/>
                  <a:gd name="T10" fmla="*/ 430 w 860"/>
                  <a:gd name="T11" fmla="*/ 718 h 861"/>
                  <a:gd name="T12" fmla="*/ 142 w 860"/>
                  <a:gd name="T13" fmla="*/ 431 h 861"/>
                  <a:gd name="T14" fmla="*/ 430 w 860"/>
                  <a:gd name="T15" fmla="*/ 143 h 861"/>
                  <a:gd name="T16" fmla="*/ 717 w 860"/>
                  <a:gd name="T17" fmla="*/ 431 h 861"/>
                  <a:gd name="T18" fmla="*/ 430 w 860"/>
                  <a:gd name="T19" fmla="*/ 718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0" h="861">
                    <a:moveTo>
                      <a:pt x="430" y="0"/>
                    </a:moveTo>
                    <a:cubicBezTo>
                      <a:pt x="193" y="0"/>
                      <a:pt x="0" y="193"/>
                      <a:pt x="0" y="431"/>
                    </a:cubicBezTo>
                    <a:cubicBezTo>
                      <a:pt x="0" y="666"/>
                      <a:pt x="190" y="861"/>
                      <a:pt x="430" y="861"/>
                    </a:cubicBezTo>
                    <a:cubicBezTo>
                      <a:pt x="673" y="861"/>
                      <a:pt x="860" y="664"/>
                      <a:pt x="860" y="431"/>
                    </a:cubicBezTo>
                    <a:cubicBezTo>
                      <a:pt x="860" y="193"/>
                      <a:pt x="667" y="0"/>
                      <a:pt x="430" y="0"/>
                    </a:cubicBezTo>
                    <a:close/>
                    <a:moveTo>
                      <a:pt x="430" y="718"/>
                    </a:moveTo>
                    <a:cubicBezTo>
                      <a:pt x="271" y="718"/>
                      <a:pt x="142" y="589"/>
                      <a:pt x="142" y="431"/>
                    </a:cubicBezTo>
                    <a:cubicBezTo>
                      <a:pt x="142" y="272"/>
                      <a:pt x="272" y="143"/>
                      <a:pt x="430" y="143"/>
                    </a:cubicBezTo>
                    <a:cubicBezTo>
                      <a:pt x="588" y="143"/>
                      <a:pt x="717" y="272"/>
                      <a:pt x="717" y="431"/>
                    </a:cubicBezTo>
                    <a:cubicBezTo>
                      <a:pt x="717" y="587"/>
                      <a:pt x="592" y="718"/>
                      <a:pt x="430" y="7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D152A11-0BBB-419F-B92F-B295EEE666FF}"/>
                </a:ext>
              </a:extLst>
            </p:cNvPr>
            <p:cNvSpPr/>
            <p:nvPr userDrawn="1"/>
          </p:nvSpPr>
          <p:spPr>
            <a:xfrm>
              <a:off x="6795144" y="4057222"/>
              <a:ext cx="2637273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defRPr/>
              </a:pPr>
              <a:r>
                <a:rPr lang="en-US" sz="2000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(999</a:t>
              </a:r>
              <a:r>
                <a:rPr lang="en-US" sz="2000" kern="0">
                  <a:solidFill>
                    <a:schemeClr val="bg1"/>
                  </a:solidFill>
                  <a:cs typeface="Arial" panose="020B0604020202020204" pitchFamily="34" charset="0"/>
                </a:rPr>
                <a:t>) 123-4567</a:t>
              </a:r>
              <a:endParaRPr lang="en-US" sz="20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>
                <a:defRPr/>
              </a:pPr>
              <a:r>
                <a:rPr lang="en-US" sz="2000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(999</a:t>
              </a:r>
              <a:r>
                <a:rPr lang="en-US" sz="2000" kern="0">
                  <a:solidFill>
                    <a:schemeClr val="bg1"/>
                  </a:solidFill>
                  <a:cs typeface="Arial" panose="020B0604020202020204" pitchFamily="34" charset="0"/>
                </a:rPr>
                <a:t>) 123-4567</a:t>
              </a:r>
              <a:endParaRPr lang="en-US" sz="20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7B29417-9F4E-4CF4-B3E9-530F43387B8E}"/>
                </a:ext>
              </a:extLst>
            </p:cNvPr>
            <p:cNvGrpSpPr/>
            <p:nvPr userDrawn="1"/>
          </p:nvGrpSpPr>
          <p:grpSpPr>
            <a:xfrm>
              <a:off x="6312976" y="4277977"/>
              <a:ext cx="267741" cy="266376"/>
              <a:chOff x="-4170363" y="1123951"/>
              <a:chExt cx="5295900" cy="5268911"/>
            </a:xfrm>
            <a:solidFill>
              <a:schemeClr val="bg1"/>
            </a:solidFill>
          </p:grpSpPr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FB4D3EF-72A1-4DDC-8D3A-6DC4F48DB5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170363" y="1441450"/>
                <a:ext cx="4964113" cy="4951412"/>
              </a:xfrm>
              <a:custGeom>
                <a:avLst/>
                <a:gdLst>
                  <a:gd name="T0" fmla="*/ 1768 w 2306"/>
                  <a:gd name="T1" fmla="*/ 1294 h 2306"/>
                  <a:gd name="T2" fmla="*/ 1428 w 2306"/>
                  <a:gd name="T3" fmla="*/ 1537 h 2306"/>
                  <a:gd name="T4" fmla="*/ 1337 w 2306"/>
                  <a:gd name="T5" fmla="*/ 1489 h 2306"/>
                  <a:gd name="T6" fmla="*/ 772 w 2306"/>
                  <a:gd name="T7" fmla="*/ 881 h 2306"/>
                  <a:gd name="T8" fmla="*/ 936 w 2306"/>
                  <a:gd name="T9" fmla="*/ 719 h 2306"/>
                  <a:gd name="T10" fmla="*/ 795 w 2306"/>
                  <a:gd name="T11" fmla="*/ 221 h 2306"/>
                  <a:gd name="T12" fmla="*/ 649 w 2306"/>
                  <a:gd name="T13" fmla="*/ 76 h 2306"/>
                  <a:gd name="T14" fmla="*/ 301 w 2306"/>
                  <a:gd name="T15" fmla="*/ 76 h 2306"/>
                  <a:gd name="T16" fmla="*/ 124 w 2306"/>
                  <a:gd name="T17" fmla="*/ 254 h 2306"/>
                  <a:gd name="T18" fmla="*/ 78 w 2306"/>
                  <a:gd name="T19" fmla="*/ 877 h 2306"/>
                  <a:gd name="T20" fmla="*/ 1283 w 2306"/>
                  <a:gd name="T21" fmla="*/ 2171 h 2306"/>
                  <a:gd name="T22" fmla="*/ 1770 w 2306"/>
                  <a:gd name="T23" fmla="*/ 2306 h 2306"/>
                  <a:gd name="T24" fmla="*/ 2070 w 2306"/>
                  <a:gd name="T25" fmla="*/ 2175 h 2306"/>
                  <a:gd name="T26" fmla="*/ 2228 w 2306"/>
                  <a:gd name="T27" fmla="*/ 2015 h 2306"/>
                  <a:gd name="T28" fmla="*/ 2226 w 2306"/>
                  <a:gd name="T29" fmla="*/ 1659 h 2306"/>
                  <a:gd name="T30" fmla="*/ 2128 w 2306"/>
                  <a:gd name="T31" fmla="*/ 1918 h 2306"/>
                  <a:gd name="T32" fmla="*/ 2065 w 2306"/>
                  <a:gd name="T33" fmla="*/ 1982 h 2306"/>
                  <a:gd name="T34" fmla="*/ 1771 w 2306"/>
                  <a:gd name="T35" fmla="*/ 2167 h 2306"/>
                  <a:gd name="T36" fmla="*/ 1344 w 2306"/>
                  <a:gd name="T37" fmla="*/ 2046 h 2306"/>
                  <a:gd name="T38" fmla="*/ 209 w 2306"/>
                  <a:gd name="T39" fmla="*/ 829 h 2306"/>
                  <a:gd name="T40" fmla="*/ 223 w 2306"/>
                  <a:gd name="T41" fmla="*/ 352 h 2306"/>
                  <a:gd name="T42" fmla="*/ 477 w 2306"/>
                  <a:gd name="T43" fmla="*/ 139 h 2306"/>
                  <a:gd name="T44" fmla="*/ 554 w 2306"/>
                  <a:gd name="T45" fmla="*/ 177 h 2306"/>
                  <a:gd name="T46" fmla="*/ 696 w 2306"/>
                  <a:gd name="T47" fmla="*/ 319 h 2306"/>
                  <a:gd name="T48" fmla="*/ 838 w 2306"/>
                  <a:gd name="T49" fmla="*/ 621 h 2306"/>
                  <a:gd name="T50" fmla="*/ 663 w 2306"/>
                  <a:gd name="T51" fmla="*/ 791 h 2306"/>
                  <a:gd name="T52" fmla="*/ 634 w 2306"/>
                  <a:gd name="T53" fmla="*/ 911 h 2306"/>
                  <a:gd name="T54" fmla="*/ 802 w 2306"/>
                  <a:gd name="T55" fmla="*/ 1188 h 2306"/>
                  <a:gd name="T56" fmla="*/ 1262 w 2306"/>
                  <a:gd name="T57" fmla="*/ 1606 h 2306"/>
                  <a:gd name="T58" fmla="*/ 1376 w 2306"/>
                  <a:gd name="T59" fmla="*/ 1668 h 2306"/>
                  <a:gd name="T60" fmla="*/ 1434 w 2306"/>
                  <a:gd name="T61" fmla="*/ 1684 h 2306"/>
                  <a:gd name="T62" fmla="*/ 1689 w 2306"/>
                  <a:gd name="T63" fmla="*/ 1472 h 2306"/>
                  <a:gd name="T64" fmla="*/ 1841 w 2306"/>
                  <a:gd name="T65" fmla="*/ 1471 h 2306"/>
                  <a:gd name="T66" fmla="*/ 2127 w 2306"/>
                  <a:gd name="T67" fmla="*/ 1757 h 2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06" h="2306">
                    <a:moveTo>
                      <a:pt x="1943" y="1374"/>
                    </a:moveTo>
                    <a:cubicBezTo>
                      <a:pt x="1893" y="1322"/>
                      <a:pt x="1832" y="1294"/>
                      <a:pt x="1768" y="1294"/>
                    </a:cubicBezTo>
                    <a:cubicBezTo>
                      <a:pt x="1705" y="1294"/>
                      <a:pt x="1644" y="1322"/>
                      <a:pt x="1591" y="1374"/>
                    </a:cubicBezTo>
                    <a:cubicBezTo>
                      <a:pt x="1428" y="1537"/>
                      <a:pt x="1428" y="1537"/>
                      <a:pt x="1428" y="1537"/>
                    </a:cubicBezTo>
                    <a:cubicBezTo>
                      <a:pt x="1415" y="1529"/>
                      <a:pt x="1401" y="1523"/>
                      <a:pt x="1388" y="1516"/>
                    </a:cubicBezTo>
                    <a:cubicBezTo>
                      <a:pt x="1370" y="1507"/>
                      <a:pt x="1352" y="1498"/>
                      <a:pt x="1337" y="1489"/>
                    </a:cubicBezTo>
                    <a:cubicBezTo>
                      <a:pt x="1184" y="1391"/>
                      <a:pt x="1045" y="1265"/>
                      <a:pt x="912" y="1101"/>
                    </a:cubicBezTo>
                    <a:cubicBezTo>
                      <a:pt x="847" y="1019"/>
                      <a:pt x="804" y="951"/>
                      <a:pt x="772" y="881"/>
                    </a:cubicBezTo>
                    <a:cubicBezTo>
                      <a:pt x="815" y="842"/>
                      <a:pt x="854" y="802"/>
                      <a:pt x="892" y="763"/>
                    </a:cubicBezTo>
                    <a:cubicBezTo>
                      <a:pt x="907" y="749"/>
                      <a:pt x="921" y="734"/>
                      <a:pt x="936" y="719"/>
                    </a:cubicBezTo>
                    <a:cubicBezTo>
                      <a:pt x="1044" y="611"/>
                      <a:pt x="1044" y="470"/>
                      <a:pt x="936" y="362"/>
                    </a:cubicBezTo>
                    <a:cubicBezTo>
                      <a:pt x="795" y="221"/>
                      <a:pt x="795" y="221"/>
                      <a:pt x="795" y="221"/>
                    </a:cubicBezTo>
                    <a:cubicBezTo>
                      <a:pt x="779" y="205"/>
                      <a:pt x="762" y="188"/>
                      <a:pt x="747" y="172"/>
                    </a:cubicBezTo>
                    <a:cubicBezTo>
                      <a:pt x="716" y="140"/>
                      <a:pt x="683" y="107"/>
                      <a:pt x="649" y="76"/>
                    </a:cubicBezTo>
                    <a:cubicBezTo>
                      <a:pt x="599" y="26"/>
                      <a:pt x="539" y="0"/>
                      <a:pt x="476" y="0"/>
                    </a:cubicBezTo>
                    <a:cubicBezTo>
                      <a:pt x="413" y="0"/>
                      <a:pt x="352" y="26"/>
                      <a:pt x="301" y="76"/>
                    </a:cubicBezTo>
                    <a:cubicBezTo>
                      <a:pt x="300" y="76"/>
                      <a:pt x="300" y="76"/>
                      <a:pt x="300" y="77"/>
                    </a:cubicBezTo>
                    <a:cubicBezTo>
                      <a:pt x="124" y="254"/>
                      <a:pt x="124" y="254"/>
                      <a:pt x="124" y="254"/>
                    </a:cubicBezTo>
                    <a:cubicBezTo>
                      <a:pt x="58" y="320"/>
                      <a:pt x="20" y="401"/>
                      <a:pt x="12" y="494"/>
                    </a:cubicBezTo>
                    <a:cubicBezTo>
                      <a:pt x="0" y="645"/>
                      <a:pt x="44" y="785"/>
                      <a:pt x="78" y="877"/>
                    </a:cubicBezTo>
                    <a:cubicBezTo>
                      <a:pt x="162" y="1103"/>
                      <a:pt x="287" y="1312"/>
                      <a:pt x="473" y="1537"/>
                    </a:cubicBezTo>
                    <a:cubicBezTo>
                      <a:pt x="700" y="1807"/>
                      <a:pt x="972" y="2020"/>
                      <a:pt x="1283" y="2171"/>
                    </a:cubicBezTo>
                    <a:cubicBezTo>
                      <a:pt x="1402" y="2227"/>
                      <a:pt x="1560" y="2294"/>
                      <a:pt x="1738" y="2305"/>
                    </a:cubicBezTo>
                    <a:cubicBezTo>
                      <a:pt x="1748" y="2305"/>
                      <a:pt x="1760" y="2306"/>
                      <a:pt x="1770" y="2306"/>
                    </a:cubicBezTo>
                    <a:cubicBezTo>
                      <a:pt x="1889" y="2306"/>
                      <a:pt x="1990" y="2263"/>
                      <a:pt x="2068" y="2178"/>
                    </a:cubicBezTo>
                    <a:cubicBezTo>
                      <a:pt x="2069" y="2177"/>
                      <a:pt x="2070" y="2176"/>
                      <a:pt x="2070" y="2175"/>
                    </a:cubicBezTo>
                    <a:cubicBezTo>
                      <a:pt x="2097" y="2143"/>
                      <a:pt x="2128" y="2113"/>
                      <a:pt x="2161" y="2082"/>
                    </a:cubicBezTo>
                    <a:cubicBezTo>
                      <a:pt x="2183" y="2061"/>
                      <a:pt x="2206" y="2038"/>
                      <a:pt x="2228" y="2015"/>
                    </a:cubicBezTo>
                    <a:cubicBezTo>
                      <a:pt x="2279" y="1962"/>
                      <a:pt x="2306" y="1900"/>
                      <a:pt x="2306" y="1836"/>
                    </a:cubicBezTo>
                    <a:cubicBezTo>
                      <a:pt x="2306" y="1772"/>
                      <a:pt x="2279" y="1711"/>
                      <a:pt x="2226" y="1659"/>
                    </a:cubicBezTo>
                    <a:lnTo>
                      <a:pt x="1943" y="1374"/>
                    </a:lnTo>
                    <a:close/>
                    <a:moveTo>
                      <a:pt x="2128" y="1918"/>
                    </a:moveTo>
                    <a:cubicBezTo>
                      <a:pt x="2127" y="1918"/>
                      <a:pt x="2127" y="1919"/>
                      <a:pt x="2128" y="1918"/>
                    </a:cubicBezTo>
                    <a:cubicBezTo>
                      <a:pt x="2108" y="1940"/>
                      <a:pt x="2087" y="1960"/>
                      <a:pt x="2065" y="1982"/>
                    </a:cubicBezTo>
                    <a:cubicBezTo>
                      <a:pt x="2031" y="2014"/>
                      <a:pt x="1997" y="2047"/>
                      <a:pt x="1965" y="2085"/>
                    </a:cubicBezTo>
                    <a:cubicBezTo>
                      <a:pt x="1913" y="2141"/>
                      <a:pt x="1851" y="2167"/>
                      <a:pt x="1771" y="2167"/>
                    </a:cubicBezTo>
                    <a:cubicBezTo>
                      <a:pt x="1763" y="2167"/>
                      <a:pt x="1755" y="2167"/>
                      <a:pt x="1747" y="2166"/>
                    </a:cubicBezTo>
                    <a:cubicBezTo>
                      <a:pt x="1593" y="2157"/>
                      <a:pt x="1451" y="2097"/>
                      <a:pt x="1344" y="2046"/>
                    </a:cubicBezTo>
                    <a:cubicBezTo>
                      <a:pt x="1051" y="1904"/>
                      <a:pt x="795" y="1703"/>
                      <a:pt x="581" y="1448"/>
                    </a:cubicBezTo>
                    <a:cubicBezTo>
                      <a:pt x="405" y="1236"/>
                      <a:pt x="287" y="1040"/>
                      <a:pt x="209" y="829"/>
                    </a:cubicBezTo>
                    <a:cubicBezTo>
                      <a:pt x="161" y="700"/>
                      <a:pt x="144" y="600"/>
                      <a:pt x="151" y="505"/>
                    </a:cubicBezTo>
                    <a:cubicBezTo>
                      <a:pt x="157" y="445"/>
                      <a:pt x="180" y="395"/>
                      <a:pt x="223" y="352"/>
                    </a:cubicBezTo>
                    <a:cubicBezTo>
                      <a:pt x="399" y="176"/>
                      <a:pt x="399" y="176"/>
                      <a:pt x="399" y="176"/>
                    </a:cubicBezTo>
                    <a:cubicBezTo>
                      <a:pt x="424" y="152"/>
                      <a:pt x="451" y="139"/>
                      <a:pt x="477" y="139"/>
                    </a:cubicBezTo>
                    <a:cubicBezTo>
                      <a:pt x="510" y="139"/>
                      <a:pt x="536" y="159"/>
                      <a:pt x="553" y="175"/>
                    </a:cubicBezTo>
                    <a:cubicBezTo>
                      <a:pt x="553" y="176"/>
                      <a:pt x="554" y="176"/>
                      <a:pt x="554" y="177"/>
                    </a:cubicBezTo>
                    <a:cubicBezTo>
                      <a:pt x="586" y="206"/>
                      <a:pt x="616" y="237"/>
                      <a:pt x="647" y="269"/>
                    </a:cubicBezTo>
                    <a:cubicBezTo>
                      <a:pt x="663" y="286"/>
                      <a:pt x="680" y="302"/>
                      <a:pt x="696" y="319"/>
                    </a:cubicBezTo>
                    <a:cubicBezTo>
                      <a:pt x="838" y="460"/>
                      <a:pt x="838" y="460"/>
                      <a:pt x="838" y="460"/>
                    </a:cubicBezTo>
                    <a:cubicBezTo>
                      <a:pt x="892" y="515"/>
                      <a:pt x="892" y="566"/>
                      <a:pt x="838" y="621"/>
                    </a:cubicBezTo>
                    <a:cubicBezTo>
                      <a:pt x="823" y="636"/>
                      <a:pt x="808" y="651"/>
                      <a:pt x="793" y="665"/>
                    </a:cubicBezTo>
                    <a:cubicBezTo>
                      <a:pt x="750" y="709"/>
                      <a:pt x="708" y="751"/>
                      <a:pt x="663" y="791"/>
                    </a:cubicBezTo>
                    <a:cubicBezTo>
                      <a:pt x="662" y="792"/>
                      <a:pt x="661" y="793"/>
                      <a:pt x="661" y="794"/>
                    </a:cubicBezTo>
                    <a:cubicBezTo>
                      <a:pt x="616" y="838"/>
                      <a:pt x="625" y="882"/>
                      <a:pt x="634" y="911"/>
                    </a:cubicBezTo>
                    <a:cubicBezTo>
                      <a:pt x="634" y="913"/>
                      <a:pt x="635" y="914"/>
                      <a:pt x="636" y="916"/>
                    </a:cubicBezTo>
                    <a:cubicBezTo>
                      <a:pt x="672" y="1005"/>
                      <a:pt x="724" y="1088"/>
                      <a:pt x="802" y="1188"/>
                    </a:cubicBezTo>
                    <a:cubicBezTo>
                      <a:pt x="803" y="1188"/>
                      <a:pt x="803" y="1188"/>
                      <a:pt x="803" y="1188"/>
                    </a:cubicBezTo>
                    <a:cubicBezTo>
                      <a:pt x="946" y="1364"/>
                      <a:pt x="1096" y="1501"/>
                      <a:pt x="1262" y="1606"/>
                    </a:cubicBezTo>
                    <a:cubicBezTo>
                      <a:pt x="1283" y="1619"/>
                      <a:pt x="1305" y="1630"/>
                      <a:pt x="1325" y="1641"/>
                    </a:cubicBezTo>
                    <a:cubicBezTo>
                      <a:pt x="1344" y="1650"/>
                      <a:pt x="1361" y="1659"/>
                      <a:pt x="1376" y="1668"/>
                    </a:cubicBezTo>
                    <a:cubicBezTo>
                      <a:pt x="1378" y="1669"/>
                      <a:pt x="1381" y="1670"/>
                      <a:pt x="1383" y="1672"/>
                    </a:cubicBezTo>
                    <a:cubicBezTo>
                      <a:pt x="1400" y="1680"/>
                      <a:pt x="1417" y="1684"/>
                      <a:pt x="1434" y="1684"/>
                    </a:cubicBezTo>
                    <a:cubicBezTo>
                      <a:pt x="1477" y="1684"/>
                      <a:pt x="1504" y="1658"/>
                      <a:pt x="1512" y="1649"/>
                    </a:cubicBezTo>
                    <a:cubicBezTo>
                      <a:pt x="1689" y="1472"/>
                      <a:pt x="1689" y="1472"/>
                      <a:pt x="1689" y="1472"/>
                    </a:cubicBezTo>
                    <a:cubicBezTo>
                      <a:pt x="1707" y="1455"/>
                      <a:pt x="1734" y="1433"/>
                      <a:pt x="1767" y="1433"/>
                    </a:cubicBezTo>
                    <a:cubicBezTo>
                      <a:pt x="1799" y="1433"/>
                      <a:pt x="1825" y="1453"/>
                      <a:pt x="1841" y="1471"/>
                    </a:cubicBezTo>
                    <a:cubicBezTo>
                      <a:pt x="1842" y="1472"/>
                      <a:pt x="1842" y="1472"/>
                      <a:pt x="1842" y="1472"/>
                    </a:cubicBezTo>
                    <a:cubicBezTo>
                      <a:pt x="2127" y="1757"/>
                      <a:pt x="2127" y="1757"/>
                      <a:pt x="2127" y="1757"/>
                    </a:cubicBezTo>
                    <a:cubicBezTo>
                      <a:pt x="2180" y="1809"/>
                      <a:pt x="2180" y="1864"/>
                      <a:pt x="2128" y="19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A768F58-B431-44A8-89BC-034F62993F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1450" y="2079625"/>
                <a:ext cx="1612900" cy="1595437"/>
              </a:xfrm>
              <a:custGeom>
                <a:avLst/>
                <a:gdLst>
                  <a:gd name="T0" fmla="*/ 63 w 749"/>
                  <a:gd name="T1" fmla="*/ 143 h 743"/>
                  <a:gd name="T2" fmla="*/ 419 w 749"/>
                  <a:gd name="T3" fmla="*/ 328 h 743"/>
                  <a:gd name="T4" fmla="*/ 604 w 749"/>
                  <a:gd name="T5" fmla="*/ 685 h 743"/>
                  <a:gd name="T6" fmla="*/ 673 w 749"/>
                  <a:gd name="T7" fmla="*/ 743 h 743"/>
                  <a:gd name="T8" fmla="*/ 685 w 749"/>
                  <a:gd name="T9" fmla="*/ 742 h 743"/>
                  <a:gd name="T10" fmla="*/ 742 w 749"/>
                  <a:gd name="T11" fmla="*/ 661 h 743"/>
                  <a:gd name="T12" fmla="*/ 519 w 749"/>
                  <a:gd name="T13" fmla="*/ 230 h 743"/>
                  <a:gd name="T14" fmla="*/ 87 w 749"/>
                  <a:gd name="T15" fmla="*/ 6 h 743"/>
                  <a:gd name="T16" fmla="*/ 7 w 749"/>
                  <a:gd name="T17" fmla="*/ 63 h 743"/>
                  <a:gd name="T18" fmla="*/ 63 w 749"/>
                  <a:gd name="T19" fmla="*/ 143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9" h="743">
                    <a:moveTo>
                      <a:pt x="63" y="143"/>
                    </a:moveTo>
                    <a:cubicBezTo>
                      <a:pt x="198" y="166"/>
                      <a:pt x="321" y="230"/>
                      <a:pt x="419" y="328"/>
                    </a:cubicBezTo>
                    <a:cubicBezTo>
                      <a:pt x="518" y="426"/>
                      <a:pt x="581" y="549"/>
                      <a:pt x="604" y="685"/>
                    </a:cubicBezTo>
                    <a:cubicBezTo>
                      <a:pt x="610" y="719"/>
                      <a:pt x="640" y="743"/>
                      <a:pt x="673" y="743"/>
                    </a:cubicBezTo>
                    <a:cubicBezTo>
                      <a:pt x="677" y="743"/>
                      <a:pt x="681" y="742"/>
                      <a:pt x="685" y="742"/>
                    </a:cubicBezTo>
                    <a:cubicBezTo>
                      <a:pt x="723" y="735"/>
                      <a:pt x="749" y="699"/>
                      <a:pt x="742" y="661"/>
                    </a:cubicBezTo>
                    <a:cubicBezTo>
                      <a:pt x="714" y="497"/>
                      <a:pt x="637" y="348"/>
                      <a:pt x="519" y="230"/>
                    </a:cubicBezTo>
                    <a:cubicBezTo>
                      <a:pt x="400" y="111"/>
                      <a:pt x="251" y="34"/>
                      <a:pt x="87" y="6"/>
                    </a:cubicBezTo>
                    <a:cubicBezTo>
                      <a:pt x="49" y="0"/>
                      <a:pt x="13" y="25"/>
                      <a:pt x="7" y="63"/>
                    </a:cubicBezTo>
                    <a:cubicBezTo>
                      <a:pt x="0" y="100"/>
                      <a:pt x="25" y="137"/>
                      <a:pt x="6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EEE7CBE7-545A-46BD-8BA2-F197EA23D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8588" y="1123951"/>
                <a:ext cx="2524125" cy="2503487"/>
              </a:xfrm>
              <a:custGeom>
                <a:avLst/>
                <a:gdLst>
                  <a:gd name="T0" fmla="*/ 1165 w 1172"/>
                  <a:gd name="T1" fmla="*/ 1086 h 1166"/>
                  <a:gd name="T2" fmla="*/ 797 w 1172"/>
                  <a:gd name="T3" fmla="*/ 375 h 1166"/>
                  <a:gd name="T4" fmla="*/ 86 w 1172"/>
                  <a:gd name="T5" fmla="*/ 7 h 1166"/>
                  <a:gd name="T6" fmla="*/ 6 w 1172"/>
                  <a:gd name="T7" fmla="*/ 64 h 1166"/>
                  <a:gd name="T8" fmla="*/ 64 w 1172"/>
                  <a:gd name="T9" fmla="*/ 144 h 1166"/>
                  <a:gd name="T10" fmla="*/ 699 w 1172"/>
                  <a:gd name="T11" fmla="*/ 474 h 1166"/>
                  <a:gd name="T12" fmla="*/ 1028 w 1172"/>
                  <a:gd name="T13" fmla="*/ 1109 h 1166"/>
                  <a:gd name="T14" fmla="*/ 1096 w 1172"/>
                  <a:gd name="T15" fmla="*/ 1166 h 1166"/>
                  <a:gd name="T16" fmla="*/ 1108 w 1172"/>
                  <a:gd name="T17" fmla="*/ 1165 h 1166"/>
                  <a:gd name="T18" fmla="*/ 1165 w 1172"/>
                  <a:gd name="T19" fmla="*/ 1086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72" h="1166">
                    <a:moveTo>
                      <a:pt x="1165" y="1086"/>
                    </a:moveTo>
                    <a:cubicBezTo>
                      <a:pt x="1119" y="816"/>
                      <a:pt x="992" y="571"/>
                      <a:pt x="797" y="375"/>
                    </a:cubicBezTo>
                    <a:cubicBezTo>
                      <a:pt x="601" y="180"/>
                      <a:pt x="356" y="53"/>
                      <a:pt x="86" y="7"/>
                    </a:cubicBezTo>
                    <a:cubicBezTo>
                      <a:pt x="49" y="0"/>
                      <a:pt x="13" y="26"/>
                      <a:pt x="6" y="64"/>
                    </a:cubicBezTo>
                    <a:cubicBezTo>
                      <a:pt x="0" y="102"/>
                      <a:pt x="25" y="138"/>
                      <a:pt x="64" y="144"/>
                    </a:cubicBezTo>
                    <a:cubicBezTo>
                      <a:pt x="304" y="185"/>
                      <a:pt x="524" y="299"/>
                      <a:pt x="699" y="474"/>
                    </a:cubicBezTo>
                    <a:cubicBezTo>
                      <a:pt x="873" y="648"/>
                      <a:pt x="987" y="868"/>
                      <a:pt x="1028" y="1109"/>
                    </a:cubicBezTo>
                    <a:cubicBezTo>
                      <a:pt x="1033" y="1143"/>
                      <a:pt x="1063" y="1166"/>
                      <a:pt x="1096" y="1166"/>
                    </a:cubicBezTo>
                    <a:cubicBezTo>
                      <a:pt x="1101" y="1166"/>
                      <a:pt x="1104" y="1166"/>
                      <a:pt x="1108" y="1165"/>
                    </a:cubicBezTo>
                    <a:cubicBezTo>
                      <a:pt x="1146" y="1160"/>
                      <a:pt x="1172" y="1124"/>
                      <a:pt x="1165" y="10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641E72A-5154-4D74-80FF-FE8555C08DA5}"/>
                </a:ext>
              </a:extLst>
            </p:cNvPr>
            <p:cNvSpPr/>
            <p:nvPr userDrawn="1"/>
          </p:nvSpPr>
          <p:spPr>
            <a:xfrm>
              <a:off x="6795144" y="5100756"/>
              <a:ext cx="2637273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defRPr/>
              </a:pPr>
              <a:r>
                <a:rPr lang="en-US" sz="1600" b="1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slidemodel.com</a:t>
              </a:r>
            </a:p>
            <a:p>
              <a:pPr>
                <a:defRPr/>
              </a:pPr>
              <a:r>
                <a:rPr lang="en-US" sz="1600" kern="0" dirty="0">
                  <a:solidFill>
                    <a:schemeClr val="bg1"/>
                  </a:solidFill>
                  <a:cs typeface="Arial" panose="020B0604020202020204" pitchFamily="34" charset="0"/>
                </a:rPr>
                <a:t>support@slidemodel.com</a:t>
              </a:r>
            </a:p>
          </p:txBody>
        </p:sp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006B66EA-D72B-4AC9-B315-9ED380BAB32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312976" y="5249324"/>
              <a:ext cx="288365" cy="287639"/>
            </a:xfrm>
            <a:custGeom>
              <a:avLst/>
              <a:gdLst>
                <a:gd name="T0" fmla="*/ 1171 w 2342"/>
                <a:gd name="T1" fmla="*/ 0 h 2342"/>
                <a:gd name="T2" fmla="*/ 0 w 2342"/>
                <a:gd name="T3" fmla="*/ 1171 h 2342"/>
                <a:gd name="T4" fmla="*/ 1171 w 2342"/>
                <a:gd name="T5" fmla="*/ 2342 h 2342"/>
                <a:gd name="T6" fmla="*/ 2342 w 2342"/>
                <a:gd name="T7" fmla="*/ 1171 h 2342"/>
                <a:gd name="T8" fmla="*/ 2236 w 2342"/>
                <a:gd name="T9" fmla="*/ 1118 h 2342"/>
                <a:gd name="T10" fmla="*/ 1708 w 2342"/>
                <a:gd name="T11" fmla="*/ 609 h 2342"/>
                <a:gd name="T12" fmla="*/ 2236 w 2342"/>
                <a:gd name="T13" fmla="*/ 1118 h 2342"/>
                <a:gd name="T14" fmla="*/ 1677 w 2342"/>
                <a:gd name="T15" fmla="*/ 1224 h 2342"/>
                <a:gd name="T16" fmla="*/ 1224 w 2342"/>
                <a:gd name="T17" fmla="*/ 1608 h 2342"/>
                <a:gd name="T18" fmla="*/ 1874 w 2342"/>
                <a:gd name="T19" fmla="*/ 370 h 2342"/>
                <a:gd name="T20" fmla="*/ 1613 w 2342"/>
                <a:gd name="T21" fmla="*/ 364 h 2342"/>
                <a:gd name="T22" fmla="*/ 1874 w 2342"/>
                <a:gd name="T23" fmla="*/ 370 h 2342"/>
                <a:gd name="T24" fmla="*/ 1520 w 2342"/>
                <a:gd name="T25" fmla="*/ 411 h 2342"/>
                <a:gd name="T26" fmla="*/ 1224 w 2342"/>
                <a:gd name="T27" fmla="*/ 633 h 2342"/>
                <a:gd name="T28" fmla="*/ 1611 w 2342"/>
                <a:gd name="T29" fmla="*/ 654 h 2342"/>
                <a:gd name="T30" fmla="*/ 1224 w 2342"/>
                <a:gd name="T31" fmla="*/ 1119 h 2342"/>
                <a:gd name="T32" fmla="*/ 1611 w 2342"/>
                <a:gd name="T33" fmla="*/ 654 h 2342"/>
                <a:gd name="T34" fmla="*/ 665 w 2342"/>
                <a:gd name="T35" fmla="*/ 1118 h 2342"/>
                <a:gd name="T36" fmla="*/ 1118 w 2342"/>
                <a:gd name="T37" fmla="*/ 737 h 2342"/>
                <a:gd name="T38" fmla="*/ 1119 w 2342"/>
                <a:gd name="T39" fmla="*/ 121 h 2342"/>
                <a:gd name="T40" fmla="*/ 763 w 2342"/>
                <a:gd name="T41" fmla="*/ 553 h 2342"/>
                <a:gd name="T42" fmla="*/ 1119 w 2342"/>
                <a:gd name="T43" fmla="*/ 121 h 2342"/>
                <a:gd name="T44" fmla="*/ 729 w 2342"/>
                <a:gd name="T45" fmla="*/ 364 h 2342"/>
                <a:gd name="T46" fmla="*/ 469 w 2342"/>
                <a:gd name="T47" fmla="*/ 370 h 2342"/>
                <a:gd name="T48" fmla="*/ 393 w 2342"/>
                <a:gd name="T49" fmla="*/ 443 h 2342"/>
                <a:gd name="T50" fmla="*/ 560 w 2342"/>
                <a:gd name="T51" fmla="*/ 1118 h 2342"/>
                <a:gd name="T52" fmla="*/ 393 w 2342"/>
                <a:gd name="T53" fmla="*/ 443 h 2342"/>
                <a:gd name="T54" fmla="*/ 560 w 2342"/>
                <a:gd name="T55" fmla="*/ 1224 h 2342"/>
                <a:gd name="T56" fmla="*/ 395 w 2342"/>
                <a:gd name="T57" fmla="*/ 1901 h 2342"/>
                <a:gd name="T58" fmla="*/ 471 w 2342"/>
                <a:gd name="T59" fmla="*/ 1974 h 2342"/>
                <a:gd name="T60" fmla="*/ 729 w 2342"/>
                <a:gd name="T61" fmla="*/ 1978 h 2342"/>
                <a:gd name="T62" fmla="*/ 471 w 2342"/>
                <a:gd name="T63" fmla="*/ 1974 h 2342"/>
                <a:gd name="T64" fmla="*/ 823 w 2342"/>
                <a:gd name="T65" fmla="*/ 1931 h 2342"/>
                <a:gd name="T66" fmla="*/ 1119 w 2342"/>
                <a:gd name="T67" fmla="*/ 1713 h 2342"/>
                <a:gd name="T68" fmla="*/ 732 w 2342"/>
                <a:gd name="T69" fmla="*/ 1692 h 2342"/>
                <a:gd name="T70" fmla="*/ 1119 w 2342"/>
                <a:gd name="T71" fmla="*/ 1224 h 2342"/>
                <a:gd name="T72" fmla="*/ 732 w 2342"/>
                <a:gd name="T73" fmla="*/ 1692 h 2342"/>
                <a:gd name="T74" fmla="*/ 1224 w 2342"/>
                <a:gd name="T75" fmla="*/ 1713 h 2342"/>
                <a:gd name="T76" fmla="*/ 1520 w 2342"/>
                <a:gd name="T77" fmla="*/ 1931 h 2342"/>
                <a:gd name="T78" fmla="*/ 1460 w 2342"/>
                <a:gd name="T79" fmla="*/ 2198 h 2342"/>
                <a:gd name="T80" fmla="*/ 1674 w 2342"/>
                <a:gd name="T81" fmla="*/ 1837 h 2342"/>
                <a:gd name="T82" fmla="*/ 1460 w 2342"/>
                <a:gd name="T83" fmla="*/ 2198 h 2342"/>
                <a:gd name="T84" fmla="*/ 1708 w 2342"/>
                <a:gd name="T85" fmla="*/ 1736 h 2342"/>
                <a:gd name="T86" fmla="*/ 2237 w 2342"/>
                <a:gd name="T87" fmla="*/ 1224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2" h="2342">
                  <a:moveTo>
                    <a:pt x="1999" y="343"/>
                  </a:moveTo>
                  <a:cubicBezTo>
                    <a:pt x="1778" y="122"/>
                    <a:pt x="1484" y="0"/>
                    <a:pt x="1171" y="0"/>
                  </a:cubicBezTo>
                  <a:cubicBezTo>
                    <a:pt x="858" y="0"/>
                    <a:pt x="564" y="122"/>
                    <a:pt x="343" y="343"/>
                  </a:cubicBezTo>
                  <a:cubicBezTo>
                    <a:pt x="122" y="564"/>
                    <a:pt x="0" y="858"/>
                    <a:pt x="0" y="1171"/>
                  </a:cubicBezTo>
                  <a:cubicBezTo>
                    <a:pt x="0" y="1484"/>
                    <a:pt x="122" y="1778"/>
                    <a:pt x="343" y="1999"/>
                  </a:cubicBezTo>
                  <a:cubicBezTo>
                    <a:pt x="564" y="2220"/>
                    <a:pt x="858" y="2342"/>
                    <a:pt x="1171" y="2342"/>
                  </a:cubicBezTo>
                  <a:cubicBezTo>
                    <a:pt x="1484" y="2342"/>
                    <a:pt x="1778" y="2220"/>
                    <a:pt x="1999" y="1999"/>
                  </a:cubicBezTo>
                  <a:cubicBezTo>
                    <a:pt x="2220" y="1778"/>
                    <a:pt x="2342" y="1484"/>
                    <a:pt x="2342" y="1171"/>
                  </a:cubicBezTo>
                  <a:cubicBezTo>
                    <a:pt x="2342" y="858"/>
                    <a:pt x="2220" y="564"/>
                    <a:pt x="1999" y="343"/>
                  </a:cubicBezTo>
                  <a:close/>
                  <a:moveTo>
                    <a:pt x="2236" y="1118"/>
                  </a:moveTo>
                  <a:cubicBezTo>
                    <a:pt x="1782" y="1118"/>
                    <a:pt x="1782" y="1118"/>
                    <a:pt x="1782" y="1118"/>
                  </a:cubicBezTo>
                  <a:cubicBezTo>
                    <a:pt x="1778" y="938"/>
                    <a:pt x="1752" y="764"/>
                    <a:pt x="1708" y="609"/>
                  </a:cubicBezTo>
                  <a:cubicBezTo>
                    <a:pt x="1794" y="565"/>
                    <a:pt x="1875" y="509"/>
                    <a:pt x="1949" y="443"/>
                  </a:cubicBezTo>
                  <a:cubicBezTo>
                    <a:pt x="2117" y="622"/>
                    <a:pt x="2223" y="858"/>
                    <a:pt x="2236" y="1118"/>
                  </a:cubicBezTo>
                  <a:close/>
                  <a:moveTo>
                    <a:pt x="1224" y="1224"/>
                  </a:moveTo>
                  <a:cubicBezTo>
                    <a:pt x="1677" y="1224"/>
                    <a:pt x="1677" y="1224"/>
                    <a:pt x="1677" y="1224"/>
                  </a:cubicBezTo>
                  <a:cubicBezTo>
                    <a:pt x="1674" y="1390"/>
                    <a:pt x="1651" y="1549"/>
                    <a:pt x="1611" y="1692"/>
                  </a:cubicBezTo>
                  <a:cubicBezTo>
                    <a:pt x="1488" y="1642"/>
                    <a:pt x="1358" y="1614"/>
                    <a:pt x="1224" y="1608"/>
                  </a:cubicBezTo>
                  <a:lnTo>
                    <a:pt x="1224" y="1224"/>
                  </a:lnTo>
                  <a:close/>
                  <a:moveTo>
                    <a:pt x="1874" y="370"/>
                  </a:moveTo>
                  <a:cubicBezTo>
                    <a:pt x="1813" y="424"/>
                    <a:pt x="1746" y="470"/>
                    <a:pt x="1675" y="508"/>
                  </a:cubicBezTo>
                  <a:cubicBezTo>
                    <a:pt x="1657" y="457"/>
                    <a:pt x="1636" y="409"/>
                    <a:pt x="1613" y="364"/>
                  </a:cubicBezTo>
                  <a:cubicBezTo>
                    <a:pt x="1568" y="275"/>
                    <a:pt x="1516" y="201"/>
                    <a:pt x="1459" y="144"/>
                  </a:cubicBezTo>
                  <a:cubicBezTo>
                    <a:pt x="1615" y="188"/>
                    <a:pt x="1756" y="266"/>
                    <a:pt x="1874" y="370"/>
                  </a:cubicBezTo>
                  <a:close/>
                  <a:moveTo>
                    <a:pt x="1224" y="121"/>
                  </a:moveTo>
                  <a:cubicBezTo>
                    <a:pt x="1333" y="145"/>
                    <a:pt x="1436" y="246"/>
                    <a:pt x="1520" y="411"/>
                  </a:cubicBezTo>
                  <a:cubicBezTo>
                    <a:pt x="1542" y="455"/>
                    <a:pt x="1562" y="503"/>
                    <a:pt x="1580" y="553"/>
                  </a:cubicBezTo>
                  <a:cubicBezTo>
                    <a:pt x="1467" y="599"/>
                    <a:pt x="1347" y="626"/>
                    <a:pt x="1224" y="633"/>
                  </a:cubicBezTo>
                  <a:lnTo>
                    <a:pt x="1224" y="121"/>
                  </a:lnTo>
                  <a:close/>
                  <a:moveTo>
                    <a:pt x="1611" y="654"/>
                  </a:moveTo>
                  <a:cubicBezTo>
                    <a:pt x="1651" y="795"/>
                    <a:pt x="1673" y="953"/>
                    <a:pt x="1677" y="1119"/>
                  </a:cubicBezTo>
                  <a:cubicBezTo>
                    <a:pt x="1224" y="1119"/>
                    <a:pt x="1224" y="1119"/>
                    <a:pt x="1224" y="1119"/>
                  </a:cubicBezTo>
                  <a:cubicBezTo>
                    <a:pt x="1224" y="738"/>
                    <a:pt x="1224" y="738"/>
                    <a:pt x="1224" y="738"/>
                  </a:cubicBezTo>
                  <a:cubicBezTo>
                    <a:pt x="1358" y="732"/>
                    <a:pt x="1489" y="703"/>
                    <a:pt x="1611" y="654"/>
                  </a:cubicBezTo>
                  <a:close/>
                  <a:moveTo>
                    <a:pt x="1118" y="1118"/>
                  </a:moveTo>
                  <a:cubicBezTo>
                    <a:pt x="665" y="1118"/>
                    <a:pt x="665" y="1118"/>
                    <a:pt x="665" y="1118"/>
                  </a:cubicBezTo>
                  <a:cubicBezTo>
                    <a:pt x="668" y="953"/>
                    <a:pt x="691" y="795"/>
                    <a:pt x="730" y="653"/>
                  </a:cubicBezTo>
                  <a:cubicBezTo>
                    <a:pt x="853" y="703"/>
                    <a:pt x="984" y="732"/>
                    <a:pt x="1118" y="737"/>
                  </a:cubicBezTo>
                  <a:cubicBezTo>
                    <a:pt x="1118" y="1118"/>
                    <a:pt x="1118" y="1118"/>
                    <a:pt x="1118" y="1118"/>
                  </a:cubicBezTo>
                  <a:close/>
                  <a:moveTo>
                    <a:pt x="1119" y="121"/>
                  </a:moveTo>
                  <a:cubicBezTo>
                    <a:pt x="1119" y="633"/>
                    <a:pt x="1119" y="633"/>
                    <a:pt x="1119" y="633"/>
                  </a:cubicBezTo>
                  <a:cubicBezTo>
                    <a:pt x="995" y="626"/>
                    <a:pt x="875" y="599"/>
                    <a:pt x="763" y="553"/>
                  </a:cubicBezTo>
                  <a:cubicBezTo>
                    <a:pt x="780" y="503"/>
                    <a:pt x="800" y="455"/>
                    <a:pt x="823" y="411"/>
                  </a:cubicBezTo>
                  <a:cubicBezTo>
                    <a:pt x="906" y="246"/>
                    <a:pt x="1009" y="145"/>
                    <a:pt x="1119" y="121"/>
                  </a:cubicBezTo>
                  <a:close/>
                  <a:moveTo>
                    <a:pt x="883" y="144"/>
                  </a:moveTo>
                  <a:cubicBezTo>
                    <a:pt x="826" y="201"/>
                    <a:pt x="775" y="275"/>
                    <a:pt x="729" y="364"/>
                  </a:cubicBezTo>
                  <a:cubicBezTo>
                    <a:pt x="707" y="409"/>
                    <a:pt x="686" y="457"/>
                    <a:pt x="668" y="508"/>
                  </a:cubicBezTo>
                  <a:cubicBezTo>
                    <a:pt x="597" y="470"/>
                    <a:pt x="530" y="424"/>
                    <a:pt x="469" y="370"/>
                  </a:cubicBezTo>
                  <a:cubicBezTo>
                    <a:pt x="587" y="266"/>
                    <a:pt x="728" y="188"/>
                    <a:pt x="883" y="144"/>
                  </a:cubicBezTo>
                  <a:close/>
                  <a:moveTo>
                    <a:pt x="393" y="443"/>
                  </a:moveTo>
                  <a:cubicBezTo>
                    <a:pt x="467" y="509"/>
                    <a:pt x="548" y="564"/>
                    <a:pt x="635" y="609"/>
                  </a:cubicBezTo>
                  <a:cubicBezTo>
                    <a:pt x="590" y="764"/>
                    <a:pt x="564" y="938"/>
                    <a:pt x="560" y="1118"/>
                  </a:cubicBezTo>
                  <a:cubicBezTo>
                    <a:pt x="106" y="1118"/>
                    <a:pt x="106" y="1118"/>
                    <a:pt x="106" y="1118"/>
                  </a:cubicBezTo>
                  <a:cubicBezTo>
                    <a:pt x="119" y="858"/>
                    <a:pt x="226" y="622"/>
                    <a:pt x="393" y="443"/>
                  </a:cubicBezTo>
                  <a:close/>
                  <a:moveTo>
                    <a:pt x="106" y="1224"/>
                  </a:moveTo>
                  <a:cubicBezTo>
                    <a:pt x="560" y="1224"/>
                    <a:pt x="560" y="1224"/>
                    <a:pt x="560" y="1224"/>
                  </a:cubicBezTo>
                  <a:cubicBezTo>
                    <a:pt x="565" y="1406"/>
                    <a:pt x="591" y="1580"/>
                    <a:pt x="636" y="1736"/>
                  </a:cubicBezTo>
                  <a:cubicBezTo>
                    <a:pt x="549" y="1780"/>
                    <a:pt x="469" y="1835"/>
                    <a:pt x="395" y="1901"/>
                  </a:cubicBezTo>
                  <a:cubicBezTo>
                    <a:pt x="226" y="1722"/>
                    <a:pt x="119" y="1485"/>
                    <a:pt x="106" y="1224"/>
                  </a:cubicBezTo>
                  <a:close/>
                  <a:moveTo>
                    <a:pt x="471" y="1974"/>
                  </a:moveTo>
                  <a:cubicBezTo>
                    <a:pt x="532" y="1921"/>
                    <a:pt x="598" y="1875"/>
                    <a:pt x="668" y="1837"/>
                  </a:cubicBezTo>
                  <a:cubicBezTo>
                    <a:pt x="687" y="1886"/>
                    <a:pt x="707" y="1934"/>
                    <a:pt x="729" y="1978"/>
                  </a:cubicBezTo>
                  <a:cubicBezTo>
                    <a:pt x="775" y="2067"/>
                    <a:pt x="826" y="2141"/>
                    <a:pt x="883" y="2198"/>
                  </a:cubicBezTo>
                  <a:cubicBezTo>
                    <a:pt x="729" y="2154"/>
                    <a:pt x="588" y="2077"/>
                    <a:pt x="471" y="1974"/>
                  </a:cubicBezTo>
                  <a:close/>
                  <a:moveTo>
                    <a:pt x="1119" y="2221"/>
                  </a:moveTo>
                  <a:cubicBezTo>
                    <a:pt x="1009" y="2197"/>
                    <a:pt x="906" y="2096"/>
                    <a:pt x="823" y="1931"/>
                  </a:cubicBezTo>
                  <a:cubicBezTo>
                    <a:pt x="801" y="1888"/>
                    <a:pt x="781" y="1841"/>
                    <a:pt x="764" y="1792"/>
                  </a:cubicBezTo>
                  <a:cubicBezTo>
                    <a:pt x="876" y="1746"/>
                    <a:pt x="996" y="1718"/>
                    <a:pt x="1119" y="1713"/>
                  </a:cubicBezTo>
                  <a:cubicBezTo>
                    <a:pt x="1119" y="2221"/>
                    <a:pt x="1119" y="2221"/>
                    <a:pt x="1119" y="2221"/>
                  </a:cubicBezTo>
                  <a:close/>
                  <a:moveTo>
                    <a:pt x="732" y="1692"/>
                  </a:moveTo>
                  <a:cubicBezTo>
                    <a:pt x="692" y="1549"/>
                    <a:pt x="669" y="1390"/>
                    <a:pt x="665" y="1224"/>
                  </a:cubicBezTo>
                  <a:cubicBezTo>
                    <a:pt x="1119" y="1224"/>
                    <a:pt x="1119" y="1224"/>
                    <a:pt x="1119" y="1224"/>
                  </a:cubicBezTo>
                  <a:cubicBezTo>
                    <a:pt x="1119" y="1608"/>
                    <a:pt x="1119" y="1608"/>
                    <a:pt x="1119" y="1608"/>
                  </a:cubicBezTo>
                  <a:cubicBezTo>
                    <a:pt x="985" y="1613"/>
                    <a:pt x="854" y="1642"/>
                    <a:pt x="732" y="1692"/>
                  </a:cubicBezTo>
                  <a:close/>
                  <a:moveTo>
                    <a:pt x="1224" y="2221"/>
                  </a:moveTo>
                  <a:cubicBezTo>
                    <a:pt x="1224" y="1713"/>
                    <a:pt x="1224" y="1713"/>
                    <a:pt x="1224" y="1713"/>
                  </a:cubicBezTo>
                  <a:cubicBezTo>
                    <a:pt x="1347" y="1719"/>
                    <a:pt x="1467" y="1746"/>
                    <a:pt x="1579" y="1792"/>
                  </a:cubicBezTo>
                  <a:cubicBezTo>
                    <a:pt x="1562" y="1841"/>
                    <a:pt x="1542" y="1888"/>
                    <a:pt x="1520" y="1931"/>
                  </a:cubicBezTo>
                  <a:cubicBezTo>
                    <a:pt x="1437" y="2096"/>
                    <a:pt x="1334" y="2197"/>
                    <a:pt x="1224" y="2221"/>
                  </a:cubicBezTo>
                  <a:close/>
                  <a:moveTo>
                    <a:pt x="1460" y="2198"/>
                  </a:moveTo>
                  <a:cubicBezTo>
                    <a:pt x="1517" y="2141"/>
                    <a:pt x="1568" y="2067"/>
                    <a:pt x="1614" y="1977"/>
                  </a:cubicBezTo>
                  <a:cubicBezTo>
                    <a:pt x="1636" y="1933"/>
                    <a:pt x="1656" y="1886"/>
                    <a:pt x="1674" y="1837"/>
                  </a:cubicBezTo>
                  <a:cubicBezTo>
                    <a:pt x="1745" y="1874"/>
                    <a:pt x="1811" y="1920"/>
                    <a:pt x="1872" y="1974"/>
                  </a:cubicBezTo>
                  <a:cubicBezTo>
                    <a:pt x="1755" y="2077"/>
                    <a:pt x="1614" y="2154"/>
                    <a:pt x="1460" y="2198"/>
                  </a:cubicBezTo>
                  <a:close/>
                  <a:moveTo>
                    <a:pt x="1948" y="1901"/>
                  </a:moveTo>
                  <a:cubicBezTo>
                    <a:pt x="1875" y="1836"/>
                    <a:pt x="1794" y="1780"/>
                    <a:pt x="1708" y="1736"/>
                  </a:cubicBezTo>
                  <a:cubicBezTo>
                    <a:pt x="1753" y="1580"/>
                    <a:pt x="1779" y="1405"/>
                    <a:pt x="1783" y="1224"/>
                  </a:cubicBezTo>
                  <a:cubicBezTo>
                    <a:pt x="2237" y="1224"/>
                    <a:pt x="2237" y="1224"/>
                    <a:pt x="2237" y="1224"/>
                  </a:cubicBezTo>
                  <a:cubicBezTo>
                    <a:pt x="2224" y="1485"/>
                    <a:pt x="2117" y="1722"/>
                    <a:pt x="1948" y="19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9684C33-CBE6-462C-9442-94BC150443B1}"/>
                </a:ext>
              </a:extLst>
            </p:cNvPr>
            <p:cNvSpPr txBox="1"/>
            <p:nvPr userDrawn="1"/>
          </p:nvSpPr>
          <p:spPr>
            <a:xfrm>
              <a:off x="6312976" y="979802"/>
              <a:ext cx="3813884" cy="15272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kern="0" dirty="0">
                  <a:solidFill>
                    <a:schemeClr val="bg1"/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This is a sample text. Insert your desired text here. This is a sample text. </a:t>
              </a:r>
            </a:p>
            <a:p>
              <a:pPr>
                <a:lnSpc>
                  <a:spcPct val="120000"/>
                </a:lnSpc>
              </a:pPr>
              <a:endPara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sz="1400" kern="0" dirty="0">
                  <a:solidFill>
                    <a:schemeClr val="bg1"/>
                  </a:solidFill>
                  <a:ea typeface="Calibri Light" charset="0"/>
                  <a:cs typeface="Segoe UI" panose="020B0502040204020203" pitchFamily="34" charset="0"/>
                </a:rPr>
                <a:t>Insert your desired text here. This is a sample text. Insert your desired text here. </a:t>
              </a:r>
              <a:endParaRPr lang="en-US" sz="140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16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F9CEC41B-E167-4C38-A094-A83913F05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6860" y="6237312"/>
            <a:ext cx="1733516" cy="32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783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72671" y="951485"/>
            <a:ext cx="1850060" cy="2164313"/>
            <a:chOff x="1301750" y="692696"/>
            <a:chExt cx="3994150" cy="4751231"/>
          </a:xfrm>
        </p:grpSpPr>
        <p:pic>
          <p:nvPicPr>
            <p:cNvPr id="67" name="Picture Placeholder 12">
              <a:extLst>
                <a:ext uri="{FF2B5EF4-FFF2-40B4-BE49-F238E27FC236}">
                  <a16:creationId xmlns:a16="http://schemas.microsoft.com/office/drawing/2014/main" id="{3DEA7D99-BD61-4A17-8F56-56DDEAA0EA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365"/>
            <a:stretch/>
          </p:blipFill>
          <p:spPr>
            <a:xfrm>
              <a:off x="1301750" y="692696"/>
              <a:ext cx="3994150" cy="4751231"/>
            </a:xfrm>
            <a:custGeom>
              <a:avLst/>
              <a:gdLst>
                <a:gd name="connsiteX0" fmla="*/ 3205506 w 3994150"/>
                <a:gd name="connsiteY0" fmla="*/ 0 h 4751231"/>
                <a:gd name="connsiteX1" fmla="*/ 3272928 w 3994150"/>
                <a:gd name="connsiteY1" fmla="*/ 16524 h 4751231"/>
                <a:gd name="connsiteX2" fmla="*/ 3711169 w 3994150"/>
                <a:gd name="connsiteY2" fmla="*/ 269245 h 4751231"/>
                <a:gd name="connsiteX3" fmla="*/ 3778590 w 3994150"/>
                <a:gd name="connsiteY3" fmla="*/ 385886 h 4751231"/>
                <a:gd name="connsiteX4" fmla="*/ 3778590 w 3994150"/>
                <a:gd name="connsiteY4" fmla="*/ 891328 h 4751231"/>
                <a:gd name="connsiteX5" fmla="*/ 3711169 w 3994150"/>
                <a:gd name="connsiteY5" fmla="*/ 1007968 h 4751231"/>
                <a:gd name="connsiteX6" fmla="*/ 3634027 w 3994150"/>
                <a:gd name="connsiteY6" fmla="*/ 1052453 h 4751231"/>
                <a:gd name="connsiteX7" fmla="*/ 3579773 w 3994150"/>
                <a:gd name="connsiteY7" fmla="*/ 1083740 h 4751231"/>
                <a:gd name="connsiteX8" fmla="*/ 3631314 w 3994150"/>
                <a:gd name="connsiteY8" fmla="*/ 1113463 h 4751231"/>
                <a:gd name="connsiteX9" fmla="*/ 3759200 w 3994150"/>
                <a:gd name="connsiteY9" fmla="*/ 1187211 h 4751231"/>
                <a:gd name="connsiteX10" fmla="*/ 3994150 w 3994150"/>
                <a:gd name="connsiteY10" fmla="*/ 1593678 h 4751231"/>
                <a:gd name="connsiteX11" fmla="*/ 3994150 w 3994150"/>
                <a:gd name="connsiteY11" fmla="*/ 3355036 h 4751231"/>
                <a:gd name="connsiteX12" fmla="*/ 3759200 w 3994150"/>
                <a:gd name="connsiteY12" fmla="*/ 3761503 h 4751231"/>
                <a:gd name="connsiteX13" fmla="*/ 3490379 w 3994150"/>
                <a:gd name="connsiteY13" fmla="*/ 3916525 h 4751231"/>
                <a:gd name="connsiteX14" fmla="*/ 3417175 w 3994150"/>
                <a:gd name="connsiteY14" fmla="*/ 3958740 h 4751231"/>
                <a:gd name="connsiteX15" fmla="*/ 3425922 w 3994150"/>
                <a:gd name="connsiteY15" fmla="*/ 3963784 h 4751231"/>
                <a:gd name="connsiteX16" fmla="*/ 3443758 w 3994150"/>
                <a:gd name="connsiteY16" fmla="*/ 3974069 h 4751231"/>
                <a:gd name="connsiteX17" fmla="*/ 3495791 w 3994150"/>
                <a:gd name="connsiteY17" fmla="*/ 4064088 h 4751231"/>
                <a:gd name="connsiteX18" fmla="*/ 3495791 w 3994150"/>
                <a:gd name="connsiteY18" fmla="*/ 4454169 h 4751231"/>
                <a:gd name="connsiteX19" fmla="*/ 3443758 w 3994150"/>
                <a:gd name="connsiteY19" fmla="*/ 4544188 h 4751231"/>
                <a:gd name="connsiteX20" fmla="*/ 3105540 w 3994150"/>
                <a:gd name="connsiteY20" fmla="*/ 4739229 h 4751231"/>
                <a:gd name="connsiteX21" fmla="*/ 3001473 w 3994150"/>
                <a:gd name="connsiteY21" fmla="*/ 4739229 h 4751231"/>
                <a:gd name="connsiteX22" fmla="*/ 2663255 w 3994150"/>
                <a:gd name="connsiteY22" fmla="*/ 4544188 h 4751231"/>
                <a:gd name="connsiteX23" fmla="*/ 2611221 w 3994150"/>
                <a:gd name="connsiteY23" fmla="*/ 4454169 h 4751231"/>
                <a:gd name="connsiteX24" fmla="*/ 2611221 w 3994150"/>
                <a:gd name="connsiteY24" fmla="*/ 4423511 h 4751231"/>
                <a:gd name="connsiteX25" fmla="*/ 2604870 w 3994150"/>
                <a:gd name="connsiteY25" fmla="*/ 4427173 h 4751231"/>
                <a:gd name="connsiteX26" fmla="*/ 2232025 w 3994150"/>
                <a:gd name="connsiteY26" fmla="*/ 4642182 h 4751231"/>
                <a:gd name="connsiteX27" fmla="*/ 1762125 w 3994150"/>
                <a:gd name="connsiteY27" fmla="*/ 4642182 h 4751231"/>
                <a:gd name="connsiteX28" fmla="*/ 234950 w 3994150"/>
                <a:gd name="connsiteY28" fmla="*/ 3761503 h 4751231"/>
                <a:gd name="connsiteX29" fmla="*/ 0 w 3994150"/>
                <a:gd name="connsiteY29" fmla="*/ 3355036 h 4751231"/>
                <a:gd name="connsiteX30" fmla="*/ 0 w 3994150"/>
                <a:gd name="connsiteY30" fmla="*/ 1593678 h 4751231"/>
                <a:gd name="connsiteX31" fmla="*/ 234950 w 3994150"/>
                <a:gd name="connsiteY31" fmla="*/ 1187211 h 4751231"/>
                <a:gd name="connsiteX32" fmla="*/ 1762125 w 3994150"/>
                <a:gd name="connsiteY32" fmla="*/ 306532 h 4751231"/>
                <a:gd name="connsiteX33" fmla="*/ 1997075 w 3994150"/>
                <a:gd name="connsiteY33" fmla="*/ 248949 h 4751231"/>
                <a:gd name="connsiteX34" fmla="*/ 2232025 w 3994150"/>
                <a:gd name="connsiteY34" fmla="*/ 306532 h 4751231"/>
                <a:gd name="connsiteX35" fmla="*/ 2622534 w 3994150"/>
                <a:gd name="connsiteY35" fmla="*/ 531728 h 4751231"/>
                <a:gd name="connsiteX36" fmla="*/ 2632422 w 3994150"/>
                <a:gd name="connsiteY36" fmla="*/ 537430 h 4751231"/>
                <a:gd name="connsiteX37" fmla="*/ 2632422 w 3994150"/>
                <a:gd name="connsiteY37" fmla="*/ 385886 h 4751231"/>
                <a:gd name="connsiteX38" fmla="*/ 2699844 w 3994150"/>
                <a:gd name="connsiteY38" fmla="*/ 269245 h 4751231"/>
                <a:gd name="connsiteX39" fmla="*/ 3138085 w 3994150"/>
                <a:gd name="connsiteY39" fmla="*/ 16524 h 4751231"/>
                <a:gd name="connsiteX40" fmla="*/ 3205506 w 3994150"/>
                <a:gd name="connsiteY40" fmla="*/ 0 h 4751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994150" h="4751231">
                  <a:moveTo>
                    <a:pt x="3205506" y="0"/>
                  </a:moveTo>
                  <a:cubicBezTo>
                    <a:pt x="3229817" y="0"/>
                    <a:pt x="3254127" y="5508"/>
                    <a:pt x="3272928" y="16524"/>
                  </a:cubicBezTo>
                  <a:cubicBezTo>
                    <a:pt x="3711169" y="269245"/>
                    <a:pt x="3711169" y="269245"/>
                    <a:pt x="3711169" y="269245"/>
                  </a:cubicBezTo>
                  <a:cubicBezTo>
                    <a:pt x="3747473" y="289981"/>
                    <a:pt x="3778590" y="343117"/>
                    <a:pt x="3778590" y="385886"/>
                  </a:cubicBezTo>
                  <a:cubicBezTo>
                    <a:pt x="3778590" y="891328"/>
                    <a:pt x="3778590" y="891328"/>
                    <a:pt x="3778590" y="891328"/>
                  </a:cubicBezTo>
                  <a:cubicBezTo>
                    <a:pt x="3778590" y="934096"/>
                    <a:pt x="3747473" y="985936"/>
                    <a:pt x="3711169" y="1007968"/>
                  </a:cubicBezTo>
                  <a:cubicBezTo>
                    <a:pt x="3683779" y="1023763"/>
                    <a:pt x="3658101" y="1038571"/>
                    <a:pt x="3634027" y="1052453"/>
                  </a:cubicBezTo>
                  <a:lnTo>
                    <a:pt x="3579773" y="1083740"/>
                  </a:lnTo>
                  <a:lnTo>
                    <a:pt x="3631314" y="1113463"/>
                  </a:lnTo>
                  <a:cubicBezTo>
                    <a:pt x="3759200" y="1187211"/>
                    <a:pt x="3759200" y="1187211"/>
                    <a:pt x="3759200" y="1187211"/>
                  </a:cubicBezTo>
                  <a:cubicBezTo>
                    <a:pt x="3885712" y="1259472"/>
                    <a:pt x="3994150" y="1444640"/>
                    <a:pt x="3994150" y="1593678"/>
                  </a:cubicBezTo>
                  <a:cubicBezTo>
                    <a:pt x="3994150" y="3355036"/>
                    <a:pt x="3994150" y="3355036"/>
                    <a:pt x="3994150" y="3355036"/>
                  </a:cubicBezTo>
                  <a:cubicBezTo>
                    <a:pt x="3994150" y="3504074"/>
                    <a:pt x="3885712" y="3684726"/>
                    <a:pt x="3759200" y="3761503"/>
                  </a:cubicBezTo>
                  <a:cubicBezTo>
                    <a:pt x="3663752" y="3816546"/>
                    <a:pt x="3574269" y="3868148"/>
                    <a:pt x="3490379" y="3916525"/>
                  </a:cubicBezTo>
                  <a:lnTo>
                    <a:pt x="3417175" y="3958740"/>
                  </a:lnTo>
                  <a:lnTo>
                    <a:pt x="3425922" y="3963784"/>
                  </a:lnTo>
                  <a:cubicBezTo>
                    <a:pt x="3443758" y="3974069"/>
                    <a:pt x="3443758" y="3974069"/>
                    <a:pt x="3443758" y="3974069"/>
                  </a:cubicBezTo>
                  <a:cubicBezTo>
                    <a:pt x="3471776" y="3990073"/>
                    <a:pt x="3495791" y="4031081"/>
                    <a:pt x="3495791" y="4064088"/>
                  </a:cubicBezTo>
                  <a:cubicBezTo>
                    <a:pt x="3495791" y="4454169"/>
                    <a:pt x="3495791" y="4454169"/>
                    <a:pt x="3495791" y="4454169"/>
                  </a:cubicBezTo>
                  <a:cubicBezTo>
                    <a:pt x="3495791" y="4487176"/>
                    <a:pt x="3471776" y="4527185"/>
                    <a:pt x="3443758" y="4544188"/>
                  </a:cubicBezTo>
                  <a:cubicBezTo>
                    <a:pt x="3105540" y="4739229"/>
                    <a:pt x="3105540" y="4739229"/>
                    <a:pt x="3105540" y="4739229"/>
                  </a:cubicBezTo>
                  <a:cubicBezTo>
                    <a:pt x="3076521" y="4755232"/>
                    <a:pt x="3030491" y="4755232"/>
                    <a:pt x="3001473" y="4739229"/>
                  </a:cubicBezTo>
                  <a:cubicBezTo>
                    <a:pt x="2663255" y="4544188"/>
                    <a:pt x="2663255" y="4544188"/>
                    <a:pt x="2663255" y="4544188"/>
                  </a:cubicBezTo>
                  <a:cubicBezTo>
                    <a:pt x="2635237" y="4527185"/>
                    <a:pt x="2611221" y="4487176"/>
                    <a:pt x="2611221" y="4454169"/>
                  </a:cubicBezTo>
                  <a:lnTo>
                    <a:pt x="2611221" y="4423511"/>
                  </a:lnTo>
                  <a:lnTo>
                    <a:pt x="2604870" y="4427173"/>
                  </a:lnTo>
                  <a:cubicBezTo>
                    <a:pt x="2232025" y="4642182"/>
                    <a:pt x="2232025" y="4642182"/>
                    <a:pt x="2232025" y="4642182"/>
                  </a:cubicBezTo>
                  <a:cubicBezTo>
                    <a:pt x="2100995" y="4714443"/>
                    <a:pt x="1893155" y="4714443"/>
                    <a:pt x="1762125" y="4642182"/>
                  </a:cubicBezTo>
                  <a:cubicBezTo>
                    <a:pt x="234950" y="3761503"/>
                    <a:pt x="234950" y="3761503"/>
                    <a:pt x="234950" y="3761503"/>
                  </a:cubicBezTo>
                  <a:cubicBezTo>
                    <a:pt x="108438" y="3684726"/>
                    <a:pt x="0" y="3504074"/>
                    <a:pt x="0" y="3355036"/>
                  </a:cubicBezTo>
                  <a:lnTo>
                    <a:pt x="0" y="1593678"/>
                  </a:lnTo>
                  <a:cubicBezTo>
                    <a:pt x="0" y="1444640"/>
                    <a:pt x="108438" y="1259472"/>
                    <a:pt x="234950" y="1187211"/>
                  </a:cubicBezTo>
                  <a:cubicBezTo>
                    <a:pt x="1762125" y="306532"/>
                    <a:pt x="1762125" y="306532"/>
                    <a:pt x="1762125" y="306532"/>
                  </a:cubicBezTo>
                  <a:cubicBezTo>
                    <a:pt x="1827640" y="268144"/>
                    <a:pt x="1912357" y="248949"/>
                    <a:pt x="1997075" y="248949"/>
                  </a:cubicBezTo>
                  <a:cubicBezTo>
                    <a:pt x="2081792" y="248949"/>
                    <a:pt x="2166510" y="268144"/>
                    <a:pt x="2232025" y="306532"/>
                  </a:cubicBezTo>
                  <a:cubicBezTo>
                    <a:pt x="2375198" y="389096"/>
                    <a:pt x="2504948" y="463919"/>
                    <a:pt x="2622534" y="531728"/>
                  </a:cubicBezTo>
                  <a:lnTo>
                    <a:pt x="2632422" y="537430"/>
                  </a:lnTo>
                  <a:lnTo>
                    <a:pt x="2632422" y="385886"/>
                  </a:lnTo>
                  <a:cubicBezTo>
                    <a:pt x="2632422" y="343117"/>
                    <a:pt x="2663540" y="289981"/>
                    <a:pt x="2699844" y="269245"/>
                  </a:cubicBezTo>
                  <a:cubicBezTo>
                    <a:pt x="3138085" y="16524"/>
                    <a:pt x="3138085" y="16524"/>
                    <a:pt x="3138085" y="16524"/>
                  </a:cubicBezTo>
                  <a:cubicBezTo>
                    <a:pt x="3156885" y="5508"/>
                    <a:pt x="3181196" y="0"/>
                    <a:pt x="3205506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</p:spPr>
        </p:pic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id="{DCE30EB8-9C1E-4414-8C0C-2612F5ADC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1483" y="4789184"/>
              <a:ext cx="574766" cy="645355"/>
            </a:xfrm>
            <a:custGeom>
              <a:avLst/>
              <a:gdLst>
                <a:gd name="T0" fmla="*/ 0 w 884"/>
                <a:gd name="T1" fmla="*/ 302 h 993"/>
                <a:gd name="T2" fmla="*/ 52 w 884"/>
                <a:gd name="T3" fmla="*/ 212 h 993"/>
                <a:gd name="T4" fmla="*/ 390 w 884"/>
                <a:gd name="T5" fmla="*/ 17 h 993"/>
                <a:gd name="T6" fmla="*/ 494 w 884"/>
                <a:gd name="T7" fmla="*/ 17 h 993"/>
                <a:gd name="T8" fmla="*/ 832 w 884"/>
                <a:gd name="T9" fmla="*/ 212 h 993"/>
                <a:gd name="T10" fmla="*/ 884 w 884"/>
                <a:gd name="T11" fmla="*/ 302 h 993"/>
                <a:gd name="T12" fmla="*/ 884 w 884"/>
                <a:gd name="T13" fmla="*/ 692 h 993"/>
                <a:gd name="T14" fmla="*/ 832 w 884"/>
                <a:gd name="T15" fmla="*/ 782 h 993"/>
                <a:gd name="T16" fmla="*/ 494 w 884"/>
                <a:gd name="T17" fmla="*/ 977 h 993"/>
                <a:gd name="T18" fmla="*/ 390 w 884"/>
                <a:gd name="T19" fmla="*/ 977 h 993"/>
                <a:gd name="T20" fmla="*/ 52 w 884"/>
                <a:gd name="T21" fmla="*/ 782 h 993"/>
                <a:gd name="T22" fmla="*/ 0 w 884"/>
                <a:gd name="T23" fmla="*/ 692 h 993"/>
                <a:gd name="T24" fmla="*/ 0 w 884"/>
                <a:gd name="T25" fmla="*/ 302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4" h="993">
                  <a:moveTo>
                    <a:pt x="0" y="302"/>
                  </a:moveTo>
                  <a:cubicBezTo>
                    <a:pt x="0" y="269"/>
                    <a:pt x="24" y="228"/>
                    <a:pt x="52" y="212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419" y="0"/>
                    <a:pt x="465" y="0"/>
                    <a:pt x="494" y="17"/>
                  </a:cubicBezTo>
                  <a:cubicBezTo>
                    <a:pt x="832" y="212"/>
                    <a:pt x="832" y="212"/>
                    <a:pt x="832" y="212"/>
                  </a:cubicBezTo>
                  <a:cubicBezTo>
                    <a:pt x="860" y="228"/>
                    <a:pt x="884" y="269"/>
                    <a:pt x="884" y="302"/>
                  </a:cubicBezTo>
                  <a:cubicBezTo>
                    <a:pt x="884" y="692"/>
                    <a:pt x="884" y="692"/>
                    <a:pt x="884" y="692"/>
                  </a:cubicBezTo>
                  <a:cubicBezTo>
                    <a:pt x="884" y="725"/>
                    <a:pt x="860" y="765"/>
                    <a:pt x="832" y="782"/>
                  </a:cubicBezTo>
                  <a:cubicBezTo>
                    <a:pt x="494" y="977"/>
                    <a:pt x="494" y="977"/>
                    <a:pt x="494" y="977"/>
                  </a:cubicBezTo>
                  <a:cubicBezTo>
                    <a:pt x="465" y="993"/>
                    <a:pt x="419" y="993"/>
                    <a:pt x="390" y="977"/>
                  </a:cubicBezTo>
                  <a:cubicBezTo>
                    <a:pt x="52" y="782"/>
                    <a:pt x="52" y="782"/>
                    <a:pt x="52" y="782"/>
                  </a:cubicBezTo>
                  <a:cubicBezTo>
                    <a:pt x="24" y="765"/>
                    <a:pt x="0" y="725"/>
                    <a:pt x="0" y="692"/>
                  </a:cubicBezTo>
                  <a:lnTo>
                    <a:pt x="0" y="302"/>
                  </a:lnTo>
                  <a:close/>
                </a:path>
              </a:pathLst>
            </a:custGeom>
            <a:solidFill>
              <a:srgbClr val="FF9119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id="{41E8F017-6BF6-4688-B880-E21DEAE41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120" y="1285726"/>
              <a:ext cx="445027" cy="499682"/>
            </a:xfrm>
            <a:custGeom>
              <a:avLst/>
              <a:gdLst>
                <a:gd name="T0" fmla="*/ 0 w 884"/>
                <a:gd name="T1" fmla="*/ 302 h 993"/>
                <a:gd name="T2" fmla="*/ 52 w 884"/>
                <a:gd name="T3" fmla="*/ 212 h 993"/>
                <a:gd name="T4" fmla="*/ 390 w 884"/>
                <a:gd name="T5" fmla="*/ 17 h 993"/>
                <a:gd name="T6" fmla="*/ 494 w 884"/>
                <a:gd name="T7" fmla="*/ 17 h 993"/>
                <a:gd name="T8" fmla="*/ 832 w 884"/>
                <a:gd name="T9" fmla="*/ 212 h 993"/>
                <a:gd name="T10" fmla="*/ 884 w 884"/>
                <a:gd name="T11" fmla="*/ 302 h 993"/>
                <a:gd name="T12" fmla="*/ 884 w 884"/>
                <a:gd name="T13" fmla="*/ 692 h 993"/>
                <a:gd name="T14" fmla="*/ 832 w 884"/>
                <a:gd name="T15" fmla="*/ 782 h 993"/>
                <a:gd name="T16" fmla="*/ 494 w 884"/>
                <a:gd name="T17" fmla="*/ 977 h 993"/>
                <a:gd name="T18" fmla="*/ 390 w 884"/>
                <a:gd name="T19" fmla="*/ 977 h 993"/>
                <a:gd name="T20" fmla="*/ 52 w 884"/>
                <a:gd name="T21" fmla="*/ 782 h 993"/>
                <a:gd name="T22" fmla="*/ 0 w 884"/>
                <a:gd name="T23" fmla="*/ 692 h 993"/>
                <a:gd name="T24" fmla="*/ 0 w 884"/>
                <a:gd name="T25" fmla="*/ 302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4" h="993">
                  <a:moveTo>
                    <a:pt x="0" y="302"/>
                  </a:moveTo>
                  <a:cubicBezTo>
                    <a:pt x="0" y="269"/>
                    <a:pt x="24" y="228"/>
                    <a:pt x="52" y="212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419" y="0"/>
                    <a:pt x="465" y="0"/>
                    <a:pt x="494" y="17"/>
                  </a:cubicBezTo>
                  <a:cubicBezTo>
                    <a:pt x="832" y="212"/>
                    <a:pt x="832" y="212"/>
                    <a:pt x="832" y="212"/>
                  </a:cubicBezTo>
                  <a:cubicBezTo>
                    <a:pt x="860" y="228"/>
                    <a:pt x="884" y="269"/>
                    <a:pt x="884" y="302"/>
                  </a:cubicBezTo>
                  <a:cubicBezTo>
                    <a:pt x="884" y="692"/>
                    <a:pt x="884" y="692"/>
                    <a:pt x="884" y="692"/>
                  </a:cubicBezTo>
                  <a:cubicBezTo>
                    <a:pt x="884" y="725"/>
                    <a:pt x="860" y="765"/>
                    <a:pt x="832" y="782"/>
                  </a:cubicBezTo>
                  <a:cubicBezTo>
                    <a:pt x="494" y="977"/>
                    <a:pt x="494" y="977"/>
                    <a:pt x="494" y="977"/>
                  </a:cubicBezTo>
                  <a:cubicBezTo>
                    <a:pt x="465" y="993"/>
                    <a:pt x="419" y="993"/>
                    <a:pt x="390" y="977"/>
                  </a:cubicBezTo>
                  <a:cubicBezTo>
                    <a:pt x="52" y="782"/>
                    <a:pt x="52" y="782"/>
                    <a:pt x="52" y="782"/>
                  </a:cubicBezTo>
                  <a:cubicBezTo>
                    <a:pt x="24" y="765"/>
                    <a:pt x="0" y="725"/>
                    <a:pt x="0" y="692"/>
                  </a:cubicBezTo>
                  <a:lnTo>
                    <a:pt x="0" y="30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1644C5BD-8B4C-4020-8177-944F9BA01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9821" y="1930818"/>
              <a:ext cx="2198008" cy="2467954"/>
            </a:xfrm>
            <a:custGeom>
              <a:avLst/>
              <a:gdLst>
                <a:gd name="T0" fmla="*/ 0 w 884"/>
                <a:gd name="T1" fmla="*/ 302 h 993"/>
                <a:gd name="T2" fmla="*/ 52 w 884"/>
                <a:gd name="T3" fmla="*/ 212 h 993"/>
                <a:gd name="T4" fmla="*/ 390 w 884"/>
                <a:gd name="T5" fmla="*/ 17 h 993"/>
                <a:gd name="T6" fmla="*/ 494 w 884"/>
                <a:gd name="T7" fmla="*/ 17 h 993"/>
                <a:gd name="T8" fmla="*/ 832 w 884"/>
                <a:gd name="T9" fmla="*/ 212 h 993"/>
                <a:gd name="T10" fmla="*/ 884 w 884"/>
                <a:gd name="T11" fmla="*/ 302 h 993"/>
                <a:gd name="T12" fmla="*/ 884 w 884"/>
                <a:gd name="T13" fmla="*/ 692 h 993"/>
                <a:gd name="T14" fmla="*/ 832 w 884"/>
                <a:gd name="T15" fmla="*/ 782 h 993"/>
                <a:gd name="T16" fmla="*/ 494 w 884"/>
                <a:gd name="T17" fmla="*/ 977 h 993"/>
                <a:gd name="T18" fmla="*/ 390 w 884"/>
                <a:gd name="T19" fmla="*/ 977 h 993"/>
                <a:gd name="T20" fmla="*/ 52 w 884"/>
                <a:gd name="T21" fmla="*/ 782 h 993"/>
                <a:gd name="T22" fmla="*/ 0 w 884"/>
                <a:gd name="T23" fmla="*/ 692 h 993"/>
                <a:gd name="T24" fmla="*/ 0 w 884"/>
                <a:gd name="T25" fmla="*/ 302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4" h="993">
                  <a:moveTo>
                    <a:pt x="0" y="302"/>
                  </a:moveTo>
                  <a:cubicBezTo>
                    <a:pt x="0" y="269"/>
                    <a:pt x="24" y="228"/>
                    <a:pt x="52" y="212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419" y="0"/>
                    <a:pt x="465" y="0"/>
                    <a:pt x="494" y="17"/>
                  </a:cubicBezTo>
                  <a:cubicBezTo>
                    <a:pt x="832" y="212"/>
                    <a:pt x="832" y="212"/>
                    <a:pt x="832" y="212"/>
                  </a:cubicBezTo>
                  <a:cubicBezTo>
                    <a:pt x="860" y="228"/>
                    <a:pt x="884" y="269"/>
                    <a:pt x="884" y="302"/>
                  </a:cubicBezTo>
                  <a:cubicBezTo>
                    <a:pt x="884" y="692"/>
                    <a:pt x="884" y="692"/>
                    <a:pt x="884" y="692"/>
                  </a:cubicBezTo>
                  <a:cubicBezTo>
                    <a:pt x="884" y="725"/>
                    <a:pt x="860" y="765"/>
                    <a:pt x="832" y="782"/>
                  </a:cubicBezTo>
                  <a:cubicBezTo>
                    <a:pt x="494" y="977"/>
                    <a:pt x="494" y="977"/>
                    <a:pt x="494" y="977"/>
                  </a:cubicBezTo>
                  <a:cubicBezTo>
                    <a:pt x="465" y="993"/>
                    <a:pt x="419" y="993"/>
                    <a:pt x="390" y="977"/>
                  </a:cubicBezTo>
                  <a:cubicBezTo>
                    <a:pt x="52" y="782"/>
                    <a:pt x="52" y="782"/>
                    <a:pt x="52" y="782"/>
                  </a:cubicBezTo>
                  <a:cubicBezTo>
                    <a:pt x="24" y="765"/>
                    <a:pt x="0" y="725"/>
                    <a:pt x="0" y="692"/>
                  </a:cubicBezTo>
                  <a:lnTo>
                    <a:pt x="0" y="30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736600" dist="317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967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3DEA7D99-BD61-4A17-8F56-56DDEAA0EA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5"/>
          <a:stretch/>
        </p:blipFill>
        <p:spPr>
          <a:xfrm>
            <a:off x="1301750" y="692696"/>
            <a:ext cx="3994150" cy="4751231"/>
          </a:xfrm>
        </p:spPr>
      </p:pic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7B7D16B8-A574-4CA0-BB12-C049E2C9C150}"/>
              </a:ext>
            </a:extLst>
          </p:cNvPr>
          <p:cNvSpPr txBox="1">
            <a:spLocks/>
          </p:cNvSpPr>
          <p:nvPr/>
        </p:nvSpPr>
        <p:spPr>
          <a:xfrm>
            <a:off x="6892925" y="2420888"/>
            <a:ext cx="3635841" cy="749658"/>
          </a:xfrm>
          <a:prstGeom prst="rect">
            <a:avLst/>
          </a:prstGeom>
        </p:spPr>
        <p:txBody>
          <a:bodyPr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IN" sz="5400" b="1">
                <a:solidFill>
                  <a:schemeClr val="tx1">
                    <a:lumMod val="75000"/>
                    <a:lumOff val="25000"/>
                  </a:schemeClr>
                </a:solidFill>
              </a:rPr>
              <a:t>About </a:t>
            </a:r>
            <a:r>
              <a:rPr lang="en-IN" sz="5400" b="1">
                <a:solidFill>
                  <a:schemeClr val="accent1"/>
                </a:solidFill>
              </a:rPr>
              <a:t>Us</a:t>
            </a:r>
            <a:endParaRPr lang="en-IN" sz="5400" b="1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2D92FD-941E-4BFF-83D5-F122AFC11FD4}"/>
              </a:ext>
            </a:extLst>
          </p:cNvPr>
          <p:cNvSpPr txBox="1"/>
          <p:nvPr/>
        </p:nvSpPr>
        <p:spPr>
          <a:xfrm>
            <a:off x="6892926" y="3429000"/>
            <a:ext cx="3635841" cy="152721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This is a sample text. </a:t>
            </a:r>
          </a:p>
          <a:p>
            <a:pPr>
              <a:lnSpc>
                <a:spcPct val="120000"/>
              </a:lnSpc>
            </a:pPr>
            <a:endParaRPr lang="en-US" sz="1400" kern="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Insert your desired text here. This is a sample text. Insert your desired text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DCE30EB8-9C1E-4414-8C0C-2612F5ADC492}"/>
              </a:ext>
            </a:extLst>
          </p:cNvPr>
          <p:cNvSpPr>
            <a:spLocks/>
          </p:cNvSpPr>
          <p:nvPr/>
        </p:nvSpPr>
        <p:spPr bwMode="auto">
          <a:xfrm>
            <a:off x="1621483" y="4789184"/>
            <a:ext cx="574766" cy="645355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41E8F017-6BF6-4688-B880-E21DEAE410EC}"/>
              </a:ext>
            </a:extLst>
          </p:cNvPr>
          <p:cNvSpPr>
            <a:spLocks/>
          </p:cNvSpPr>
          <p:nvPr/>
        </p:nvSpPr>
        <p:spPr bwMode="auto">
          <a:xfrm>
            <a:off x="1827120" y="1285726"/>
            <a:ext cx="445027" cy="499682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32A1FF-1C88-4AAB-BB08-EF934CC27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addcompanyhere.com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05BAEE-DEDF-420B-9C60-4ED438DEF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1644C5BD-8B4C-4020-8177-944F9BA01C28}"/>
              </a:ext>
            </a:extLst>
          </p:cNvPr>
          <p:cNvSpPr>
            <a:spLocks/>
          </p:cNvSpPr>
          <p:nvPr/>
        </p:nvSpPr>
        <p:spPr bwMode="auto">
          <a:xfrm>
            <a:off x="2199821" y="1930818"/>
            <a:ext cx="2198008" cy="2467954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36600" dist="317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6945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05C0F2-E766-498E-8552-69A2E8130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addcompanyhere.com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E280D-D95C-4F54-87E3-9A8648B86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C1D673AE-67DC-4FF1-A48F-287DB3230DCE}"/>
              </a:ext>
            </a:extLst>
          </p:cNvPr>
          <p:cNvSpPr txBox="1">
            <a:spLocks/>
          </p:cNvSpPr>
          <p:nvPr/>
        </p:nvSpPr>
        <p:spPr>
          <a:xfrm>
            <a:off x="6022404" y="1340768"/>
            <a:ext cx="4968552" cy="1646690"/>
          </a:xfrm>
          <a:prstGeom prst="rect">
            <a:avLst/>
          </a:prstGeom>
        </p:spPr>
        <p:txBody>
          <a:bodyPr anchor="b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90000"/>
              </a:lnSpc>
              <a:buNone/>
            </a:pPr>
            <a:r>
              <a:rPr lang="en-IN" sz="5400" b="1">
                <a:solidFill>
                  <a:schemeClr val="accent1"/>
                </a:solidFill>
              </a:rPr>
              <a:t>Who</a:t>
            </a:r>
            <a:r>
              <a:rPr lang="en-IN" sz="5400" b="1">
                <a:solidFill>
                  <a:schemeClr val="bg1"/>
                </a:solidFill>
              </a:rPr>
              <a:t> We Are</a:t>
            </a:r>
            <a:r>
              <a:rPr lang="en-IN" sz="54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ED3ACD-97D0-4AE3-BAED-D4AD722AA658}"/>
              </a:ext>
            </a:extLst>
          </p:cNvPr>
          <p:cNvSpPr txBox="1"/>
          <p:nvPr/>
        </p:nvSpPr>
        <p:spPr>
          <a:xfrm>
            <a:off x="6022405" y="3245912"/>
            <a:ext cx="4536503" cy="152721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This is a sample text. </a:t>
            </a:r>
          </a:p>
          <a:p>
            <a:pPr algn="l">
              <a:lnSpc>
                <a:spcPct val="120000"/>
              </a:lnSpc>
            </a:pPr>
            <a:endParaRPr lang="en-US" sz="14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6F4FCA2-0552-4F83-8749-592B6744167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5175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BEB2518-699C-4988-8C66-E5755E7AE298}"/>
              </a:ext>
            </a:extLst>
          </p:cNvPr>
          <p:cNvSpPr/>
          <p:nvPr/>
        </p:nvSpPr>
        <p:spPr>
          <a:xfrm>
            <a:off x="0" y="0"/>
            <a:ext cx="1649729" cy="2476500"/>
          </a:xfrm>
          <a:custGeom>
            <a:avLst/>
            <a:gdLst>
              <a:gd name="connsiteX0" fmla="*/ 0 w 2111882"/>
              <a:gd name="connsiteY0" fmla="*/ 0 h 3170264"/>
              <a:gd name="connsiteX1" fmla="*/ 2111882 w 2111882"/>
              <a:gd name="connsiteY1" fmla="*/ 0 h 3170264"/>
              <a:gd name="connsiteX2" fmla="*/ 2111882 w 2111882"/>
              <a:gd name="connsiteY2" fmla="*/ 83018 h 3170264"/>
              <a:gd name="connsiteX3" fmla="*/ 2111882 w 2111882"/>
              <a:gd name="connsiteY3" fmla="*/ 1763025 h 3170264"/>
              <a:gd name="connsiteX4" fmla="*/ 1865389 w 2111882"/>
              <a:gd name="connsiteY4" fmla="*/ 2189462 h 3170264"/>
              <a:gd name="connsiteX5" fmla="*/ 263187 w 2111882"/>
              <a:gd name="connsiteY5" fmla="*/ 3113406 h 3170264"/>
              <a:gd name="connsiteX6" fmla="*/ 16695 w 2111882"/>
              <a:gd name="connsiteY6" fmla="*/ 3170264 h 3170264"/>
              <a:gd name="connsiteX7" fmla="*/ 0 w 2111882"/>
              <a:gd name="connsiteY7" fmla="*/ 3168450 h 3170264"/>
              <a:gd name="connsiteX8" fmla="*/ 0 w 2111882"/>
              <a:gd name="connsiteY8" fmla="*/ 0 h 317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1882" h="3170264">
                <a:moveTo>
                  <a:pt x="0" y="0"/>
                </a:moveTo>
                <a:lnTo>
                  <a:pt x="2111882" y="0"/>
                </a:lnTo>
                <a:lnTo>
                  <a:pt x="2111882" y="83018"/>
                </a:lnTo>
                <a:cubicBezTo>
                  <a:pt x="2111882" y="1763025"/>
                  <a:pt x="2111882" y="1763025"/>
                  <a:pt x="2111882" y="1763025"/>
                </a:cubicBezTo>
                <a:cubicBezTo>
                  <a:pt x="2111882" y="1919385"/>
                  <a:pt x="1998116" y="2108912"/>
                  <a:pt x="1865389" y="2189462"/>
                </a:cubicBezTo>
                <a:cubicBezTo>
                  <a:pt x="263187" y="3113406"/>
                  <a:pt x="263187" y="3113406"/>
                  <a:pt x="263187" y="3113406"/>
                </a:cubicBezTo>
                <a:cubicBezTo>
                  <a:pt x="194454" y="3151312"/>
                  <a:pt x="105574" y="3170264"/>
                  <a:pt x="16695" y="3170264"/>
                </a:cubicBezTo>
                <a:lnTo>
                  <a:pt x="0" y="316845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32A1FF-1C88-4AAB-BB08-EF934CC27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/>
          <a:p>
            <a:r>
              <a:rPr lang="en-US"/>
              <a:t>addcompanyhere.com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05BAEE-DEDF-420B-9C60-4ED438DEF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4322" y="6126757"/>
            <a:ext cx="375722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A09995-CA0F-45A2-8532-C19BDBE8B486}"/>
              </a:ext>
            </a:extLst>
          </p:cNvPr>
          <p:cNvSpPr txBox="1"/>
          <p:nvPr/>
        </p:nvSpPr>
        <p:spPr>
          <a:xfrm>
            <a:off x="1250427" y="3051738"/>
            <a:ext cx="4399368" cy="174541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This is a sample text. </a:t>
            </a:r>
          </a:p>
          <a:p>
            <a:pPr>
              <a:lnSpc>
                <a:spcPct val="120000"/>
              </a:lnSpc>
            </a:pP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D858CA-A3E7-478E-9C17-072B25F7141D}"/>
              </a:ext>
            </a:extLst>
          </p:cNvPr>
          <p:cNvGrpSpPr/>
          <p:nvPr/>
        </p:nvGrpSpPr>
        <p:grpSpPr>
          <a:xfrm>
            <a:off x="1241134" y="1966447"/>
            <a:ext cx="1024283" cy="829702"/>
            <a:chOff x="2909888" y="1477963"/>
            <a:chExt cx="1487488" cy="1204913"/>
          </a:xfrm>
          <a:solidFill>
            <a:schemeClr val="accent2"/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93F41317-0FB4-4F32-96B5-358BE578A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9888" y="1477963"/>
              <a:ext cx="747713" cy="1204913"/>
            </a:xfrm>
            <a:custGeom>
              <a:avLst/>
              <a:gdLst>
                <a:gd name="T0" fmla="*/ 129 w 197"/>
                <a:gd name="T1" fmla="*/ 144 h 318"/>
                <a:gd name="T2" fmla="*/ 101 w 197"/>
                <a:gd name="T3" fmla="*/ 140 h 318"/>
                <a:gd name="T4" fmla="*/ 66 w 197"/>
                <a:gd name="T5" fmla="*/ 147 h 318"/>
                <a:gd name="T6" fmla="*/ 139 w 197"/>
                <a:gd name="T7" fmla="*/ 53 h 318"/>
                <a:gd name="T8" fmla="*/ 147 w 197"/>
                <a:gd name="T9" fmla="*/ 46 h 318"/>
                <a:gd name="T10" fmla="*/ 156 w 197"/>
                <a:gd name="T11" fmla="*/ 13 h 318"/>
                <a:gd name="T12" fmla="*/ 155 w 197"/>
                <a:gd name="T13" fmla="*/ 5 h 318"/>
                <a:gd name="T14" fmla="*/ 148 w 197"/>
                <a:gd name="T15" fmla="*/ 0 h 318"/>
                <a:gd name="T16" fmla="*/ 138 w 197"/>
                <a:gd name="T17" fmla="*/ 0 h 318"/>
                <a:gd name="T18" fmla="*/ 16 w 197"/>
                <a:gd name="T19" fmla="*/ 128 h 318"/>
                <a:gd name="T20" fmla="*/ 31 w 197"/>
                <a:gd name="T21" fmla="*/ 281 h 318"/>
                <a:gd name="T22" fmla="*/ 105 w 197"/>
                <a:gd name="T23" fmla="*/ 318 h 318"/>
                <a:gd name="T24" fmla="*/ 105 w 197"/>
                <a:gd name="T25" fmla="*/ 318 h 318"/>
                <a:gd name="T26" fmla="*/ 191 w 197"/>
                <a:gd name="T27" fmla="*/ 253 h 318"/>
                <a:gd name="T28" fmla="*/ 183 w 197"/>
                <a:gd name="T29" fmla="*/ 186 h 318"/>
                <a:gd name="T30" fmla="*/ 129 w 197"/>
                <a:gd name="T31" fmla="*/ 144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318">
                  <a:moveTo>
                    <a:pt x="129" y="144"/>
                  </a:moveTo>
                  <a:cubicBezTo>
                    <a:pt x="120" y="141"/>
                    <a:pt x="111" y="140"/>
                    <a:pt x="101" y="140"/>
                  </a:cubicBezTo>
                  <a:cubicBezTo>
                    <a:pt x="87" y="140"/>
                    <a:pt x="76" y="143"/>
                    <a:pt x="66" y="147"/>
                  </a:cubicBezTo>
                  <a:cubicBezTo>
                    <a:pt x="75" y="115"/>
                    <a:pt x="96" y="59"/>
                    <a:pt x="139" y="53"/>
                  </a:cubicBezTo>
                  <a:cubicBezTo>
                    <a:pt x="142" y="53"/>
                    <a:pt x="146" y="50"/>
                    <a:pt x="147" y="46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57" y="10"/>
                    <a:pt x="156" y="7"/>
                    <a:pt x="155" y="5"/>
                  </a:cubicBezTo>
                  <a:cubicBezTo>
                    <a:pt x="153" y="2"/>
                    <a:pt x="150" y="1"/>
                    <a:pt x="148" y="0"/>
                  </a:cubicBezTo>
                  <a:cubicBezTo>
                    <a:pt x="144" y="0"/>
                    <a:pt x="141" y="0"/>
                    <a:pt x="138" y="0"/>
                  </a:cubicBezTo>
                  <a:cubicBezTo>
                    <a:pt x="88" y="0"/>
                    <a:pt x="38" y="53"/>
                    <a:pt x="16" y="128"/>
                  </a:cubicBezTo>
                  <a:cubicBezTo>
                    <a:pt x="4" y="172"/>
                    <a:pt x="0" y="239"/>
                    <a:pt x="31" y="281"/>
                  </a:cubicBezTo>
                  <a:cubicBezTo>
                    <a:pt x="48" y="304"/>
                    <a:pt x="73" y="317"/>
                    <a:pt x="105" y="318"/>
                  </a:cubicBezTo>
                  <a:cubicBezTo>
                    <a:pt x="105" y="318"/>
                    <a:pt x="105" y="318"/>
                    <a:pt x="105" y="318"/>
                  </a:cubicBezTo>
                  <a:cubicBezTo>
                    <a:pt x="145" y="318"/>
                    <a:pt x="180" y="292"/>
                    <a:pt x="191" y="253"/>
                  </a:cubicBezTo>
                  <a:cubicBezTo>
                    <a:pt x="197" y="231"/>
                    <a:pt x="194" y="207"/>
                    <a:pt x="183" y="186"/>
                  </a:cubicBezTo>
                  <a:cubicBezTo>
                    <a:pt x="171" y="166"/>
                    <a:pt x="152" y="151"/>
                    <a:pt x="129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B4500773-F17C-4D6D-B135-DC49B9997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9663" y="1477963"/>
              <a:ext cx="747713" cy="1204913"/>
            </a:xfrm>
            <a:custGeom>
              <a:avLst/>
              <a:gdLst>
                <a:gd name="T0" fmla="*/ 182 w 197"/>
                <a:gd name="T1" fmla="*/ 186 h 318"/>
                <a:gd name="T2" fmla="*/ 129 w 197"/>
                <a:gd name="T3" fmla="*/ 144 h 318"/>
                <a:gd name="T4" fmla="*/ 101 w 197"/>
                <a:gd name="T5" fmla="*/ 140 h 318"/>
                <a:gd name="T6" fmla="*/ 66 w 197"/>
                <a:gd name="T7" fmla="*/ 147 h 318"/>
                <a:gd name="T8" fmla="*/ 138 w 197"/>
                <a:gd name="T9" fmla="*/ 53 h 318"/>
                <a:gd name="T10" fmla="*/ 146 w 197"/>
                <a:gd name="T11" fmla="*/ 46 h 318"/>
                <a:gd name="T12" fmla="*/ 155 w 197"/>
                <a:gd name="T13" fmla="*/ 13 h 318"/>
                <a:gd name="T14" fmla="*/ 154 w 197"/>
                <a:gd name="T15" fmla="*/ 5 h 318"/>
                <a:gd name="T16" fmla="*/ 147 w 197"/>
                <a:gd name="T17" fmla="*/ 0 h 318"/>
                <a:gd name="T18" fmla="*/ 138 w 197"/>
                <a:gd name="T19" fmla="*/ 0 h 318"/>
                <a:gd name="T20" fmla="*/ 16 w 197"/>
                <a:gd name="T21" fmla="*/ 128 h 318"/>
                <a:gd name="T22" fmla="*/ 30 w 197"/>
                <a:gd name="T23" fmla="*/ 281 h 318"/>
                <a:gd name="T24" fmla="*/ 105 w 197"/>
                <a:gd name="T25" fmla="*/ 318 h 318"/>
                <a:gd name="T26" fmla="*/ 105 w 197"/>
                <a:gd name="T27" fmla="*/ 318 h 318"/>
                <a:gd name="T28" fmla="*/ 190 w 197"/>
                <a:gd name="T29" fmla="*/ 253 h 318"/>
                <a:gd name="T30" fmla="*/ 182 w 197"/>
                <a:gd name="T31" fmla="*/ 186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318">
                  <a:moveTo>
                    <a:pt x="182" y="186"/>
                  </a:moveTo>
                  <a:cubicBezTo>
                    <a:pt x="171" y="166"/>
                    <a:pt x="152" y="151"/>
                    <a:pt x="129" y="144"/>
                  </a:cubicBezTo>
                  <a:cubicBezTo>
                    <a:pt x="119" y="141"/>
                    <a:pt x="110" y="140"/>
                    <a:pt x="101" y="140"/>
                  </a:cubicBezTo>
                  <a:cubicBezTo>
                    <a:pt x="87" y="140"/>
                    <a:pt x="75" y="143"/>
                    <a:pt x="66" y="147"/>
                  </a:cubicBezTo>
                  <a:cubicBezTo>
                    <a:pt x="75" y="115"/>
                    <a:pt x="96" y="59"/>
                    <a:pt x="138" y="53"/>
                  </a:cubicBezTo>
                  <a:cubicBezTo>
                    <a:pt x="142" y="53"/>
                    <a:pt x="145" y="50"/>
                    <a:pt x="146" y="46"/>
                  </a:cubicBezTo>
                  <a:cubicBezTo>
                    <a:pt x="155" y="13"/>
                    <a:pt x="155" y="13"/>
                    <a:pt x="155" y="13"/>
                  </a:cubicBezTo>
                  <a:cubicBezTo>
                    <a:pt x="156" y="10"/>
                    <a:pt x="156" y="7"/>
                    <a:pt x="154" y="5"/>
                  </a:cubicBezTo>
                  <a:cubicBezTo>
                    <a:pt x="153" y="2"/>
                    <a:pt x="150" y="1"/>
                    <a:pt x="147" y="0"/>
                  </a:cubicBezTo>
                  <a:cubicBezTo>
                    <a:pt x="144" y="0"/>
                    <a:pt x="141" y="0"/>
                    <a:pt x="138" y="0"/>
                  </a:cubicBezTo>
                  <a:cubicBezTo>
                    <a:pt x="87" y="0"/>
                    <a:pt x="37" y="53"/>
                    <a:pt x="16" y="128"/>
                  </a:cubicBezTo>
                  <a:cubicBezTo>
                    <a:pt x="4" y="172"/>
                    <a:pt x="0" y="239"/>
                    <a:pt x="30" y="281"/>
                  </a:cubicBezTo>
                  <a:cubicBezTo>
                    <a:pt x="48" y="304"/>
                    <a:pt x="72" y="317"/>
                    <a:pt x="105" y="318"/>
                  </a:cubicBezTo>
                  <a:cubicBezTo>
                    <a:pt x="105" y="318"/>
                    <a:pt x="105" y="318"/>
                    <a:pt x="105" y="318"/>
                  </a:cubicBezTo>
                  <a:cubicBezTo>
                    <a:pt x="145" y="318"/>
                    <a:pt x="180" y="292"/>
                    <a:pt x="190" y="253"/>
                  </a:cubicBezTo>
                  <a:cubicBezTo>
                    <a:pt x="197" y="231"/>
                    <a:pt x="194" y="207"/>
                    <a:pt x="182" y="1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1A4FAF7-BC2A-46CB-845C-6CBC9FD84E2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2444" y="980727"/>
            <a:ext cx="4473824" cy="4473824"/>
          </a:xfr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FDC3B3B-398D-4D49-BF54-26DF29D878BA}"/>
              </a:ext>
            </a:extLst>
          </p:cNvPr>
          <p:cNvSpPr>
            <a:spLocks/>
          </p:cNvSpPr>
          <p:nvPr/>
        </p:nvSpPr>
        <p:spPr bwMode="auto">
          <a:xfrm>
            <a:off x="5461625" y="836712"/>
            <a:ext cx="1958876" cy="2199453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736600" dist="317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DCE30EB8-9C1E-4414-8C0C-2612F5ADC492}"/>
              </a:ext>
            </a:extLst>
          </p:cNvPr>
          <p:cNvSpPr>
            <a:spLocks/>
          </p:cNvSpPr>
          <p:nvPr/>
        </p:nvSpPr>
        <p:spPr bwMode="auto">
          <a:xfrm>
            <a:off x="10281502" y="1403449"/>
            <a:ext cx="574766" cy="645355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41E8F017-6BF6-4688-B880-E21DEAE410EC}"/>
              </a:ext>
            </a:extLst>
          </p:cNvPr>
          <p:cNvSpPr>
            <a:spLocks/>
          </p:cNvSpPr>
          <p:nvPr/>
        </p:nvSpPr>
        <p:spPr bwMode="auto">
          <a:xfrm>
            <a:off x="6975474" y="4797152"/>
            <a:ext cx="445027" cy="499682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CA78C570-96E9-4BCD-A737-7440538B440C}"/>
              </a:ext>
            </a:extLst>
          </p:cNvPr>
          <p:cNvSpPr txBox="1">
            <a:spLocks/>
          </p:cNvSpPr>
          <p:nvPr/>
        </p:nvSpPr>
        <p:spPr>
          <a:xfrm>
            <a:off x="5614298" y="1258271"/>
            <a:ext cx="1653530" cy="1356334"/>
          </a:xfrm>
          <a:prstGeom prst="rect">
            <a:avLst/>
          </a:prstGeom>
        </p:spPr>
        <p:txBody>
          <a:bodyPr lIns="0" tIns="0" rIns="0" bIns="0" anchor="ctr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en-IN" sz="2400">
                <a:solidFill>
                  <a:schemeClr val="bg1"/>
                </a:solidFill>
              </a:rPr>
              <a:t>Meet Our</a:t>
            </a:r>
            <a:endParaRPr lang="en-IN" sz="2400" dirty="0">
              <a:solidFill>
                <a:schemeClr val="bg1"/>
              </a:solidFill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en-IN" sz="5400" b="1" dirty="0">
                <a:solidFill>
                  <a:schemeClr val="bg1"/>
                </a:solidFill>
              </a:rPr>
              <a:t>CEO</a:t>
            </a:r>
          </a:p>
        </p:txBody>
      </p:sp>
    </p:spTree>
    <p:extLst>
      <p:ext uri="{BB962C8B-B14F-4D97-AF65-F5344CB8AC3E}">
        <p14:creationId xmlns:p14="http://schemas.microsoft.com/office/powerpoint/2010/main" val="273810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5">
            <a:extLst>
              <a:ext uri="{FF2B5EF4-FFF2-40B4-BE49-F238E27FC236}">
                <a16:creationId xmlns:a16="http://schemas.microsoft.com/office/drawing/2014/main" id="{1B6002FD-9CCD-4CF9-BF41-44881E3C646A}"/>
              </a:ext>
            </a:extLst>
          </p:cNvPr>
          <p:cNvSpPr>
            <a:spLocks/>
          </p:cNvSpPr>
          <p:nvPr/>
        </p:nvSpPr>
        <p:spPr bwMode="auto">
          <a:xfrm>
            <a:off x="7094091" y="3764198"/>
            <a:ext cx="2274470" cy="2553800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D8BA8AA-3E2E-44D9-88D2-31E7D463EA7B}"/>
              </a:ext>
            </a:extLst>
          </p:cNvPr>
          <p:cNvCxnSpPr>
            <a:cxnSpLocks/>
          </p:cNvCxnSpPr>
          <p:nvPr/>
        </p:nvCxnSpPr>
        <p:spPr>
          <a:xfrm>
            <a:off x="2174192" y="4182533"/>
            <a:ext cx="0" cy="267546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244F1DE-E51B-47CE-A5B7-FC69CAD4B2FF}"/>
              </a:ext>
            </a:extLst>
          </p:cNvPr>
          <p:cNvSpPr txBox="1"/>
          <p:nvPr/>
        </p:nvSpPr>
        <p:spPr>
          <a:xfrm>
            <a:off x="3430116" y="3764198"/>
            <a:ext cx="3168352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1452825-34DB-4109-B0F6-8AFBC4CCE901}"/>
              </a:ext>
            </a:extLst>
          </p:cNvPr>
          <p:cNvSpPr/>
          <p:nvPr/>
        </p:nvSpPr>
        <p:spPr>
          <a:xfrm>
            <a:off x="3430116" y="4226376"/>
            <a:ext cx="3168352" cy="8360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 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7EDE6324-6075-4052-9CAD-DA5B7187261E}"/>
              </a:ext>
            </a:extLst>
          </p:cNvPr>
          <p:cNvSpPr>
            <a:spLocks/>
          </p:cNvSpPr>
          <p:nvPr/>
        </p:nvSpPr>
        <p:spPr bwMode="auto">
          <a:xfrm>
            <a:off x="1413892" y="3429000"/>
            <a:ext cx="1520601" cy="1707351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79400" dir="8100000" algn="tr" rotWithShape="0">
              <a:prstClr val="black">
                <a:alpha val="1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9BFD8B-4379-4CC6-8DF9-F11A1299967D}"/>
              </a:ext>
            </a:extLst>
          </p:cNvPr>
          <p:cNvSpPr txBox="1"/>
          <p:nvPr/>
        </p:nvSpPr>
        <p:spPr>
          <a:xfrm>
            <a:off x="1491954" y="3928732"/>
            <a:ext cx="1364476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40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008D67E-4DAB-45C7-B325-8091F268D994}"/>
              </a:ext>
            </a:extLst>
          </p:cNvPr>
          <p:cNvSpPr txBox="1">
            <a:spLocks/>
          </p:cNvSpPr>
          <p:nvPr/>
        </p:nvSpPr>
        <p:spPr>
          <a:xfrm>
            <a:off x="560040" y="571072"/>
            <a:ext cx="5222056" cy="1401223"/>
          </a:xfrm>
          <a:prstGeom prst="rect">
            <a:avLst/>
          </a:prstGeom>
        </p:spPr>
        <p:txBody>
          <a:bodyPr lIns="0" tIns="0" rIns="0" bIns="0" anchor="t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IN" sz="5400" b="1">
                <a:solidFill>
                  <a:schemeClr val="accent1"/>
                </a:solidFill>
              </a:rPr>
              <a:t>Company</a:t>
            </a:r>
            <a:br>
              <a:rPr lang="en-IN" sz="5400" b="1">
                <a:solidFill>
                  <a:schemeClr val="accent1"/>
                </a:solidFill>
              </a:rPr>
            </a:br>
            <a:r>
              <a:rPr lang="en-IN" sz="5400" b="1"/>
              <a:t>History</a:t>
            </a:r>
            <a:endParaRPr lang="en-IN" sz="5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3C02F3D-FA17-429D-9B17-16DB7AF088B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5" name="Freeform 5">
            <a:extLst>
              <a:ext uri="{FF2B5EF4-FFF2-40B4-BE49-F238E27FC236}">
                <a16:creationId xmlns:a16="http://schemas.microsoft.com/office/drawing/2014/main" id="{469DE99C-439F-4B8A-B924-36C94C36143C}"/>
              </a:ext>
            </a:extLst>
          </p:cNvPr>
          <p:cNvSpPr>
            <a:spLocks/>
          </p:cNvSpPr>
          <p:nvPr/>
        </p:nvSpPr>
        <p:spPr bwMode="auto">
          <a:xfrm>
            <a:off x="6222271" y="1212117"/>
            <a:ext cx="1328456" cy="1491606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Text Placeholder 10">
            <a:extLst>
              <a:ext uri="{FF2B5EF4-FFF2-40B4-BE49-F238E27FC236}">
                <a16:creationId xmlns:a16="http://schemas.microsoft.com/office/drawing/2014/main" id="{D9462F9C-EA70-4624-BF41-2921B0C5D95C}"/>
              </a:ext>
            </a:extLst>
          </p:cNvPr>
          <p:cNvSpPr txBox="1">
            <a:spLocks/>
          </p:cNvSpPr>
          <p:nvPr/>
        </p:nvSpPr>
        <p:spPr>
          <a:xfrm>
            <a:off x="6434360" y="1602736"/>
            <a:ext cx="904278" cy="710368"/>
          </a:xfrm>
          <a:prstGeom prst="rect">
            <a:avLst/>
          </a:prstGeom>
        </p:spPr>
        <p:txBody>
          <a:bodyPr lIns="0" tIns="0" rIns="0" bIns="0" anchor="ctr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IN" sz="4400" b="1" dirty="0">
                <a:solidFill>
                  <a:schemeClr val="bg1"/>
                </a:solidFill>
              </a:rPr>
              <a:t>01</a:t>
            </a:r>
            <a:endParaRPr lang="en-IN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146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5">
            <a:extLst>
              <a:ext uri="{FF2B5EF4-FFF2-40B4-BE49-F238E27FC236}">
                <a16:creationId xmlns:a16="http://schemas.microsoft.com/office/drawing/2014/main" id="{B5F9C4EC-252E-4975-9D6A-B0EB417AB5E7}"/>
              </a:ext>
            </a:extLst>
          </p:cNvPr>
          <p:cNvSpPr>
            <a:spLocks/>
          </p:cNvSpPr>
          <p:nvPr/>
        </p:nvSpPr>
        <p:spPr bwMode="auto">
          <a:xfrm>
            <a:off x="7094091" y="3764198"/>
            <a:ext cx="2274470" cy="2553800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D8BA8AA-3E2E-44D9-88D2-31E7D463EA7B}"/>
              </a:ext>
            </a:extLst>
          </p:cNvPr>
          <p:cNvCxnSpPr>
            <a:cxnSpLocks/>
          </p:cNvCxnSpPr>
          <p:nvPr/>
        </p:nvCxnSpPr>
        <p:spPr>
          <a:xfrm>
            <a:off x="2174192" y="-1"/>
            <a:ext cx="0" cy="685800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5">
            <a:extLst>
              <a:ext uri="{FF2B5EF4-FFF2-40B4-BE49-F238E27FC236}">
                <a16:creationId xmlns:a16="http://schemas.microsoft.com/office/drawing/2014/main" id="{45FA011F-2740-48A3-A263-021F7E7D0ED7}"/>
              </a:ext>
            </a:extLst>
          </p:cNvPr>
          <p:cNvSpPr>
            <a:spLocks/>
          </p:cNvSpPr>
          <p:nvPr/>
        </p:nvSpPr>
        <p:spPr bwMode="auto">
          <a:xfrm>
            <a:off x="1413892" y="3429000"/>
            <a:ext cx="1520601" cy="1707351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79400" dir="8100000" algn="tr" rotWithShape="0">
              <a:prstClr val="black">
                <a:alpha val="1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EA7A63-7FCE-4AC6-B413-1EDB9513AB87}"/>
              </a:ext>
            </a:extLst>
          </p:cNvPr>
          <p:cNvSpPr txBox="1"/>
          <p:nvPr/>
        </p:nvSpPr>
        <p:spPr>
          <a:xfrm>
            <a:off x="1491954" y="3928732"/>
            <a:ext cx="1364476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4000" b="1" dirty="0">
                <a:solidFill>
                  <a:schemeClr val="bg1"/>
                </a:solidFill>
              </a:rPr>
              <a:t>2022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141317-95B7-45E2-B722-4EFAE3A3EAEF}"/>
              </a:ext>
            </a:extLst>
          </p:cNvPr>
          <p:cNvSpPr txBox="1"/>
          <p:nvPr/>
        </p:nvSpPr>
        <p:spPr>
          <a:xfrm>
            <a:off x="3430116" y="3764198"/>
            <a:ext cx="3168352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143670-924A-4988-B25E-F12821401B3E}"/>
              </a:ext>
            </a:extLst>
          </p:cNvPr>
          <p:cNvSpPr/>
          <p:nvPr/>
        </p:nvSpPr>
        <p:spPr>
          <a:xfrm>
            <a:off x="3430116" y="4226376"/>
            <a:ext cx="3168352" cy="8360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 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B9497F5-77C4-4CC1-8042-88C4630BE62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6499" y="-1"/>
            <a:ext cx="5302324" cy="5693474"/>
          </a:xfr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B1343A97-C19D-4183-AC6E-82176B7DFBFF}"/>
              </a:ext>
            </a:extLst>
          </p:cNvPr>
          <p:cNvSpPr>
            <a:spLocks/>
          </p:cNvSpPr>
          <p:nvPr/>
        </p:nvSpPr>
        <p:spPr bwMode="auto">
          <a:xfrm>
            <a:off x="6222271" y="1212117"/>
            <a:ext cx="1328456" cy="1491606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5197A84-4465-4F61-B550-485895FFDCE2}"/>
              </a:ext>
            </a:extLst>
          </p:cNvPr>
          <p:cNvSpPr txBox="1">
            <a:spLocks/>
          </p:cNvSpPr>
          <p:nvPr/>
        </p:nvSpPr>
        <p:spPr>
          <a:xfrm>
            <a:off x="6434360" y="1602736"/>
            <a:ext cx="904278" cy="710368"/>
          </a:xfrm>
          <a:prstGeom prst="rect">
            <a:avLst/>
          </a:prstGeom>
        </p:spPr>
        <p:txBody>
          <a:bodyPr lIns="0" tIns="0" rIns="0" bIns="0" anchor="ctr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IN" sz="4400" b="1" dirty="0">
                <a:solidFill>
                  <a:schemeClr val="bg1"/>
                </a:solidFill>
              </a:rPr>
              <a:t>02</a:t>
            </a:r>
            <a:endParaRPr lang="en-IN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95498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>
            <a:extLst>
              <a:ext uri="{FF2B5EF4-FFF2-40B4-BE49-F238E27FC236}">
                <a16:creationId xmlns:a16="http://schemas.microsoft.com/office/drawing/2014/main" id="{D39EB1F5-AA2C-4FB7-B451-604D54411474}"/>
              </a:ext>
            </a:extLst>
          </p:cNvPr>
          <p:cNvSpPr>
            <a:spLocks/>
          </p:cNvSpPr>
          <p:nvPr/>
        </p:nvSpPr>
        <p:spPr bwMode="auto">
          <a:xfrm>
            <a:off x="7094091" y="3764198"/>
            <a:ext cx="2274470" cy="2553800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D8BA8AA-3E2E-44D9-88D2-31E7D463EA7B}"/>
              </a:ext>
            </a:extLst>
          </p:cNvPr>
          <p:cNvCxnSpPr>
            <a:cxnSpLocks/>
          </p:cNvCxnSpPr>
          <p:nvPr/>
        </p:nvCxnSpPr>
        <p:spPr>
          <a:xfrm>
            <a:off x="2174192" y="-1"/>
            <a:ext cx="0" cy="4636619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5">
            <a:extLst>
              <a:ext uri="{FF2B5EF4-FFF2-40B4-BE49-F238E27FC236}">
                <a16:creationId xmlns:a16="http://schemas.microsoft.com/office/drawing/2014/main" id="{45FA011F-2740-48A3-A263-021F7E7D0ED7}"/>
              </a:ext>
            </a:extLst>
          </p:cNvPr>
          <p:cNvSpPr>
            <a:spLocks/>
          </p:cNvSpPr>
          <p:nvPr/>
        </p:nvSpPr>
        <p:spPr bwMode="auto">
          <a:xfrm>
            <a:off x="1413892" y="3429000"/>
            <a:ext cx="1520601" cy="1707351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79400" dir="8100000" algn="tr" rotWithShape="0">
              <a:prstClr val="black">
                <a:alpha val="1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EA7A63-7FCE-4AC6-B413-1EDB9513AB87}"/>
              </a:ext>
            </a:extLst>
          </p:cNvPr>
          <p:cNvSpPr txBox="1"/>
          <p:nvPr/>
        </p:nvSpPr>
        <p:spPr>
          <a:xfrm>
            <a:off x="1491954" y="3928732"/>
            <a:ext cx="1364476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4000" b="1" dirty="0">
                <a:solidFill>
                  <a:schemeClr val="bg1"/>
                </a:solidFill>
              </a:rPr>
              <a:t>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141317-95B7-45E2-B722-4EFAE3A3EAEF}"/>
              </a:ext>
            </a:extLst>
          </p:cNvPr>
          <p:cNvSpPr txBox="1"/>
          <p:nvPr/>
        </p:nvSpPr>
        <p:spPr>
          <a:xfrm>
            <a:off x="3430116" y="3764198"/>
            <a:ext cx="3168352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143670-924A-4988-B25E-F12821401B3E}"/>
              </a:ext>
            </a:extLst>
          </p:cNvPr>
          <p:cNvSpPr/>
          <p:nvPr/>
        </p:nvSpPr>
        <p:spPr>
          <a:xfrm>
            <a:off x="3430116" y="4226376"/>
            <a:ext cx="3168352" cy="8360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 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56A77D-6963-4B68-91F8-545E9A632AE4}"/>
              </a:ext>
            </a:extLst>
          </p:cNvPr>
          <p:cNvSpPr txBox="1"/>
          <p:nvPr/>
        </p:nvSpPr>
        <p:spPr>
          <a:xfrm>
            <a:off x="1541647" y="5277976"/>
            <a:ext cx="1265090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4800" b="1" dirty="0">
                <a:solidFill>
                  <a:schemeClr val="accent3"/>
                </a:solidFill>
              </a:rPr>
              <a:t>End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0309B46-36B6-40E5-AF81-D3A567BA2D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A66EE19D-D20B-49A9-8F7F-A9BFFE1F3013}"/>
              </a:ext>
            </a:extLst>
          </p:cNvPr>
          <p:cNvSpPr>
            <a:spLocks/>
          </p:cNvSpPr>
          <p:nvPr/>
        </p:nvSpPr>
        <p:spPr bwMode="auto">
          <a:xfrm>
            <a:off x="6222271" y="1212117"/>
            <a:ext cx="1328456" cy="1491606"/>
          </a:xfrm>
          <a:custGeom>
            <a:avLst/>
            <a:gdLst>
              <a:gd name="T0" fmla="*/ 0 w 884"/>
              <a:gd name="T1" fmla="*/ 302 h 993"/>
              <a:gd name="T2" fmla="*/ 52 w 884"/>
              <a:gd name="T3" fmla="*/ 212 h 993"/>
              <a:gd name="T4" fmla="*/ 390 w 884"/>
              <a:gd name="T5" fmla="*/ 17 h 993"/>
              <a:gd name="T6" fmla="*/ 494 w 884"/>
              <a:gd name="T7" fmla="*/ 17 h 993"/>
              <a:gd name="T8" fmla="*/ 832 w 884"/>
              <a:gd name="T9" fmla="*/ 212 h 993"/>
              <a:gd name="T10" fmla="*/ 884 w 884"/>
              <a:gd name="T11" fmla="*/ 302 h 993"/>
              <a:gd name="T12" fmla="*/ 884 w 884"/>
              <a:gd name="T13" fmla="*/ 692 h 993"/>
              <a:gd name="T14" fmla="*/ 832 w 884"/>
              <a:gd name="T15" fmla="*/ 782 h 993"/>
              <a:gd name="T16" fmla="*/ 494 w 884"/>
              <a:gd name="T17" fmla="*/ 977 h 993"/>
              <a:gd name="T18" fmla="*/ 390 w 884"/>
              <a:gd name="T19" fmla="*/ 977 h 993"/>
              <a:gd name="T20" fmla="*/ 52 w 884"/>
              <a:gd name="T21" fmla="*/ 782 h 993"/>
              <a:gd name="T22" fmla="*/ 0 w 884"/>
              <a:gd name="T23" fmla="*/ 692 h 993"/>
              <a:gd name="T24" fmla="*/ 0 w 884"/>
              <a:gd name="T25" fmla="*/ 30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4" h="993">
                <a:moveTo>
                  <a:pt x="0" y="302"/>
                </a:moveTo>
                <a:cubicBezTo>
                  <a:pt x="0" y="269"/>
                  <a:pt x="24" y="228"/>
                  <a:pt x="52" y="212"/>
                </a:cubicBezTo>
                <a:cubicBezTo>
                  <a:pt x="390" y="17"/>
                  <a:pt x="390" y="17"/>
                  <a:pt x="390" y="17"/>
                </a:cubicBezTo>
                <a:cubicBezTo>
                  <a:pt x="419" y="0"/>
                  <a:pt x="465" y="0"/>
                  <a:pt x="494" y="17"/>
                </a:cubicBezTo>
                <a:cubicBezTo>
                  <a:pt x="832" y="212"/>
                  <a:pt x="832" y="212"/>
                  <a:pt x="832" y="212"/>
                </a:cubicBezTo>
                <a:cubicBezTo>
                  <a:pt x="860" y="228"/>
                  <a:pt x="884" y="269"/>
                  <a:pt x="884" y="302"/>
                </a:cubicBezTo>
                <a:cubicBezTo>
                  <a:pt x="884" y="692"/>
                  <a:pt x="884" y="692"/>
                  <a:pt x="884" y="692"/>
                </a:cubicBezTo>
                <a:cubicBezTo>
                  <a:pt x="884" y="725"/>
                  <a:pt x="860" y="765"/>
                  <a:pt x="832" y="782"/>
                </a:cubicBezTo>
                <a:cubicBezTo>
                  <a:pt x="494" y="977"/>
                  <a:pt x="494" y="977"/>
                  <a:pt x="494" y="977"/>
                </a:cubicBezTo>
                <a:cubicBezTo>
                  <a:pt x="465" y="993"/>
                  <a:pt x="419" y="993"/>
                  <a:pt x="390" y="97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24" y="765"/>
                  <a:pt x="0" y="725"/>
                  <a:pt x="0" y="69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AFE1A334-0372-4457-86A7-27B2997E6276}"/>
              </a:ext>
            </a:extLst>
          </p:cNvPr>
          <p:cNvSpPr txBox="1">
            <a:spLocks/>
          </p:cNvSpPr>
          <p:nvPr/>
        </p:nvSpPr>
        <p:spPr>
          <a:xfrm>
            <a:off x="6434360" y="1602736"/>
            <a:ext cx="904278" cy="710368"/>
          </a:xfrm>
          <a:prstGeom prst="rect">
            <a:avLst/>
          </a:prstGeom>
        </p:spPr>
        <p:txBody>
          <a:bodyPr lIns="0" tIns="0" rIns="0" bIns="0" anchor="ctr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IN" sz="4400" b="1" dirty="0">
                <a:solidFill>
                  <a:schemeClr val="bg1"/>
                </a:solidFill>
              </a:rPr>
              <a:t>03</a:t>
            </a:r>
            <a:endParaRPr lang="en-IN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36756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122C6897-D443-4524-8CF3-CF0AE3E26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/>
          <a:p>
            <a:r>
              <a:rPr lang="en-US"/>
              <a:t>addcompanyhere.com</a:t>
            </a:r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E087B330-BD7F-4540-AD51-273F183C7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4322" y="6126757"/>
            <a:ext cx="375722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3AAF56B-32E8-4E15-8218-8276D784F951}"/>
              </a:ext>
            </a:extLst>
          </p:cNvPr>
          <p:cNvSpPr/>
          <p:nvPr/>
        </p:nvSpPr>
        <p:spPr>
          <a:xfrm>
            <a:off x="4293094" y="1771684"/>
            <a:ext cx="3602631" cy="36026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8D098F3-BCA3-4EB5-9813-E49830F5FDD4}"/>
              </a:ext>
            </a:extLst>
          </p:cNvPr>
          <p:cNvSpPr/>
          <p:nvPr/>
        </p:nvSpPr>
        <p:spPr>
          <a:xfrm>
            <a:off x="3728115" y="2972301"/>
            <a:ext cx="1223869" cy="122386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531520E-DB79-4CBE-B70B-1FBA12F6E4B9}"/>
              </a:ext>
            </a:extLst>
          </p:cNvPr>
          <p:cNvSpPr/>
          <p:nvPr/>
        </p:nvSpPr>
        <p:spPr>
          <a:xfrm>
            <a:off x="7236840" y="2972301"/>
            <a:ext cx="1223869" cy="122386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5BC981C-D2C0-43FE-B34A-193F5462565E}"/>
              </a:ext>
            </a:extLst>
          </p:cNvPr>
          <p:cNvSpPr/>
          <p:nvPr/>
        </p:nvSpPr>
        <p:spPr>
          <a:xfrm>
            <a:off x="5471242" y="1206702"/>
            <a:ext cx="1223869" cy="122386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A6FBE18-02B0-4662-BD34-A9E015354AF8}"/>
              </a:ext>
            </a:extLst>
          </p:cNvPr>
          <p:cNvSpPr/>
          <p:nvPr/>
        </p:nvSpPr>
        <p:spPr>
          <a:xfrm>
            <a:off x="5471242" y="4715426"/>
            <a:ext cx="1223869" cy="122386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F99639C-CF3B-4AB3-8322-F535DCBDFA7E}"/>
              </a:ext>
            </a:extLst>
          </p:cNvPr>
          <p:cNvSpPr/>
          <p:nvPr/>
        </p:nvSpPr>
        <p:spPr>
          <a:xfrm>
            <a:off x="5203173" y="2681763"/>
            <a:ext cx="1782472" cy="1782472"/>
          </a:xfrm>
          <a:prstGeom prst="ellipse">
            <a:avLst/>
          </a:prstGeom>
          <a:solidFill>
            <a:schemeClr val="accent1"/>
          </a:solidFill>
          <a:ln w="57150"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674A19-AFE4-4AA4-BB1E-F16AF2FBB63F}"/>
              </a:ext>
            </a:extLst>
          </p:cNvPr>
          <p:cNvSpPr txBox="1"/>
          <p:nvPr/>
        </p:nvSpPr>
        <p:spPr>
          <a:xfrm flipH="1">
            <a:off x="5501420" y="3173038"/>
            <a:ext cx="1185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Insert your desired text here.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9659BF-1349-4933-BDD6-FF6CCECFD6D0}"/>
              </a:ext>
            </a:extLst>
          </p:cNvPr>
          <p:cNvSpPr txBox="1"/>
          <p:nvPr/>
        </p:nvSpPr>
        <p:spPr>
          <a:xfrm>
            <a:off x="7413022" y="1010984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6A549AF-D87B-4CD8-9361-5F28C7EFBCF1}"/>
              </a:ext>
            </a:extLst>
          </p:cNvPr>
          <p:cNvSpPr/>
          <p:nvPr/>
        </p:nvSpPr>
        <p:spPr>
          <a:xfrm>
            <a:off x="7413022" y="1398807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40000A-D742-494E-8624-E31B36E2E243}"/>
              </a:ext>
            </a:extLst>
          </p:cNvPr>
          <p:cNvSpPr txBox="1"/>
          <p:nvPr/>
        </p:nvSpPr>
        <p:spPr>
          <a:xfrm>
            <a:off x="2136561" y="5115846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FC4F11D-D867-41CE-95F5-59A400FF9477}"/>
              </a:ext>
            </a:extLst>
          </p:cNvPr>
          <p:cNvSpPr/>
          <p:nvPr/>
        </p:nvSpPr>
        <p:spPr>
          <a:xfrm>
            <a:off x="2136561" y="5503669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E21138F-9272-45A5-B731-433DD2974D4A}"/>
              </a:ext>
            </a:extLst>
          </p:cNvPr>
          <p:cNvSpPr txBox="1"/>
          <p:nvPr/>
        </p:nvSpPr>
        <p:spPr>
          <a:xfrm>
            <a:off x="8645943" y="3202890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5DD2124-A077-436C-8DC6-B947E9E99C0B}"/>
              </a:ext>
            </a:extLst>
          </p:cNvPr>
          <p:cNvSpPr/>
          <p:nvPr/>
        </p:nvSpPr>
        <p:spPr>
          <a:xfrm>
            <a:off x="8645943" y="3590713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1A7F14A-3D18-48A2-A6AC-6C5F6A2A9E76}"/>
              </a:ext>
            </a:extLst>
          </p:cNvPr>
          <p:cNvSpPr txBox="1"/>
          <p:nvPr/>
        </p:nvSpPr>
        <p:spPr>
          <a:xfrm>
            <a:off x="903640" y="3149052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D841137-3DAB-4537-BF65-EBDD18745F2C}"/>
              </a:ext>
            </a:extLst>
          </p:cNvPr>
          <p:cNvSpPr/>
          <p:nvPr/>
        </p:nvSpPr>
        <p:spPr>
          <a:xfrm>
            <a:off x="903640" y="3536875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BC0E0A11-EEF0-4225-8F20-0D289EB8B4BB}"/>
              </a:ext>
            </a:extLst>
          </p:cNvPr>
          <p:cNvSpPr txBox="1">
            <a:spLocks/>
          </p:cNvSpPr>
          <p:nvPr/>
        </p:nvSpPr>
        <p:spPr>
          <a:xfrm>
            <a:off x="560040" y="571072"/>
            <a:ext cx="5222056" cy="1401223"/>
          </a:xfrm>
          <a:prstGeom prst="rect">
            <a:avLst/>
          </a:prstGeom>
        </p:spPr>
        <p:txBody>
          <a:bodyPr lIns="0" tIns="0" rIns="0" bIns="0" anchor="t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IN" sz="5400" b="1">
                <a:solidFill>
                  <a:schemeClr val="accent1"/>
                </a:solidFill>
              </a:rPr>
              <a:t>Business</a:t>
            </a:r>
            <a:br>
              <a:rPr lang="en-IN" sz="5400" b="1">
                <a:solidFill>
                  <a:schemeClr val="accent1"/>
                </a:solidFill>
              </a:rPr>
            </a:br>
            <a:r>
              <a:rPr lang="en-IN" sz="5400" b="1"/>
              <a:t>Model</a:t>
            </a:r>
            <a:endParaRPr lang="en-IN" sz="5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5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A15462B3-7B06-4B5F-9427-4CE656B0CC19}"/>
              </a:ext>
            </a:extLst>
          </p:cNvPr>
          <p:cNvSpPr/>
          <p:nvPr/>
        </p:nvSpPr>
        <p:spPr>
          <a:xfrm>
            <a:off x="3574131" y="764703"/>
            <a:ext cx="7849985" cy="5328576"/>
          </a:xfrm>
          <a:prstGeom prst="roundRect">
            <a:avLst>
              <a:gd name="adj" fmla="val 1444"/>
            </a:avLst>
          </a:prstGeom>
          <a:solidFill>
            <a:schemeClr val="bg1"/>
          </a:solidFill>
          <a:ln>
            <a:noFill/>
          </a:ln>
          <a:effectLst>
            <a:outerShdw blurRad="1905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122C6897-D443-4524-8CF3-CF0AE3E26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09015" y="6126296"/>
            <a:ext cx="3169019" cy="365125"/>
          </a:xfrm>
        </p:spPr>
        <p:txBody>
          <a:bodyPr/>
          <a:lstStyle/>
          <a:p>
            <a:r>
              <a:rPr lang="en-US"/>
              <a:t>addcompanyhere.com</a:t>
            </a:r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E087B330-BD7F-4540-AD51-273F183C7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4322" y="6126757"/>
            <a:ext cx="375722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BC0E0A11-EEF0-4225-8F20-0D289EB8B4BB}"/>
              </a:ext>
            </a:extLst>
          </p:cNvPr>
          <p:cNvSpPr txBox="1">
            <a:spLocks/>
          </p:cNvSpPr>
          <p:nvPr/>
        </p:nvSpPr>
        <p:spPr>
          <a:xfrm>
            <a:off x="560040" y="571072"/>
            <a:ext cx="5222056" cy="1401223"/>
          </a:xfrm>
          <a:prstGeom prst="rect">
            <a:avLst/>
          </a:prstGeom>
        </p:spPr>
        <p:txBody>
          <a:bodyPr lIns="0" tIns="0" rIns="0" bIns="0" anchor="t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IN" sz="5400" b="1">
                <a:solidFill>
                  <a:schemeClr val="accent1"/>
                </a:solidFill>
              </a:rPr>
              <a:t>Plans </a:t>
            </a:r>
            <a:r>
              <a:rPr lang="en-US" sz="5400" b="1">
                <a:solidFill>
                  <a:schemeClr val="accent1"/>
                </a:solidFill>
              </a:rPr>
              <a:t>&amp;</a:t>
            </a:r>
            <a:r>
              <a:rPr lang="en-IN" sz="5400" b="1">
                <a:solidFill>
                  <a:schemeClr val="accent1"/>
                </a:solidFill>
              </a:rPr>
              <a:t/>
            </a:r>
            <a:br>
              <a:rPr lang="en-IN" sz="5400" b="1">
                <a:solidFill>
                  <a:schemeClr val="accent1"/>
                </a:solidFill>
              </a:rPr>
            </a:br>
            <a:r>
              <a:rPr lang="en-IN" sz="5400" b="1"/>
              <a:t>Pricing</a:t>
            </a:r>
            <a:endParaRPr lang="en-IN" sz="5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67950C0-B046-4E8A-8952-9A6A9C80BDF7}"/>
              </a:ext>
            </a:extLst>
          </p:cNvPr>
          <p:cNvCxnSpPr/>
          <p:nvPr/>
        </p:nvCxnSpPr>
        <p:spPr>
          <a:xfrm>
            <a:off x="6103241" y="870155"/>
            <a:ext cx="0" cy="511769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D7CF0C7-E7AF-442D-810B-3923133A7BBB}"/>
              </a:ext>
            </a:extLst>
          </p:cNvPr>
          <p:cNvCxnSpPr/>
          <p:nvPr/>
        </p:nvCxnSpPr>
        <p:spPr>
          <a:xfrm>
            <a:off x="8771324" y="870155"/>
            <a:ext cx="0" cy="511769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60FE0D6-2FBC-4AFB-8D90-FC3196D96595}"/>
              </a:ext>
            </a:extLst>
          </p:cNvPr>
          <p:cNvSpPr txBox="1"/>
          <p:nvPr/>
        </p:nvSpPr>
        <p:spPr>
          <a:xfrm>
            <a:off x="3446993" y="1232264"/>
            <a:ext cx="264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Basic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56A508-0110-4282-9EBF-A603CD0D7E8A}"/>
              </a:ext>
            </a:extLst>
          </p:cNvPr>
          <p:cNvSpPr txBox="1"/>
          <p:nvPr/>
        </p:nvSpPr>
        <p:spPr>
          <a:xfrm>
            <a:off x="6119123" y="1232264"/>
            <a:ext cx="264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</a:t>
            </a:r>
            <a:endParaRPr lang="en-IN" sz="1400" b="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C6E19F-2BEB-417F-9CAE-3E07A15CD8EB}"/>
              </a:ext>
            </a:extLst>
          </p:cNvPr>
          <p:cNvSpPr txBox="1"/>
          <p:nvPr/>
        </p:nvSpPr>
        <p:spPr>
          <a:xfrm>
            <a:off x="8781043" y="1232264"/>
            <a:ext cx="264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</a:t>
            </a:r>
            <a:endParaRPr lang="en-IN" sz="1400" b="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81BEFC4-9F59-4E79-9C2C-4537C37B923C}"/>
              </a:ext>
            </a:extLst>
          </p:cNvPr>
          <p:cNvSpPr/>
          <p:nvPr/>
        </p:nvSpPr>
        <p:spPr>
          <a:xfrm>
            <a:off x="3783702" y="2546226"/>
            <a:ext cx="1974000" cy="487569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331070B-85E4-417E-B224-E18336B13B1E}"/>
              </a:ext>
            </a:extLst>
          </p:cNvPr>
          <p:cNvSpPr/>
          <p:nvPr/>
        </p:nvSpPr>
        <p:spPr>
          <a:xfrm>
            <a:off x="6455832" y="2546226"/>
            <a:ext cx="1974000" cy="487569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EC685F1-3459-468C-BDAC-697013DBB2EA}"/>
              </a:ext>
            </a:extLst>
          </p:cNvPr>
          <p:cNvSpPr/>
          <p:nvPr/>
        </p:nvSpPr>
        <p:spPr>
          <a:xfrm>
            <a:off x="9117752" y="2546226"/>
            <a:ext cx="1974000" cy="487569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CCDB585-EE93-4DB1-B410-7F407B6995A5}"/>
              </a:ext>
            </a:extLst>
          </p:cNvPr>
          <p:cNvSpPr/>
          <p:nvPr/>
        </p:nvSpPr>
        <p:spPr>
          <a:xfrm>
            <a:off x="3992812" y="5105904"/>
            <a:ext cx="1555780" cy="487569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0734D-2757-498A-B64C-126A2FF8F4C0}"/>
              </a:ext>
            </a:extLst>
          </p:cNvPr>
          <p:cNvSpPr/>
          <p:nvPr/>
        </p:nvSpPr>
        <p:spPr>
          <a:xfrm>
            <a:off x="6664942" y="5105904"/>
            <a:ext cx="1555780" cy="487569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1DA8631-D277-4499-9671-F3707ECC6602}"/>
              </a:ext>
            </a:extLst>
          </p:cNvPr>
          <p:cNvSpPr/>
          <p:nvPr/>
        </p:nvSpPr>
        <p:spPr>
          <a:xfrm>
            <a:off x="9326862" y="5105904"/>
            <a:ext cx="1555780" cy="487569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IN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866DA5C-3981-4367-989A-A1128A84BEEB}"/>
              </a:ext>
            </a:extLst>
          </p:cNvPr>
          <p:cNvSpPr/>
          <p:nvPr/>
        </p:nvSpPr>
        <p:spPr>
          <a:xfrm>
            <a:off x="3955627" y="3555907"/>
            <a:ext cx="1845295" cy="987963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Sample Text.</a:t>
            </a:r>
          </a:p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 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8970F34-5528-419A-B06A-145D8F487BE3}"/>
              </a:ext>
            </a:extLst>
          </p:cNvPr>
          <p:cNvSpPr/>
          <p:nvPr/>
        </p:nvSpPr>
        <p:spPr>
          <a:xfrm>
            <a:off x="4302544" y="3260749"/>
            <a:ext cx="936316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F709FF5-8A4E-4519-B998-5A07C08F3C1C}"/>
              </a:ext>
            </a:extLst>
          </p:cNvPr>
          <p:cNvSpPr/>
          <p:nvPr/>
        </p:nvSpPr>
        <p:spPr>
          <a:xfrm>
            <a:off x="6627757" y="3555907"/>
            <a:ext cx="1845295" cy="987963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Sample Text.</a:t>
            </a:r>
          </a:p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98B3FBC-2631-48C4-BC33-B7031A819064}"/>
              </a:ext>
            </a:extLst>
          </p:cNvPr>
          <p:cNvSpPr/>
          <p:nvPr/>
        </p:nvSpPr>
        <p:spPr>
          <a:xfrm>
            <a:off x="9289677" y="3555907"/>
            <a:ext cx="1845295" cy="987963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Sample Text.</a:t>
            </a:r>
          </a:p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 marL="171450" indent="-171450">
              <a:lnSpc>
                <a:spcPct val="9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 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4A04F29-281D-44E8-9B81-FDD9BA6506F4}"/>
              </a:ext>
            </a:extLst>
          </p:cNvPr>
          <p:cNvSpPr/>
          <p:nvPr/>
        </p:nvSpPr>
        <p:spPr>
          <a:xfrm>
            <a:off x="6974674" y="3260749"/>
            <a:ext cx="936316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2CF465B-8C5D-4E28-834A-C7E4A90BE6F3}"/>
              </a:ext>
            </a:extLst>
          </p:cNvPr>
          <p:cNvSpPr/>
          <p:nvPr/>
        </p:nvSpPr>
        <p:spPr>
          <a:xfrm>
            <a:off x="9636594" y="3260749"/>
            <a:ext cx="936316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EA1E4E54-4964-4119-9E2D-AD66C69F60C0}"/>
              </a:ext>
            </a:extLst>
          </p:cNvPr>
          <p:cNvSpPr/>
          <p:nvPr/>
        </p:nvSpPr>
        <p:spPr>
          <a:xfrm>
            <a:off x="4302544" y="4852482"/>
            <a:ext cx="936316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F2C9F72F-71BB-40C0-9B19-2D1D691A5C4F}"/>
              </a:ext>
            </a:extLst>
          </p:cNvPr>
          <p:cNvSpPr/>
          <p:nvPr/>
        </p:nvSpPr>
        <p:spPr>
          <a:xfrm>
            <a:off x="6974674" y="4852482"/>
            <a:ext cx="936316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6001475-D4F1-4E9B-BED9-98EB93276317}"/>
              </a:ext>
            </a:extLst>
          </p:cNvPr>
          <p:cNvSpPr/>
          <p:nvPr/>
        </p:nvSpPr>
        <p:spPr>
          <a:xfrm>
            <a:off x="9636594" y="4852482"/>
            <a:ext cx="936316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50D3643-62B1-4BEC-A685-473B3DC1D660}"/>
              </a:ext>
            </a:extLst>
          </p:cNvPr>
          <p:cNvSpPr txBox="1"/>
          <p:nvPr/>
        </p:nvSpPr>
        <p:spPr>
          <a:xfrm>
            <a:off x="3446993" y="1754778"/>
            <a:ext cx="2647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</a:t>
            </a:r>
            <a:r>
              <a:rPr lang="en-IN" sz="40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99</a:t>
            </a:r>
            <a:endParaRPr lang="en-IN" sz="40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466D7F-11B6-4C2F-BFCE-0F33B99A38A0}"/>
              </a:ext>
            </a:extLst>
          </p:cNvPr>
          <p:cNvSpPr txBox="1"/>
          <p:nvPr/>
        </p:nvSpPr>
        <p:spPr>
          <a:xfrm>
            <a:off x="6119123" y="1754778"/>
            <a:ext cx="2647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</a:t>
            </a:r>
            <a:r>
              <a:rPr lang="en-IN" sz="40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199</a:t>
            </a:r>
            <a:endParaRPr lang="en-IN" sz="18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0D60C56-2E14-4D1A-A6D6-B37BD2CB728D}"/>
              </a:ext>
            </a:extLst>
          </p:cNvPr>
          <p:cNvSpPr txBox="1"/>
          <p:nvPr/>
        </p:nvSpPr>
        <p:spPr>
          <a:xfrm>
            <a:off x="8781043" y="1754778"/>
            <a:ext cx="2647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</a:t>
            </a:r>
            <a:r>
              <a:rPr lang="en-IN" sz="40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299</a:t>
            </a:r>
            <a:endParaRPr lang="en-IN" sz="18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222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B1ED"/>
      </a:accent1>
      <a:accent2>
        <a:srgbClr val="FF9119"/>
      </a:accent2>
      <a:accent3>
        <a:srgbClr val="252A2D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6151</TotalTime>
  <Words>796</Words>
  <Application>Microsoft Office PowerPoint</Application>
  <PresentationFormat>Custom</PresentationFormat>
  <Paragraphs>151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Open Sans</vt:lpstr>
      <vt:lpstr>Segoe UI</vt:lpstr>
      <vt:lpstr>Segoe UI Light</vt:lpstr>
      <vt:lpstr>Office Theme</vt:lpstr>
      <vt:lpstr>2_Office Theme</vt:lpstr>
      <vt:lpstr>PROPOSAL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Fatima H</cp:lastModifiedBy>
  <cp:revision>122</cp:revision>
  <dcterms:created xsi:type="dcterms:W3CDTF">2013-09-12T13:05:01Z</dcterms:created>
  <dcterms:modified xsi:type="dcterms:W3CDTF">2021-07-16T17:52:22Z</dcterms:modified>
</cp:coreProperties>
</file>