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CEFE"/>
    <a:srgbClr val="DDECFE"/>
    <a:srgbClr val="F2F8FE"/>
    <a:srgbClr val="E36061"/>
    <a:srgbClr val="4B485B"/>
    <a:srgbClr val="383644"/>
    <a:srgbClr val="FFFFF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5" autoAdjust="0"/>
    <p:restoredTop sz="94624"/>
  </p:normalViewPr>
  <p:slideViewPr>
    <p:cSldViewPr>
      <p:cViewPr varScale="1">
        <p:scale>
          <a:sx n="68" d="100"/>
          <a:sy n="68" d="100"/>
        </p:scale>
        <p:origin x="63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2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29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46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57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80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65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71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01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29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6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813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1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1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5CE9D-C06A-98BD-420B-9B9AA70CC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Quarterly Product Roadmap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83F5CB-EBD1-7F92-EB0F-0BF6B3F9DF74}"/>
              </a:ext>
            </a:extLst>
          </p:cNvPr>
          <p:cNvGrpSpPr/>
          <p:nvPr/>
        </p:nvGrpSpPr>
        <p:grpSpPr>
          <a:xfrm>
            <a:off x="621804" y="1250775"/>
            <a:ext cx="10960596" cy="498973"/>
            <a:chOff x="621804" y="1052736"/>
            <a:chExt cx="9536507" cy="388137"/>
          </a:xfrm>
          <a:solidFill>
            <a:schemeClr val="accent1"/>
          </a:solidFill>
        </p:grpSpPr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6FDEF424-D865-CA97-5EAB-DF49FFA8FC0C}"/>
                </a:ext>
              </a:extLst>
            </p:cNvPr>
            <p:cNvSpPr/>
            <p:nvPr/>
          </p:nvSpPr>
          <p:spPr>
            <a:xfrm>
              <a:off x="621804" y="1052736"/>
              <a:ext cx="1944216" cy="388137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8634CC72-1030-13CC-C0C1-1839B353ADCB}"/>
                </a:ext>
              </a:extLst>
            </p:cNvPr>
            <p:cNvSpPr/>
            <p:nvPr/>
          </p:nvSpPr>
          <p:spPr>
            <a:xfrm>
              <a:off x="2519877" y="1052736"/>
              <a:ext cx="1944216" cy="388137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42FF3E57-EDE2-F38B-2A0F-90DC34A277E5}"/>
                </a:ext>
              </a:extLst>
            </p:cNvPr>
            <p:cNvSpPr/>
            <p:nvPr/>
          </p:nvSpPr>
          <p:spPr>
            <a:xfrm>
              <a:off x="4417950" y="1052736"/>
              <a:ext cx="1944216" cy="388137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EB899A6F-EB0F-E71D-DFBF-32C5AF4BC08C}"/>
                </a:ext>
              </a:extLst>
            </p:cNvPr>
            <p:cNvSpPr/>
            <p:nvPr/>
          </p:nvSpPr>
          <p:spPr>
            <a:xfrm>
              <a:off x="6316023" y="1052736"/>
              <a:ext cx="1944216" cy="388137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id="{05F03B39-2163-81F6-4B67-7FB53FFC2423}"/>
                </a:ext>
              </a:extLst>
            </p:cNvPr>
            <p:cNvSpPr/>
            <p:nvPr/>
          </p:nvSpPr>
          <p:spPr>
            <a:xfrm>
              <a:off x="8214095" y="1052736"/>
              <a:ext cx="1944216" cy="388137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8E0EEF01-279A-A824-5F0C-C14130D1C189}"/>
              </a:ext>
            </a:extLst>
          </p:cNvPr>
          <p:cNvSpPr/>
          <p:nvPr/>
        </p:nvSpPr>
        <p:spPr>
          <a:xfrm>
            <a:off x="621803" y="1948616"/>
            <a:ext cx="10946741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ABE3FD79-195D-4833-4F4C-FE537392D6F2}"/>
              </a:ext>
            </a:extLst>
          </p:cNvPr>
          <p:cNvSpPr/>
          <p:nvPr/>
        </p:nvSpPr>
        <p:spPr>
          <a:xfrm>
            <a:off x="621803" y="3431997"/>
            <a:ext cx="10946741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Arrow: Chevron 20">
            <a:extLst>
              <a:ext uri="{FF2B5EF4-FFF2-40B4-BE49-F238E27FC236}">
                <a16:creationId xmlns:a16="http://schemas.microsoft.com/office/drawing/2014/main" id="{297F9736-56C4-F3EA-A4CF-6D59A8919484}"/>
              </a:ext>
            </a:extLst>
          </p:cNvPr>
          <p:cNvSpPr/>
          <p:nvPr/>
        </p:nvSpPr>
        <p:spPr>
          <a:xfrm>
            <a:off x="621803" y="4917266"/>
            <a:ext cx="10946741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EC07B0A8-AF5E-1859-36BA-A8E495A9A4CB}"/>
              </a:ext>
            </a:extLst>
          </p:cNvPr>
          <p:cNvSpPr/>
          <p:nvPr/>
        </p:nvSpPr>
        <p:spPr>
          <a:xfrm>
            <a:off x="2705693" y="194861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672300E4-412D-0D82-07DE-071C2106957B}"/>
              </a:ext>
            </a:extLst>
          </p:cNvPr>
          <p:cNvSpPr/>
          <p:nvPr/>
        </p:nvSpPr>
        <p:spPr>
          <a:xfrm>
            <a:off x="4899330" y="194861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A0FE122C-D0C8-756A-9796-FAF83AF8F061}"/>
              </a:ext>
            </a:extLst>
          </p:cNvPr>
          <p:cNvSpPr/>
          <p:nvPr/>
        </p:nvSpPr>
        <p:spPr>
          <a:xfrm>
            <a:off x="9286603" y="194861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F774EFB4-4660-2A9D-02AB-CDA28811E255}"/>
              </a:ext>
            </a:extLst>
          </p:cNvPr>
          <p:cNvSpPr/>
          <p:nvPr/>
        </p:nvSpPr>
        <p:spPr>
          <a:xfrm>
            <a:off x="2705693" y="3431997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27338328-DC67-E91D-0238-136A2534A0D5}"/>
              </a:ext>
            </a:extLst>
          </p:cNvPr>
          <p:cNvSpPr/>
          <p:nvPr/>
        </p:nvSpPr>
        <p:spPr>
          <a:xfrm>
            <a:off x="7092967" y="3431997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84C774E9-77C9-360D-B71A-BBE680EEF27D}"/>
              </a:ext>
            </a:extLst>
          </p:cNvPr>
          <p:cNvSpPr/>
          <p:nvPr/>
        </p:nvSpPr>
        <p:spPr>
          <a:xfrm>
            <a:off x="9286603" y="3431997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83F57C79-EF97-8010-FC60-DC31A6FDE646}"/>
              </a:ext>
            </a:extLst>
          </p:cNvPr>
          <p:cNvSpPr/>
          <p:nvPr/>
        </p:nvSpPr>
        <p:spPr>
          <a:xfrm>
            <a:off x="2705693" y="491726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F58807E6-3E82-056E-95D0-EDCAEDD2F6CC}"/>
              </a:ext>
            </a:extLst>
          </p:cNvPr>
          <p:cNvSpPr/>
          <p:nvPr/>
        </p:nvSpPr>
        <p:spPr>
          <a:xfrm>
            <a:off x="4899330" y="491726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ED76B61A-6126-F8A7-5166-5542FE7A74A5}"/>
              </a:ext>
            </a:extLst>
          </p:cNvPr>
          <p:cNvSpPr/>
          <p:nvPr/>
        </p:nvSpPr>
        <p:spPr>
          <a:xfrm>
            <a:off x="9286603" y="491726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C580DF6-845D-0DE6-9468-B2165D5573C9}"/>
              </a:ext>
            </a:extLst>
          </p:cNvPr>
          <p:cNvSpPr txBox="1"/>
          <p:nvPr/>
        </p:nvSpPr>
        <p:spPr>
          <a:xfrm>
            <a:off x="815646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Today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68E471-98BD-EE69-D3ED-942121E4C9A8}"/>
              </a:ext>
            </a:extLst>
          </p:cNvPr>
          <p:cNvSpPr txBox="1"/>
          <p:nvPr/>
        </p:nvSpPr>
        <p:spPr>
          <a:xfrm>
            <a:off x="1173211" y="2308368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edit text here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756C120-CA59-7F98-B158-099C5A0D3829}"/>
              </a:ext>
            </a:extLst>
          </p:cNvPr>
          <p:cNvSpPr txBox="1"/>
          <p:nvPr/>
        </p:nvSpPr>
        <p:spPr>
          <a:xfrm>
            <a:off x="1173211" y="3799075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edit text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E10EF8B-D65D-7EE1-16FC-C75642A7CAD9}"/>
              </a:ext>
            </a:extLst>
          </p:cNvPr>
          <p:cNvSpPr txBox="1"/>
          <p:nvPr/>
        </p:nvSpPr>
        <p:spPr>
          <a:xfrm>
            <a:off x="2998014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Q1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5B0986-A17C-65DC-51D5-E47007313F14}"/>
              </a:ext>
            </a:extLst>
          </p:cNvPr>
          <p:cNvSpPr txBox="1"/>
          <p:nvPr/>
        </p:nvSpPr>
        <p:spPr>
          <a:xfrm>
            <a:off x="5192574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Q2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A28303-89FC-08DB-56E5-4610E99270C1}"/>
              </a:ext>
            </a:extLst>
          </p:cNvPr>
          <p:cNvSpPr txBox="1"/>
          <p:nvPr/>
        </p:nvSpPr>
        <p:spPr>
          <a:xfrm>
            <a:off x="7350558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Q3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8360D9A-6289-319A-B36E-18A1913F3B7F}"/>
              </a:ext>
            </a:extLst>
          </p:cNvPr>
          <p:cNvSpPr txBox="1"/>
          <p:nvPr/>
        </p:nvSpPr>
        <p:spPr>
          <a:xfrm>
            <a:off x="9520734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Q4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6ED862F-38F3-5496-BB43-C9C67E70CC44}"/>
              </a:ext>
            </a:extLst>
          </p:cNvPr>
          <p:cNvSpPr txBox="1"/>
          <p:nvPr/>
        </p:nvSpPr>
        <p:spPr>
          <a:xfrm>
            <a:off x="1173211" y="5284344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edit text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8F6A9FA-C228-4FC1-D231-5535FB575551}"/>
              </a:ext>
            </a:extLst>
          </p:cNvPr>
          <p:cNvSpPr txBox="1"/>
          <p:nvPr/>
        </p:nvSpPr>
        <p:spPr>
          <a:xfrm>
            <a:off x="3274143" y="207460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94FC36-DAEC-8CB5-1472-140BDA9180FA}"/>
              </a:ext>
            </a:extLst>
          </p:cNvPr>
          <p:cNvSpPr txBox="1"/>
          <p:nvPr/>
        </p:nvSpPr>
        <p:spPr>
          <a:xfrm>
            <a:off x="5466734" y="2074606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BF4160-F769-7BDC-94DA-5819AA3A8F5D}"/>
              </a:ext>
            </a:extLst>
          </p:cNvPr>
          <p:cNvSpPr txBox="1"/>
          <p:nvPr/>
        </p:nvSpPr>
        <p:spPr>
          <a:xfrm>
            <a:off x="3254476" y="3557987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1718548-9C28-078E-ACEF-88823C258EF3}"/>
              </a:ext>
            </a:extLst>
          </p:cNvPr>
          <p:cNvSpPr txBox="1"/>
          <p:nvPr/>
        </p:nvSpPr>
        <p:spPr>
          <a:xfrm>
            <a:off x="9753601" y="207460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1EC401-E529-DAD5-BBDB-CE4835344057}"/>
              </a:ext>
            </a:extLst>
          </p:cNvPr>
          <p:cNvSpPr txBox="1"/>
          <p:nvPr/>
        </p:nvSpPr>
        <p:spPr>
          <a:xfrm>
            <a:off x="3274143" y="504325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20A343-19D7-D85B-FEF2-0DAD72093A63}"/>
              </a:ext>
            </a:extLst>
          </p:cNvPr>
          <p:cNvSpPr txBox="1"/>
          <p:nvPr/>
        </p:nvSpPr>
        <p:spPr>
          <a:xfrm>
            <a:off x="9753601" y="504325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A7936F1-D093-E193-905E-B277655AD958}"/>
              </a:ext>
            </a:extLst>
          </p:cNvPr>
          <p:cNvSpPr txBox="1"/>
          <p:nvPr/>
        </p:nvSpPr>
        <p:spPr>
          <a:xfrm>
            <a:off x="9753601" y="3557987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86745D1-226B-7EEE-CBC4-15CE3980DC06}"/>
              </a:ext>
            </a:extLst>
          </p:cNvPr>
          <p:cNvSpPr txBox="1"/>
          <p:nvPr/>
        </p:nvSpPr>
        <p:spPr>
          <a:xfrm>
            <a:off x="7647216" y="3557987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62E3C7-9C73-1775-BBDE-29BC7C0F64F6}"/>
              </a:ext>
            </a:extLst>
          </p:cNvPr>
          <p:cNvSpPr txBox="1"/>
          <p:nvPr/>
        </p:nvSpPr>
        <p:spPr>
          <a:xfrm>
            <a:off x="5466734" y="5043256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  <p:grpSp>
        <p:nvGrpSpPr>
          <p:cNvPr id="3" name="Gráfico 3">
            <a:extLst>
              <a:ext uri="{FF2B5EF4-FFF2-40B4-BE49-F238E27FC236}">
                <a16:creationId xmlns:a16="http://schemas.microsoft.com/office/drawing/2014/main" id="{BB9D1C4B-2978-B532-7E87-54E5F31DC270}"/>
              </a:ext>
            </a:extLst>
          </p:cNvPr>
          <p:cNvGrpSpPr/>
          <p:nvPr/>
        </p:nvGrpSpPr>
        <p:grpSpPr>
          <a:xfrm flipH="1">
            <a:off x="117748" y="3650670"/>
            <a:ext cx="1674506" cy="3186117"/>
            <a:chOff x="8163372" y="1322032"/>
            <a:chExt cx="2405565" cy="457711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41E572A-FA63-89D4-D957-670D3AB77FB9}"/>
                </a:ext>
              </a:extLst>
            </p:cNvPr>
            <p:cNvSpPr/>
            <p:nvPr/>
          </p:nvSpPr>
          <p:spPr>
            <a:xfrm>
              <a:off x="9263379" y="3286125"/>
              <a:ext cx="1124585" cy="2265679"/>
            </a:xfrm>
            <a:custGeom>
              <a:avLst/>
              <a:gdLst>
                <a:gd name="connsiteX0" fmla="*/ 202565 w 1124585"/>
                <a:gd name="connsiteY0" fmla="*/ 2265680 h 2265679"/>
                <a:gd name="connsiteX1" fmla="*/ 54610 w 1124585"/>
                <a:gd name="connsiteY1" fmla="*/ 2265680 h 2265679"/>
                <a:gd name="connsiteX2" fmla="*/ 0 w 1124585"/>
                <a:gd name="connsiteY2" fmla="*/ 1262380 h 2265679"/>
                <a:gd name="connsiteX3" fmla="*/ 160020 w 1124585"/>
                <a:gd name="connsiteY3" fmla="*/ 367665 h 2265679"/>
                <a:gd name="connsiteX4" fmla="*/ 130810 w 1124585"/>
                <a:gd name="connsiteY4" fmla="*/ 216535 h 2265679"/>
                <a:gd name="connsiteX5" fmla="*/ 191770 w 1124585"/>
                <a:gd name="connsiteY5" fmla="*/ 0 h 2265679"/>
                <a:gd name="connsiteX6" fmla="*/ 506730 w 1124585"/>
                <a:gd name="connsiteY6" fmla="*/ 37465 h 2265679"/>
                <a:gd name="connsiteX7" fmla="*/ 915670 w 1124585"/>
                <a:gd name="connsiteY7" fmla="*/ 101600 h 2265679"/>
                <a:gd name="connsiteX8" fmla="*/ 1024255 w 1124585"/>
                <a:gd name="connsiteY8" fmla="*/ 473075 h 2265679"/>
                <a:gd name="connsiteX9" fmla="*/ 955040 w 1124585"/>
                <a:gd name="connsiteY9" fmla="*/ 805180 h 2265679"/>
                <a:gd name="connsiteX10" fmla="*/ 955675 w 1124585"/>
                <a:gd name="connsiteY10" fmla="*/ 1061720 h 2265679"/>
                <a:gd name="connsiteX11" fmla="*/ 984250 w 1124585"/>
                <a:gd name="connsiteY11" fmla="*/ 1310005 h 2265679"/>
                <a:gd name="connsiteX12" fmla="*/ 1124585 w 1124585"/>
                <a:gd name="connsiteY12" fmla="*/ 1738630 h 2265679"/>
                <a:gd name="connsiteX13" fmla="*/ 1114425 w 1124585"/>
                <a:gd name="connsiteY13" fmla="*/ 2265045 h 2265679"/>
                <a:gd name="connsiteX14" fmla="*/ 966470 w 1124585"/>
                <a:gd name="connsiteY14" fmla="*/ 2265045 h 2265679"/>
                <a:gd name="connsiteX15" fmla="*/ 634365 w 1124585"/>
                <a:gd name="connsiteY15" fmla="*/ 1268730 h 2265679"/>
                <a:gd name="connsiteX16" fmla="*/ 544195 w 1124585"/>
                <a:gd name="connsiteY16" fmla="*/ 809625 h 2265679"/>
                <a:gd name="connsiteX17" fmla="*/ 362585 w 1124585"/>
                <a:gd name="connsiteY17" fmla="*/ 1233805 h 2265679"/>
                <a:gd name="connsiteX18" fmla="*/ 349250 w 1124585"/>
                <a:gd name="connsiteY18" fmla="*/ 1436370 h 2265679"/>
                <a:gd name="connsiteX19" fmla="*/ 320040 w 1124585"/>
                <a:gd name="connsiteY19" fmla="*/ 1732280 h 2265679"/>
                <a:gd name="connsiteX20" fmla="*/ 273050 w 1124585"/>
                <a:gd name="connsiteY20" fmla="*/ 1952625 h 2265679"/>
                <a:gd name="connsiteX21" fmla="*/ 245745 w 1124585"/>
                <a:gd name="connsiteY21" fmla="*/ 2075815 h 2265679"/>
                <a:gd name="connsiteX22" fmla="*/ 225425 w 1124585"/>
                <a:gd name="connsiteY22" fmla="*/ 2164080 h 2265679"/>
                <a:gd name="connsiteX23" fmla="*/ 212725 w 1124585"/>
                <a:gd name="connsiteY23" fmla="*/ 2223135 h 2265679"/>
                <a:gd name="connsiteX24" fmla="*/ 207645 w 1124585"/>
                <a:gd name="connsiteY24" fmla="*/ 2245360 h 2265679"/>
                <a:gd name="connsiteX25" fmla="*/ 202565 w 1124585"/>
                <a:gd name="connsiteY25" fmla="*/ 2265680 h 226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24585" h="2265679">
                  <a:moveTo>
                    <a:pt x="202565" y="2265680"/>
                  </a:moveTo>
                  <a:lnTo>
                    <a:pt x="54610" y="2265680"/>
                  </a:lnTo>
                  <a:cubicBezTo>
                    <a:pt x="54610" y="2265680"/>
                    <a:pt x="0" y="1311275"/>
                    <a:pt x="0" y="1262380"/>
                  </a:cubicBezTo>
                  <a:cubicBezTo>
                    <a:pt x="0" y="1213485"/>
                    <a:pt x="160020" y="367665"/>
                    <a:pt x="160020" y="367665"/>
                  </a:cubicBezTo>
                  <a:cubicBezTo>
                    <a:pt x="160020" y="367665"/>
                    <a:pt x="130810" y="222250"/>
                    <a:pt x="130810" y="216535"/>
                  </a:cubicBezTo>
                  <a:cubicBezTo>
                    <a:pt x="130810" y="210820"/>
                    <a:pt x="191770" y="0"/>
                    <a:pt x="191770" y="0"/>
                  </a:cubicBezTo>
                  <a:lnTo>
                    <a:pt x="506730" y="37465"/>
                  </a:lnTo>
                  <a:lnTo>
                    <a:pt x="915670" y="101600"/>
                  </a:lnTo>
                  <a:lnTo>
                    <a:pt x="1024255" y="473075"/>
                  </a:lnTo>
                  <a:lnTo>
                    <a:pt x="955040" y="805180"/>
                  </a:lnTo>
                  <a:lnTo>
                    <a:pt x="955675" y="1061720"/>
                  </a:lnTo>
                  <a:lnTo>
                    <a:pt x="984250" y="1310005"/>
                  </a:lnTo>
                  <a:cubicBezTo>
                    <a:pt x="984250" y="1310005"/>
                    <a:pt x="1124585" y="1645285"/>
                    <a:pt x="1124585" y="1738630"/>
                  </a:cubicBezTo>
                  <a:cubicBezTo>
                    <a:pt x="1124585" y="1831975"/>
                    <a:pt x="1114425" y="2265045"/>
                    <a:pt x="1114425" y="2265045"/>
                  </a:cubicBezTo>
                  <a:lnTo>
                    <a:pt x="966470" y="2265045"/>
                  </a:lnTo>
                  <a:lnTo>
                    <a:pt x="634365" y="1268730"/>
                  </a:lnTo>
                  <a:lnTo>
                    <a:pt x="544195" y="809625"/>
                  </a:lnTo>
                  <a:lnTo>
                    <a:pt x="362585" y="1233805"/>
                  </a:lnTo>
                  <a:lnTo>
                    <a:pt x="349250" y="1436370"/>
                  </a:lnTo>
                  <a:lnTo>
                    <a:pt x="320040" y="1732280"/>
                  </a:lnTo>
                  <a:lnTo>
                    <a:pt x="273050" y="1952625"/>
                  </a:lnTo>
                  <a:lnTo>
                    <a:pt x="245745" y="2075815"/>
                  </a:lnTo>
                  <a:lnTo>
                    <a:pt x="225425" y="2164080"/>
                  </a:lnTo>
                  <a:lnTo>
                    <a:pt x="212725" y="2223135"/>
                  </a:lnTo>
                  <a:lnTo>
                    <a:pt x="207645" y="2245360"/>
                  </a:lnTo>
                  <a:lnTo>
                    <a:pt x="202565" y="2265680"/>
                  </a:lnTo>
                  <a:close/>
                </a:path>
              </a:pathLst>
            </a:custGeom>
            <a:solidFill>
              <a:srgbClr val="5697D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4DC929-AE4D-B7D1-A172-76D1094E8FDE}"/>
                </a:ext>
              </a:extLst>
            </p:cNvPr>
            <p:cNvSpPr/>
            <p:nvPr/>
          </p:nvSpPr>
          <p:spPr>
            <a:xfrm>
              <a:off x="9964420" y="3334384"/>
              <a:ext cx="400322" cy="1262380"/>
            </a:xfrm>
            <a:custGeom>
              <a:avLst/>
              <a:gdLst>
                <a:gd name="connsiteX0" fmla="*/ 397510 w 400322"/>
                <a:gd name="connsiteY0" fmla="*/ 187325 h 1262380"/>
                <a:gd name="connsiteX1" fmla="*/ 381635 w 400322"/>
                <a:gd name="connsiteY1" fmla="*/ 431165 h 1262380"/>
                <a:gd name="connsiteX2" fmla="*/ 283210 w 400322"/>
                <a:gd name="connsiteY2" fmla="*/ 753110 h 1262380"/>
                <a:gd name="connsiteX3" fmla="*/ 283210 w 400322"/>
                <a:gd name="connsiteY3" fmla="*/ 1262380 h 1262380"/>
                <a:gd name="connsiteX4" fmla="*/ 231140 w 400322"/>
                <a:gd name="connsiteY4" fmla="*/ 709295 h 1262380"/>
                <a:gd name="connsiteX5" fmla="*/ 205105 w 400322"/>
                <a:gd name="connsiteY5" fmla="*/ 374015 h 1262380"/>
                <a:gd name="connsiteX6" fmla="*/ 0 w 400322"/>
                <a:gd name="connsiteY6" fmla="*/ 38735 h 1262380"/>
                <a:gd name="connsiteX7" fmla="*/ 236220 w 400322"/>
                <a:gd name="connsiteY7" fmla="*/ 0 h 1262380"/>
                <a:gd name="connsiteX8" fmla="*/ 397510 w 400322"/>
                <a:gd name="connsiteY8" fmla="*/ 187325 h 12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22" h="1262380">
                  <a:moveTo>
                    <a:pt x="397510" y="187325"/>
                  </a:moveTo>
                  <a:cubicBezTo>
                    <a:pt x="397510" y="187325"/>
                    <a:pt x="410210" y="356235"/>
                    <a:pt x="381635" y="431165"/>
                  </a:cubicBezTo>
                  <a:cubicBezTo>
                    <a:pt x="353060" y="506730"/>
                    <a:pt x="300990" y="633730"/>
                    <a:pt x="283210" y="753110"/>
                  </a:cubicBezTo>
                  <a:cubicBezTo>
                    <a:pt x="265430" y="872490"/>
                    <a:pt x="283210" y="1262380"/>
                    <a:pt x="283210" y="1262380"/>
                  </a:cubicBezTo>
                  <a:cubicBezTo>
                    <a:pt x="283210" y="1262380"/>
                    <a:pt x="194945" y="864870"/>
                    <a:pt x="231140" y="709295"/>
                  </a:cubicBezTo>
                  <a:cubicBezTo>
                    <a:pt x="267335" y="553720"/>
                    <a:pt x="275590" y="504190"/>
                    <a:pt x="205105" y="374015"/>
                  </a:cubicBezTo>
                  <a:cubicBezTo>
                    <a:pt x="134620" y="243840"/>
                    <a:pt x="0" y="38735"/>
                    <a:pt x="0" y="38735"/>
                  </a:cubicBezTo>
                  <a:lnTo>
                    <a:pt x="236220" y="0"/>
                  </a:lnTo>
                  <a:lnTo>
                    <a:pt x="397510" y="187325"/>
                  </a:ln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EE39D43-103D-709C-9D83-03A785BFF455}"/>
                </a:ext>
              </a:extLst>
            </p:cNvPr>
            <p:cNvSpPr/>
            <p:nvPr/>
          </p:nvSpPr>
          <p:spPr>
            <a:xfrm>
              <a:off x="9474215" y="1322032"/>
              <a:ext cx="1094722" cy="1533616"/>
            </a:xfrm>
            <a:custGeom>
              <a:avLst/>
              <a:gdLst>
                <a:gd name="connsiteX0" fmla="*/ 6970 w 1094722"/>
                <a:gd name="connsiteY0" fmla="*/ 840143 h 1533616"/>
                <a:gd name="connsiteX1" fmla="*/ 19670 w 1094722"/>
                <a:gd name="connsiteY1" fmla="*/ 672503 h 1533616"/>
                <a:gd name="connsiteX2" fmla="*/ 38085 w 1094722"/>
                <a:gd name="connsiteY2" fmla="*/ 435013 h 1533616"/>
                <a:gd name="connsiteX3" fmla="*/ 133335 w 1094722"/>
                <a:gd name="connsiteY3" fmla="*/ 124498 h 1533616"/>
                <a:gd name="connsiteX4" fmla="*/ 313040 w 1094722"/>
                <a:gd name="connsiteY4" fmla="*/ 38 h 1533616"/>
                <a:gd name="connsiteX5" fmla="*/ 659750 w 1094722"/>
                <a:gd name="connsiteY5" fmla="*/ 294678 h 1533616"/>
                <a:gd name="connsiteX6" fmla="*/ 855965 w 1094722"/>
                <a:gd name="connsiteY6" fmla="*/ 666153 h 1533616"/>
                <a:gd name="connsiteX7" fmla="*/ 1035035 w 1094722"/>
                <a:gd name="connsiteY7" fmla="*/ 801408 h 1533616"/>
                <a:gd name="connsiteX8" fmla="*/ 1076310 w 1094722"/>
                <a:gd name="connsiteY8" fmla="*/ 1176693 h 1533616"/>
                <a:gd name="connsiteX9" fmla="*/ 911845 w 1094722"/>
                <a:gd name="connsiteY9" fmla="*/ 1506893 h 1533616"/>
                <a:gd name="connsiteX10" fmla="*/ 718805 w 1094722"/>
                <a:gd name="connsiteY10" fmla="*/ 1525943 h 1533616"/>
                <a:gd name="connsiteX11" fmla="*/ 457820 w 1094722"/>
                <a:gd name="connsiteY11" fmla="*/ 1263688 h 1533616"/>
                <a:gd name="connsiteX12" fmla="*/ 6970 w 1094722"/>
                <a:gd name="connsiteY12" fmla="*/ 840143 h 153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4722" h="1533616">
                  <a:moveTo>
                    <a:pt x="6970" y="840143"/>
                  </a:moveTo>
                  <a:cubicBezTo>
                    <a:pt x="6970" y="840143"/>
                    <a:pt x="-15255" y="754418"/>
                    <a:pt x="19670" y="672503"/>
                  </a:cubicBezTo>
                  <a:cubicBezTo>
                    <a:pt x="54595" y="590588"/>
                    <a:pt x="54595" y="497243"/>
                    <a:pt x="38085" y="435013"/>
                  </a:cubicBezTo>
                  <a:cubicBezTo>
                    <a:pt x="20940" y="372783"/>
                    <a:pt x="-1920" y="139103"/>
                    <a:pt x="133335" y="124498"/>
                  </a:cubicBezTo>
                  <a:cubicBezTo>
                    <a:pt x="133335" y="124498"/>
                    <a:pt x="106665" y="-2502"/>
                    <a:pt x="313040" y="38"/>
                  </a:cubicBezTo>
                  <a:cubicBezTo>
                    <a:pt x="519415" y="2578"/>
                    <a:pt x="618475" y="140373"/>
                    <a:pt x="659750" y="294678"/>
                  </a:cubicBezTo>
                  <a:cubicBezTo>
                    <a:pt x="701025" y="448983"/>
                    <a:pt x="698485" y="585508"/>
                    <a:pt x="855965" y="666153"/>
                  </a:cubicBezTo>
                  <a:cubicBezTo>
                    <a:pt x="963915" y="721398"/>
                    <a:pt x="980425" y="725208"/>
                    <a:pt x="1035035" y="801408"/>
                  </a:cubicBezTo>
                  <a:cubicBezTo>
                    <a:pt x="1120125" y="919518"/>
                    <a:pt x="1094725" y="1071283"/>
                    <a:pt x="1076310" y="1176693"/>
                  </a:cubicBezTo>
                  <a:cubicBezTo>
                    <a:pt x="1055990" y="1296708"/>
                    <a:pt x="1030590" y="1445933"/>
                    <a:pt x="911845" y="1506893"/>
                  </a:cubicBezTo>
                  <a:cubicBezTo>
                    <a:pt x="835010" y="1546263"/>
                    <a:pt x="753095" y="1532293"/>
                    <a:pt x="718805" y="1525943"/>
                  </a:cubicBezTo>
                  <a:cubicBezTo>
                    <a:pt x="462900" y="1477683"/>
                    <a:pt x="457820" y="1263688"/>
                    <a:pt x="457820" y="1263688"/>
                  </a:cubicBezTo>
                  <a:lnTo>
                    <a:pt x="6970" y="840143"/>
                  </a:lnTo>
                  <a:close/>
                </a:path>
              </a:pathLst>
            </a:custGeom>
            <a:solidFill>
              <a:srgbClr val="9DCFF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510B5F9-4873-5ADC-EDCF-32D645806250}"/>
                </a:ext>
              </a:extLst>
            </p:cNvPr>
            <p:cNvSpPr/>
            <p:nvPr/>
          </p:nvSpPr>
          <p:spPr>
            <a:xfrm>
              <a:off x="9130029" y="2119850"/>
              <a:ext cx="1314450" cy="1534574"/>
            </a:xfrm>
            <a:custGeom>
              <a:avLst/>
              <a:gdLst>
                <a:gd name="connsiteX0" fmla="*/ 229235 w 1314450"/>
                <a:gd name="connsiteY0" fmla="*/ 1053879 h 1534574"/>
                <a:gd name="connsiteX1" fmla="*/ 88900 w 1314450"/>
                <a:gd name="connsiteY1" fmla="*/ 1396779 h 1534574"/>
                <a:gd name="connsiteX2" fmla="*/ 292735 w 1314450"/>
                <a:gd name="connsiteY2" fmla="*/ 1534575 h 1534574"/>
                <a:gd name="connsiteX3" fmla="*/ 338455 w 1314450"/>
                <a:gd name="connsiteY3" fmla="*/ 1278670 h 1534574"/>
                <a:gd name="connsiteX4" fmla="*/ 469900 w 1314450"/>
                <a:gd name="connsiteY4" fmla="*/ 937039 h 1534574"/>
                <a:gd name="connsiteX5" fmla="*/ 770890 w 1314450"/>
                <a:gd name="connsiteY5" fmla="*/ 1097060 h 1534574"/>
                <a:gd name="connsiteX6" fmla="*/ 1004570 w 1314450"/>
                <a:gd name="connsiteY6" fmla="*/ 1289465 h 1534574"/>
                <a:gd name="connsiteX7" fmla="*/ 1033145 w 1314450"/>
                <a:gd name="connsiteY7" fmla="*/ 1502190 h 1534574"/>
                <a:gd name="connsiteX8" fmla="*/ 1188720 w 1314450"/>
                <a:gd name="connsiteY8" fmla="*/ 1434879 h 1534574"/>
                <a:gd name="connsiteX9" fmla="*/ 1314450 w 1314450"/>
                <a:gd name="connsiteY9" fmla="*/ 1354234 h 1534574"/>
                <a:gd name="connsiteX10" fmla="*/ 1080770 w 1314450"/>
                <a:gd name="connsiteY10" fmla="*/ 829724 h 1534574"/>
                <a:gd name="connsiteX11" fmla="*/ 1085850 w 1314450"/>
                <a:gd name="connsiteY11" fmla="*/ 660814 h 1534574"/>
                <a:gd name="connsiteX12" fmla="*/ 1116965 w 1314450"/>
                <a:gd name="connsiteY12" fmla="*/ 555404 h 1534574"/>
                <a:gd name="connsiteX13" fmla="*/ 1243965 w 1314450"/>
                <a:gd name="connsiteY13" fmla="*/ 265845 h 1534574"/>
                <a:gd name="connsiteX14" fmla="*/ 1175385 w 1314450"/>
                <a:gd name="connsiteY14" fmla="*/ 35974 h 1534574"/>
                <a:gd name="connsiteX15" fmla="*/ 967105 w 1314450"/>
                <a:gd name="connsiteY15" fmla="*/ 12479 h 1534574"/>
                <a:gd name="connsiteX16" fmla="*/ 774065 w 1314450"/>
                <a:gd name="connsiteY16" fmla="*/ 55024 h 1534574"/>
                <a:gd name="connsiteX17" fmla="*/ 468630 w 1314450"/>
                <a:gd name="connsiteY17" fmla="*/ 11845 h 1534574"/>
                <a:gd name="connsiteX18" fmla="*/ 340360 w 1314450"/>
                <a:gd name="connsiteY18" fmla="*/ 18195 h 1534574"/>
                <a:gd name="connsiteX19" fmla="*/ 0 w 1314450"/>
                <a:gd name="connsiteY19" fmla="*/ 610649 h 1534574"/>
                <a:gd name="connsiteX20" fmla="*/ 144145 w 1314450"/>
                <a:gd name="connsiteY20" fmla="*/ 733204 h 1534574"/>
                <a:gd name="connsiteX21" fmla="*/ 269875 w 1314450"/>
                <a:gd name="connsiteY21" fmla="*/ 632874 h 1534574"/>
                <a:gd name="connsiteX22" fmla="*/ 299085 w 1314450"/>
                <a:gd name="connsiteY22" fmla="*/ 691929 h 1534574"/>
                <a:gd name="connsiteX23" fmla="*/ 277495 w 1314450"/>
                <a:gd name="connsiteY23" fmla="*/ 822739 h 1534574"/>
                <a:gd name="connsiteX24" fmla="*/ 255270 w 1314450"/>
                <a:gd name="connsiteY24" fmla="*/ 947835 h 1534574"/>
                <a:gd name="connsiteX25" fmla="*/ 245745 w 1314450"/>
                <a:gd name="connsiteY25" fmla="*/ 982124 h 1534574"/>
                <a:gd name="connsiteX26" fmla="*/ 238125 w 1314450"/>
                <a:gd name="connsiteY26" fmla="*/ 1013239 h 1534574"/>
                <a:gd name="connsiteX27" fmla="*/ 231775 w 1314450"/>
                <a:gd name="connsiteY27" fmla="*/ 1036735 h 1534574"/>
                <a:gd name="connsiteX28" fmla="*/ 229235 w 1314450"/>
                <a:gd name="connsiteY28" fmla="*/ 1053879 h 153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14450" h="1534574">
                  <a:moveTo>
                    <a:pt x="229235" y="1053879"/>
                  </a:moveTo>
                  <a:cubicBezTo>
                    <a:pt x="229235" y="1053879"/>
                    <a:pt x="135890" y="1340900"/>
                    <a:pt x="88900" y="1396779"/>
                  </a:cubicBezTo>
                  <a:cubicBezTo>
                    <a:pt x="88900" y="1396779"/>
                    <a:pt x="134620" y="1534575"/>
                    <a:pt x="292735" y="1534575"/>
                  </a:cubicBezTo>
                  <a:lnTo>
                    <a:pt x="338455" y="1278670"/>
                  </a:lnTo>
                  <a:lnTo>
                    <a:pt x="469900" y="937039"/>
                  </a:lnTo>
                  <a:lnTo>
                    <a:pt x="770890" y="1097060"/>
                  </a:lnTo>
                  <a:lnTo>
                    <a:pt x="1004570" y="1289465"/>
                  </a:lnTo>
                  <a:lnTo>
                    <a:pt x="1033145" y="1502190"/>
                  </a:lnTo>
                  <a:cubicBezTo>
                    <a:pt x="1033145" y="1502190"/>
                    <a:pt x="1111250" y="1426625"/>
                    <a:pt x="1188720" y="1434879"/>
                  </a:cubicBezTo>
                  <a:cubicBezTo>
                    <a:pt x="1266825" y="1442500"/>
                    <a:pt x="1314450" y="1354234"/>
                    <a:pt x="1314450" y="1354234"/>
                  </a:cubicBezTo>
                  <a:cubicBezTo>
                    <a:pt x="1314450" y="1354234"/>
                    <a:pt x="1106805" y="1178975"/>
                    <a:pt x="1080770" y="829724"/>
                  </a:cubicBezTo>
                  <a:lnTo>
                    <a:pt x="1085850" y="660814"/>
                  </a:lnTo>
                  <a:lnTo>
                    <a:pt x="1116965" y="555404"/>
                  </a:lnTo>
                  <a:cubicBezTo>
                    <a:pt x="1116965" y="555404"/>
                    <a:pt x="1231265" y="398560"/>
                    <a:pt x="1243965" y="265845"/>
                  </a:cubicBezTo>
                  <a:cubicBezTo>
                    <a:pt x="1256665" y="133129"/>
                    <a:pt x="1221740" y="64549"/>
                    <a:pt x="1175385" y="35974"/>
                  </a:cubicBezTo>
                  <a:cubicBezTo>
                    <a:pt x="1128395" y="7399"/>
                    <a:pt x="967105" y="12479"/>
                    <a:pt x="967105" y="12479"/>
                  </a:cubicBezTo>
                  <a:lnTo>
                    <a:pt x="774065" y="55024"/>
                  </a:lnTo>
                  <a:lnTo>
                    <a:pt x="468630" y="11845"/>
                  </a:lnTo>
                  <a:cubicBezTo>
                    <a:pt x="468630" y="11845"/>
                    <a:pt x="384175" y="-18636"/>
                    <a:pt x="340360" y="18195"/>
                  </a:cubicBezTo>
                  <a:cubicBezTo>
                    <a:pt x="295910" y="55024"/>
                    <a:pt x="0" y="610649"/>
                    <a:pt x="0" y="610649"/>
                  </a:cubicBezTo>
                  <a:lnTo>
                    <a:pt x="144145" y="733204"/>
                  </a:lnTo>
                  <a:lnTo>
                    <a:pt x="269875" y="632874"/>
                  </a:lnTo>
                  <a:lnTo>
                    <a:pt x="299085" y="691929"/>
                  </a:lnTo>
                  <a:lnTo>
                    <a:pt x="277495" y="822739"/>
                  </a:lnTo>
                  <a:lnTo>
                    <a:pt x="255270" y="947835"/>
                  </a:lnTo>
                  <a:lnTo>
                    <a:pt x="245745" y="982124"/>
                  </a:lnTo>
                  <a:lnTo>
                    <a:pt x="238125" y="1013239"/>
                  </a:lnTo>
                  <a:lnTo>
                    <a:pt x="231775" y="1036735"/>
                  </a:lnTo>
                  <a:lnTo>
                    <a:pt x="229235" y="1053879"/>
                  </a:lnTo>
                  <a:close/>
                </a:path>
              </a:pathLst>
            </a:custGeom>
            <a:solidFill>
              <a:srgbClr val="F9B72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E1050C-E7A4-0669-7D6C-AC7105A41FA6}"/>
                </a:ext>
              </a:extLst>
            </p:cNvPr>
            <p:cNvSpPr/>
            <p:nvPr/>
          </p:nvSpPr>
          <p:spPr>
            <a:xfrm>
              <a:off x="9176384" y="2338704"/>
              <a:ext cx="335915" cy="526415"/>
            </a:xfrm>
            <a:custGeom>
              <a:avLst/>
              <a:gdLst>
                <a:gd name="connsiteX0" fmla="*/ 319405 w 335915"/>
                <a:gd name="connsiteY0" fmla="*/ 0 h 526415"/>
                <a:gd name="connsiteX1" fmla="*/ 100965 w 335915"/>
                <a:gd name="connsiteY1" fmla="*/ 423545 h 526415"/>
                <a:gd name="connsiteX2" fmla="*/ 0 w 335915"/>
                <a:gd name="connsiteY2" fmla="*/ 481965 h 526415"/>
                <a:gd name="connsiteX3" fmla="*/ 151765 w 335915"/>
                <a:gd name="connsiteY3" fmla="*/ 526415 h 526415"/>
                <a:gd name="connsiteX4" fmla="*/ 248920 w 335915"/>
                <a:gd name="connsiteY4" fmla="*/ 426720 h 526415"/>
                <a:gd name="connsiteX5" fmla="*/ 335915 w 335915"/>
                <a:gd name="connsiteY5" fmla="*/ 155575 h 526415"/>
                <a:gd name="connsiteX6" fmla="*/ 319405 w 335915"/>
                <a:gd name="connsiteY6" fmla="*/ 0 h 52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915" h="526415">
                  <a:moveTo>
                    <a:pt x="319405" y="0"/>
                  </a:moveTo>
                  <a:cubicBezTo>
                    <a:pt x="319405" y="0"/>
                    <a:pt x="156845" y="386080"/>
                    <a:pt x="100965" y="423545"/>
                  </a:cubicBezTo>
                  <a:cubicBezTo>
                    <a:pt x="45085" y="461010"/>
                    <a:pt x="0" y="481965"/>
                    <a:pt x="0" y="481965"/>
                  </a:cubicBezTo>
                  <a:lnTo>
                    <a:pt x="151765" y="526415"/>
                  </a:lnTo>
                  <a:lnTo>
                    <a:pt x="248920" y="426720"/>
                  </a:lnTo>
                  <a:cubicBezTo>
                    <a:pt x="248920" y="426720"/>
                    <a:pt x="335915" y="165735"/>
                    <a:pt x="335915" y="155575"/>
                  </a:cubicBezTo>
                  <a:cubicBezTo>
                    <a:pt x="335915" y="145415"/>
                    <a:pt x="319405" y="0"/>
                    <a:pt x="319405" y="0"/>
                  </a:cubicBezTo>
                  <a:close/>
                </a:path>
              </a:pathLst>
            </a:custGeom>
            <a:solidFill>
              <a:srgbClr val="D8E6E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F8BBF06-69C9-8BB5-AB71-30D372F0C7BA}"/>
                </a:ext>
              </a:extLst>
            </p:cNvPr>
            <p:cNvSpPr/>
            <p:nvPr/>
          </p:nvSpPr>
          <p:spPr>
            <a:xfrm>
              <a:off x="9359265" y="2743835"/>
              <a:ext cx="164474" cy="429894"/>
            </a:xfrm>
            <a:custGeom>
              <a:avLst/>
              <a:gdLst>
                <a:gd name="connsiteX0" fmla="*/ 26035 w 164474"/>
                <a:gd name="connsiteY0" fmla="*/ 24765 h 429894"/>
                <a:gd name="connsiteX1" fmla="*/ 38735 w 164474"/>
                <a:gd name="connsiteY1" fmla="*/ 206375 h 429894"/>
                <a:gd name="connsiteX2" fmla="*/ 0 w 164474"/>
                <a:gd name="connsiteY2" fmla="*/ 429895 h 429894"/>
                <a:gd name="connsiteX3" fmla="*/ 93345 w 164474"/>
                <a:gd name="connsiteY3" fmla="*/ 199390 h 429894"/>
                <a:gd name="connsiteX4" fmla="*/ 164465 w 164474"/>
                <a:gd name="connsiteY4" fmla="*/ 172720 h 429894"/>
                <a:gd name="connsiteX5" fmla="*/ 133985 w 164474"/>
                <a:gd name="connsiteY5" fmla="*/ 0 h 429894"/>
                <a:gd name="connsiteX6" fmla="*/ 26035 w 164474"/>
                <a:gd name="connsiteY6" fmla="*/ 24765 h 42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474" h="429894">
                  <a:moveTo>
                    <a:pt x="26035" y="24765"/>
                  </a:moveTo>
                  <a:cubicBezTo>
                    <a:pt x="26035" y="24765"/>
                    <a:pt x="48260" y="118110"/>
                    <a:pt x="38735" y="206375"/>
                  </a:cubicBezTo>
                  <a:cubicBezTo>
                    <a:pt x="29845" y="294640"/>
                    <a:pt x="0" y="429895"/>
                    <a:pt x="0" y="429895"/>
                  </a:cubicBezTo>
                  <a:cubicBezTo>
                    <a:pt x="0" y="429895"/>
                    <a:pt x="53340" y="224790"/>
                    <a:pt x="93345" y="199390"/>
                  </a:cubicBezTo>
                  <a:cubicBezTo>
                    <a:pt x="133985" y="173990"/>
                    <a:pt x="165100" y="172720"/>
                    <a:pt x="164465" y="172720"/>
                  </a:cubicBezTo>
                  <a:cubicBezTo>
                    <a:pt x="164465" y="172720"/>
                    <a:pt x="133985" y="0"/>
                    <a:pt x="133985" y="0"/>
                  </a:cubicBezTo>
                  <a:lnTo>
                    <a:pt x="26035" y="24765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E34DDF-044B-A379-ABEE-E3F9A7B8AC5E}"/>
                </a:ext>
              </a:extLst>
            </p:cNvPr>
            <p:cNvSpPr/>
            <p:nvPr/>
          </p:nvSpPr>
          <p:spPr>
            <a:xfrm>
              <a:off x="9974128" y="2372995"/>
              <a:ext cx="180791" cy="316229"/>
            </a:xfrm>
            <a:custGeom>
              <a:avLst/>
              <a:gdLst>
                <a:gd name="connsiteX0" fmla="*/ 60141 w 180791"/>
                <a:gd name="connsiteY0" fmla="*/ 316230 h 316229"/>
                <a:gd name="connsiteX1" fmla="*/ 180791 w 180791"/>
                <a:gd name="connsiteY1" fmla="*/ 0 h 316229"/>
                <a:gd name="connsiteX2" fmla="*/ 42996 w 180791"/>
                <a:gd name="connsiteY2" fmla="*/ 136525 h 316229"/>
                <a:gd name="connsiteX3" fmla="*/ 1721 w 180791"/>
                <a:gd name="connsiteY3" fmla="*/ 292100 h 316229"/>
                <a:gd name="connsiteX4" fmla="*/ 60141 w 180791"/>
                <a:gd name="connsiteY4" fmla="*/ 316230 h 31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791" h="316229">
                  <a:moveTo>
                    <a:pt x="60141" y="316230"/>
                  </a:moveTo>
                  <a:lnTo>
                    <a:pt x="180791" y="0"/>
                  </a:lnTo>
                  <a:cubicBezTo>
                    <a:pt x="180791" y="0"/>
                    <a:pt x="98876" y="139065"/>
                    <a:pt x="42996" y="136525"/>
                  </a:cubicBezTo>
                  <a:cubicBezTo>
                    <a:pt x="-12884" y="133985"/>
                    <a:pt x="1721" y="292100"/>
                    <a:pt x="1721" y="292100"/>
                  </a:cubicBezTo>
                  <a:lnTo>
                    <a:pt x="60141" y="316230"/>
                  </a:ln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D600509-A917-3016-F7AB-B4F2D3FEF5D5}"/>
                </a:ext>
              </a:extLst>
            </p:cNvPr>
            <p:cNvSpPr/>
            <p:nvPr/>
          </p:nvSpPr>
          <p:spPr>
            <a:xfrm>
              <a:off x="10017759" y="2675254"/>
              <a:ext cx="229870" cy="535940"/>
            </a:xfrm>
            <a:custGeom>
              <a:avLst/>
              <a:gdLst>
                <a:gd name="connsiteX0" fmla="*/ 229870 w 229870"/>
                <a:gd name="connsiteY0" fmla="*/ 0 h 535940"/>
                <a:gd name="connsiteX1" fmla="*/ 129540 w 229870"/>
                <a:gd name="connsiteY1" fmla="*/ 195580 h 535940"/>
                <a:gd name="connsiteX2" fmla="*/ 0 w 229870"/>
                <a:gd name="connsiteY2" fmla="*/ 327025 h 535940"/>
                <a:gd name="connsiteX3" fmla="*/ 50800 w 229870"/>
                <a:gd name="connsiteY3" fmla="*/ 535940 h 535940"/>
                <a:gd name="connsiteX4" fmla="*/ 100330 w 229870"/>
                <a:gd name="connsiteY4" fmla="*/ 333375 h 535940"/>
                <a:gd name="connsiteX5" fmla="*/ 193675 w 229870"/>
                <a:gd name="connsiteY5" fmla="*/ 273685 h 535940"/>
                <a:gd name="connsiteX6" fmla="*/ 229870 w 229870"/>
                <a:gd name="connsiteY6" fmla="*/ 0 h 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70" h="535940">
                  <a:moveTo>
                    <a:pt x="229870" y="0"/>
                  </a:moveTo>
                  <a:lnTo>
                    <a:pt x="129540" y="195580"/>
                  </a:lnTo>
                  <a:lnTo>
                    <a:pt x="0" y="327025"/>
                  </a:lnTo>
                  <a:lnTo>
                    <a:pt x="50800" y="535940"/>
                  </a:lnTo>
                  <a:cubicBezTo>
                    <a:pt x="50800" y="535940"/>
                    <a:pt x="64770" y="379095"/>
                    <a:pt x="100330" y="333375"/>
                  </a:cubicBezTo>
                  <a:cubicBezTo>
                    <a:pt x="135255" y="287655"/>
                    <a:pt x="193675" y="273685"/>
                    <a:pt x="193675" y="273685"/>
                  </a:cubicBezTo>
                  <a:cubicBezTo>
                    <a:pt x="193675" y="273685"/>
                    <a:pt x="194310" y="127000"/>
                    <a:pt x="229870" y="0"/>
                  </a:cubicBezTo>
                  <a:close/>
                </a:path>
              </a:pathLst>
            </a:custGeom>
            <a:solidFill>
              <a:srgbClr val="EDA52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EC57A62-31FF-DA6A-B868-F0C4C8EEDE49}"/>
                </a:ext>
              </a:extLst>
            </p:cNvPr>
            <p:cNvSpPr/>
            <p:nvPr/>
          </p:nvSpPr>
          <p:spPr>
            <a:xfrm>
              <a:off x="9368922" y="2162175"/>
              <a:ext cx="765042" cy="1300225"/>
            </a:xfrm>
            <a:custGeom>
              <a:avLst/>
              <a:gdLst>
                <a:gd name="connsiteX0" fmla="*/ 686937 w 765042"/>
                <a:gd name="connsiteY0" fmla="*/ 956945 h 1300225"/>
                <a:gd name="connsiteX1" fmla="*/ 765042 w 765042"/>
                <a:gd name="connsiteY1" fmla="*/ 1246505 h 1300225"/>
                <a:gd name="connsiteX2" fmla="*/ 371977 w 765042"/>
                <a:gd name="connsiteY2" fmla="*/ 1298575 h 1300225"/>
                <a:gd name="connsiteX3" fmla="*/ 61462 w 765042"/>
                <a:gd name="connsiteY3" fmla="*/ 1225550 h 1300225"/>
                <a:gd name="connsiteX4" fmla="*/ 98292 w 765042"/>
                <a:gd name="connsiteY4" fmla="*/ 760095 h 1300225"/>
                <a:gd name="connsiteX5" fmla="*/ 4312 w 765042"/>
                <a:gd name="connsiteY5" fmla="*/ 390525 h 1300225"/>
                <a:gd name="connsiteX6" fmla="*/ 219577 w 765042"/>
                <a:gd name="connsiteY6" fmla="*/ 33655 h 1300225"/>
                <a:gd name="connsiteX7" fmla="*/ 456432 w 765042"/>
                <a:gd name="connsiteY7" fmla="*/ 0 h 1300225"/>
                <a:gd name="connsiteX8" fmla="*/ 686302 w 765042"/>
                <a:gd name="connsiteY8" fmla="*/ 127000 h 1300225"/>
                <a:gd name="connsiteX9" fmla="*/ 665347 w 765042"/>
                <a:gd name="connsiteY9" fmla="*/ 346710 h 1300225"/>
                <a:gd name="connsiteX10" fmla="*/ 653917 w 765042"/>
                <a:gd name="connsiteY10" fmla="*/ 503555 h 1300225"/>
                <a:gd name="connsiteX11" fmla="*/ 570732 w 765042"/>
                <a:gd name="connsiteY11" fmla="*/ 581660 h 1300225"/>
                <a:gd name="connsiteX12" fmla="*/ 616452 w 765042"/>
                <a:gd name="connsiteY12" fmla="*/ 784225 h 1300225"/>
                <a:gd name="connsiteX13" fmla="*/ 646297 w 765042"/>
                <a:gd name="connsiteY13" fmla="*/ 890905 h 1300225"/>
                <a:gd name="connsiteX14" fmla="*/ 686937 w 765042"/>
                <a:gd name="connsiteY14" fmla="*/ 956945 h 1300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5042" h="1300225">
                  <a:moveTo>
                    <a:pt x="686937" y="956945"/>
                  </a:moveTo>
                  <a:lnTo>
                    <a:pt x="765042" y="1246505"/>
                  </a:lnTo>
                  <a:cubicBezTo>
                    <a:pt x="765042" y="1246505"/>
                    <a:pt x="531997" y="1311275"/>
                    <a:pt x="371977" y="1298575"/>
                  </a:cubicBezTo>
                  <a:cubicBezTo>
                    <a:pt x="211957" y="1285875"/>
                    <a:pt x="80512" y="1268730"/>
                    <a:pt x="61462" y="1225550"/>
                  </a:cubicBezTo>
                  <a:cubicBezTo>
                    <a:pt x="61462" y="1225550"/>
                    <a:pt x="145917" y="930910"/>
                    <a:pt x="98292" y="760095"/>
                  </a:cubicBezTo>
                  <a:cubicBezTo>
                    <a:pt x="50667" y="589280"/>
                    <a:pt x="-17913" y="459740"/>
                    <a:pt x="4312" y="390525"/>
                  </a:cubicBezTo>
                  <a:cubicBezTo>
                    <a:pt x="26537" y="321945"/>
                    <a:pt x="219577" y="33655"/>
                    <a:pt x="219577" y="33655"/>
                  </a:cubicBezTo>
                  <a:lnTo>
                    <a:pt x="456432" y="0"/>
                  </a:lnTo>
                  <a:lnTo>
                    <a:pt x="686302" y="127000"/>
                  </a:lnTo>
                  <a:cubicBezTo>
                    <a:pt x="686302" y="127000"/>
                    <a:pt x="665347" y="275590"/>
                    <a:pt x="665347" y="346710"/>
                  </a:cubicBezTo>
                  <a:cubicBezTo>
                    <a:pt x="665347" y="417830"/>
                    <a:pt x="653917" y="503555"/>
                    <a:pt x="653917" y="503555"/>
                  </a:cubicBezTo>
                  <a:lnTo>
                    <a:pt x="570732" y="581660"/>
                  </a:lnTo>
                  <a:lnTo>
                    <a:pt x="616452" y="784225"/>
                  </a:lnTo>
                  <a:lnTo>
                    <a:pt x="646297" y="890905"/>
                  </a:lnTo>
                  <a:lnTo>
                    <a:pt x="686937" y="956945"/>
                  </a:lnTo>
                  <a:close/>
                </a:path>
              </a:pathLst>
            </a:custGeom>
            <a:solidFill>
              <a:srgbClr val="E0EE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6C9485-2B66-2147-AF01-570D28E1C210}"/>
                </a:ext>
              </a:extLst>
            </p:cNvPr>
            <p:cNvSpPr/>
            <p:nvPr/>
          </p:nvSpPr>
          <p:spPr>
            <a:xfrm>
              <a:off x="8163372" y="2567021"/>
              <a:ext cx="1208012" cy="308450"/>
            </a:xfrm>
            <a:custGeom>
              <a:avLst/>
              <a:gdLst>
                <a:gd name="connsiteX0" fmla="*/ 978723 w 1208012"/>
                <a:gd name="connsiteY0" fmla="*/ 96168 h 308450"/>
                <a:gd name="connsiteX1" fmla="*/ 1207958 w 1208012"/>
                <a:gd name="connsiteY1" fmla="*/ 99343 h 308450"/>
                <a:gd name="connsiteX2" fmla="*/ 1155888 w 1208012"/>
                <a:gd name="connsiteY2" fmla="*/ 290478 h 308450"/>
                <a:gd name="connsiteX3" fmla="*/ 876488 w 1208012"/>
                <a:gd name="connsiteY3" fmla="*/ 296828 h 308450"/>
                <a:gd name="connsiteX4" fmla="*/ 358328 w 1208012"/>
                <a:gd name="connsiteY4" fmla="*/ 218723 h 308450"/>
                <a:gd name="connsiteX5" fmla="*/ 210373 w 1208012"/>
                <a:gd name="connsiteY5" fmla="*/ 242853 h 308450"/>
                <a:gd name="connsiteX6" fmla="*/ 1458 w 1208012"/>
                <a:gd name="connsiteY6" fmla="*/ 122838 h 308450"/>
                <a:gd name="connsiteX7" fmla="*/ 117663 w 1208012"/>
                <a:gd name="connsiteY7" fmla="*/ 65053 h 308450"/>
                <a:gd name="connsiteX8" fmla="*/ 259903 w 1208012"/>
                <a:gd name="connsiteY8" fmla="*/ 85373 h 308450"/>
                <a:gd name="connsiteX9" fmla="*/ 177988 w 1208012"/>
                <a:gd name="connsiteY9" fmla="*/ 14253 h 308450"/>
                <a:gd name="connsiteX10" fmla="*/ 310068 w 1208012"/>
                <a:gd name="connsiteY10" fmla="*/ 44733 h 308450"/>
                <a:gd name="connsiteX11" fmla="*/ 448498 w 1208012"/>
                <a:gd name="connsiteY11" fmla="*/ 108233 h 308450"/>
                <a:gd name="connsiteX12" fmla="*/ 978723 w 1208012"/>
                <a:gd name="connsiteY12" fmla="*/ 96168 h 3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8012" h="308450">
                  <a:moveTo>
                    <a:pt x="978723" y="96168"/>
                  </a:moveTo>
                  <a:lnTo>
                    <a:pt x="1207958" y="99343"/>
                  </a:lnTo>
                  <a:cubicBezTo>
                    <a:pt x="1207958" y="99343"/>
                    <a:pt x="1211768" y="261903"/>
                    <a:pt x="1155888" y="290478"/>
                  </a:cubicBezTo>
                  <a:cubicBezTo>
                    <a:pt x="1100008" y="318418"/>
                    <a:pt x="941893" y="308258"/>
                    <a:pt x="876488" y="296828"/>
                  </a:cubicBezTo>
                  <a:cubicBezTo>
                    <a:pt x="811083" y="285398"/>
                    <a:pt x="358328" y="218723"/>
                    <a:pt x="358328" y="218723"/>
                  </a:cubicBezTo>
                  <a:cubicBezTo>
                    <a:pt x="358328" y="218723"/>
                    <a:pt x="252918" y="253013"/>
                    <a:pt x="210373" y="242853"/>
                  </a:cubicBezTo>
                  <a:cubicBezTo>
                    <a:pt x="167828" y="232693"/>
                    <a:pt x="15428" y="167288"/>
                    <a:pt x="1458" y="122838"/>
                  </a:cubicBezTo>
                  <a:cubicBezTo>
                    <a:pt x="-11877" y="78388"/>
                    <a:pt x="69403" y="54258"/>
                    <a:pt x="117663" y="65053"/>
                  </a:cubicBezTo>
                  <a:cubicBezTo>
                    <a:pt x="165923" y="76483"/>
                    <a:pt x="259903" y="85373"/>
                    <a:pt x="259903" y="85373"/>
                  </a:cubicBezTo>
                  <a:cubicBezTo>
                    <a:pt x="259903" y="85373"/>
                    <a:pt x="170368" y="43463"/>
                    <a:pt x="177988" y="14253"/>
                  </a:cubicBezTo>
                  <a:cubicBezTo>
                    <a:pt x="185608" y="-14957"/>
                    <a:pt x="248473" y="3458"/>
                    <a:pt x="310068" y="44733"/>
                  </a:cubicBezTo>
                  <a:cubicBezTo>
                    <a:pt x="371663" y="86008"/>
                    <a:pt x="411668" y="96803"/>
                    <a:pt x="448498" y="108233"/>
                  </a:cubicBezTo>
                  <a:cubicBezTo>
                    <a:pt x="485963" y="119663"/>
                    <a:pt x="959673" y="103788"/>
                    <a:pt x="978723" y="96168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E0EF87-B9E5-5DE7-A1D8-480E89DBA2C3}"/>
                </a:ext>
              </a:extLst>
            </p:cNvPr>
            <p:cNvSpPr/>
            <p:nvPr/>
          </p:nvSpPr>
          <p:spPr>
            <a:xfrm>
              <a:off x="9588260" y="1493519"/>
              <a:ext cx="509509" cy="1087119"/>
            </a:xfrm>
            <a:custGeom>
              <a:avLst/>
              <a:gdLst>
                <a:gd name="connsiteX0" fmla="*/ 19925 w 509509"/>
                <a:gd name="connsiteY0" fmla="*/ 0 h 1087119"/>
                <a:gd name="connsiteX1" fmla="*/ 11670 w 509509"/>
                <a:gd name="connsiteY1" fmla="*/ 226060 h 1087119"/>
                <a:gd name="connsiteX2" fmla="*/ 106285 w 509509"/>
                <a:gd name="connsiteY2" fmla="*/ 521970 h 1087119"/>
                <a:gd name="connsiteX3" fmla="*/ 127240 w 509509"/>
                <a:gd name="connsiteY3" fmla="*/ 553720 h 1087119"/>
                <a:gd name="connsiteX4" fmla="*/ 122795 w 509509"/>
                <a:gd name="connsiteY4" fmla="*/ 621030 h 1087119"/>
                <a:gd name="connsiteX5" fmla="*/ 101840 w 509509"/>
                <a:gd name="connsiteY5" fmla="*/ 635000 h 1087119"/>
                <a:gd name="connsiteX6" fmla="*/ 45960 w 509509"/>
                <a:gd name="connsiteY6" fmla="*/ 639445 h 1087119"/>
                <a:gd name="connsiteX7" fmla="*/ 11670 w 509509"/>
                <a:gd name="connsiteY7" fmla="*/ 638175 h 1087119"/>
                <a:gd name="connsiteX8" fmla="*/ 7860 w 509509"/>
                <a:gd name="connsiteY8" fmla="*/ 810895 h 1087119"/>
                <a:gd name="connsiteX9" fmla="*/ 125335 w 509509"/>
                <a:gd name="connsiteY9" fmla="*/ 1068070 h 1087119"/>
                <a:gd name="connsiteX10" fmla="*/ 142480 w 509509"/>
                <a:gd name="connsiteY10" fmla="*/ 1087120 h 1087119"/>
                <a:gd name="connsiteX11" fmla="*/ 176770 w 509509"/>
                <a:gd name="connsiteY11" fmla="*/ 1064895 h 1087119"/>
                <a:gd name="connsiteX12" fmla="*/ 467600 w 509509"/>
                <a:gd name="connsiteY12" fmla="*/ 795655 h 1087119"/>
                <a:gd name="connsiteX13" fmla="*/ 509510 w 509509"/>
                <a:gd name="connsiteY13" fmla="*/ 638810 h 1087119"/>
                <a:gd name="connsiteX14" fmla="*/ 440295 w 509509"/>
                <a:gd name="connsiteY14" fmla="*/ 626745 h 1087119"/>
                <a:gd name="connsiteX15" fmla="*/ 365365 w 509509"/>
                <a:gd name="connsiteY15" fmla="*/ 572770 h 1087119"/>
                <a:gd name="connsiteX16" fmla="*/ 338060 w 509509"/>
                <a:gd name="connsiteY16" fmla="*/ 487680 h 1087119"/>
                <a:gd name="connsiteX17" fmla="*/ 374890 w 509509"/>
                <a:gd name="connsiteY17" fmla="*/ 377190 h 1087119"/>
                <a:gd name="connsiteX18" fmla="*/ 377430 w 509509"/>
                <a:gd name="connsiteY18" fmla="*/ 328295 h 1087119"/>
                <a:gd name="connsiteX19" fmla="*/ 414260 w 509509"/>
                <a:gd name="connsiteY19" fmla="*/ 262255 h 1087119"/>
                <a:gd name="connsiteX20" fmla="*/ 401560 w 509509"/>
                <a:gd name="connsiteY20" fmla="*/ 194945 h 1087119"/>
                <a:gd name="connsiteX21" fmla="*/ 360285 w 509509"/>
                <a:gd name="connsiteY21" fmla="*/ 210185 h 1087119"/>
                <a:gd name="connsiteX22" fmla="*/ 296150 w 509509"/>
                <a:gd name="connsiteY22" fmla="*/ 167640 h 1087119"/>
                <a:gd name="connsiteX23" fmla="*/ 211695 w 509509"/>
                <a:gd name="connsiteY23" fmla="*/ 130810 h 1087119"/>
                <a:gd name="connsiteX24" fmla="*/ 112000 w 509509"/>
                <a:gd name="connsiteY24" fmla="*/ 106045 h 1087119"/>
                <a:gd name="connsiteX25" fmla="*/ 61200 w 509509"/>
                <a:gd name="connsiteY25" fmla="*/ 67945 h 1087119"/>
                <a:gd name="connsiteX26" fmla="*/ 35165 w 509509"/>
                <a:gd name="connsiteY26" fmla="*/ 34290 h 1087119"/>
                <a:gd name="connsiteX27" fmla="*/ 23735 w 509509"/>
                <a:gd name="connsiteY27" fmla="*/ 11430 h 1087119"/>
                <a:gd name="connsiteX28" fmla="*/ 22465 w 509509"/>
                <a:gd name="connsiteY28" fmla="*/ 5715 h 1087119"/>
                <a:gd name="connsiteX29" fmla="*/ 19925 w 509509"/>
                <a:gd name="connsiteY29" fmla="*/ 0 h 1087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9509" h="1087119">
                  <a:moveTo>
                    <a:pt x="19925" y="0"/>
                  </a:moveTo>
                  <a:cubicBezTo>
                    <a:pt x="19925" y="0"/>
                    <a:pt x="9130" y="102235"/>
                    <a:pt x="11670" y="226060"/>
                  </a:cubicBezTo>
                  <a:cubicBezTo>
                    <a:pt x="14210" y="349885"/>
                    <a:pt x="73265" y="502285"/>
                    <a:pt x="106285" y="521970"/>
                  </a:cubicBezTo>
                  <a:lnTo>
                    <a:pt x="127240" y="553720"/>
                  </a:lnTo>
                  <a:lnTo>
                    <a:pt x="122795" y="621030"/>
                  </a:lnTo>
                  <a:cubicBezTo>
                    <a:pt x="122795" y="621030"/>
                    <a:pt x="103745" y="635000"/>
                    <a:pt x="101840" y="635000"/>
                  </a:cubicBezTo>
                  <a:cubicBezTo>
                    <a:pt x="99935" y="635000"/>
                    <a:pt x="45960" y="639445"/>
                    <a:pt x="45960" y="639445"/>
                  </a:cubicBezTo>
                  <a:lnTo>
                    <a:pt x="11670" y="638175"/>
                  </a:lnTo>
                  <a:cubicBezTo>
                    <a:pt x="11670" y="638175"/>
                    <a:pt x="-11825" y="708025"/>
                    <a:pt x="7860" y="810895"/>
                  </a:cubicBezTo>
                  <a:cubicBezTo>
                    <a:pt x="27545" y="913765"/>
                    <a:pt x="125335" y="1068070"/>
                    <a:pt x="125335" y="1068070"/>
                  </a:cubicBezTo>
                  <a:lnTo>
                    <a:pt x="142480" y="1087120"/>
                  </a:lnTo>
                  <a:lnTo>
                    <a:pt x="176770" y="1064895"/>
                  </a:lnTo>
                  <a:lnTo>
                    <a:pt x="467600" y="795655"/>
                  </a:lnTo>
                  <a:cubicBezTo>
                    <a:pt x="467600" y="795655"/>
                    <a:pt x="497445" y="671195"/>
                    <a:pt x="509510" y="638810"/>
                  </a:cubicBezTo>
                  <a:lnTo>
                    <a:pt x="440295" y="626745"/>
                  </a:lnTo>
                  <a:lnTo>
                    <a:pt x="365365" y="572770"/>
                  </a:lnTo>
                  <a:lnTo>
                    <a:pt x="338060" y="487680"/>
                  </a:lnTo>
                  <a:lnTo>
                    <a:pt x="374890" y="377190"/>
                  </a:lnTo>
                  <a:cubicBezTo>
                    <a:pt x="374890" y="377190"/>
                    <a:pt x="369175" y="345440"/>
                    <a:pt x="377430" y="328295"/>
                  </a:cubicBezTo>
                  <a:cubicBezTo>
                    <a:pt x="385685" y="311150"/>
                    <a:pt x="412355" y="286385"/>
                    <a:pt x="414260" y="262255"/>
                  </a:cubicBezTo>
                  <a:cubicBezTo>
                    <a:pt x="416165" y="238125"/>
                    <a:pt x="421880" y="204470"/>
                    <a:pt x="401560" y="194945"/>
                  </a:cubicBezTo>
                  <a:cubicBezTo>
                    <a:pt x="380605" y="185420"/>
                    <a:pt x="360285" y="210185"/>
                    <a:pt x="360285" y="210185"/>
                  </a:cubicBezTo>
                  <a:lnTo>
                    <a:pt x="296150" y="167640"/>
                  </a:lnTo>
                  <a:cubicBezTo>
                    <a:pt x="296150" y="167640"/>
                    <a:pt x="213600" y="131445"/>
                    <a:pt x="211695" y="130810"/>
                  </a:cubicBezTo>
                  <a:cubicBezTo>
                    <a:pt x="209790" y="130175"/>
                    <a:pt x="112000" y="106045"/>
                    <a:pt x="112000" y="106045"/>
                  </a:cubicBezTo>
                  <a:lnTo>
                    <a:pt x="61200" y="67945"/>
                  </a:lnTo>
                  <a:lnTo>
                    <a:pt x="35165" y="34290"/>
                  </a:lnTo>
                  <a:lnTo>
                    <a:pt x="23735" y="11430"/>
                  </a:lnTo>
                  <a:lnTo>
                    <a:pt x="22465" y="5715"/>
                  </a:lnTo>
                  <a:lnTo>
                    <a:pt x="19925" y="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0787EE0-942A-4976-565B-05E48E8173E2}"/>
                </a:ext>
              </a:extLst>
            </p:cNvPr>
            <p:cNvSpPr/>
            <p:nvPr/>
          </p:nvSpPr>
          <p:spPr>
            <a:xfrm>
              <a:off x="9599929" y="1870710"/>
              <a:ext cx="497840" cy="267870"/>
            </a:xfrm>
            <a:custGeom>
              <a:avLst/>
              <a:gdLst>
                <a:gd name="connsiteX0" fmla="*/ 94615 w 497840"/>
                <a:gd name="connsiteY0" fmla="*/ 144780 h 267870"/>
                <a:gd name="connsiteX1" fmla="*/ 189865 w 497840"/>
                <a:gd name="connsiteY1" fmla="*/ 139065 h 267870"/>
                <a:gd name="connsiteX2" fmla="*/ 363220 w 497840"/>
                <a:gd name="connsiteY2" fmla="*/ 0 h 267870"/>
                <a:gd name="connsiteX3" fmla="*/ 384810 w 497840"/>
                <a:gd name="connsiteY3" fmla="*/ 193675 h 267870"/>
                <a:gd name="connsiteX4" fmla="*/ 497840 w 497840"/>
                <a:gd name="connsiteY4" fmla="*/ 261620 h 267870"/>
                <a:gd name="connsiteX5" fmla="*/ 400050 w 497840"/>
                <a:gd name="connsiteY5" fmla="*/ 248920 h 267870"/>
                <a:gd name="connsiteX6" fmla="*/ 255270 w 497840"/>
                <a:gd name="connsiteY6" fmla="*/ 179705 h 267870"/>
                <a:gd name="connsiteX7" fmla="*/ 133350 w 497840"/>
                <a:gd name="connsiteY7" fmla="*/ 244475 h 267870"/>
                <a:gd name="connsiteX8" fmla="*/ 0 w 497840"/>
                <a:gd name="connsiteY8" fmla="*/ 261620 h 267870"/>
                <a:gd name="connsiteX9" fmla="*/ 90805 w 497840"/>
                <a:gd name="connsiteY9" fmla="*/ 248920 h 267870"/>
                <a:gd name="connsiteX10" fmla="*/ 94615 w 497840"/>
                <a:gd name="connsiteY10" fmla="*/ 144780 h 26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840" h="267870">
                  <a:moveTo>
                    <a:pt x="94615" y="144780"/>
                  </a:moveTo>
                  <a:cubicBezTo>
                    <a:pt x="94615" y="144780"/>
                    <a:pt x="140335" y="153035"/>
                    <a:pt x="189865" y="139065"/>
                  </a:cubicBezTo>
                  <a:cubicBezTo>
                    <a:pt x="240030" y="125095"/>
                    <a:pt x="353695" y="40640"/>
                    <a:pt x="363220" y="0"/>
                  </a:cubicBezTo>
                  <a:cubicBezTo>
                    <a:pt x="363220" y="0"/>
                    <a:pt x="363855" y="143510"/>
                    <a:pt x="384810" y="193675"/>
                  </a:cubicBezTo>
                  <a:cubicBezTo>
                    <a:pt x="405765" y="243840"/>
                    <a:pt x="497840" y="261620"/>
                    <a:pt x="497840" y="261620"/>
                  </a:cubicBezTo>
                  <a:cubicBezTo>
                    <a:pt x="497840" y="261620"/>
                    <a:pt x="449580" y="272415"/>
                    <a:pt x="400050" y="248920"/>
                  </a:cubicBezTo>
                  <a:cubicBezTo>
                    <a:pt x="349885" y="224790"/>
                    <a:pt x="302260" y="172085"/>
                    <a:pt x="255270" y="179705"/>
                  </a:cubicBezTo>
                  <a:cubicBezTo>
                    <a:pt x="208280" y="186690"/>
                    <a:pt x="175895" y="205105"/>
                    <a:pt x="133350" y="244475"/>
                  </a:cubicBezTo>
                  <a:cubicBezTo>
                    <a:pt x="90805" y="283845"/>
                    <a:pt x="0" y="261620"/>
                    <a:pt x="0" y="261620"/>
                  </a:cubicBezTo>
                  <a:cubicBezTo>
                    <a:pt x="0" y="261620"/>
                    <a:pt x="81915" y="259080"/>
                    <a:pt x="90805" y="248920"/>
                  </a:cubicBezTo>
                  <a:cubicBezTo>
                    <a:pt x="99695" y="237490"/>
                    <a:pt x="94615" y="144780"/>
                    <a:pt x="94615" y="14478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D05CA64-2143-10FA-A2A5-349E7580D91A}"/>
                </a:ext>
              </a:extLst>
            </p:cNvPr>
            <p:cNvSpPr/>
            <p:nvPr/>
          </p:nvSpPr>
          <p:spPr>
            <a:xfrm>
              <a:off x="9608184" y="1493519"/>
              <a:ext cx="340360" cy="210185"/>
            </a:xfrm>
            <a:custGeom>
              <a:avLst/>
              <a:gdLst>
                <a:gd name="connsiteX0" fmla="*/ 0 w 340360"/>
                <a:gd name="connsiteY0" fmla="*/ 0 h 210185"/>
                <a:gd name="connsiteX1" fmla="*/ 133350 w 340360"/>
                <a:gd name="connsiteY1" fmla="*/ 111125 h 210185"/>
                <a:gd name="connsiteX2" fmla="*/ 286385 w 340360"/>
                <a:gd name="connsiteY2" fmla="*/ 160020 h 210185"/>
                <a:gd name="connsiteX3" fmla="*/ 340360 w 340360"/>
                <a:gd name="connsiteY3" fmla="*/ 210185 h 210185"/>
                <a:gd name="connsiteX4" fmla="*/ 271780 w 340360"/>
                <a:gd name="connsiteY4" fmla="*/ 177165 h 210185"/>
                <a:gd name="connsiteX5" fmla="*/ 161290 w 340360"/>
                <a:gd name="connsiteY5" fmla="*/ 139065 h 210185"/>
                <a:gd name="connsiteX6" fmla="*/ 0 w 340360"/>
                <a:gd name="connsiteY6" fmla="*/ 0 h 210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360" h="210185">
                  <a:moveTo>
                    <a:pt x="0" y="0"/>
                  </a:moveTo>
                  <a:cubicBezTo>
                    <a:pt x="0" y="0"/>
                    <a:pt x="40640" y="100965"/>
                    <a:pt x="133350" y="111125"/>
                  </a:cubicBezTo>
                  <a:cubicBezTo>
                    <a:pt x="225425" y="120650"/>
                    <a:pt x="258445" y="119380"/>
                    <a:pt x="286385" y="160020"/>
                  </a:cubicBezTo>
                  <a:cubicBezTo>
                    <a:pt x="314325" y="200025"/>
                    <a:pt x="340360" y="210185"/>
                    <a:pt x="340360" y="210185"/>
                  </a:cubicBezTo>
                  <a:cubicBezTo>
                    <a:pt x="340360" y="210185"/>
                    <a:pt x="307340" y="210820"/>
                    <a:pt x="271780" y="177165"/>
                  </a:cubicBezTo>
                  <a:cubicBezTo>
                    <a:pt x="236220" y="143510"/>
                    <a:pt x="198755" y="135890"/>
                    <a:pt x="161290" y="139065"/>
                  </a:cubicBezTo>
                  <a:cubicBezTo>
                    <a:pt x="123190" y="141605"/>
                    <a:pt x="20955" y="82550"/>
                    <a:pt x="0" y="0"/>
                  </a:cubicBez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202B065-551D-BD73-75C7-9AB76DF31BF2}"/>
                </a:ext>
              </a:extLst>
            </p:cNvPr>
            <p:cNvSpPr/>
            <p:nvPr/>
          </p:nvSpPr>
          <p:spPr>
            <a:xfrm>
              <a:off x="9712959" y="2418714"/>
              <a:ext cx="56515" cy="161925"/>
            </a:xfrm>
            <a:custGeom>
              <a:avLst/>
              <a:gdLst>
                <a:gd name="connsiteX0" fmla="*/ 0 w 56515"/>
                <a:gd name="connsiteY0" fmla="*/ 142875 h 161925"/>
                <a:gd name="connsiteX1" fmla="*/ 56515 w 56515"/>
                <a:gd name="connsiteY1" fmla="*/ 0 h 161925"/>
                <a:gd name="connsiteX2" fmla="*/ 51435 w 56515"/>
                <a:gd name="connsiteY2" fmla="*/ 139700 h 161925"/>
                <a:gd name="connsiteX3" fmla="*/ 17145 w 56515"/>
                <a:gd name="connsiteY3" fmla="*/ 161925 h 161925"/>
                <a:gd name="connsiteX4" fmla="*/ 0 w 56515"/>
                <a:gd name="connsiteY4" fmla="*/ 14287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15" h="161925">
                  <a:moveTo>
                    <a:pt x="0" y="142875"/>
                  </a:moveTo>
                  <a:cubicBezTo>
                    <a:pt x="0" y="142875"/>
                    <a:pt x="6985" y="85090"/>
                    <a:pt x="56515" y="0"/>
                  </a:cubicBezTo>
                  <a:cubicBezTo>
                    <a:pt x="56515" y="0"/>
                    <a:pt x="24130" y="99060"/>
                    <a:pt x="51435" y="139700"/>
                  </a:cubicBezTo>
                  <a:lnTo>
                    <a:pt x="17145" y="161925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AB523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D817461-B3B0-B857-A538-F4C641483803}"/>
                </a:ext>
              </a:extLst>
            </p:cNvPr>
            <p:cNvSpPr/>
            <p:nvPr/>
          </p:nvSpPr>
          <p:spPr>
            <a:xfrm>
              <a:off x="9036095" y="2475829"/>
              <a:ext cx="1110570" cy="555076"/>
            </a:xfrm>
            <a:custGeom>
              <a:avLst/>
              <a:gdLst>
                <a:gd name="connsiteX0" fmla="*/ 972140 w 1110570"/>
                <a:gd name="connsiteY0" fmla="*/ 292770 h 555076"/>
                <a:gd name="connsiteX1" fmla="*/ 934040 w 1110570"/>
                <a:gd name="connsiteY1" fmla="*/ 356905 h 555076"/>
                <a:gd name="connsiteX2" fmla="*/ 636860 w 1110570"/>
                <a:gd name="connsiteY2" fmla="*/ 261655 h 555076"/>
                <a:gd name="connsiteX3" fmla="*/ 308565 w 1110570"/>
                <a:gd name="connsiteY3" fmla="*/ 181010 h 555076"/>
                <a:gd name="connsiteX4" fmla="*/ 256495 w 1110570"/>
                <a:gd name="connsiteY4" fmla="*/ 95920 h 555076"/>
                <a:gd name="connsiteX5" fmla="*/ 166960 w 1110570"/>
                <a:gd name="connsiteY5" fmla="*/ 670 h 555076"/>
                <a:gd name="connsiteX6" fmla="*/ 153625 w 1110570"/>
                <a:gd name="connsiteY6" fmla="*/ 46390 h 555076"/>
                <a:gd name="connsiteX7" fmla="*/ 185375 w 1110570"/>
                <a:gd name="connsiteY7" fmla="*/ 114335 h 555076"/>
                <a:gd name="connsiteX8" fmla="*/ 10750 w 1110570"/>
                <a:gd name="connsiteY8" fmla="*/ 34325 h 555076"/>
                <a:gd name="connsiteX9" fmla="*/ 43770 w 1110570"/>
                <a:gd name="connsiteY9" fmla="*/ 205775 h 555076"/>
                <a:gd name="connsiteX10" fmla="*/ 220300 w 1110570"/>
                <a:gd name="connsiteY10" fmla="*/ 252130 h 555076"/>
                <a:gd name="connsiteX11" fmla="*/ 963250 w 1110570"/>
                <a:gd name="connsiteY11" fmla="*/ 555025 h 555076"/>
                <a:gd name="connsiteX12" fmla="*/ 1110570 w 1110570"/>
                <a:gd name="connsiteY12" fmla="*/ 395005 h 555076"/>
                <a:gd name="connsiteX13" fmla="*/ 972140 w 1110570"/>
                <a:gd name="connsiteY13" fmla="*/ 292770 h 555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0570" h="555076">
                  <a:moveTo>
                    <a:pt x="972140" y="292770"/>
                  </a:moveTo>
                  <a:lnTo>
                    <a:pt x="934040" y="356905"/>
                  </a:lnTo>
                  <a:cubicBezTo>
                    <a:pt x="934040" y="356905"/>
                    <a:pt x="760685" y="288960"/>
                    <a:pt x="636860" y="261655"/>
                  </a:cubicBezTo>
                  <a:cubicBezTo>
                    <a:pt x="513670" y="234350"/>
                    <a:pt x="333330" y="194345"/>
                    <a:pt x="308565" y="181010"/>
                  </a:cubicBezTo>
                  <a:cubicBezTo>
                    <a:pt x="283800" y="168310"/>
                    <a:pt x="269195" y="113700"/>
                    <a:pt x="256495" y="95920"/>
                  </a:cubicBezTo>
                  <a:cubicBezTo>
                    <a:pt x="244430" y="78140"/>
                    <a:pt x="175850" y="4480"/>
                    <a:pt x="166960" y="670"/>
                  </a:cubicBezTo>
                  <a:cubicBezTo>
                    <a:pt x="158070" y="-3140"/>
                    <a:pt x="142195" y="8925"/>
                    <a:pt x="153625" y="46390"/>
                  </a:cubicBezTo>
                  <a:cubicBezTo>
                    <a:pt x="164420" y="83220"/>
                    <a:pt x="185375" y="114335"/>
                    <a:pt x="185375" y="114335"/>
                  </a:cubicBezTo>
                  <a:cubicBezTo>
                    <a:pt x="185375" y="114335"/>
                    <a:pt x="35515" y="33690"/>
                    <a:pt x="10750" y="34325"/>
                  </a:cubicBezTo>
                  <a:cubicBezTo>
                    <a:pt x="-14015" y="34960"/>
                    <a:pt x="6940" y="155610"/>
                    <a:pt x="43770" y="205775"/>
                  </a:cubicBezTo>
                  <a:cubicBezTo>
                    <a:pt x="80600" y="255940"/>
                    <a:pt x="138385" y="229270"/>
                    <a:pt x="220300" y="252130"/>
                  </a:cubicBezTo>
                  <a:cubicBezTo>
                    <a:pt x="302215" y="274990"/>
                    <a:pt x="897845" y="559470"/>
                    <a:pt x="963250" y="555025"/>
                  </a:cubicBezTo>
                  <a:cubicBezTo>
                    <a:pt x="1029290" y="550580"/>
                    <a:pt x="1110570" y="395005"/>
                    <a:pt x="1110570" y="395005"/>
                  </a:cubicBezTo>
                  <a:lnTo>
                    <a:pt x="972140" y="29277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6FD062-7381-E3FF-3032-348372288534}"/>
                </a:ext>
              </a:extLst>
            </p:cNvPr>
            <p:cNvSpPr/>
            <p:nvPr/>
          </p:nvSpPr>
          <p:spPr>
            <a:xfrm>
              <a:off x="9465309" y="3456940"/>
              <a:ext cx="341630" cy="2095500"/>
            </a:xfrm>
            <a:custGeom>
              <a:avLst/>
              <a:gdLst>
                <a:gd name="connsiteX0" fmla="*/ 153670 w 341630"/>
                <a:gd name="connsiteY0" fmla="*/ 0 h 2095500"/>
                <a:gd name="connsiteX1" fmla="*/ 279400 w 341630"/>
                <a:gd name="connsiteY1" fmla="*/ 266065 h 2095500"/>
                <a:gd name="connsiteX2" fmla="*/ 341630 w 341630"/>
                <a:gd name="connsiteY2" fmla="*/ 638810 h 2095500"/>
                <a:gd name="connsiteX3" fmla="*/ 183515 w 341630"/>
                <a:gd name="connsiteY3" fmla="*/ 1150620 h 2095500"/>
                <a:gd name="connsiteX4" fmla="*/ 167640 w 341630"/>
                <a:gd name="connsiteY4" fmla="*/ 1405890 h 2095500"/>
                <a:gd name="connsiteX5" fmla="*/ 0 w 341630"/>
                <a:gd name="connsiteY5" fmla="*/ 2095500 h 2095500"/>
                <a:gd name="connsiteX6" fmla="*/ 124460 w 341630"/>
                <a:gd name="connsiteY6" fmla="*/ 1351280 h 2095500"/>
                <a:gd name="connsiteX7" fmla="*/ 66040 w 341630"/>
                <a:gd name="connsiteY7" fmla="*/ 1092200 h 2095500"/>
                <a:gd name="connsiteX8" fmla="*/ 215900 w 341630"/>
                <a:gd name="connsiteY8" fmla="*/ 677545 h 2095500"/>
                <a:gd name="connsiteX9" fmla="*/ 153670 w 341630"/>
                <a:gd name="connsiteY9" fmla="*/ 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1630" h="2095500">
                  <a:moveTo>
                    <a:pt x="153670" y="0"/>
                  </a:moveTo>
                  <a:cubicBezTo>
                    <a:pt x="153670" y="0"/>
                    <a:pt x="222250" y="208915"/>
                    <a:pt x="279400" y="266065"/>
                  </a:cubicBezTo>
                  <a:cubicBezTo>
                    <a:pt x="279400" y="266065"/>
                    <a:pt x="320675" y="579120"/>
                    <a:pt x="341630" y="638810"/>
                  </a:cubicBezTo>
                  <a:cubicBezTo>
                    <a:pt x="341630" y="638810"/>
                    <a:pt x="183515" y="1083945"/>
                    <a:pt x="183515" y="1150620"/>
                  </a:cubicBezTo>
                  <a:cubicBezTo>
                    <a:pt x="183515" y="1217295"/>
                    <a:pt x="193040" y="1285240"/>
                    <a:pt x="167640" y="1405890"/>
                  </a:cubicBezTo>
                  <a:cubicBezTo>
                    <a:pt x="142240" y="1526540"/>
                    <a:pt x="0" y="2095500"/>
                    <a:pt x="0" y="2095500"/>
                  </a:cubicBezTo>
                  <a:cubicBezTo>
                    <a:pt x="0" y="2095500"/>
                    <a:pt x="130175" y="1462405"/>
                    <a:pt x="124460" y="1351280"/>
                  </a:cubicBezTo>
                  <a:cubicBezTo>
                    <a:pt x="118745" y="1240155"/>
                    <a:pt x="66040" y="1092200"/>
                    <a:pt x="66040" y="1092200"/>
                  </a:cubicBezTo>
                  <a:cubicBezTo>
                    <a:pt x="66040" y="1092200"/>
                    <a:pt x="179070" y="965835"/>
                    <a:pt x="215900" y="677545"/>
                  </a:cubicBezTo>
                  <a:cubicBezTo>
                    <a:pt x="253365" y="388620"/>
                    <a:pt x="153670" y="0"/>
                    <a:pt x="153670" y="0"/>
                  </a:cubicBezTo>
                  <a:close/>
                </a:path>
              </a:pathLst>
            </a:custGeom>
            <a:solidFill>
              <a:srgbClr val="4B8CB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329E8DC-0098-25F8-2006-0BFBAB9C1073}"/>
                </a:ext>
              </a:extLst>
            </p:cNvPr>
            <p:cNvSpPr/>
            <p:nvPr/>
          </p:nvSpPr>
          <p:spPr>
            <a:xfrm>
              <a:off x="9324340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E4E9716-CB42-EFE9-A3EF-EDE7DE1E9098}"/>
                </a:ext>
              </a:extLst>
            </p:cNvPr>
            <p:cNvSpPr/>
            <p:nvPr/>
          </p:nvSpPr>
          <p:spPr>
            <a:xfrm>
              <a:off x="10239375" y="5551805"/>
              <a:ext cx="132079" cy="81279"/>
            </a:xfrm>
            <a:custGeom>
              <a:avLst/>
              <a:gdLst>
                <a:gd name="connsiteX0" fmla="*/ 0 w 132079"/>
                <a:gd name="connsiteY0" fmla="*/ 0 h 81279"/>
                <a:gd name="connsiteX1" fmla="*/ 132080 w 132079"/>
                <a:gd name="connsiteY1" fmla="*/ 0 h 81279"/>
                <a:gd name="connsiteX2" fmla="*/ 132080 w 132079"/>
                <a:gd name="connsiteY2" fmla="*/ 81280 h 81279"/>
                <a:gd name="connsiteX3" fmla="*/ 0 w 132079"/>
                <a:gd name="connsiteY3" fmla="*/ 81280 h 8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79" h="81279">
                  <a:moveTo>
                    <a:pt x="0" y="0"/>
                  </a:moveTo>
                  <a:lnTo>
                    <a:pt x="132080" y="0"/>
                  </a:lnTo>
                  <a:lnTo>
                    <a:pt x="132080" y="81280"/>
                  </a:lnTo>
                  <a:lnTo>
                    <a:pt x="0" y="81280"/>
                  </a:lnTo>
                  <a:close/>
                </a:path>
              </a:pathLst>
            </a:custGeom>
            <a:solidFill>
              <a:srgbClr val="B7604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E782DBA-E592-2AA2-E285-0115083134FC}"/>
                </a:ext>
              </a:extLst>
            </p:cNvPr>
            <p:cNvSpPr/>
            <p:nvPr/>
          </p:nvSpPr>
          <p:spPr>
            <a:xfrm>
              <a:off x="8993874" y="5592445"/>
              <a:ext cx="471169" cy="252267"/>
            </a:xfrm>
            <a:custGeom>
              <a:avLst/>
              <a:gdLst>
                <a:gd name="connsiteX0" fmla="*/ 470166 w 471169"/>
                <a:gd name="connsiteY0" fmla="*/ 41910 h 252267"/>
                <a:gd name="connsiteX1" fmla="*/ 462546 w 471169"/>
                <a:gd name="connsiteY1" fmla="*/ 179705 h 252267"/>
                <a:gd name="connsiteX2" fmla="*/ 453655 w 471169"/>
                <a:gd name="connsiteY2" fmla="*/ 203835 h 252267"/>
                <a:gd name="connsiteX3" fmla="*/ 4075 w 471169"/>
                <a:gd name="connsiteY3" fmla="*/ 230505 h 252267"/>
                <a:gd name="connsiteX4" fmla="*/ 286016 w 471169"/>
                <a:gd name="connsiteY4" fmla="*/ 53340 h 252267"/>
                <a:gd name="connsiteX5" fmla="*/ 330466 w 471169"/>
                <a:gd name="connsiteY5" fmla="*/ 0 h 252267"/>
                <a:gd name="connsiteX6" fmla="*/ 462546 w 471169"/>
                <a:gd name="connsiteY6" fmla="*/ 0 h 252267"/>
                <a:gd name="connsiteX7" fmla="*/ 470166 w 471169"/>
                <a:gd name="connsiteY7" fmla="*/ 41910 h 252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169" h="252267">
                  <a:moveTo>
                    <a:pt x="470166" y="41910"/>
                  </a:moveTo>
                  <a:cubicBezTo>
                    <a:pt x="470166" y="41910"/>
                    <a:pt x="475246" y="128905"/>
                    <a:pt x="462546" y="179705"/>
                  </a:cubicBezTo>
                  <a:cubicBezTo>
                    <a:pt x="460005" y="189230"/>
                    <a:pt x="457466" y="197485"/>
                    <a:pt x="453655" y="203835"/>
                  </a:cubicBezTo>
                  <a:cubicBezTo>
                    <a:pt x="430160" y="243840"/>
                    <a:pt x="28205" y="274955"/>
                    <a:pt x="4075" y="230505"/>
                  </a:cubicBezTo>
                  <a:cubicBezTo>
                    <a:pt x="-32120" y="164465"/>
                    <a:pt x="181875" y="162560"/>
                    <a:pt x="286016" y="53340"/>
                  </a:cubicBezTo>
                  <a:lnTo>
                    <a:pt x="330466" y="0"/>
                  </a:lnTo>
                  <a:lnTo>
                    <a:pt x="462546" y="0"/>
                  </a:lnTo>
                  <a:lnTo>
                    <a:pt x="470166" y="41910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F1A7E89-73D6-B577-2DEE-0D6FA8BC5D54}"/>
                </a:ext>
              </a:extLst>
            </p:cNvPr>
            <p:cNvSpPr/>
            <p:nvPr/>
          </p:nvSpPr>
          <p:spPr>
            <a:xfrm>
              <a:off x="9954461" y="5582920"/>
              <a:ext cx="449080" cy="316230"/>
            </a:xfrm>
            <a:custGeom>
              <a:avLst/>
              <a:gdLst>
                <a:gd name="connsiteX0" fmla="*/ 431599 w 449080"/>
                <a:gd name="connsiteY0" fmla="*/ 40005 h 316230"/>
                <a:gd name="connsiteX1" fmla="*/ 448744 w 449080"/>
                <a:gd name="connsiteY1" fmla="*/ 177165 h 316230"/>
                <a:gd name="connsiteX2" fmla="*/ 444299 w 449080"/>
                <a:gd name="connsiteY2" fmla="*/ 201930 h 316230"/>
                <a:gd name="connsiteX3" fmla="*/ 6784 w 449080"/>
                <a:gd name="connsiteY3" fmla="*/ 307340 h 316230"/>
                <a:gd name="connsiteX4" fmla="*/ 253164 w 449080"/>
                <a:gd name="connsiteY4" fmla="*/ 83185 h 316230"/>
                <a:gd name="connsiteX5" fmla="*/ 287454 w 449080"/>
                <a:gd name="connsiteY5" fmla="*/ 22860 h 316230"/>
                <a:gd name="connsiteX6" fmla="*/ 416994 w 449080"/>
                <a:gd name="connsiteY6" fmla="*/ 0 h 316230"/>
                <a:gd name="connsiteX7" fmla="*/ 431599 w 449080"/>
                <a:gd name="connsiteY7" fmla="*/ 40005 h 31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080" h="316230">
                  <a:moveTo>
                    <a:pt x="431599" y="40005"/>
                  </a:moveTo>
                  <a:cubicBezTo>
                    <a:pt x="431599" y="40005"/>
                    <a:pt x="451919" y="125095"/>
                    <a:pt x="448744" y="177165"/>
                  </a:cubicBezTo>
                  <a:cubicBezTo>
                    <a:pt x="448109" y="186690"/>
                    <a:pt x="446839" y="195580"/>
                    <a:pt x="444299" y="201930"/>
                  </a:cubicBezTo>
                  <a:cubicBezTo>
                    <a:pt x="428424" y="245110"/>
                    <a:pt x="37899" y="346710"/>
                    <a:pt x="6784" y="307340"/>
                  </a:cubicBezTo>
                  <a:cubicBezTo>
                    <a:pt x="-40206" y="248285"/>
                    <a:pt x="169344" y="208915"/>
                    <a:pt x="253164" y="83185"/>
                  </a:cubicBezTo>
                  <a:lnTo>
                    <a:pt x="287454" y="22860"/>
                  </a:lnTo>
                  <a:lnTo>
                    <a:pt x="416994" y="0"/>
                  </a:lnTo>
                  <a:lnTo>
                    <a:pt x="431599" y="40005"/>
                  </a:lnTo>
                  <a:close/>
                </a:path>
              </a:pathLst>
            </a:custGeom>
            <a:solidFill>
              <a:srgbClr val="4C4B4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Pentagon 4">
            <a:extLst>
              <a:ext uri="{FF2B5EF4-FFF2-40B4-BE49-F238E27FC236}">
                <a16:creationId xmlns:a16="http://schemas.microsoft.com/office/drawing/2014/main" id="{ED27983A-6DE9-68A9-588D-AE9D889AACDC}"/>
              </a:ext>
            </a:extLst>
          </p:cNvPr>
          <p:cNvSpPr/>
          <p:nvPr/>
        </p:nvSpPr>
        <p:spPr>
          <a:xfrm>
            <a:off x="664084" y="1955457"/>
            <a:ext cx="2446470" cy="1415268"/>
          </a:xfrm>
          <a:prstGeom prst="homePlate">
            <a:avLst>
              <a:gd name="adj" fmla="val 177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F7172E4B-E59B-58DB-54E4-7EB091D9564F}"/>
              </a:ext>
            </a:extLst>
          </p:cNvPr>
          <p:cNvSpPr/>
          <p:nvPr/>
        </p:nvSpPr>
        <p:spPr>
          <a:xfrm>
            <a:off x="660106" y="3404443"/>
            <a:ext cx="2446470" cy="1415268"/>
          </a:xfrm>
          <a:prstGeom prst="homePlate">
            <a:avLst>
              <a:gd name="adj" fmla="val 177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618BD23D-EFEF-EB00-0F5E-2B2117255CCB}"/>
              </a:ext>
            </a:extLst>
          </p:cNvPr>
          <p:cNvSpPr/>
          <p:nvPr/>
        </p:nvSpPr>
        <p:spPr>
          <a:xfrm>
            <a:off x="655766" y="4840923"/>
            <a:ext cx="2446470" cy="1415268"/>
          </a:xfrm>
          <a:prstGeom prst="homePlate">
            <a:avLst>
              <a:gd name="adj" fmla="val 177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6FDEF424-D865-CA97-5EAB-DF49FFA8FC0C}"/>
              </a:ext>
            </a:extLst>
          </p:cNvPr>
          <p:cNvSpPr/>
          <p:nvPr/>
        </p:nvSpPr>
        <p:spPr>
          <a:xfrm>
            <a:off x="621804" y="1948618"/>
            <a:ext cx="2234546" cy="4351974"/>
          </a:xfrm>
          <a:prstGeom prst="chevron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5BEB2F60-8002-5C5B-0EA4-75547FBB3FEE}"/>
              </a:ext>
            </a:extLst>
          </p:cNvPr>
          <p:cNvSpPr/>
          <p:nvPr/>
        </p:nvSpPr>
        <p:spPr>
          <a:xfrm>
            <a:off x="621804" y="1253058"/>
            <a:ext cx="2348478" cy="496043"/>
          </a:xfrm>
          <a:prstGeom prst="homePlate">
            <a:avLst>
              <a:gd name="adj" fmla="val 2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55CE9D-C06A-98BD-420B-9B9AA70CC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Quarterly Product Roadmap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8E0EEF01-279A-A824-5F0C-C14130D1C189}"/>
              </a:ext>
            </a:extLst>
          </p:cNvPr>
          <p:cNvSpPr/>
          <p:nvPr/>
        </p:nvSpPr>
        <p:spPr>
          <a:xfrm>
            <a:off x="2975429" y="1948616"/>
            <a:ext cx="8593115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ABE3FD79-195D-4833-4F4C-FE537392D6F2}"/>
              </a:ext>
            </a:extLst>
          </p:cNvPr>
          <p:cNvSpPr/>
          <p:nvPr/>
        </p:nvSpPr>
        <p:spPr>
          <a:xfrm>
            <a:off x="2975429" y="3431997"/>
            <a:ext cx="8593115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Arrow: Chevron 20">
            <a:extLst>
              <a:ext uri="{FF2B5EF4-FFF2-40B4-BE49-F238E27FC236}">
                <a16:creationId xmlns:a16="http://schemas.microsoft.com/office/drawing/2014/main" id="{297F9736-56C4-F3EA-A4CF-6D59A8919484}"/>
              </a:ext>
            </a:extLst>
          </p:cNvPr>
          <p:cNvSpPr/>
          <p:nvPr/>
        </p:nvSpPr>
        <p:spPr>
          <a:xfrm>
            <a:off x="2975429" y="4917266"/>
            <a:ext cx="8593115" cy="1390627"/>
          </a:xfrm>
          <a:prstGeom prst="chevron">
            <a:avLst>
              <a:gd name="adj" fmla="val 171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672300E4-412D-0D82-07DE-071C2106957B}"/>
              </a:ext>
            </a:extLst>
          </p:cNvPr>
          <p:cNvSpPr/>
          <p:nvPr/>
        </p:nvSpPr>
        <p:spPr>
          <a:xfrm>
            <a:off x="5042304" y="194861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A0FE122C-D0C8-756A-9796-FAF83AF8F061}"/>
              </a:ext>
            </a:extLst>
          </p:cNvPr>
          <p:cNvSpPr/>
          <p:nvPr/>
        </p:nvSpPr>
        <p:spPr>
          <a:xfrm>
            <a:off x="9286603" y="194861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27338328-DC67-E91D-0238-136A2534A0D5}"/>
              </a:ext>
            </a:extLst>
          </p:cNvPr>
          <p:cNvSpPr/>
          <p:nvPr/>
        </p:nvSpPr>
        <p:spPr>
          <a:xfrm>
            <a:off x="7113987" y="3431997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84C774E9-77C9-360D-B71A-BBE680EEF27D}"/>
              </a:ext>
            </a:extLst>
          </p:cNvPr>
          <p:cNvSpPr/>
          <p:nvPr/>
        </p:nvSpPr>
        <p:spPr>
          <a:xfrm>
            <a:off x="9286603" y="3431997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F58807E6-3E82-056E-95D0-EDCAEDD2F6CC}"/>
              </a:ext>
            </a:extLst>
          </p:cNvPr>
          <p:cNvSpPr/>
          <p:nvPr/>
        </p:nvSpPr>
        <p:spPr>
          <a:xfrm>
            <a:off x="5042304" y="491726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ED76B61A-6126-F8A7-5166-5542FE7A74A5}"/>
              </a:ext>
            </a:extLst>
          </p:cNvPr>
          <p:cNvSpPr/>
          <p:nvPr/>
        </p:nvSpPr>
        <p:spPr>
          <a:xfrm>
            <a:off x="9286603" y="4917266"/>
            <a:ext cx="300498" cy="1390627"/>
          </a:xfrm>
          <a:prstGeom prst="chevron">
            <a:avLst>
              <a:gd name="adj" fmla="val 806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68E471-98BD-EE69-D3ED-942121E4C9A8}"/>
              </a:ext>
            </a:extLst>
          </p:cNvPr>
          <p:cNvSpPr txBox="1"/>
          <p:nvPr/>
        </p:nvSpPr>
        <p:spPr>
          <a:xfrm>
            <a:off x="1101203" y="2308368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bg1"/>
                </a:solidFill>
              </a:rPr>
              <a:t>You can edit text here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756C120-CA59-7F98-B158-099C5A0D3829}"/>
              </a:ext>
            </a:extLst>
          </p:cNvPr>
          <p:cNvSpPr txBox="1"/>
          <p:nvPr/>
        </p:nvSpPr>
        <p:spPr>
          <a:xfrm>
            <a:off x="1101203" y="3799075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bg1"/>
                </a:solidFill>
              </a:rPr>
              <a:t>You can edit text 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1E6E10-0266-F053-07FC-9B5DF05C9231}"/>
              </a:ext>
            </a:extLst>
          </p:cNvPr>
          <p:cNvGrpSpPr/>
          <p:nvPr/>
        </p:nvGrpSpPr>
        <p:grpSpPr>
          <a:xfrm>
            <a:off x="2975429" y="1250775"/>
            <a:ext cx="8606971" cy="498973"/>
            <a:chOff x="2803317" y="1250775"/>
            <a:chExt cx="8779083" cy="498973"/>
          </a:xfrm>
          <a:solidFill>
            <a:schemeClr val="accent1"/>
          </a:solidFill>
        </p:grpSpPr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8634CC72-1030-13CC-C0C1-1839B353ADCB}"/>
                </a:ext>
              </a:extLst>
            </p:cNvPr>
            <p:cNvSpPr/>
            <p:nvPr/>
          </p:nvSpPr>
          <p:spPr>
            <a:xfrm>
              <a:off x="2803317" y="1250775"/>
              <a:ext cx="2234546" cy="498973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42FF3E57-EDE2-F38B-2A0F-90DC34A277E5}"/>
                </a:ext>
              </a:extLst>
            </p:cNvPr>
            <p:cNvSpPr/>
            <p:nvPr/>
          </p:nvSpPr>
          <p:spPr>
            <a:xfrm>
              <a:off x="4984829" y="1250775"/>
              <a:ext cx="2234546" cy="498973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EB899A6F-EB0F-E71D-DFBF-32C5AF4BC08C}"/>
                </a:ext>
              </a:extLst>
            </p:cNvPr>
            <p:cNvSpPr/>
            <p:nvPr/>
          </p:nvSpPr>
          <p:spPr>
            <a:xfrm>
              <a:off x="7166342" y="1250775"/>
              <a:ext cx="2234546" cy="498973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id="{05F03B39-2163-81F6-4B67-7FB53FFC2423}"/>
                </a:ext>
              </a:extLst>
            </p:cNvPr>
            <p:cNvSpPr/>
            <p:nvPr/>
          </p:nvSpPr>
          <p:spPr>
            <a:xfrm>
              <a:off x="9347854" y="1250775"/>
              <a:ext cx="2234546" cy="498973"/>
            </a:xfrm>
            <a:prstGeom prst="chevron">
              <a:avLst>
                <a:gd name="adj" fmla="val 23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E10EF8B-D65D-7EE1-16FC-C75642A7CAD9}"/>
                </a:ext>
              </a:extLst>
            </p:cNvPr>
            <p:cNvSpPr txBox="1"/>
            <p:nvPr/>
          </p:nvSpPr>
          <p:spPr>
            <a:xfrm>
              <a:off x="2998014" y="1353981"/>
              <a:ext cx="1861718" cy="292560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600" b="1" dirty="0">
                  <a:solidFill>
                    <a:schemeClr val="bg1"/>
                  </a:solidFill>
                </a:rPr>
                <a:t>Q1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65B0986-A17C-65DC-51D5-E47007313F14}"/>
                </a:ext>
              </a:extLst>
            </p:cNvPr>
            <p:cNvSpPr txBox="1"/>
            <p:nvPr/>
          </p:nvSpPr>
          <p:spPr>
            <a:xfrm>
              <a:off x="5192574" y="1353981"/>
              <a:ext cx="1861718" cy="292560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600" b="1" dirty="0">
                  <a:solidFill>
                    <a:schemeClr val="bg1"/>
                  </a:solidFill>
                </a:rPr>
                <a:t>Q2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CA28303-89FC-08DB-56E5-4610E99270C1}"/>
                </a:ext>
              </a:extLst>
            </p:cNvPr>
            <p:cNvSpPr txBox="1"/>
            <p:nvPr/>
          </p:nvSpPr>
          <p:spPr>
            <a:xfrm>
              <a:off x="7350558" y="1353981"/>
              <a:ext cx="1861718" cy="292560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600" b="1" dirty="0">
                  <a:solidFill>
                    <a:schemeClr val="bg1"/>
                  </a:solidFill>
                </a:rPr>
                <a:t>Q3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8360D9A-6289-319A-B36E-18A1913F3B7F}"/>
                </a:ext>
              </a:extLst>
            </p:cNvPr>
            <p:cNvSpPr txBox="1"/>
            <p:nvPr/>
          </p:nvSpPr>
          <p:spPr>
            <a:xfrm>
              <a:off x="9520734" y="1353981"/>
              <a:ext cx="1861718" cy="292560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600" b="1" dirty="0">
                  <a:solidFill>
                    <a:schemeClr val="bg1"/>
                  </a:solidFill>
                </a:rPr>
                <a:t>Q4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6ED862F-38F3-5496-BB43-C9C67E70CC44}"/>
              </a:ext>
            </a:extLst>
          </p:cNvPr>
          <p:cNvSpPr txBox="1"/>
          <p:nvPr/>
        </p:nvSpPr>
        <p:spPr>
          <a:xfrm>
            <a:off x="1101203" y="5284344"/>
            <a:ext cx="1464817" cy="6564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bg1"/>
                </a:solidFill>
              </a:rPr>
              <a:t>You can edit text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5AD55A-D559-A0BF-AB55-AF6AADE6C2A7}"/>
              </a:ext>
            </a:extLst>
          </p:cNvPr>
          <p:cNvCxnSpPr>
            <a:cxnSpLocks/>
          </p:cNvCxnSpPr>
          <p:nvPr/>
        </p:nvCxnSpPr>
        <p:spPr>
          <a:xfrm>
            <a:off x="793648" y="3284984"/>
            <a:ext cx="1890858" cy="0"/>
          </a:xfrm>
          <a:prstGeom prst="line">
            <a:avLst/>
          </a:prstGeom>
          <a:ln>
            <a:solidFill>
              <a:schemeClr val="bg1">
                <a:lumMod val="65000"/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B03BA3-09DB-87AC-7E35-CB1582E0EEF8}"/>
              </a:ext>
            </a:extLst>
          </p:cNvPr>
          <p:cNvCxnSpPr>
            <a:cxnSpLocks/>
          </p:cNvCxnSpPr>
          <p:nvPr/>
        </p:nvCxnSpPr>
        <p:spPr>
          <a:xfrm>
            <a:off x="793648" y="4838013"/>
            <a:ext cx="1890858" cy="0"/>
          </a:xfrm>
          <a:prstGeom prst="line">
            <a:avLst/>
          </a:prstGeom>
          <a:ln>
            <a:solidFill>
              <a:schemeClr val="bg1">
                <a:lumMod val="65000"/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2293679-6C45-B752-0971-F5C269E23B7E}"/>
              </a:ext>
            </a:extLst>
          </p:cNvPr>
          <p:cNvSpPr txBox="1"/>
          <p:nvPr/>
        </p:nvSpPr>
        <p:spPr>
          <a:xfrm>
            <a:off x="815646" y="1353981"/>
            <a:ext cx="1861718" cy="29256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Today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1F46BD-E7C9-D003-CA42-CBD9CE07B2B6}"/>
              </a:ext>
            </a:extLst>
          </p:cNvPr>
          <p:cNvSpPr txBox="1"/>
          <p:nvPr/>
        </p:nvSpPr>
        <p:spPr>
          <a:xfrm>
            <a:off x="3389399" y="207460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AF6B9F-2B4D-5A21-A69F-9645D38156B5}"/>
              </a:ext>
            </a:extLst>
          </p:cNvPr>
          <p:cNvSpPr txBox="1"/>
          <p:nvPr/>
        </p:nvSpPr>
        <p:spPr>
          <a:xfrm>
            <a:off x="5466734" y="2074606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1F4E6F-893D-5BBB-0862-807616D7CBE9}"/>
              </a:ext>
            </a:extLst>
          </p:cNvPr>
          <p:cNvSpPr txBox="1"/>
          <p:nvPr/>
        </p:nvSpPr>
        <p:spPr>
          <a:xfrm>
            <a:off x="3369732" y="3557987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E505B0-F632-12D7-A420-3948CA5C34FA}"/>
              </a:ext>
            </a:extLst>
          </p:cNvPr>
          <p:cNvSpPr txBox="1"/>
          <p:nvPr/>
        </p:nvSpPr>
        <p:spPr>
          <a:xfrm>
            <a:off x="9753601" y="207460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27B280-CCA5-E2A4-0F81-ADABA81F0E89}"/>
              </a:ext>
            </a:extLst>
          </p:cNvPr>
          <p:cNvSpPr txBox="1"/>
          <p:nvPr/>
        </p:nvSpPr>
        <p:spPr>
          <a:xfrm>
            <a:off x="3389399" y="504325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63C901-7EAD-ADB6-C68B-EB34625D1035}"/>
              </a:ext>
            </a:extLst>
          </p:cNvPr>
          <p:cNvSpPr txBox="1"/>
          <p:nvPr/>
        </p:nvSpPr>
        <p:spPr>
          <a:xfrm>
            <a:off x="9753601" y="5043256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E621E6-E62B-32DB-6099-6D167621D444}"/>
              </a:ext>
            </a:extLst>
          </p:cNvPr>
          <p:cNvSpPr txBox="1"/>
          <p:nvPr/>
        </p:nvSpPr>
        <p:spPr>
          <a:xfrm>
            <a:off x="9753601" y="3557987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5888EE-E99E-8AE1-E40E-C48B8622C04E}"/>
              </a:ext>
            </a:extLst>
          </p:cNvPr>
          <p:cNvSpPr txBox="1"/>
          <p:nvPr/>
        </p:nvSpPr>
        <p:spPr>
          <a:xfrm>
            <a:off x="7647216" y="3557987"/>
            <a:ext cx="1474838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 text here. You can edit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58123E-1994-D3F2-83C2-E5C64C5CB0BF}"/>
              </a:ext>
            </a:extLst>
          </p:cNvPr>
          <p:cNvSpPr txBox="1"/>
          <p:nvPr/>
        </p:nvSpPr>
        <p:spPr>
          <a:xfrm>
            <a:off x="5466734" y="5043256"/>
            <a:ext cx="3588776" cy="113864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33387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958196-7B74-4A57-8AD9-23CFDE1EE1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937" y="932020"/>
            <a:ext cx="3792755" cy="216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5755</TotalTime>
  <Words>394</Words>
  <Application>Microsoft Office PowerPoint</Application>
  <PresentationFormat>Custom</PresentationFormat>
  <Paragraphs>57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3_Office Theme</vt:lpstr>
      <vt:lpstr>Quarterly Product Roadmap Slide Template</vt:lpstr>
      <vt:lpstr>Quarterly Product Roadmap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Quarters Product Roadmap PowerPoint Template</dc:title>
  <dc:creator>Julian</dc:creator>
  <cp:lastModifiedBy>Arslan</cp:lastModifiedBy>
  <cp:revision>117</cp:revision>
  <dcterms:created xsi:type="dcterms:W3CDTF">2013-09-12T13:05:01Z</dcterms:created>
  <dcterms:modified xsi:type="dcterms:W3CDTF">2023-05-15T11:18:41Z</dcterms:modified>
</cp:coreProperties>
</file>