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71" r:id="rId3"/>
    <p:sldId id="273" r:id="rId4"/>
    <p:sldId id="275" r:id="rId5"/>
    <p:sldId id="274" r:id="rId6"/>
    <p:sldId id="272" r:id="rId7"/>
    <p:sldId id="276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9B6B"/>
    <a:srgbClr val="377042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925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0212" y="1193240"/>
            <a:ext cx="6324600" cy="5181600"/>
          </a:xfrm>
          <a:prstGeom prst="rect">
            <a:avLst/>
          </a:prstGeom>
          <a:solidFill>
            <a:srgbClr val="377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Chess Game PowerPoint Template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330460"/>
              </p:ext>
            </p:extLst>
          </p:nvPr>
        </p:nvGraphicFramePr>
        <p:xfrm>
          <a:off x="3377140" y="1553424"/>
          <a:ext cx="5510744" cy="4461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843"/>
                <a:gridCol w="688843"/>
                <a:gridCol w="688843"/>
                <a:gridCol w="688843"/>
                <a:gridCol w="688843"/>
                <a:gridCol w="688843"/>
                <a:gridCol w="688843"/>
                <a:gridCol w="688843"/>
              </a:tblGrid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reeform 26"/>
          <p:cNvSpPr>
            <a:spLocks/>
          </p:cNvSpPr>
          <p:nvPr/>
        </p:nvSpPr>
        <p:spPr bwMode="auto">
          <a:xfrm>
            <a:off x="3579812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Freeform 38"/>
          <p:cNvSpPr>
            <a:spLocks noEditPoints="1"/>
          </p:cNvSpPr>
          <p:nvPr/>
        </p:nvSpPr>
        <p:spPr bwMode="auto">
          <a:xfrm>
            <a:off x="7668508" y="1614432"/>
            <a:ext cx="360679" cy="404272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4892354" y="1614432"/>
            <a:ext cx="426589" cy="415223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33"/>
          <p:cNvSpPr>
            <a:spLocks noEditPoints="1"/>
          </p:cNvSpPr>
          <p:nvPr/>
        </p:nvSpPr>
        <p:spPr bwMode="auto">
          <a:xfrm>
            <a:off x="8363120" y="1625384"/>
            <a:ext cx="323991" cy="404271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5552095" y="1614432"/>
            <a:ext cx="453588" cy="415141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6278966" y="1615336"/>
            <a:ext cx="402920" cy="437168"/>
            <a:chOff x="6350001" y="1076325"/>
            <a:chExt cx="4837113" cy="5248275"/>
          </a:xfrm>
        </p:grpSpPr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" name="Freeform 27"/>
          <p:cNvSpPr>
            <a:spLocks noEditPoints="1"/>
          </p:cNvSpPr>
          <p:nvPr/>
        </p:nvSpPr>
        <p:spPr bwMode="auto">
          <a:xfrm>
            <a:off x="3569764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673065" y="5546729"/>
            <a:ext cx="357956" cy="399234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7" name="Group 16"/>
          <p:cNvGrpSpPr/>
          <p:nvPr/>
        </p:nvGrpSpPr>
        <p:grpSpPr>
          <a:xfrm>
            <a:off x="4863095" y="5515000"/>
            <a:ext cx="448602" cy="429035"/>
            <a:chOff x="1084263" y="1538288"/>
            <a:chExt cx="4949825" cy="4733925"/>
          </a:xfrm>
        </p:grpSpPr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3555721" y="5539764"/>
            <a:ext cx="327418" cy="404271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6250368" y="5536640"/>
            <a:ext cx="463810" cy="419412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5567382" y="5518884"/>
            <a:ext cx="402920" cy="437168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4263100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4946388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6"/>
          <p:cNvSpPr>
            <a:spLocks/>
          </p:cNvSpPr>
          <p:nvPr/>
        </p:nvSpPr>
        <p:spPr bwMode="auto">
          <a:xfrm>
            <a:off x="5639724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6343108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7026395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7709683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85950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Freeform 8"/>
          <p:cNvSpPr>
            <a:spLocks noEditPoints="1"/>
          </p:cNvSpPr>
          <p:nvPr/>
        </p:nvSpPr>
        <p:spPr bwMode="auto">
          <a:xfrm>
            <a:off x="6942218" y="1614432"/>
            <a:ext cx="426589" cy="415223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3555721" y="1625384"/>
            <a:ext cx="323991" cy="404271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38"/>
          <p:cNvSpPr>
            <a:spLocks noEditPoints="1"/>
          </p:cNvSpPr>
          <p:nvPr/>
        </p:nvSpPr>
        <p:spPr bwMode="auto">
          <a:xfrm flipH="1">
            <a:off x="4231972" y="1614432"/>
            <a:ext cx="360679" cy="404272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27"/>
          <p:cNvSpPr>
            <a:spLocks noEditPoints="1"/>
          </p:cNvSpPr>
          <p:nvPr/>
        </p:nvSpPr>
        <p:spPr bwMode="auto">
          <a:xfrm>
            <a:off x="4263101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4936340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5629677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7"/>
          <p:cNvSpPr>
            <a:spLocks noEditPoints="1"/>
          </p:cNvSpPr>
          <p:nvPr/>
        </p:nvSpPr>
        <p:spPr bwMode="auto">
          <a:xfrm>
            <a:off x="6323013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7"/>
          <p:cNvSpPr>
            <a:spLocks noEditPoints="1"/>
          </p:cNvSpPr>
          <p:nvPr/>
        </p:nvSpPr>
        <p:spPr bwMode="auto">
          <a:xfrm>
            <a:off x="7016349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7"/>
          <p:cNvSpPr>
            <a:spLocks noEditPoints="1"/>
          </p:cNvSpPr>
          <p:nvPr/>
        </p:nvSpPr>
        <p:spPr bwMode="auto">
          <a:xfrm>
            <a:off x="7699637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8408972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32"/>
          <p:cNvSpPr>
            <a:spLocks noEditPoints="1"/>
          </p:cNvSpPr>
          <p:nvPr/>
        </p:nvSpPr>
        <p:spPr bwMode="auto">
          <a:xfrm>
            <a:off x="8384428" y="5539764"/>
            <a:ext cx="327418" cy="404271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6943104" y="5515000"/>
            <a:ext cx="448602" cy="429035"/>
            <a:chOff x="1084263" y="1538288"/>
            <a:chExt cx="4949825" cy="4733925"/>
          </a:xfrm>
        </p:grpSpPr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Freeform 43"/>
          <p:cNvSpPr>
            <a:spLocks noEditPoints="1"/>
          </p:cNvSpPr>
          <p:nvPr/>
        </p:nvSpPr>
        <p:spPr bwMode="auto">
          <a:xfrm flipH="1">
            <a:off x="4226481" y="5546729"/>
            <a:ext cx="357956" cy="399234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/>
          <p:cNvGrpSpPr/>
          <p:nvPr/>
        </p:nvGrpSpPr>
        <p:grpSpPr>
          <a:xfrm>
            <a:off x="8935173" y="1668290"/>
            <a:ext cx="298480" cy="4257410"/>
            <a:chOff x="8935173" y="1668290"/>
            <a:chExt cx="298480" cy="4257410"/>
          </a:xfrm>
        </p:grpSpPr>
        <p:sp>
          <p:nvSpPr>
            <p:cNvPr id="45" name="TextBox 44"/>
            <p:cNvSpPr txBox="1"/>
            <p:nvPr/>
          </p:nvSpPr>
          <p:spPr>
            <a:xfrm>
              <a:off x="8935173" y="166829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935173" y="2210901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935173" y="2773608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935173" y="334636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935173" y="3888975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935173" y="444163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935173" y="500434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935173" y="558714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026742" y="1668290"/>
            <a:ext cx="298480" cy="4257410"/>
            <a:chOff x="3026742" y="1668290"/>
            <a:chExt cx="298480" cy="4257410"/>
          </a:xfrm>
        </p:grpSpPr>
        <p:sp>
          <p:nvSpPr>
            <p:cNvPr id="53" name="TextBox 52"/>
            <p:cNvSpPr txBox="1"/>
            <p:nvPr/>
          </p:nvSpPr>
          <p:spPr>
            <a:xfrm>
              <a:off x="3026742" y="166829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26742" y="2210901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026742" y="2773608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26742" y="334636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026742" y="3888975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026742" y="444163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026742" y="500434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26742" y="558714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569353" y="1206065"/>
            <a:ext cx="5110613" cy="338554"/>
            <a:chOff x="3569353" y="1206065"/>
            <a:chExt cx="5110613" cy="338554"/>
          </a:xfrm>
        </p:grpSpPr>
        <p:sp>
          <p:nvSpPr>
            <p:cNvPr id="61" name="TextBox 60"/>
            <p:cNvSpPr txBox="1"/>
            <p:nvPr/>
          </p:nvSpPr>
          <p:spPr>
            <a:xfrm>
              <a:off x="3569353" y="1206065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257079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940366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623654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316990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018282" y="1206065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83566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370265" y="1206065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569353" y="5999129"/>
            <a:ext cx="5133635" cy="338554"/>
            <a:chOff x="3569353" y="5999129"/>
            <a:chExt cx="5133635" cy="338554"/>
          </a:xfrm>
        </p:grpSpPr>
        <p:sp>
          <p:nvSpPr>
            <p:cNvPr id="70" name="TextBox 69"/>
            <p:cNvSpPr txBox="1"/>
            <p:nvPr/>
          </p:nvSpPr>
          <p:spPr>
            <a:xfrm>
              <a:off x="3569353" y="599912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257079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940366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623654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316990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018282" y="5999129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683566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393287" y="5999129"/>
              <a:ext cx="309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Chess Game PowerPoint Template</a:t>
            </a:r>
            <a:endParaRPr lang="en-US" dirty="0"/>
          </a:p>
        </p:txBody>
      </p:sp>
      <p:grpSp>
        <p:nvGrpSpPr>
          <p:cNvPr id="134" name="Group 133"/>
          <p:cNvGrpSpPr/>
          <p:nvPr/>
        </p:nvGrpSpPr>
        <p:grpSpPr>
          <a:xfrm flipH="1">
            <a:off x="1127021" y="1447800"/>
            <a:ext cx="4648199" cy="4628083"/>
            <a:chOff x="2513013" y="1295400"/>
            <a:chExt cx="5204122" cy="5181600"/>
          </a:xfrm>
        </p:grpSpPr>
        <p:sp>
          <p:nvSpPr>
            <p:cNvPr id="133" name="Rectangle 132"/>
            <p:cNvSpPr/>
            <p:nvPr/>
          </p:nvSpPr>
          <p:spPr>
            <a:xfrm>
              <a:off x="2513013" y="1295400"/>
              <a:ext cx="5204122" cy="5181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2700119" y="1471246"/>
              <a:ext cx="4829910" cy="4829909"/>
              <a:chOff x="2055812" y="1493855"/>
              <a:chExt cx="4829910" cy="4829909"/>
            </a:xfrm>
            <a:solidFill>
              <a:srgbClr val="6A9B6B"/>
            </a:solidFill>
          </p:grpSpPr>
          <p:sp>
            <p:nvSpPr>
              <p:cNvPr id="95" name="Rectangle 94"/>
              <p:cNvSpPr/>
              <p:nvPr/>
            </p:nvSpPr>
            <p:spPr>
              <a:xfrm>
                <a:off x="2055812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2658714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3261615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3864517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467417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5070319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5673220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6276122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055812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658714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3261615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3864517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467417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5070319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5673220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6276122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055812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2658714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3261615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3864517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4467417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5070319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673220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6276122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2055812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2658714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3261615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864517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4467417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070319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73220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6276122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172" name="Freeform 27"/>
          <p:cNvSpPr>
            <a:spLocks noEditPoints="1"/>
          </p:cNvSpPr>
          <p:nvPr/>
        </p:nvSpPr>
        <p:spPr bwMode="auto">
          <a:xfrm>
            <a:off x="1460470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3" name="Freeform 172"/>
          <p:cNvSpPr>
            <a:spLocks noEditPoints="1"/>
          </p:cNvSpPr>
          <p:nvPr/>
        </p:nvSpPr>
        <p:spPr bwMode="auto">
          <a:xfrm>
            <a:off x="4648585" y="5514089"/>
            <a:ext cx="278119" cy="310190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74" name="Group 173"/>
          <p:cNvGrpSpPr/>
          <p:nvPr/>
        </p:nvGrpSpPr>
        <p:grpSpPr>
          <a:xfrm>
            <a:off x="2465341" y="5489437"/>
            <a:ext cx="348547" cy="333345"/>
            <a:chOff x="1084263" y="1538288"/>
            <a:chExt cx="4949825" cy="4733925"/>
          </a:xfrm>
        </p:grpSpPr>
        <p:sp>
          <p:nvSpPr>
            <p:cNvPr id="175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77" name="Freeform 32"/>
          <p:cNvSpPr>
            <a:spLocks noEditPoints="1"/>
          </p:cNvSpPr>
          <p:nvPr/>
        </p:nvSpPr>
        <p:spPr bwMode="auto">
          <a:xfrm>
            <a:off x="1449559" y="5508677"/>
            <a:ext cx="254392" cy="314104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8" name="Freeform 14"/>
          <p:cNvSpPr>
            <a:spLocks noEditPoints="1"/>
          </p:cNvSpPr>
          <p:nvPr/>
        </p:nvSpPr>
        <p:spPr bwMode="auto">
          <a:xfrm>
            <a:off x="3005490" y="5506250"/>
            <a:ext cx="360363" cy="325868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0" name="Freeform 27"/>
          <p:cNvSpPr>
            <a:spLocks noEditPoints="1"/>
          </p:cNvSpPr>
          <p:nvPr/>
        </p:nvSpPr>
        <p:spPr bwMode="auto">
          <a:xfrm>
            <a:off x="1999167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1" name="Freeform 27"/>
          <p:cNvSpPr>
            <a:spLocks noEditPoints="1"/>
          </p:cNvSpPr>
          <p:nvPr/>
        </p:nvSpPr>
        <p:spPr bwMode="auto">
          <a:xfrm>
            <a:off x="2522249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2" name="Freeform 27"/>
          <p:cNvSpPr>
            <a:spLocks noEditPoints="1"/>
          </p:cNvSpPr>
          <p:nvPr/>
        </p:nvSpPr>
        <p:spPr bwMode="auto">
          <a:xfrm>
            <a:off x="3060947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3" name="Freeform 27"/>
          <p:cNvSpPr>
            <a:spLocks noEditPoints="1"/>
          </p:cNvSpPr>
          <p:nvPr/>
        </p:nvSpPr>
        <p:spPr bwMode="auto">
          <a:xfrm>
            <a:off x="3599643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4" name="Freeform 27"/>
          <p:cNvSpPr>
            <a:spLocks noEditPoints="1"/>
          </p:cNvSpPr>
          <p:nvPr/>
        </p:nvSpPr>
        <p:spPr bwMode="auto">
          <a:xfrm>
            <a:off x="4138340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5" name="Freeform 27"/>
          <p:cNvSpPr>
            <a:spLocks noEditPoints="1"/>
          </p:cNvSpPr>
          <p:nvPr/>
        </p:nvSpPr>
        <p:spPr bwMode="auto">
          <a:xfrm>
            <a:off x="4669229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6" name="Freeform 27"/>
          <p:cNvSpPr>
            <a:spLocks noEditPoints="1"/>
          </p:cNvSpPr>
          <p:nvPr/>
        </p:nvSpPr>
        <p:spPr bwMode="auto">
          <a:xfrm>
            <a:off x="5220357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7" name="Freeform 32"/>
          <p:cNvSpPr>
            <a:spLocks noEditPoints="1"/>
          </p:cNvSpPr>
          <p:nvPr/>
        </p:nvSpPr>
        <p:spPr bwMode="auto">
          <a:xfrm>
            <a:off x="5201287" y="5508677"/>
            <a:ext cx="254392" cy="314104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88" name="Group 187"/>
          <p:cNvGrpSpPr/>
          <p:nvPr/>
        </p:nvGrpSpPr>
        <p:grpSpPr>
          <a:xfrm>
            <a:off x="4081432" y="5489437"/>
            <a:ext cx="348547" cy="333345"/>
            <a:chOff x="1084263" y="1538288"/>
            <a:chExt cx="4949825" cy="4733925"/>
          </a:xfrm>
        </p:grpSpPr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91" name="Freeform 190"/>
          <p:cNvSpPr>
            <a:spLocks noEditPoints="1"/>
          </p:cNvSpPr>
          <p:nvPr/>
        </p:nvSpPr>
        <p:spPr bwMode="auto">
          <a:xfrm flipH="1">
            <a:off x="1970715" y="5514089"/>
            <a:ext cx="278119" cy="310190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3" name="Freeform 26"/>
          <p:cNvSpPr>
            <a:spLocks/>
          </p:cNvSpPr>
          <p:nvPr/>
        </p:nvSpPr>
        <p:spPr bwMode="auto">
          <a:xfrm>
            <a:off x="1439970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4" name="Freeform 38"/>
          <p:cNvSpPr>
            <a:spLocks noEditPoints="1"/>
          </p:cNvSpPr>
          <p:nvPr/>
        </p:nvSpPr>
        <p:spPr bwMode="auto">
          <a:xfrm>
            <a:off x="4670873" y="1717498"/>
            <a:ext cx="285010" cy="31945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5" name="Freeform 8"/>
          <p:cNvSpPr>
            <a:spLocks noEditPoints="1"/>
          </p:cNvSpPr>
          <p:nvPr/>
        </p:nvSpPr>
        <p:spPr bwMode="auto">
          <a:xfrm>
            <a:off x="2477146" y="1717498"/>
            <a:ext cx="337092" cy="32811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6" name="Freeform 33"/>
          <p:cNvSpPr>
            <a:spLocks noEditPoints="1"/>
          </p:cNvSpPr>
          <p:nvPr/>
        </p:nvSpPr>
        <p:spPr bwMode="auto">
          <a:xfrm>
            <a:off x="5219758" y="1726152"/>
            <a:ext cx="256019" cy="31945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7" name="Freeform 13"/>
          <p:cNvSpPr>
            <a:spLocks noEditPoints="1"/>
          </p:cNvSpPr>
          <p:nvPr/>
        </p:nvSpPr>
        <p:spPr bwMode="auto">
          <a:xfrm>
            <a:off x="2998475" y="1717498"/>
            <a:ext cx="358427" cy="328046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98" name="Group 197"/>
          <p:cNvGrpSpPr/>
          <p:nvPr/>
        </p:nvGrpSpPr>
        <p:grpSpPr>
          <a:xfrm>
            <a:off x="3572852" y="1718212"/>
            <a:ext cx="318389" cy="345452"/>
            <a:chOff x="6350001" y="1076325"/>
            <a:chExt cx="4837113" cy="5248275"/>
          </a:xfrm>
        </p:grpSpPr>
        <p:sp>
          <p:nvSpPr>
            <p:cNvPr id="199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3" name="Freeform 26"/>
          <p:cNvSpPr>
            <a:spLocks/>
          </p:cNvSpPr>
          <p:nvPr/>
        </p:nvSpPr>
        <p:spPr bwMode="auto">
          <a:xfrm>
            <a:off x="1979907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4" name="Freeform 26"/>
          <p:cNvSpPr>
            <a:spLocks/>
          </p:cNvSpPr>
          <p:nvPr/>
        </p:nvSpPr>
        <p:spPr bwMode="auto">
          <a:xfrm>
            <a:off x="2519843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5" name="Freeform 26"/>
          <p:cNvSpPr>
            <a:spLocks/>
          </p:cNvSpPr>
          <p:nvPr/>
        </p:nvSpPr>
        <p:spPr bwMode="auto">
          <a:xfrm>
            <a:off x="3067720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6" name="Freeform 26"/>
          <p:cNvSpPr>
            <a:spLocks/>
          </p:cNvSpPr>
          <p:nvPr/>
        </p:nvSpPr>
        <p:spPr bwMode="auto">
          <a:xfrm>
            <a:off x="3623537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7" name="Freeform 206"/>
          <p:cNvSpPr>
            <a:spLocks/>
          </p:cNvSpPr>
          <p:nvPr/>
        </p:nvSpPr>
        <p:spPr bwMode="auto">
          <a:xfrm>
            <a:off x="4163473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8" name="Freeform 207"/>
          <p:cNvSpPr>
            <a:spLocks/>
          </p:cNvSpPr>
          <p:nvPr/>
        </p:nvSpPr>
        <p:spPr bwMode="auto">
          <a:xfrm>
            <a:off x="4703410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9" name="Freeform 208"/>
          <p:cNvSpPr>
            <a:spLocks/>
          </p:cNvSpPr>
          <p:nvPr/>
        </p:nvSpPr>
        <p:spPr bwMode="auto">
          <a:xfrm>
            <a:off x="5237798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0" name="Freeform 8"/>
          <p:cNvSpPr>
            <a:spLocks noEditPoints="1"/>
          </p:cNvSpPr>
          <p:nvPr/>
        </p:nvSpPr>
        <p:spPr bwMode="auto">
          <a:xfrm>
            <a:off x="4096956" y="1717498"/>
            <a:ext cx="337092" cy="32811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1" name="Freeform 33"/>
          <p:cNvSpPr>
            <a:spLocks noEditPoints="1"/>
          </p:cNvSpPr>
          <p:nvPr/>
        </p:nvSpPr>
        <p:spPr bwMode="auto">
          <a:xfrm>
            <a:off x="1420933" y="1726152"/>
            <a:ext cx="256019" cy="31945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2" name="Freeform 38"/>
          <p:cNvSpPr>
            <a:spLocks noEditPoints="1"/>
          </p:cNvSpPr>
          <p:nvPr/>
        </p:nvSpPr>
        <p:spPr bwMode="auto">
          <a:xfrm flipH="1">
            <a:off x="1955309" y="1717498"/>
            <a:ext cx="285010" cy="31945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15" name="Group 214"/>
          <p:cNvGrpSpPr/>
          <p:nvPr/>
        </p:nvGrpSpPr>
        <p:grpSpPr>
          <a:xfrm flipH="1">
            <a:off x="6413604" y="1447800"/>
            <a:ext cx="4648199" cy="4628083"/>
            <a:chOff x="2513013" y="1295400"/>
            <a:chExt cx="5204122" cy="5181600"/>
          </a:xfrm>
        </p:grpSpPr>
        <p:sp>
          <p:nvSpPr>
            <p:cNvPr id="216" name="Rectangle 215"/>
            <p:cNvSpPr/>
            <p:nvPr/>
          </p:nvSpPr>
          <p:spPr>
            <a:xfrm>
              <a:off x="2513013" y="1295400"/>
              <a:ext cx="5204122" cy="5181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2700119" y="1471246"/>
              <a:ext cx="4829910" cy="4829909"/>
              <a:chOff x="2055812" y="1493855"/>
              <a:chExt cx="4829910" cy="4829909"/>
            </a:xfrm>
            <a:solidFill>
              <a:srgbClr val="6A9B6B"/>
            </a:solidFill>
          </p:grpSpPr>
          <p:sp>
            <p:nvSpPr>
              <p:cNvPr id="218" name="Rectangle 217"/>
              <p:cNvSpPr/>
              <p:nvPr/>
            </p:nvSpPr>
            <p:spPr>
              <a:xfrm>
                <a:off x="2055812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2658714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3261615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3864517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4467417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5070319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5673220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6276122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2055812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2658714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3261615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3864517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4467417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1" name="Rectangle 230"/>
              <p:cNvSpPr/>
              <p:nvPr/>
            </p:nvSpPr>
            <p:spPr>
              <a:xfrm>
                <a:off x="5070319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5673220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6276122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2055812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5" name="Rectangle 234"/>
              <p:cNvSpPr/>
              <p:nvPr/>
            </p:nvSpPr>
            <p:spPr>
              <a:xfrm>
                <a:off x="2658714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3261615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3864517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8" name="Rectangle 237"/>
              <p:cNvSpPr/>
              <p:nvPr/>
            </p:nvSpPr>
            <p:spPr>
              <a:xfrm>
                <a:off x="4467417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5070319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5673220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6276122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2055812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2658714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3261615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3864517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4467417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5070319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5673220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6276122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250" name="Freeform 27"/>
          <p:cNvSpPr>
            <a:spLocks noEditPoints="1"/>
          </p:cNvSpPr>
          <p:nvPr/>
        </p:nvSpPr>
        <p:spPr bwMode="auto">
          <a:xfrm>
            <a:off x="6747053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1" name="Freeform 250"/>
          <p:cNvSpPr>
            <a:spLocks noEditPoints="1"/>
          </p:cNvSpPr>
          <p:nvPr/>
        </p:nvSpPr>
        <p:spPr bwMode="auto">
          <a:xfrm>
            <a:off x="9935168" y="5514089"/>
            <a:ext cx="278119" cy="310190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2" name="Group 251"/>
          <p:cNvGrpSpPr/>
          <p:nvPr/>
        </p:nvGrpSpPr>
        <p:grpSpPr>
          <a:xfrm>
            <a:off x="7751924" y="5489437"/>
            <a:ext cx="348547" cy="333345"/>
            <a:chOff x="1084263" y="1538288"/>
            <a:chExt cx="4949825" cy="4733925"/>
          </a:xfrm>
        </p:grpSpPr>
        <p:sp>
          <p:nvSpPr>
            <p:cNvPr id="253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55" name="Freeform 32"/>
          <p:cNvSpPr>
            <a:spLocks noEditPoints="1"/>
          </p:cNvSpPr>
          <p:nvPr/>
        </p:nvSpPr>
        <p:spPr bwMode="auto">
          <a:xfrm>
            <a:off x="6736142" y="5508677"/>
            <a:ext cx="254392" cy="314104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7" name="Freeform 19"/>
          <p:cNvSpPr>
            <a:spLocks noEditPoints="1"/>
          </p:cNvSpPr>
          <p:nvPr/>
        </p:nvSpPr>
        <p:spPr bwMode="auto">
          <a:xfrm>
            <a:off x="8845720" y="5473404"/>
            <a:ext cx="313054" cy="339664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8" name="Freeform 27"/>
          <p:cNvSpPr>
            <a:spLocks noEditPoints="1"/>
          </p:cNvSpPr>
          <p:nvPr/>
        </p:nvSpPr>
        <p:spPr bwMode="auto">
          <a:xfrm>
            <a:off x="7285750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9" name="Freeform 27"/>
          <p:cNvSpPr>
            <a:spLocks noEditPoints="1"/>
          </p:cNvSpPr>
          <p:nvPr/>
        </p:nvSpPr>
        <p:spPr bwMode="auto">
          <a:xfrm>
            <a:off x="7808832" y="4945056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0" name="Freeform 27"/>
          <p:cNvSpPr>
            <a:spLocks noEditPoints="1"/>
          </p:cNvSpPr>
          <p:nvPr/>
        </p:nvSpPr>
        <p:spPr bwMode="auto">
          <a:xfrm>
            <a:off x="8347530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1" name="Freeform 27"/>
          <p:cNvSpPr>
            <a:spLocks noEditPoints="1"/>
          </p:cNvSpPr>
          <p:nvPr/>
        </p:nvSpPr>
        <p:spPr bwMode="auto">
          <a:xfrm>
            <a:off x="8886226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2" name="Freeform 27"/>
          <p:cNvSpPr>
            <a:spLocks noEditPoints="1"/>
          </p:cNvSpPr>
          <p:nvPr/>
        </p:nvSpPr>
        <p:spPr bwMode="auto">
          <a:xfrm>
            <a:off x="9424923" y="4431848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3" name="Freeform 27"/>
          <p:cNvSpPr>
            <a:spLocks noEditPoints="1"/>
          </p:cNvSpPr>
          <p:nvPr/>
        </p:nvSpPr>
        <p:spPr bwMode="auto">
          <a:xfrm>
            <a:off x="9955812" y="3893350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4" name="Freeform 27"/>
          <p:cNvSpPr>
            <a:spLocks noEditPoints="1"/>
          </p:cNvSpPr>
          <p:nvPr/>
        </p:nvSpPr>
        <p:spPr bwMode="auto">
          <a:xfrm>
            <a:off x="10506940" y="4957515"/>
            <a:ext cx="216252" cy="275482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5" name="Freeform 32"/>
          <p:cNvSpPr>
            <a:spLocks noEditPoints="1"/>
          </p:cNvSpPr>
          <p:nvPr/>
        </p:nvSpPr>
        <p:spPr bwMode="auto">
          <a:xfrm>
            <a:off x="10487870" y="5508677"/>
            <a:ext cx="254392" cy="314104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6" name="Group 265"/>
          <p:cNvGrpSpPr/>
          <p:nvPr/>
        </p:nvGrpSpPr>
        <p:grpSpPr>
          <a:xfrm>
            <a:off x="9368015" y="5489437"/>
            <a:ext cx="348547" cy="333345"/>
            <a:chOff x="1084263" y="1538288"/>
            <a:chExt cx="4949825" cy="4733925"/>
          </a:xfrm>
        </p:grpSpPr>
        <p:sp>
          <p:nvSpPr>
            <p:cNvPr id="267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9" name="Freeform 268"/>
          <p:cNvSpPr>
            <a:spLocks noEditPoints="1"/>
          </p:cNvSpPr>
          <p:nvPr/>
        </p:nvSpPr>
        <p:spPr bwMode="auto">
          <a:xfrm flipH="1">
            <a:off x="7257298" y="5514089"/>
            <a:ext cx="278119" cy="310190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0" name="Freeform 26"/>
          <p:cNvSpPr>
            <a:spLocks/>
          </p:cNvSpPr>
          <p:nvPr/>
        </p:nvSpPr>
        <p:spPr bwMode="auto">
          <a:xfrm>
            <a:off x="6726553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1" name="Freeform 38"/>
          <p:cNvSpPr>
            <a:spLocks noEditPoints="1"/>
          </p:cNvSpPr>
          <p:nvPr/>
        </p:nvSpPr>
        <p:spPr bwMode="auto">
          <a:xfrm>
            <a:off x="9957456" y="1717498"/>
            <a:ext cx="285010" cy="31945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2" name="Freeform 8"/>
          <p:cNvSpPr>
            <a:spLocks noEditPoints="1"/>
          </p:cNvSpPr>
          <p:nvPr/>
        </p:nvSpPr>
        <p:spPr bwMode="auto">
          <a:xfrm>
            <a:off x="7763729" y="1717498"/>
            <a:ext cx="337092" cy="32811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3" name="Freeform 33"/>
          <p:cNvSpPr>
            <a:spLocks noEditPoints="1"/>
          </p:cNvSpPr>
          <p:nvPr/>
        </p:nvSpPr>
        <p:spPr bwMode="auto">
          <a:xfrm>
            <a:off x="10506341" y="1726152"/>
            <a:ext cx="256019" cy="31945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4" name="Freeform 13"/>
          <p:cNvSpPr>
            <a:spLocks noEditPoints="1"/>
          </p:cNvSpPr>
          <p:nvPr/>
        </p:nvSpPr>
        <p:spPr bwMode="auto">
          <a:xfrm>
            <a:off x="10455136" y="3867068"/>
            <a:ext cx="358427" cy="328046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75" name="Group 274"/>
          <p:cNvGrpSpPr/>
          <p:nvPr/>
        </p:nvGrpSpPr>
        <p:grpSpPr>
          <a:xfrm>
            <a:off x="8859435" y="1718212"/>
            <a:ext cx="318389" cy="345452"/>
            <a:chOff x="6350001" y="1076325"/>
            <a:chExt cx="4837113" cy="5248275"/>
          </a:xfrm>
        </p:grpSpPr>
        <p:sp>
          <p:nvSpPr>
            <p:cNvPr id="276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278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80" name="Freeform 26"/>
          <p:cNvSpPr>
            <a:spLocks/>
          </p:cNvSpPr>
          <p:nvPr/>
        </p:nvSpPr>
        <p:spPr bwMode="auto">
          <a:xfrm>
            <a:off x="7266490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1" name="Freeform 26"/>
          <p:cNvSpPr>
            <a:spLocks/>
          </p:cNvSpPr>
          <p:nvPr/>
        </p:nvSpPr>
        <p:spPr bwMode="auto">
          <a:xfrm>
            <a:off x="7806426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2" name="Freeform 26"/>
          <p:cNvSpPr>
            <a:spLocks/>
          </p:cNvSpPr>
          <p:nvPr/>
        </p:nvSpPr>
        <p:spPr bwMode="auto">
          <a:xfrm>
            <a:off x="8354303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3" name="Freeform 26"/>
          <p:cNvSpPr>
            <a:spLocks/>
          </p:cNvSpPr>
          <p:nvPr/>
        </p:nvSpPr>
        <p:spPr bwMode="auto">
          <a:xfrm>
            <a:off x="8910120" y="3350609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4" name="Freeform 283"/>
          <p:cNvSpPr>
            <a:spLocks/>
          </p:cNvSpPr>
          <p:nvPr/>
        </p:nvSpPr>
        <p:spPr bwMode="auto">
          <a:xfrm>
            <a:off x="9450056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5" name="Freeform 284"/>
          <p:cNvSpPr>
            <a:spLocks/>
          </p:cNvSpPr>
          <p:nvPr/>
        </p:nvSpPr>
        <p:spPr bwMode="auto">
          <a:xfrm>
            <a:off x="9989993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6" name="Freeform 285"/>
          <p:cNvSpPr>
            <a:spLocks/>
          </p:cNvSpPr>
          <p:nvPr/>
        </p:nvSpPr>
        <p:spPr bwMode="auto">
          <a:xfrm>
            <a:off x="10524381" y="2273615"/>
            <a:ext cx="219937" cy="283969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7" name="Freeform 8"/>
          <p:cNvSpPr>
            <a:spLocks noEditPoints="1"/>
          </p:cNvSpPr>
          <p:nvPr/>
        </p:nvSpPr>
        <p:spPr bwMode="auto">
          <a:xfrm>
            <a:off x="9383539" y="1717498"/>
            <a:ext cx="337092" cy="32811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8" name="Freeform 33"/>
          <p:cNvSpPr>
            <a:spLocks noEditPoints="1"/>
          </p:cNvSpPr>
          <p:nvPr/>
        </p:nvSpPr>
        <p:spPr bwMode="auto">
          <a:xfrm>
            <a:off x="6707516" y="1726152"/>
            <a:ext cx="256019" cy="31945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9" name="Freeform 38"/>
          <p:cNvSpPr>
            <a:spLocks noEditPoints="1"/>
          </p:cNvSpPr>
          <p:nvPr/>
        </p:nvSpPr>
        <p:spPr bwMode="auto">
          <a:xfrm flipH="1">
            <a:off x="7241892" y="1717498"/>
            <a:ext cx="285010" cy="31945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3" name="Freeform 14"/>
          <p:cNvSpPr>
            <a:spLocks noEditPoints="1"/>
          </p:cNvSpPr>
          <p:nvPr/>
        </p:nvSpPr>
        <p:spPr bwMode="auto">
          <a:xfrm>
            <a:off x="8299129" y="5506250"/>
            <a:ext cx="360363" cy="325868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4" name="Freeform 19"/>
          <p:cNvSpPr>
            <a:spLocks noEditPoints="1"/>
          </p:cNvSpPr>
          <p:nvPr/>
        </p:nvSpPr>
        <p:spPr bwMode="auto">
          <a:xfrm>
            <a:off x="3559137" y="5492454"/>
            <a:ext cx="313054" cy="339664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2344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Chess Game PowerPoint Template</a:t>
            </a:r>
            <a:endParaRPr lang="en-US" dirty="0"/>
          </a:p>
        </p:txBody>
      </p:sp>
      <p:sp>
        <p:nvSpPr>
          <p:cNvPr id="31" name="Freeform 26"/>
          <p:cNvSpPr>
            <a:spLocks/>
          </p:cNvSpPr>
          <p:nvPr/>
        </p:nvSpPr>
        <p:spPr bwMode="auto">
          <a:xfrm>
            <a:off x="1446212" y="2100249"/>
            <a:ext cx="981911" cy="1267777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Freeform 38"/>
          <p:cNvSpPr>
            <a:spLocks noEditPoints="1"/>
          </p:cNvSpPr>
          <p:nvPr/>
        </p:nvSpPr>
        <p:spPr bwMode="auto">
          <a:xfrm>
            <a:off x="8052690" y="1941808"/>
            <a:ext cx="1272428" cy="142621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8"/>
          <p:cNvSpPr>
            <a:spLocks noEditPoints="1"/>
          </p:cNvSpPr>
          <p:nvPr/>
        </p:nvSpPr>
        <p:spPr bwMode="auto">
          <a:xfrm>
            <a:off x="2702617" y="1903176"/>
            <a:ext cx="1504948" cy="1464850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33"/>
          <p:cNvSpPr>
            <a:spLocks noEditPoints="1"/>
          </p:cNvSpPr>
          <p:nvPr/>
        </p:nvSpPr>
        <p:spPr bwMode="auto">
          <a:xfrm>
            <a:off x="9599612" y="1941809"/>
            <a:ext cx="1143000" cy="142621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4482059" y="1903464"/>
            <a:ext cx="1600199" cy="1464562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3" name="Group 62"/>
          <p:cNvGrpSpPr/>
          <p:nvPr/>
        </p:nvGrpSpPr>
        <p:grpSpPr>
          <a:xfrm>
            <a:off x="6356752" y="1825757"/>
            <a:ext cx="1421444" cy="1542269"/>
            <a:chOff x="6350001" y="1076325"/>
            <a:chExt cx="4837113" cy="5248275"/>
          </a:xfrm>
        </p:grpSpPr>
        <p:sp>
          <p:nvSpPr>
            <p:cNvPr id="64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7" name="Freeform 27"/>
          <p:cNvSpPr>
            <a:spLocks noEditPoints="1"/>
          </p:cNvSpPr>
          <p:nvPr/>
        </p:nvSpPr>
        <p:spPr bwMode="auto">
          <a:xfrm>
            <a:off x="1440168" y="4293951"/>
            <a:ext cx="981911" cy="1250847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8" name="Freeform 87"/>
          <p:cNvSpPr>
            <a:spLocks noEditPoints="1"/>
          </p:cNvSpPr>
          <p:nvPr/>
        </p:nvSpPr>
        <p:spPr bwMode="auto">
          <a:xfrm>
            <a:off x="8077076" y="4137558"/>
            <a:ext cx="1262819" cy="1408441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9" name="Group 88"/>
          <p:cNvGrpSpPr/>
          <p:nvPr/>
        </p:nvGrpSpPr>
        <p:grpSpPr>
          <a:xfrm>
            <a:off x="2675750" y="4037178"/>
            <a:ext cx="1582607" cy="1513577"/>
            <a:chOff x="1084263" y="1538288"/>
            <a:chExt cx="4949825" cy="4733925"/>
          </a:xfrm>
        </p:grpSpPr>
        <p:sp>
          <p:nvSpPr>
            <p:cNvPr id="93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0" name="Freeform 32"/>
          <p:cNvSpPr>
            <a:spLocks noEditPoints="1"/>
          </p:cNvSpPr>
          <p:nvPr/>
        </p:nvSpPr>
        <p:spPr bwMode="auto">
          <a:xfrm>
            <a:off x="9593568" y="4108625"/>
            <a:ext cx="1155089" cy="1426216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1" name="Freeform 14"/>
          <p:cNvSpPr>
            <a:spLocks noEditPoints="1"/>
          </p:cNvSpPr>
          <p:nvPr/>
        </p:nvSpPr>
        <p:spPr bwMode="auto">
          <a:xfrm>
            <a:off x="4512028" y="4081916"/>
            <a:ext cx="1636262" cy="1479633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2" name="Freeform 19"/>
          <p:cNvSpPr>
            <a:spLocks noEditPoints="1"/>
          </p:cNvSpPr>
          <p:nvPr/>
        </p:nvSpPr>
        <p:spPr bwMode="auto">
          <a:xfrm>
            <a:off x="6401961" y="4022831"/>
            <a:ext cx="1421444" cy="1542269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4668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Chess Game PowerPoint Template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 flipH="1">
            <a:off x="2970611" y="790784"/>
            <a:ext cx="6219616" cy="6219616"/>
            <a:chOff x="2055812" y="1493855"/>
            <a:chExt cx="4829910" cy="4829909"/>
          </a:xfrm>
          <a:solidFill>
            <a:srgbClr val="6A9B6B"/>
          </a:solidFill>
          <a:scene3d>
            <a:camera prst="perspectiveRelaxed" fov="3900000">
              <a:rot lat="17400000" lon="0" rev="0"/>
            </a:camera>
            <a:lightRig rig="threePt" dir="t">
              <a:rot lat="0" lon="0" rev="20400000"/>
            </a:lightRig>
          </a:scene3d>
        </p:grpSpPr>
        <p:sp>
          <p:nvSpPr>
            <p:cNvPr id="24" name="Rectangle 23"/>
            <p:cNvSpPr/>
            <p:nvPr/>
          </p:nvSpPr>
          <p:spPr>
            <a:xfrm>
              <a:off x="2055812" y="1493855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658714" y="20967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61615" y="1493855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64517" y="20967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467417" y="1493855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070319" y="20967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73220" y="1493855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76122" y="20967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55812" y="26996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58714" y="3302559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61615" y="26996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864517" y="3302559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467417" y="26996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70319" y="3302559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73220" y="2699657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276122" y="3302559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55812" y="3905460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58714" y="45083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261615" y="3905460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64517" y="45083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467417" y="3905460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70319" y="45083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673220" y="3905460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276122" y="45083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055812" y="51112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658714" y="5714164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261615" y="51112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864517" y="5714164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67417" y="51112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070319" y="5714164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673220" y="5111262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276122" y="5714164"/>
              <a:ext cx="609600" cy="60960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2" name="Freeform 38"/>
          <p:cNvSpPr>
            <a:spLocks noEditPoints="1"/>
          </p:cNvSpPr>
          <p:nvPr/>
        </p:nvSpPr>
        <p:spPr bwMode="auto">
          <a:xfrm>
            <a:off x="7392183" y="2784434"/>
            <a:ext cx="346875" cy="388799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8" name="Freeform 8"/>
          <p:cNvSpPr>
            <a:spLocks noEditPoints="1"/>
          </p:cNvSpPr>
          <p:nvPr/>
        </p:nvSpPr>
        <p:spPr bwMode="auto">
          <a:xfrm>
            <a:off x="4975839" y="2812640"/>
            <a:ext cx="410261" cy="39933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Freeform 33"/>
          <p:cNvSpPr>
            <a:spLocks noEditPoints="1"/>
          </p:cNvSpPr>
          <p:nvPr/>
        </p:nvSpPr>
        <p:spPr bwMode="auto">
          <a:xfrm>
            <a:off x="7995321" y="2784434"/>
            <a:ext cx="311591" cy="388799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" name="Freeform 13"/>
          <p:cNvSpPr>
            <a:spLocks noEditPoints="1"/>
          </p:cNvSpPr>
          <p:nvPr/>
        </p:nvSpPr>
        <p:spPr bwMode="auto">
          <a:xfrm>
            <a:off x="5555924" y="2822165"/>
            <a:ext cx="436228" cy="399252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1" name="Group 70"/>
          <p:cNvGrpSpPr/>
          <p:nvPr/>
        </p:nvGrpSpPr>
        <p:grpSpPr>
          <a:xfrm>
            <a:off x="6193688" y="2770851"/>
            <a:ext cx="387500" cy="420437"/>
            <a:chOff x="6350001" y="1076325"/>
            <a:chExt cx="4837113" cy="5248275"/>
          </a:xfrm>
        </p:grpSpPr>
        <p:sp>
          <p:nvSpPr>
            <p:cNvPr id="72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3" name="Freeform 8"/>
          <p:cNvSpPr>
            <a:spLocks noEditPoints="1"/>
          </p:cNvSpPr>
          <p:nvPr/>
        </p:nvSpPr>
        <p:spPr bwMode="auto">
          <a:xfrm>
            <a:off x="6772918" y="2791957"/>
            <a:ext cx="410261" cy="399331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4" name="Freeform 33"/>
          <p:cNvSpPr>
            <a:spLocks noEditPoints="1"/>
          </p:cNvSpPr>
          <p:nvPr/>
        </p:nvSpPr>
        <p:spPr bwMode="auto">
          <a:xfrm>
            <a:off x="3755611" y="2809179"/>
            <a:ext cx="311591" cy="388799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Freeform 38"/>
          <p:cNvSpPr>
            <a:spLocks noEditPoints="1"/>
          </p:cNvSpPr>
          <p:nvPr/>
        </p:nvSpPr>
        <p:spPr bwMode="auto">
          <a:xfrm flipH="1">
            <a:off x="4411996" y="2828358"/>
            <a:ext cx="346875" cy="388799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26"/>
          <p:cNvSpPr>
            <a:spLocks/>
          </p:cNvSpPr>
          <p:nvPr/>
        </p:nvSpPr>
        <p:spPr bwMode="auto">
          <a:xfrm>
            <a:off x="3709799" y="3039167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26"/>
          <p:cNvSpPr>
            <a:spLocks/>
          </p:cNvSpPr>
          <p:nvPr/>
        </p:nvSpPr>
        <p:spPr bwMode="auto">
          <a:xfrm>
            <a:off x="4317756" y="3039167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5027729" y="3044353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26"/>
          <p:cNvSpPr>
            <a:spLocks/>
          </p:cNvSpPr>
          <p:nvPr/>
        </p:nvSpPr>
        <p:spPr bwMode="auto">
          <a:xfrm>
            <a:off x="5640199" y="3048613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9" name="Freeform 26"/>
          <p:cNvSpPr>
            <a:spLocks/>
          </p:cNvSpPr>
          <p:nvPr/>
        </p:nvSpPr>
        <p:spPr bwMode="auto">
          <a:xfrm>
            <a:off x="6282811" y="3044353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79"/>
          <p:cNvSpPr>
            <a:spLocks/>
          </p:cNvSpPr>
          <p:nvPr/>
        </p:nvSpPr>
        <p:spPr bwMode="auto">
          <a:xfrm>
            <a:off x="6939035" y="3034828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80"/>
          <p:cNvSpPr>
            <a:spLocks/>
          </p:cNvSpPr>
          <p:nvPr/>
        </p:nvSpPr>
        <p:spPr bwMode="auto">
          <a:xfrm>
            <a:off x="7575145" y="3039167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81"/>
          <p:cNvSpPr>
            <a:spLocks/>
          </p:cNvSpPr>
          <p:nvPr/>
        </p:nvSpPr>
        <p:spPr bwMode="auto">
          <a:xfrm>
            <a:off x="8216547" y="3025303"/>
            <a:ext cx="267677" cy="345608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2" name="Freeform 27"/>
          <p:cNvSpPr>
            <a:spLocks noEditPoints="1"/>
          </p:cNvSpPr>
          <p:nvPr/>
        </p:nvSpPr>
        <p:spPr bwMode="auto">
          <a:xfrm>
            <a:off x="2493579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9" name="Freeform 27"/>
          <p:cNvSpPr>
            <a:spLocks noEditPoints="1"/>
          </p:cNvSpPr>
          <p:nvPr/>
        </p:nvSpPr>
        <p:spPr bwMode="auto">
          <a:xfrm>
            <a:off x="3414230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0" name="Freeform 27"/>
          <p:cNvSpPr>
            <a:spLocks noEditPoints="1"/>
          </p:cNvSpPr>
          <p:nvPr/>
        </p:nvSpPr>
        <p:spPr bwMode="auto">
          <a:xfrm>
            <a:off x="4445891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Freeform 27"/>
          <p:cNvSpPr>
            <a:spLocks noEditPoints="1"/>
          </p:cNvSpPr>
          <p:nvPr/>
        </p:nvSpPr>
        <p:spPr bwMode="auto">
          <a:xfrm>
            <a:off x="5391495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2" name="Freeform 27"/>
          <p:cNvSpPr>
            <a:spLocks noEditPoints="1"/>
          </p:cNvSpPr>
          <p:nvPr/>
        </p:nvSpPr>
        <p:spPr bwMode="auto">
          <a:xfrm>
            <a:off x="6311972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3" name="Freeform 27"/>
          <p:cNvSpPr>
            <a:spLocks noEditPoints="1"/>
          </p:cNvSpPr>
          <p:nvPr/>
        </p:nvSpPr>
        <p:spPr bwMode="auto">
          <a:xfrm>
            <a:off x="7292605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27"/>
          <p:cNvSpPr>
            <a:spLocks noEditPoints="1"/>
          </p:cNvSpPr>
          <p:nvPr/>
        </p:nvSpPr>
        <p:spPr bwMode="auto">
          <a:xfrm>
            <a:off x="8289637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27"/>
          <p:cNvSpPr>
            <a:spLocks noEditPoints="1"/>
          </p:cNvSpPr>
          <p:nvPr/>
        </p:nvSpPr>
        <p:spPr bwMode="auto">
          <a:xfrm>
            <a:off x="9235470" y="4226705"/>
            <a:ext cx="457982" cy="583420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1" name="Freeform 19"/>
          <p:cNvSpPr>
            <a:spLocks noEditPoints="1"/>
          </p:cNvSpPr>
          <p:nvPr/>
        </p:nvSpPr>
        <p:spPr bwMode="auto">
          <a:xfrm>
            <a:off x="6237120" y="4493534"/>
            <a:ext cx="775422" cy="841333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8431315" y="4547123"/>
            <a:ext cx="688889" cy="768327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4" name="Group 103"/>
          <p:cNvGrpSpPr/>
          <p:nvPr/>
        </p:nvGrpSpPr>
        <p:grpSpPr>
          <a:xfrm>
            <a:off x="3997048" y="4486061"/>
            <a:ext cx="863336" cy="825681"/>
            <a:chOff x="1084263" y="1538288"/>
            <a:chExt cx="4949825" cy="4733925"/>
          </a:xfrm>
        </p:grpSpPr>
        <p:sp>
          <p:nvSpPr>
            <p:cNvPr id="105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" name="Freeform 32"/>
          <p:cNvSpPr>
            <a:spLocks noEditPoints="1"/>
          </p:cNvSpPr>
          <p:nvPr/>
        </p:nvSpPr>
        <p:spPr bwMode="auto">
          <a:xfrm>
            <a:off x="1949391" y="4533718"/>
            <a:ext cx="630118" cy="778022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8" name="Freeform 14"/>
          <p:cNvSpPr>
            <a:spLocks noEditPoints="1"/>
          </p:cNvSpPr>
          <p:nvPr/>
        </p:nvSpPr>
        <p:spPr bwMode="auto">
          <a:xfrm>
            <a:off x="5093428" y="4527706"/>
            <a:ext cx="892604" cy="807161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6" name="Freeform 32"/>
          <p:cNvSpPr>
            <a:spLocks noEditPoints="1"/>
          </p:cNvSpPr>
          <p:nvPr/>
        </p:nvSpPr>
        <p:spPr bwMode="auto">
          <a:xfrm>
            <a:off x="9609315" y="4533718"/>
            <a:ext cx="630118" cy="778022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7" name="Group 116"/>
          <p:cNvGrpSpPr/>
          <p:nvPr/>
        </p:nvGrpSpPr>
        <p:grpSpPr>
          <a:xfrm>
            <a:off x="7295024" y="4486061"/>
            <a:ext cx="863336" cy="825681"/>
            <a:chOff x="1084263" y="1538288"/>
            <a:chExt cx="4949825" cy="4733925"/>
          </a:xfrm>
        </p:grpSpPr>
        <p:sp>
          <p:nvSpPr>
            <p:cNvPr id="118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0" name="Freeform 119"/>
          <p:cNvSpPr>
            <a:spLocks noEditPoints="1"/>
          </p:cNvSpPr>
          <p:nvPr/>
        </p:nvSpPr>
        <p:spPr bwMode="auto">
          <a:xfrm flipH="1">
            <a:off x="2985351" y="4556648"/>
            <a:ext cx="688889" cy="768327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672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0212" y="1193240"/>
            <a:ext cx="6324600" cy="5181600"/>
          </a:xfrm>
          <a:prstGeom prst="rect">
            <a:avLst/>
          </a:prstGeom>
          <a:solidFill>
            <a:srgbClr val="377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Chess Game PowerPoint Template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264456"/>
              </p:ext>
            </p:extLst>
          </p:nvPr>
        </p:nvGraphicFramePr>
        <p:xfrm>
          <a:off x="3377140" y="1553424"/>
          <a:ext cx="5510744" cy="4461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843"/>
                <a:gridCol w="688843"/>
                <a:gridCol w="688843"/>
                <a:gridCol w="688843"/>
                <a:gridCol w="688843"/>
                <a:gridCol w="688843"/>
                <a:gridCol w="688843"/>
                <a:gridCol w="688843"/>
              </a:tblGrid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</a:tr>
              <a:tr h="55765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9B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reeform 26"/>
          <p:cNvSpPr>
            <a:spLocks/>
          </p:cNvSpPr>
          <p:nvPr/>
        </p:nvSpPr>
        <p:spPr bwMode="auto">
          <a:xfrm>
            <a:off x="3579812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Freeform 38"/>
          <p:cNvSpPr>
            <a:spLocks noEditPoints="1"/>
          </p:cNvSpPr>
          <p:nvPr/>
        </p:nvSpPr>
        <p:spPr bwMode="auto">
          <a:xfrm>
            <a:off x="7668508" y="1614432"/>
            <a:ext cx="360679" cy="404272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4892354" y="1614432"/>
            <a:ext cx="426589" cy="415223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33"/>
          <p:cNvSpPr>
            <a:spLocks noEditPoints="1"/>
          </p:cNvSpPr>
          <p:nvPr/>
        </p:nvSpPr>
        <p:spPr bwMode="auto">
          <a:xfrm>
            <a:off x="8363120" y="1625384"/>
            <a:ext cx="323991" cy="404271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5552095" y="1614432"/>
            <a:ext cx="453588" cy="415141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6278966" y="1615336"/>
            <a:ext cx="402920" cy="437168"/>
            <a:chOff x="6350001" y="1076325"/>
            <a:chExt cx="4837113" cy="5248275"/>
          </a:xfrm>
        </p:grpSpPr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" name="Freeform 27"/>
          <p:cNvSpPr>
            <a:spLocks noEditPoints="1"/>
          </p:cNvSpPr>
          <p:nvPr/>
        </p:nvSpPr>
        <p:spPr bwMode="auto">
          <a:xfrm>
            <a:off x="3569764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673065" y="5546729"/>
            <a:ext cx="357956" cy="399234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7" name="Group 16"/>
          <p:cNvGrpSpPr/>
          <p:nvPr/>
        </p:nvGrpSpPr>
        <p:grpSpPr>
          <a:xfrm>
            <a:off x="4863095" y="5515000"/>
            <a:ext cx="448602" cy="429035"/>
            <a:chOff x="1084263" y="1538288"/>
            <a:chExt cx="4949825" cy="4733925"/>
          </a:xfrm>
        </p:grpSpPr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3555721" y="5539764"/>
            <a:ext cx="327418" cy="404271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6250368" y="5536640"/>
            <a:ext cx="463810" cy="419412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5567382" y="5518884"/>
            <a:ext cx="402920" cy="437168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4263100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4946388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6"/>
          <p:cNvSpPr>
            <a:spLocks/>
          </p:cNvSpPr>
          <p:nvPr/>
        </p:nvSpPr>
        <p:spPr bwMode="auto">
          <a:xfrm>
            <a:off x="5639724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6343108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7026395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7709683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85950" y="2203936"/>
            <a:ext cx="278330" cy="359361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Freeform 8"/>
          <p:cNvSpPr>
            <a:spLocks noEditPoints="1"/>
          </p:cNvSpPr>
          <p:nvPr/>
        </p:nvSpPr>
        <p:spPr bwMode="auto">
          <a:xfrm>
            <a:off x="6942218" y="1614432"/>
            <a:ext cx="426589" cy="415223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3555721" y="1625384"/>
            <a:ext cx="323991" cy="404271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38"/>
          <p:cNvSpPr>
            <a:spLocks noEditPoints="1"/>
          </p:cNvSpPr>
          <p:nvPr/>
        </p:nvSpPr>
        <p:spPr bwMode="auto">
          <a:xfrm flipH="1">
            <a:off x="4231972" y="1614432"/>
            <a:ext cx="360679" cy="404272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27"/>
          <p:cNvSpPr>
            <a:spLocks noEditPoints="1"/>
          </p:cNvSpPr>
          <p:nvPr/>
        </p:nvSpPr>
        <p:spPr bwMode="auto">
          <a:xfrm>
            <a:off x="4263101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4936340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5629677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7"/>
          <p:cNvSpPr>
            <a:spLocks noEditPoints="1"/>
          </p:cNvSpPr>
          <p:nvPr/>
        </p:nvSpPr>
        <p:spPr bwMode="auto">
          <a:xfrm>
            <a:off x="6323013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7"/>
          <p:cNvSpPr>
            <a:spLocks noEditPoints="1"/>
          </p:cNvSpPr>
          <p:nvPr/>
        </p:nvSpPr>
        <p:spPr bwMode="auto">
          <a:xfrm>
            <a:off x="7016349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7"/>
          <p:cNvSpPr>
            <a:spLocks noEditPoints="1"/>
          </p:cNvSpPr>
          <p:nvPr/>
        </p:nvSpPr>
        <p:spPr bwMode="auto">
          <a:xfrm>
            <a:off x="7699637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8408972" y="4996527"/>
            <a:ext cx="278330" cy="354563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32"/>
          <p:cNvSpPr>
            <a:spLocks noEditPoints="1"/>
          </p:cNvSpPr>
          <p:nvPr/>
        </p:nvSpPr>
        <p:spPr bwMode="auto">
          <a:xfrm>
            <a:off x="8384428" y="5539764"/>
            <a:ext cx="327418" cy="404271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1" name="Group 40"/>
          <p:cNvGrpSpPr/>
          <p:nvPr/>
        </p:nvGrpSpPr>
        <p:grpSpPr>
          <a:xfrm>
            <a:off x="6943104" y="5515000"/>
            <a:ext cx="448602" cy="429035"/>
            <a:chOff x="1084263" y="1538288"/>
            <a:chExt cx="4949825" cy="4733925"/>
          </a:xfrm>
        </p:grpSpPr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Freeform 43"/>
          <p:cNvSpPr>
            <a:spLocks noEditPoints="1"/>
          </p:cNvSpPr>
          <p:nvPr/>
        </p:nvSpPr>
        <p:spPr bwMode="auto">
          <a:xfrm flipH="1">
            <a:off x="4226481" y="5546729"/>
            <a:ext cx="357956" cy="399234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TextBox 44"/>
          <p:cNvSpPr txBox="1"/>
          <p:nvPr/>
        </p:nvSpPr>
        <p:spPr>
          <a:xfrm>
            <a:off x="8935173" y="16682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35173" y="221090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935173" y="277360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35173" y="334636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935173" y="388897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35173" y="44416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35173" y="500434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935173" y="55871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6742" y="16682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26742" y="221090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26742" y="277360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26742" y="334636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26742" y="388897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26742" y="44416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26742" y="500434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26742" y="55871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569353" y="120606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57079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40366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23654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16990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18282" y="1206065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83566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370265" y="1206065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69353" y="599912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57079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940366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23654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316990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18282" y="5999129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683566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93287" y="5999129"/>
            <a:ext cx="309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92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Chess Game PowerPoint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Freeform 26"/>
          <p:cNvSpPr>
            <a:spLocks/>
          </p:cNvSpPr>
          <p:nvPr/>
        </p:nvSpPr>
        <p:spPr bwMode="auto">
          <a:xfrm>
            <a:off x="1446212" y="2100249"/>
            <a:ext cx="981911" cy="1267777"/>
          </a:xfrm>
          <a:custGeom>
            <a:avLst/>
            <a:gdLst>
              <a:gd name="T0" fmla="*/ 1068 w 2030"/>
              <a:gd name="T1" fmla="*/ 4 h 2621"/>
              <a:gd name="T2" fmla="*/ 1167 w 2030"/>
              <a:gd name="T3" fmla="*/ 33 h 2621"/>
              <a:gd name="T4" fmla="*/ 1251 w 2030"/>
              <a:gd name="T5" fmla="*/ 88 h 2621"/>
              <a:gd name="T6" fmla="*/ 1317 w 2030"/>
              <a:gd name="T7" fmla="*/ 163 h 2621"/>
              <a:gd name="T8" fmla="*/ 1360 w 2030"/>
              <a:gd name="T9" fmla="*/ 256 h 2621"/>
              <a:gd name="T10" fmla="*/ 1374 w 2030"/>
              <a:gd name="T11" fmla="*/ 360 h 2621"/>
              <a:gd name="T12" fmla="*/ 1364 w 2030"/>
              <a:gd name="T13" fmla="*/ 448 h 2621"/>
              <a:gd name="T14" fmla="*/ 1333 w 2030"/>
              <a:gd name="T15" fmla="*/ 528 h 2621"/>
              <a:gd name="T16" fmla="*/ 1364 w 2030"/>
              <a:gd name="T17" fmla="*/ 600 h 2621"/>
              <a:gd name="T18" fmla="*/ 1454 w 2030"/>
              <a:gd name="T19" fmla="*/ 689 h 2621"/>
              <a:gd name="T20" fmla="*/ 1523 w 2030"/>
              <a:gd name="T21" fmla="*/ 795 h 2621"/>
              <a:gd name="T22" fmla="*/ 1567 w 2030"/>
              <a:gd name="T23" fmla="*/ 915 h 2621"/>
              <a:gd name="T24" fmla="*/ 1582 w 2030"/>
              <a:gd name="T25" fmla="*/ 1048 h 2621"/>
              <a:gd name="T26" fmla="*/ 1567 w 2030"/>
              <a:gd name="T27" fmla="*/ 1178 h 2621"/>
              <a:gd name="T28" fmla="*/ 1525 w 2030"/>
              <a:gd name="T29" fmla="*/ 1296 h 2621"/>
              <a:gd name="T30" fmla="*/ 1458 w 2030"/>
              <a:gd name="T31" fmla="*/ 1402 h 2621"/>
              <a:gd name="T32" fmla="*/ 1606 w 2030"/>
              <a:gd name="T33" fmla="*/ 1491 h 2621"/>
              <a:gd name="T34" fmla="*/ 1736 w 2030"/>
              <a:gd name="T35" fmla="*/ 1602 h 2621"/>
              <a:gd name="T36" fmla="*/ 1846 w 2030"/>
              <a:gd name="T37" fmla="*/ 1733 h 2621"/>
              <a:gd name="T38" fmla="*/ 1933 w 2030"/>
              <a:gd name="T39" fmla="*/ 1884 h 2621"/>
              <a:gd name="T40" fmla="*/ 1993 w 2030"/>
              <a:gd name="T41" fmla="*/ 2047 h 2621"/>
              <a:gd name="T42" fmla="*/ 2026 w 2030"/>
              <a:gd name="T43" fmla="*/ 2223 h 2621"/>
              <a:gd name="T44" fmla="*/ 2027 w 2030"/>
              <a:gd name="T45" fmla="*/ 2394 h 2621"/>
              <a:gd name="T46" fmla="*/ 2003 w 2030"/>
              <a:gd name="T47" fmla="*/ 2547 h 2621"/>
              <a:gd name="T48" fmla="*/ 47 w 2030"/>
              <a:gd name="T49" fmla="*/ 2621 h 2621"/>
              <a:gd name="T50" fmla="*/ 12 w 2030"/>
              <a:gd name="T51" fmla="*/ 2471 h 2621"/>
              <a:gd name="T52" fmla="*/ 0 w 2030"/>
              <a:gd name="T53" fmla="*/ 2315 h 2621"/>
              <a:gd name="T54" fmla="*/ 16 w 2030"/>
              <a:gd name="T55" fmla="*/ 2134 h 2621"/>
              <a:gd name="T56" fmla="*/ 63 w 2030"/>
              <a:gd name="T57" fmla="*/ 1964 h 2621"/>
              <a:gd name="T58" fmla="*/ 136 w 2030"/>
              <a:gd name="T59" fmla="*/ 1806 h 2621"/>
              <a:gd name="T60" fmla="*/ 236 w 2030"/>
              <a:gd name="T61" fmla="*/ 1665 h 2621"/>
              <a:gd name="T62" fmla="*/ 356 w 2030"/>
              <a:gd name="T63" fmla="*/ 1543 h 2621"/>
              <a:gd name="T64" fmla="*/ 496 w 2030"/>
              <a:gd name="T65" fmla="*/ 1444 h 2621"/>
              <a:gd name="T66" fmla="*/ 536 w 2030"/>
              <a:gd name="T67" fmla="*/ 1351 h 2621"/>
              <a:gd name="T68" fmla="*/ 481 w 2030"/>
              <a:gd name="T69" fmla="*/ 1239 h 2621"/>
              <a:gd name="T70" fmla="*/ 451 w 2030"/>
              <a:gd name="T71" fmla="*/ 1114 h 2621"/>
              <a:gd name="T72" fmla="*/ 451 w 2030"/>
              <a:gd name="T73" fmla="*/ 981 h 2621"/>
              <a:gd name="T74" fmla="*/ 481 w 2030"/>
              <a:gd name="T75" fmla="*/ 854 h 2621"/>
              <a:gd name="T76" fmla="*/ 538 w 2030"/>
              <a:gd name="T77" fmla="*/ 740 h 2621"/>
              <a:gd name="T78" fmla="*/ 619 w 2030"/>
              <a:gd name="T79" fmla="*/ 642 h 2621"/>
              <a:gd name="T80" fmla="*/ 718 w 2030"/>
              <a:gd name="T81" fmla="*/ 564 h 2621"/>
              <a:gd name="T82" fmla="*/ 679 w 2030"/>
              <a:gd name="T83" fmla="*/ 489 h 2621"/>
              <a:gd name="T84" fmla="*/ 658 w 2030"/>
              <a:gd name="T85" fmla="*/ 405 h 2621"/>
              <a:gd name="T86" fmla="*/ 659 w 2030"/>
              <a:gd name="T87" fmla="*/ 307 h 2621"/>
              <a:gd name="T88" fmla="*/ 688 w 2030"/>
              <a:gd name="T89" fmla="*/ 208 h 2621"/>
              <a:gd name="T90" fmla="*/ 743 w 2030"/>
              <a:gd name="T91" fmla="*/ 123 h 2621"/>
              <a:gd name="T92" fmla="*/ 818 w 2030"/>
              <a:gd name="T93" fmla="*/ 57 h 2621"/>
              <a:gd name="T94" fmla="*/ 911 w 2030"/>
              <a:gd name="T95" fmla="*/ 14 h 2621"/>
              <a:gd name="T96" fmla="*/ 1015 w 2030"/>
              <a:gd name="T97" fmla="*/ 0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621">
                <a:moveTo>
                  <a:pt x="1015" y="0"/>
                </a:moveTo>
                <a:lnTo>
                  <a:pt x="1068" y="4"/>
                </a:lnTo>
                <a:lnTo>
                  <a:pt x="1119" y="14"/>
                </a:lnTo>
                <a:lnTo>
                  <a:pt x="1167" y="33"/>
                </a:lnTo>
                <a:lnTo>
                  <a:pt x="1211" y="57"/>
                </a:lnTo>
                <a:lnTo>
                  <a:pt x="1251" y="88"/>
                </a:lnTo>
                <a:lnTo>
                  <a:pt x="1286" y="123"/>
                </a:lnTo>
                <a:lnTo>
                  <a:pt x="1317" y="163"/>
                </a:lnTo>
                <a:lnTo>
                  <a:pt x="1341" y="208"/>
                </a:lnTo>
                <a:lnTo>
                  <a:pt x="1360" y="256"/>
                </a:lnTo>
                <a:lnTo>
                  <a:pt x="1370" y="307"/>
                </a:lnTo>
                <a:lnTo>
                  <a:pt x="1374" y="360"/>
                </a:lnTo>
                <a:lnTo>
                  <a:pt x="1372" y="405"/>
                </a:lnTo>
                <a:lnTo>
                  <a:pt x="1364" y="448"/>
                </a:lnTo>
                <a:lnTo>
                  <a:pt x="1350" y="489"/>
                </a:lnTo>
                <a:lnTo>
                  <a:pt x="1333" y="528"/>
                </a:lnTo>
                <a:lnTo>
                  <a:pt x="1311" y="564"/>
                </a:lnTo>
                <a:lnTo>
                  <a:pt x="1364" y="600"/>
                </a:lnTo>
                <a:lnTo>
                  <a:pt x="1411" y="642"/>
                </a:lnTo>
                <a:lnTo>
                  <a:pt x="1454" y="689"/>
                </a:lnTo>
                <a:lnTo>
                  <a:pt x="1491" y="740"/>
                </a:lnTo>
                <a:lnTo>
                  <a:pt x="1523" y="795"/>
                </a:lnTo>
                <a:lnTo>
                  <a:pt x="1549" y="854"/>
                </a:lnTo>
                <a:lnTo>
                  <a:pt x="1567" y="915"/>
                </a:lnTo>
                <a:lnTo>
                  <a:pt x="1578" y="981"/>
                </a:lnTo>
                <a:lnTo>
                  <a:pt x="1582" y="1048"/>
                </a:lnTo>
                <a:lnTo>
                  <a:pt x="1578" y="1114"/>
                </a:lnTo>
                <a:lnTo>
                  <a:pt x="1567" y="1178"/>
                </a:lnTo>
                <a:lnTo>
                  <a:pt x="1549" y="1239"/>
                </a:lnTo>
                <a:lnTo>
                  <a:pt x="1525" y="1296"/>
                </a:lnTo>
                <a:lnTo>
                  <a:pt x="1494" y="1351"/>
                </a:lnTo>
                <a:lnTo>
                  <a:pt x="1458" y="1402"/>
                </a:lnTo>
                <a:lnTo>
                  <a:pt x="1534" y="1444"/>
                </a:lnTo>
                <a:lnTo>
                  <a:pt x="1606" y="1491"/>
                </a:lnTo>
                <a:lnTo>
                  <a:pt x="1673" y="1543"/>
                </a:lnTo>
                <a:lnTo>
                  <a:pt x="1736" y="1602"/>
                </a:lnTo>
                <a:lnTo>
                  <a:pt x="1794" y="1665"/>
                </a:lnTo>
                <a:lnTo>
                  <a:pt x="1846" y="1733"/>
                </a:lnTo>
                <a:lnTo>
                  <a:pt x="1893" y="1806"/>
                </a:lnTo>
                <a:lnTo>
                  <a:pt x="1933" y="1884"/>
                </a:lnTo>
                <a:lnTo>
                  <a:pt x="1967" y="1964"/>
                </a:lnTo>
                <a:lnTo>
                  <a:pt x="1993" y="2047"/>
                </a:lnTo>
                <a:lnTo>
                  <a:pt x="2014" y="2134"/>
                </a:lnTo>
                <a:lnTo>
                  <a:pt x="2026" y="2223"/>
                </a:lnTo>
                <a:lnTo>
                  <a:pt x="2030" y="2315"/>
                </a:lnTo>
                <a:lnTo>
                  <a:pt x="2027" y="2394"/>
                </a:lnTo>
                <a:lnTo>
                  <a:pt x="2018" y="2471"/>
                </a:lnTo>
                <a:lnTo>
                  <a:pt x="2003" y="2547"/>
                </a:lnTo>
                <a:lnTo>
                  <a:pt x="1983" y="2621"/>
                </a:lnTo>
                <a:lnTo>
                  <a:pt x="47" y="2621"/>
                </a:lnTo>
                <a:lnTo>
                  <a:pt x="27" y="2547"/>
                </a:lnTo>
                <a:lnTo>
                  <a:pt x="12" y="2471"/>
                </a:lnTo>
                <a:lnTo>
                  <a:pt x="3" y="2394"/>
                </a:lnTo>
                <a:lnTo>
                  <a:pt x="0" y="2315"/>
                </a:lnTo>
                <a:lnTo>
                  <a:pt x="4" y="2223"/>
                </a:lnTo>
                <a:lnTo>
                  <a:pt x="16" y="2134"/>
                </a:lnTo>
                <a:lnTo>
                  <a:pt x="36" y="2047"/>
                </a:lnTo>
                <a:lnTo>
                  <a:pt x="63" y="1964"/>
                </a:lnTo>
                <a:lnTo>
                  <a:pt x="96" y="1884"/>
                </a:lnTo>
                <a:lnTo>
                  <a:pt x="136" y="1806"/>
                </a:lnTo>
                <a:lnTo>
                  <a:pt x="183" y="1733"/>
                </a:lnTo>
                <a:lnTo>
                  <a:pt x="236" y="1665"/>
                </a:lnTo>
                <a:lnTo>
                  <a:pt x="293" y="1602"/>
                </a:lnTo>
                <a:lnTo>
                  <a:pt x="356" y="1543"/>
                </a:lnTo>
                <a:lnTo>
                  <a:pt x="423" y="1491"/>
                </a:lnTo>
                <a:lnTo>
                  <a:pt x="496" y="1444"/>
                </a:lnTo>
                <a:lnTo>
                  <a:pt x="572" y="1402"/>
                </a:lnTo>
                <a:lnTo>
                  <a:pt x="536" y="1351"/>
                </a:lnTo>
                <a:lnTo>
                  <a:pt x="505" y="1296"/>
                </a:lnTo>
                <a:lnTo>
                  <a:pt x="481" y="1239"/>
                </a:lnTo>
                <a:lnTo>
                  <a:pt x="462" y="1178"/>
                </a:lnTo>
                <a:lnTo>
                  <a:pt x="451" y="1114"/>
                </a:lnTo>
                <a:lnTo>
                  <a:pt x="447" y="1048"/>
                </a:lnTo>
                <a:lnTo>
                  <a:pt x="451" y="981"/>
                </a:lnTo>
                <a:lnTo>
                  <a:pt x="463" y="915"/>
                </a:lnTo>
                <a:lnTo>
                  <a:pt x="481" y="854"/>
                </a:lnTo>
                <a:lnTo>
                  <a:pt x="506" y="795"/>
                </a:lnTo>
                <a:lnTo>
                  <a:pt x="538" y="740"/>
                </a:lnTo>
                <a:lnTo>
                  <a:pt x="576" y="689"/>
                </a:lnTo>
                <a:lnTo>
                  <a:pt x="619" y="642"/>
                </a:lnTo>
                <a:lnTo>
                  <a:pt x="666" y="600"/>
                </a:lnTo>
                <a:lnTo>
                  <a:pt x="718" y="564"/>
                </a:lnTo>
                <a:lnTo>
                  <a:pt x="697" y="528"/>
                </a:lnTo>
                <a:lnTo>
                  <a:pt x="679" y="489"/>
                </a:lnTo>
                <a:lnTo>
                  <a:pt x="666" y="448"/>
                </a:lnTo>
                <a:lnTo>
                  <a:pt x="658" y="405"/>
                </a:lnTo>
                <a:lnTo>
                  <a:pt x="655" y="360"/>
                </a:lnTo>
                <a:lnTo>
                  <a:pt x="659" y="307"/>
                </a:lnTo>
                <a:lnTo>
                  <a:pt x="670" y="256"/>
                </a:lnTo>
                <a:lnTo>
                  <a:pt x="688" y="208"/>
                </a:lnTo>
                <a:lnTo>
                  <a:pt x="713" y="163"/>
                </a:lnTo>
                <a:lnTo>
                  <a:pt x="743" y="123"/>
                </a:lnTo>
                <a:lnTo>
                  <a:pt x="778" y="88"/>
                </a:lnTo>
                <a:lnTo>
                  <a:pt x="818" y="57"/>
                </a:lnTo>
                <a:lnTo>
                  <a:pt x="863" y="33"/>
                </a:lnTo>
                <a:lnTo>
                  <a:pt x="911" y="14"/>
                </a:lnTo>
                <a:lnTo>
                  <a:pt x="962" y="4"/>
                </a:lnTo>
                <a:lnTo>
                  <a:pt x="1015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Freeform 38"/>
          <p:cNvSpPr>
            <a:spLocks noEditPoints="1"/>
          </p:cNvSpPr>
          <p:nvPr/>
        </p:nvSpPr>
        <p:spPr bwMode="auto">
          <a:xfrm>
            <a:off x="8052690" y="1941808"/>
            <a:ext cx="1272428" cy="1426217"/>
          </a:xfrm>
          <a:custGeom>
            <a:avLst/>
            <a:gdLst>
              <a:gd name="T0" fmla="*/ 245 w 2780"/>
              <a:gd name="T1" fmla="*/ 1806 h 3116"/>
              <a:gd name="T2" fmla="*/ 182 w 2780"/>
              <a:gd name="T3" fmla="*/ 1916 h 3116"/>
              <a:gd name="T4" fmla="*/ 236 w 2780"/>
              <a:gd name="T5" fmla="*/ 1984 h 3116"/>
              <a:gd name="T6" fmla="*/ 284 w 2780"/>
              <a:gd name="T7" fmla="*/ 1955 h 3116"/>
              <a:gd name="T8" fmla="*/ 297 w 2780"/>
              <a:gd name="T9" fmla="*/ 1851 h 3116"/>
              <a:gd name="T10" fmla="*/ 284 w 2780"/>
              <a:gd name="T11" fmla="*/ 1765 h 3116"/>
              <a:gd name="T12" fmla="*/ 874 w 2780"/>
              <a:gd name="T13" fmla="*/ 958 h 3116"/>
              <a:gd name="T14" fmla="*/ 809 w 2780"/>
              <a:gd name="T15" fmla="*/ 1087 h 3116"/>
              <a:gd name="T16" fmla="*/ 795 w 2780"/>
              <a:gd name="T17" fmla="*/ 1159 h 3116"/>
              <a:gd name="T18" fmla="*/ 992 w 2780"/>
              <a:gd name="T19" fmla="*/ 1066 h 3116"/>
              <a:gd name="T20" fmla="*/ 1055 w 2780"/>
              <a:gd name="T21" fmla="*/ 951 h 3116"/>
              <a:gd name="T22" fmla="*/ 1019 w 2780"/>
              <a:gd name="T23" fmla="*/ 900 h 3116"/>
              <a:gd name="T24" fmla="*/ 1919 w 2780"/>
              <a:gd name="T25" fmla="*/ 951 h 3116"/>
              <a:gd name="T26" fmla="*/ 2211 w 2780"/>
              <a:gd name="T27" fmla="*/ 1402 h 3116"/>
              <a:gd name="T28" fmla="*/ 2376 w 2780"/>
              <a:gd name="T29" fmla="*/ 1885 h 3116"/>
              <a:gd name="T30" fmla="*/ 2451 w 2780"/>
              <a:gd name="T31" fmla="*/ 2318 h 3116"/>
              <a:gd name="T32" fmla="*/ 2471 w 2780"/>
              <a:gd name="T33" fmla="*/ 2617 h 3116"/>
              <a:gd name="T34" fmla="*/ 2486 w 2780"/>
              <a:gd name="T35" fmla="*/ 2554 h 3116"/>
              <a:gd name="T36" fmla="*/ 2466 w 2780"/>
              <a:gd name="T37" fmla="*/ 1921 h 3116"/>
              <a:gd name="T38" fmla="*/ 2335 w 2780"/>
              <a:gd name="T39" fmla="*/ 1448 h 3116"/>
              <a:gd name="T40" fmla="*/ 2140 w 2780"/>
              <a:gd name="T41" fmla="*/ 1112 h 3116"/>
              <a:gd name="T42" fmla="*/ 1932 w 2780"/>
              <a:gd name="T43" fmla="*/ 895 h 3116"/>
              <a:gd name="T44" fmla="*/ 1760 w 2780"/>
              <a:gd name="T45" fmla="*/ 774 h 3116"/>
              <a:gd name="T46" fmla="*/ 1673 w 2780"/>
              <a:gd name="T47" fmla="*/ 731 h 3116"/>
              <a:gd name="T48" fmla="*/ 1359 w 2780"/>
              <a:gd name="T49" fmla="*/ 352 h 3116"/>
              <a:gd name="T50" fmla="*/ 1521 w 2780"/>
              <a:gd name="T51" fmla="*/ 384 h 3116"/>
              <a:gd name="T52" fmla="*/ 1837 w 2780"/>
              <a:gd name="T53" fmla="*/ 505 h 3116"/>
              <a:gd name="T54" fmla="*/ 2214 w 2780"/>
              <a:gd name="T55" fmla="*/ 773 h 3116"/>
              <a:gd name="T56" fmla="*/ 2541 w 2780"/>
              <a:gd name="T57" fmla="*/ 1222 h 3116"/>
              <a:gd name="T58" fmla="*/ 2719 w 2780"/>
              <a:gd name="T59" fmla="*/ 1779 h 3116"/>
              <a:gd name="T60" fmla="*/ 2780 w 2780"/>
              <a:gd name="T61" fmla="*/ 2362 h 3116"/>
              <a:gd name="T62" fmla="*/ 2757 w 2780"/>
              <a:gd name="T63" fmla="*/ 2856 h 3116"/>
              <a:gd name="T64" fmla="*/ 275 w 2780"/>
              <a:gd name="T65" fmla="*/ 3116 h 3116"/>
              <a:gd name="T66" fmla="*/ 408 w 2780"/>
              <a:gd name="T67" fmla="*/ 2735 h 3116"/>
              <a:gd name="T68" fmla="*/ 653 w 2780"/>
              <a:gd name="T69" fmla="*/ 2396 h 3116"/>
              <a:gd name="T70" fmla="*/ 908 w 2780"/>
              <a:gd name="T71" fmla="*/ 2140 h 3116"/>
              <a:gd name="T72" fmla="*/ 1053 w 2780"/>
              <a:gd name="T73" fmla="*/ 2024 h 3116"/>
              <a:gd name="T74" fmla="*/ 1305 w 2780"/>
              <a:gd name="T75" fmla="*/ 1844 h 3116"/>
              <a:gd name="T76" fmla="*/ 1398 w 2780"/>
              <a:gd name="T77" fmla="*/ 1768 h 3116"/>
              <a:gd name="T78" fmla="*/ 1371 w 2780"/>
              <a:gd name="T79" fmla="*/ 1777 h 3116"/>
              <a:gd name="T80" fmla="*/ 1204 w 2780"/>
              <a:gd name="T81" fmla="*/ 1821 h 3116"/>
              <a:gd name="T82" fmla="*/ 971 w 2780"/>
              <a:gd name="T83" fmla="*/ 1772 h 3116"/>
              <a:gd name="T84" fmla="*/ 899 w 2780"/>
              <a:gd name="T85" fmla="*/ 1842 h 3116"/>
              <a:gd name="T86" fmla="*/ 733 w 2780"/>
              <a:gd name="T87" fmla="*/ 2007 h 3116"/>
              <a:gd name="T88" fmla="*/ 588 w 2780"/>
              <a:gd name="T89" fmla="*/ 2171 h 3116"/>
              <a:gd name="T90" fmla="*/ 516 w 2780"/>
              <a:gd name="T91" fmla="*/ 2248 h 3116"/>
              <a:gd name="T92" fmla="*/ 383 w 2780"/>
              <a:gd name="T93" fmla="*/ 2229 h 3116"/>
              <a:gd name="T94" fmla="*/ 266 w 2780"/>
              <a:gd name="T95" fmla="*/ 2160 h 3116"/>
              <a:gd name="T96" fmla="*/ 200 w 2780"/>
              <a:gd name="T97" fmla="*/ 2146 h 3116"/>
              <a:gd name="T98" fmla="*/ 56 w 2780"/>
              <a:gd name="T99" fmla="*/ 2074 h 3116"/>
              <a:gd name="T100" fmla="*/ 2 w 2780"/>
              <a:gd name="T101" fmla="*/ 1901 h 3116"/>
              <a:gd name="T102" fmla="*/ 72 w 2780"/>
              <a:gd name="T103" fmla="*/ 1711 h 3116"/>
              <a:gd name="T104" fmla="*/ 151 w 2780"/>
              <a:gd name="T105" fmla="*/ 1556 h 3116"/>
              <a:gd name="T106" fmla="*/ 281 w 2780"/>
              <a:gd name="T107" fmla="*/ 1324 h 3116"/>
              <a:gd name="T108" fmla="*/ 406 w 2780"/>
              <a:gd name="T109" fmla="*/ 1105 h 3116"/>
              <a:gd name="T110" fmla="*/ 475 w 2780"/>
              <a:gd name="T111" fmla="*/ 985 h 3116"/>
              <a:gd name="T112" fmla="*/ 724 w 2780"/>
              <a:gd name="T113" fmla="*/ 174 h 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80" h="3116">
                <a:moveTo>
                  <a:pt x="284" y="1765"/>
                </a:moveTo>
                <a:lnTo>
                  <a:pt x="281" y="1768"/>
                </a:lnTo>
                <a:lnTo>
                  <a:pt x="272" y="1777"/>
                </a:lnTo>
                <a:lnTo>
                  <a:pt x="259" y="1790"/>
                </a:lnTo>
                <a:lnTo>
                  <a:pt x="245" y="1806"/>
                </a:lnTo>
                <a:lnTo>
                  <a:pt x="229" y="1826"/>
                </a:lnTo>
                <a:lnTo>
                  <a:pt x="214" y="1847"/>
                </a:lnTo>
                <a:lnTo>
                  <a:pt x="200" y="1871"/>
                </a:lnTo>
                <a:lnTo>
                  <a:pt x="189" y="1894"/>
                </a:lnTo>
                <a:lnTo>
                  <a:pt x="182" y="1916"/>
                </a:lnTo>
                <a:lnTo>
                  <a:pt x="182" y="1937"/>
                </a:lnTo>
                <a:lnTo>
                  <a:pt x="189" y="1955"/>
                </a:lnTo>
                <a:lnTo>
                  <a:pt x="203" y="1975"/>
                </a:lnTo>
                <a:lnTo>
                  <a:pt x="220" y="1982"/>
                </a:lnTo>
                <a:lnTo>
                  <a:pt x="236" y="1984"/>
                </a:lnTo>
                <a:lnTo>
                  <a:pt x="250" y="1980"/>
                </a:lnTo>
                <a:lnTo>
                  <a:pt x="264" y="1973"/>
                </a:lnTo>
                <a:lnTo>
                  <a:pt x="273" y="1964"/>
                </a:lnTo>
                <a:lnTo>
                  <a:pt x="281" y="1959"/>
                </a:lnTo>
                <a:lnTo>
                  <a:pt x="284" y="1955"/>
                </a:lnTo>
                <a:lnTo>
                  <a:pt x="291" y="1945"/>
                </a:lnTo>
                <a:lnTo>
                  <a:pt x="297" y="1927"/>
                </a:lnTo>
                <a:lnTo>
                  <a:pt x="299" y="1903"/>
                </a:lnTo>
                <a:lnTo>
                  <a:pt x="299" y="1878"/>
                </a:lnTo>
                <a:lnTo>
                  <a:pt x="297" y="1851"/>
                </a:lnTo>
                <a:lnTo>
                  <a:pt x="293" y="1826"/>
                </a:lnTo>
                <a:lnTo>
                  <a:pt x="290" y="1803"/>
                </a:lnTo>
                <a:lnTo>
                  <a:pt x="288" y="1783"/>
                </a:lnTo>
                <a:lnTo>
                  <a:pt x="284" y="1770"/>
                </a:lnTo>
                <a:lnTo>
                  <a:pt x="284" y="1765"/>
                </a:lnTo>
                <a:close/>
                <a:moveTo>
                  <a:pt x="981" y="900"/>
                </a:moveTo>
                <a:lnTo>
                  <a:pt x="949" y="907"/>
                </a:lnTo>
                <a:lnTo>
                  <a:pt x="920" y="920"/>
                </a:lnTo>
                <a:lnTo>
                  <a:pt x="895" y="936"/>
                </a:lnTo>
                <a:lnTo>
                  <a:pt x="874" y="958"/>
                </a:lnTo>
                <a:lnTo>
                  <a:pt x="856" y="983"/>
                </a:lnTo>
                <a:lnTo>
                  <a:pt x="839" y="1008"/>
                </a:lnTo>
                <a:lnTo>
                  <a:pt x="827" y="1035"/>
                </a:lnTo>
                <a:lnTo>
                  <a:pt x="818" y="1062"/>
                </a:lnTo>
                <a:lnTo>
                  <a:pt x="809" y="1087"/>
                </a:lnTo>
                <a:lnTo>
                  <a:pt x="804" y="1111"/>
                </a:lnTo>
                <a:lnTo>
                  <a:pt x="800" y="1130"/>
                </a:lnTo>
                <a:lnTo>
                  <a:pt x="796" y="1145"/>
                </a:lnTo>
                <a:lnTo>
                  <a:pt x="796" y="1155"/>
                </a:lnTo>
                <a:lnTo>
                  <a:pt x="795" y="1159"/>
                </a:lnTo>
                <a:lnTo>
                  <a:pt x="848" y="1146"/>
                </a:lnTo>
                <a:lnTo>
                  <a:pt x="895" y="1130"/>
                </a:lnTo>
                <a:lnTo>
                  <a:pt x="933" y="1111"/>
                </a:lnTo>
                <a:lnTo>
                  <a:pt x="965" y="1089"/>
                </a:lnTo>
                <a:lnTo>
                  <a:pt x="992" y="1066"/>
                </a:lnTo>
                <a:lnTo>
                  <a:pt x="1014" y="1040"/>
                </a:lnTo>
                <a:lnTo>
                  <a:pt x="1030" y="1015"/>
                </a:lnTo>
                <a:lnTo>
                  <a:pt x="1041" y="992"/>
                </a:lnTo>
                <a:lnTo>
                  <a:pt x="1050" y="970"/>
                </a:lnTo>
                <a:lnTo>
                  <a:pt x="1055" y="951"/>
                </a:lnTo>
                <a:lnTo>
                  <a:pt x="1059" y="933"/>
                </a:lnTo>
                <a:lnTo>
                  <a:pt x="1061" y="920"/>
                </a:lnTo>
                <a:lnTo>
                  <a:pt x="1061" y="911"/>
                </a:lnTo>
                <a:lnTo>
                  <a:pt x="1061" y="909"/>
                </a:lnTo>
                <a:lnTo>
                  <a:pt x="1019" y="900"/>
                </a:lnTo>
                <a:lnTo>
                  <a:pt x="981" y="900"/>
                </a:lnTo>
                <a:close/>
                <a:moveTo>
                  <a:pt x="1671" y="730"/>
                </a:moveTo>
                <a:lnTo>
                  <a:pt x="1761" y="798"/>
                </a:lnTo>
                <a:lnTo>
                  <a:pt x="1844" y="872"/>
                </a:lnTo>
                <a:lnTo>
                  <a:pt x="1919" y="951"/>
                </a:lnTo>
                <a:lnTo>
                  <a:pt x="1990" y="1033"/>
                </a:lnTo>
                <a:lnTo>
                  <a:pt x="2052" y="1121"/>
                </a:lnTo>
                <a:lnTo>
                  <a:pt x="2112" y="1213"/>
                </a:lnTo>
                <a:lnTo>
                  <a:pt x="2164" y="1306"/>
                </a:lnTo>
                <a:lnTo>
                  <a:pt x="2211" y="1402"/>
                </a:lnTo>
                <a:lnTo>
                  <a:pt x="2252" y="1499"/>
                </a:lnTo>
                <a:lnTo>
                  <a:pt x="2290" y="1596"/>
                </a:lnTo>
                <a:lnTo>
                  <a:pt x="2322" y="1693"/>
                </a:lnTo>
                <a:lnTo>
                  <a:pt x="2351" y="1790"/>
                </a:lnTo>
                <a:lnTo>
                  <a:pt x="2376" y="1885"/>
                </a:lnTo>
                <a:lnTo>
                  <a:pt x="2397" y="1979"/>
                </a:lnTo>
                <a:lnTo>
                  <a:pt x="2415" y="2070"/>
                </a:lnTo>
                <a:lnTo>
                  <a:pt x="2430" y="2157"/>
                </a:lnTo>
                <a:lnTo>
                  <a:pt x="2441" y="2239"/>
                </a:lnTo>
                <a:lnTo>
                  <a:pt x="2451" y="2318"/>
                </a:lnTo>
                <a:lnTo>
                  <a:pt x="2459" y="2392"/>
                </a:lnTo>
                <a:lnTo>
                  <a:pt x="2464" y="2459"/>
                </a:lnTo>
                <a:lnTo>
                  <a:pt x="2468" y="2518"/>
                </a:lnTo>
                <a:lnTo>
                  <a:pt x="2469" y="2572"/>
                </a:lnTo>
                <a:lnTo>
                  <a:pt x="2471" y="2617"/>
                </a:lnTo>
                <a:lnTo>
                  <a:pt x="2473" y="2653"/>
                </a:lnTo>
                <a:lnTo>
                  <a:pt x="2473" y="2678"/>
                </a:lnTo>
                <a:lnTo>
                  <a:pt x="2471" y="2694"/>
                </a:lnTo>
                <a:lnTo>
                  <a:pt x="2471" y="2701"/>
                </a:lnTo>
                <a:lnTo>
                  <a:pt x="2486" y="2554"/>
                </a:lnTo>
                <a:lnTo>
                  <a:pt x="2493" y="2414"/>
                </a:lnTo>
                <a:lnTo>
                  <a:pt x="2495" y="2281"/>
                </a:lnTo>
                <a:lnTo>
                  <a:pt x="2489" y="2155"/>
                </a:lnTo>
                <a:lnTo>
                  <a:pt x="2480" y="2034"/>
                </a:lnTo>
                <a:lnTo>
                  <a:pt x="2466" y="1921"/>
                </a:lnTo>
                <a:lnTo>
                  <a:pt x="2446" y="1815"/>
                </a:lnTo>
                <a:lnTo>
                  <a:pt x="2424" y="1714"/>
                </a:lnTo>
                <a:lnTo>
                  <a:pt x="2397" y="1619"/>
                </a:lnTo>
                <a:lnTo>
                  <a:pt x="2367" y="1531"/>
                </a:lnTo>
                <a:lnTo>
                  <a:pt x="2335" y="1448"/>
                </a:lnTo>
                <a:lnTo>
                  <a:pt x="2299" y="1371"/>
                </a:lnTo>
                <a:lnTo>
                  <a:pt x="2261" y="1297"/>
                </a:lnTo>
                <a:lnTo>
                  <a:pt x="2221" y="1231"/>
                </a:lnTo>
                <a:lnTo>
                  <a:pt x="2182" y="1170"/>
                </a:lnTo>
                <a:lnTo>
                  <a:pt x="2140" y="1112"/>
                </a:lnTo>
                <a:lnTo>
                  <a:pt x="2097" y="1060"/>
                </a:lnTo>
                <a:lnTo>
                  <a:pt x="2056" y="1012"/>
                </a:lnTo>
                <a:lnTo>
                  <a:pt x="2013" y="969"/>
                </a:lnTo>
                <a:lnTo>
                  <a:pt x="1972" y="929"/>
                </a:lnTo>
                <a:lnTo>
                  <a:pt x="1932" y="895"/>
                </a:lnTo>
                <a:lnTo>
                  <a:pt x="1893" y="863"/>
                </a:lnTo>
                <a:lnTo>
                  <a:pt x="1857" y="836"/>
                </a:lnTo>
                <a:lnTo>
                  <a:pt x="1822" y="812"/>
                </a:lnTo>
                <a:lnTo>
                  <a:pt x="1790" y="792"/>
                </a:lnTo>
                <a:lnTo>
                  <a:pt x="1760" y="774"/>
                </a:lnTo>
                <a:lnTo>
                  <a:pt x="1734" y="760"/>
                </a:lnTo>
                <a:lnTo>
                  <a:pt x="1713" y="749"/>
                </a:lnTo>
                <a:lnTo>
                  <a:pt x="1695" y="740"/>
                </a:lnTo>
                <a:lnTo>
                  <a:pt x="1682" y="735"/>
                </a:lnTo>
                <a:lnTo>
                  <a:pt x="1673" y="731"/>
                </a:lnTo>
                <a:lnTo>
                  <a:pt x="1671" y="730"/>
                </a:lnTo>
                <a:close/>
                <a:moveTo>
                  <a:pt x="947" y="0"/>
                </a:moveTo>
                <a:lnTo>
                  <a:pt x="1059" y="0"/>
                </a:lnTo>
                <a:lnTo>
                  <a:pt x="1355" y="352"/>
                </a:lnTo>
                <a:lnTo>
                  <a:pt x="1359" y="352"/>
                </a:lnTo>
                <a:lnTo>
                  <a:pt x="1375" y="354"/>
                </a:lnTo>
                <a:lnTo>
                  <a:pt x="1400" y="357"/>
                </a:lnTo>
                <a:lnTo>
                  <a:pt x="1432" y="363"/>
                </a:lnTo>
                <a:lnTo>
                  <a:pt x="1472" y="372"/>
                </a:lnTo>
                <a:lnTo>
                  <a:pt x="1521" y="384"/>
                </a:lnTo>
                <a:lnTo>
                  <a:pt x="1574" y="399"/>
                </a:lnTo>
                <a:lnTo>
                  <a:pt x="1634" y="419"/>
                </a:lnTo>
                <a:lnTo>
                  <a:pt x="1697" y="442"/>
                </a:lnTo>
                <a:lnTo>
                  <a:pt x="1765" y="471"/>
                </a:lnTo>
                <a:lnTo>
                  <a:pt x="1837" y="505"/>
                </a:lnTo>
                <a:lnTo>
                  <a:pt x="1910" y="544"/>
                </a:lnTo>
                <a:lnTo>
                  <a:pt x="1986" y="591"/>
                </a:lnTo>
                <a:lnTo>
                  <a:pt x="2061" y="645"/>
                </a:lnTo>
                <a:lnTo>
                  <a:pt x="2139" y="704"/>
                </a:lnTo>
                <a:lnTo>
                  <a:pt x="2214" y="773"/>
                </a:lnTo>
                <a:lnTo>
                  <a:pt x="2288" y="850"/>
                </a:lnTo>
                <a:lnTo>
                  <a:pt x="2362" y="934"/>
                </a:lnTo>
                <a:lnTo>
                  <a:pt x="2430" y="1030"/>
                </a:lnTo>
                <a:lnTo>
                  <a:pt x="2489" y="1121"/>
                </a:lnTo>
                <a:lnTo>
                  <a:pt x="2541" y="1222"/>
                </a:lnTo>
                <a:lnTo>
                  <a:pt x="2588" y="1326"/>
                </a:lnTo>
                <a:lnTo>
                  <a:pt x="2627" y="1434"/>
                </a:lnTo>
                <a:lnTo>
                  <a:pt x="2663" y="1547"/>
                </a:lnTo>
                <a:lnTo>
                  <a:pt x="2694" y="1662"/>
                </a:lnTo>
                <a:lnTo>
                  <a:pt x="2719" y="1779"/>
                </a:lnTo>
                <a:lnTo>
                  <a:pt x="2739" y="1898"/>
                </a:lnTo>
                <a:lnTo>
                  <a:pt x="2755" y="2015"/>
                </a:lnTo>
                <a:lnTo>
                  <a:pt x="2768" y="2133"/>
                </a:lnTo>
                <a:lnTo>
                  <a:pt x="2775" y="2248"/>
                </a:lnTo>
                <a:lnTo>
                  <a:pt x="2780" y="2362"/>
                </a:lnTo>
                <a:lnTo>
                  <a:pt x="2780" y="2469"/>
                </a:lnTo>
                <a:lnTo>
                  <a:pt x="2778" y="2575"/>
                </a:lnTo>
                <a:lnTo>
                  <a:pt x="2775" y="2676"/>
                </a:lnTo>
                <a:lnTo>
                  <a:pt x="2768" y="2770"/>
                </a:lnTo>
                <a:lnTo>
                  <a:pt x="2757" y="2856"/>
                </a:lnTo>
                <a:lnTo>
                  <a:pt x="2746" y="2935"/>
                </a:lnTo>
                <a:lnTo>
                  <a:pt x="2732" y="3005"/>
                </a:lnTo>
                <a:lnTo>
                  <a:pt x="2717" y="3066"/>
                </a:lnTo>
                <a:lnTo>
                  <a:pt x="2699" y="3116"/>
                </a:lnTo>
                <a:lnTo>
                  <a:pt x="275" y="3116"/>
                </a:lnTo>
                <a:lnTo>
                  <a:pt x="288" y="3039"/>
                </a:lnTo>
                <a:lnTo>
                  <a:pt x="308" y="2962"/>
                </a:lnTo>
                <a:lnTo>
                  <a:pt x="336" y="2885"/>
                </a:lnTo>
                <a:lnTo>
                  <a:pt x="369" y="2809"/>
                </a:lnTo>
                <a:lnTo>
                  <a:pt x="408" y="2735"/>
                </a:lnTo>
                <a:lnTo>
                  <a:pt x="451" y="2662"/>
                </a:lnTo>
                <a:lnTo>
                  <a:pt x="498" y="2592"/>
                </a:lnTo>
                <a:lnTo>
                  <a:pt x="547" y="2523"/>
                </a:lnTo>
                <a:lnTo>
                  <a:pt x="599" y="2459"/>
                </a:lnTo>
                <a:lnTo>
                  <a:pt x="653" y="2396"/>
                </a:lnTo>
                <a:lnTo>
                  <a:pt x="705" y="2336"/>
                </a:lnTo>
                <a:lnTo>
                  <a:pt x="759" y="2281"/>
                </a:lnTo>
                <a:lnTo>
                  <a:pt x="811" y="2229"/>
                </a:lnTo>
                <a:lnTo>
                  <a:pt x="861" y="2182"/>
                </a:lnTo>
                <a:lnTo>
                  <a:pt x="908" y="2140"/>
                </a:lnTo>
                <a:lnTo>
                  <a:pt x="951" y="2103"/>
                </a:lnTo>
                <a:lnTo>
                  <a:pt x="990" y="2070"/>
                </a:lnTo>
                <a:lnTo>
                  <a:pt x="1025" y="2045"/>
                </a:lnTo>
                <a:lnTo>
                  <a:pt x="1052" y="2025"/>
                </a:lnTo>
                <a:lnTo>
                  <a:pt x="1053" y="2024"/>
                </a:lnTo>
                <a:lnTo>
                  <a:pt x="1120" y="1979"/>
                </a:lnTo>
                <a:lnTo>
                  <a:pt x="1177" y="1939"/>
                </a:lnTo>
                <a:lnTo>
                  <a:pt x="1228" y="1903"/>
                </a:lnTo>
                <a:lnTo>
                  <a:pt x="1269" y="1871"/>
                </a:lnTo>
                <a:lnTo>
                  <a:pt x="1305" y="1844"/>
                </a:lnTo>
                <a:lnTo>
                  <a:pt x="1335" y="1821"/>
                </a:lnTo>
                <a:lnTo>
                  <a:pt x="1359" y="1803"/>
                </a:lnTo>
                <a:lnTo>
                  <a:pt x="1377" y="1786"/>
                </a:lnTo>
                <a:lnTo>
                  <a:pt x="1389" y="1776"/>
                </a:lnTo>
                <a:lnTo>
                  <a:pt x="1398" y="1768"/>
                </a:lnTo>
                <a:lnTo>
                  <a:pt x="1404" y="1763"/>
                </a:lnTo>
                <a:lnTo>
                  <a:pt x="1406" y="1761"/>
                </a:lnTo>
                <a:lnTo>
                  <a:pt x="1400" y="1763"/>
                </a:lnTo>
                <a:lnTo>
                  <a:pt x="1389" y="1770"/>
                </a:lnTo>
                <a:lnTo>
                  <a:pt x="1371" y="1777"/>
                </a:lnTo>
                <a:lnTo>
                  <a:pt x="1348" y="1788"/>
                </a:lnTo>
                <a:lnTo>
                  <a:pt x="1317" y="1797"/>
                </a:lnTo>
                <a:lnTo>
                  <a:pt x="1283" y="1808"/>
                </a:lnTo>
                <a:lnTo>
                  <a:pt x="1246" y="1815"/>
                </a:lnTo>
                <a:lnTo>
                  <a:pt x="1204" y="1821"/>
                </a:lnTo>
                <a:lnTo>
                  <a:pt x="1159" y="1822"/>
                </a:lnTo>
                <a:lnTo>
                  <a:pt x="1114" y="1819"/>
                </a:lnTo>
                <a:lnTo>
                  <a:pt x="1068" y="1812"/>
                </a:lnTo>
                <a:lnTo>
                  <a:pt x="1019" y="1795"/>
                </a:lnTo>
                <a:lnTo>
                  <a:pt x="971" y="1772"/>
                </a:lnTo>
                <a:lnTo>
                  <a:pt x="967" y="1776"/>
                </a:lnTo>
                <a:lnTo>
                  <a:pt x="958" y="1785"/>
                </a:lnTo>
                <a:lnTo>
                  <a:pt x="944" y="1799"/>
                </a:lnTo>
                <a:lnTo>
                  <a:pt x="922" y="1819"/>
                </a:lnTo>
                <a:lnTo>
                  <a:pt x="899" y="1842"/>
                </a:lnTo>
                <a:lnTo>
                  <a:pt x="870" y="1869"/>
                </a:lnTo>
                <a:lnTo>
                  <a:pt x="839" y="1901"/>
                </a:lnTo>
                <a:lnTo>
                  <a:pt x="805" y="1934"/>
                </a:lnTo>
                <a:lnTo>
                  <a:pt x="771" y="1970"/>
                </a:lnTo>
                <a:lnTo>
                  <a:pt x="733" y="2007"/>
                </a:lnTo>
                <a:lnTo>
                  <a:pt x="698" y="2047"/>
                </a:lnTo>
                <a:lnTo>
                  <a:pt x="660" y="2087"/>
                </a:lnTo>
                <a:lnTo>
                  <a:pt x="624" y="2126"/>
                </a:lnTo>
                <a:lnTo>
                  <a:pt x="590" y="2166"/>
                </a:lnTo>
                <a:lnTo>
                  <a:pt x="588" y="2171"/>
                </a:lnTo>
                <a:lnTo>
                  <a:pt x="581" y="2182"/>
                </a:lnTo>
                <a:lnTo>
                  <a:pt x="570" y="2196"/>
                </a:lnTo>
                <a:lnTo>
                  <a:pt x="556" y="2214"/>
                </a:lnTo>
                <a:lnTo>
                  <a:pt x="538" y="2232"/>
                </a:lnTo>
                <a:lnTo>
                  <a:pt x="516" y="2248"/>
                </a:lnTo>
                <a:lnTo>
                  <a:pt x="494" y="2261"/>
                </a:lnTo>
                <a:lnTo>
                  <a:pt x="469" y="2268"/>
                </a:lnTo>
                <a:lnTo>
                  <a:pt x="444" y="2266"/>
                </a:lnTo>
                <a:lnTo>
                  <a:pt x="419" y="2254"/>
                </a:lnTo>
                <a:lnTo>
                  <a:pt x="383" y="2229"/>
                </a:lnTo>
                <a:lnTo>
                  <a:pt x="349" y="2209"/>
                </a:lnTo>
                <a:lnTo>
                  <a:pt x="320" y="2191"/>
                </a:lnTo>
                <a:lnTo>
                  <a:pt x="297" y="2176"/>
                </a:lnTo>
                <a:lnTo>
                  <a:pt x="279" y="2167"/>
                </a:lnTo>
                <a:lnTo>
                  <a:pt x="266" y="2160"/>
                </a:lnTo>
                <a:lnTo>
                  <a:pt x="263" y="2158"/>
                </a:lnTo>
                <a:lnTo>
                  <a:pt x="257" y="2158"/>
                </a:lnTo>
                <a:lnTo>
                  <a:pt x="245" y="2157"/>
                </a:lnTo>
                <a:lnTo>
                  <a:pt x="225" y="2151"/>
                </a:lnTo>
                <a:lnTo>
                  <a:pt x="200" y="2146"/>
                </a:lnTo>
                <a:lnTo>
                  <a:pt x="173" y="2139"/>
                </a:lnTo>
                <a:lnTo>
                  <a:pt x="142" y="2128"/>
                </a:lnTo>
                <a:lnTo>
                  <a:pt x="112" y="2113"/>
                </a:lnTo>
                <a:lnTo>
                  <a:pt x="83" y="2096"/>
                </a:lnTo>
                <a:lnTo>
                  <a:pt x="56" y="2074"/>
                </a:lnTo>
                <a:lnTo>
                  <a:pt x="34" y="2049"/>
                </a:lnTo>
                <a:lnTo>
                  <a:pt x="20" y="2018"/>
                </a:lnTo>
                <a:lnTo>
                  <a:pt x="6" y="1975"/>
                </a:lnTo>
                <a:lnTo>
                  <a:pt x="0" y="1937"/>
                </a:lnTo>
                <a:lnTo>
                  <a:pt x="2" y="1901"/>
                </a:lnTo>
                <a:lnTo>
                  <a:pt x="9" y="1865"/>
                </a:lnTo>
                <a:lnTo>
                  <a:pt x="20" y="1831"/>
                </a:lnTo>
                <a:lnTo>
                  <a:pt x="34" y="1794"/>
                </a:lnTo>
                <a:lnTo>
                  <a:pt x="52" y="1754"/>
                </a:lnTo>
                <a:lnTo>
                  <a:pt x="72" y="1711"/>
                </a:lnTo>
                <a:lnTo>
                  <a:pt x="81" y="1691"/>
                </a:lnTo>
                <a:lnTo>
                  <a:pt x="96" y="1664"/>
                </a:lnTo>
                <a:lnTo>
                  <a:pt x="112" y="1632"/>
                </a:lnTo>
                <a:lnTo>
                  <a:pt x="130" y="1596"/>
                </a:lnTo>
                <a:lnTo>
                  <a:pt x="151" y="1556"/>
                </a:lnTo>
                <a:lnTo>
                  <a:pt x="175" y="1513"/>
                </a:lnTo>
                <a:lnTo>
                  <a:pt x="200" y="1468"/>
                </a:lnTo>
                <a:lnTo>
                  <a:pt x="227" y="1421"/>
                </a:lnTo>
                <a:lnTo>
                  <a:pt x="254" y="1373"/>
                </a:lnTo>
                <a:lnTo>
                  <a:pt x="281" y="1324"/>
                </a:lnTo>
                <a:lnTo>
                  <a:pt x="308" y="1278"/>
                </a:lnTo>
                <a:lnTo>
                  <a:pt x="335" y="1231"/>
                </a:lnTo>
                <a:lnTo>
                  <a:pt x="360" y="1186"/>
                </a:lnTo>
                <a:lnTo>
                  <a:pt x="383" y="1143"/>
                </a:lnTo>
                <a:lnTo>
                  <a:pt x="406" y="1105"/>
                </a:lnTo>
                <a:lnTo>
                  <a:pt x="426" y="1071"/>
                </a:lnTo>
                <a:lnTo>
                  <a:pt x="442" y="1040"/>
                </a:lnTo>
                <a:lnTo>
                  <a:pt x="457" y="1015"/>
                </a:lnTo>
                <a:lnTo>
                  <a:pt x="468" y="997"/>
                </a:lnTo>
                <a:lnTo>
                  <a:pt x="475" y="985"/>
                </a:lnTo>
                <a:lnTo>
                  <a:pt x="477" y="981"/>
                </a:lnTo>
                <a:lnTo>
                  <a:pt x="611" y="740"/>
                </a:lnTo>
                <a:lnTo>
                  <a:pt x="755" y="584"/>
                </a:lnTo>
                <a:lnTo>
                  <a:pt x="651" y="174"/>
                </a:lnTo>
                <a:lnTo>
                  <a:pt x="724" y="174"/>
                </a:lnTo>
                <a:lnTo>
                  <a:pt x="963" y="347"/>
                </a:lnTo>
                <a:lnTo>
                  <a:pt x="999" y="350"/>
                </a:lnTo>
                <a:lnTo>
                  <a:pt x="947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8"/>
          <p:cNvSpPr>
            <a:spLocks noEditPoints="1"/>
          </p:cNvSpPr>
          <p:nvPr/>
        </p:nvSpPr>
        <p:spPr bwMode="auto">
          <a:xfrm>
            <a:off x="2702617" y="1903176"/>
            <a:ext cx="1504948" cy="1464850"/>
          </a:xfrm>
          <a:custGeom>
            <a:avLst/>
            <a:gdLst>
              <a:gd name="T0" fmla="*/ 1167 w 2965"/>
              <a:gd name="T1" fmla="*/ 2216 h 2886"/>
              <a:gd name="T2" fmla="*/ 1053 w 2965"/>
              <a:gd name="T3" fmla="*/ 2276 h 2886"/>
              <a:gd name="T4" fmla="*/ 1325 w 2965"/>
              <a:gd name="T5" fmla="*/ 2316 h 2886"/>
              <a:gd name="T6" fmla="*/ 1755 w 2965"/>
              <a:gd name="T7" fmla="*/ 2318 h 2886"/>
              <a:gd name="T8" fmla="*/ 2002 w 2965"/>
              <a:gd name="T9" fmla="*/ 2259 h 2886"/>
              <a:gd name="T10" fmla="*/ 1506 w 2965"/>
              <a:gd name="T11" fmla="*/ 2181 h 2886"/>
              <a:gd name="T12" fmla="*/ 1268 w 2965"/>
              <a:gd name="T13" fmla="*/ 2004 h 2886"/>
              <a:gd name="T14" fmla="*/ 1466 w 2965"/>
              <a:gd name="T15" fmla="*/ 2058 h 2886"/>
              <a:gd name="T16" fmla="*/ 1837 w 2965"/>
              <a:gd name="T17" fmla="*/ 2077 h 2886"/>
              <a:gd name="T18" fmla="*/ 1510 w 2965"/>
              <a:gd name="T19" fmla="*/ 1942 h 2886"/>
              <a:gd name="T20" fmla="*/ 1420 w 2965"/>
              <a:gd name="T21" fmla="*/ 1205 h 2886"/>
              <a:gd name="T22" fmla="*/ 1776 w 2965"/>
              <a:gd name="T23" fmla="*/ 1081 h 2886"/>
              <a:gd name="T24" fmla="*/ 1525 w 2965"/>
              <a:gd name="T25" fmla="*/ 6 h 2886"/>
              <a:gd name="T26" fmla="*/ 1689 w 2965"/>
              <a:gd name="T27" fmla="*/ 170 h 2886"/>
              <a:gd name="T28" fmla="*/ 1632 w 2965"/>
              <a:gd name="T29" fmla="*/ 371 h 2886"/>
              <a:gd name="T30" fmla="*/ 1749 w 2965"/>
              <a:gd name="T31" fmla="*/ 480 h 2886"/>
              <a:gd name="T32" fmla="*/ 1983 w 2965"/>
              <a:gd name="T33" fmla="*/ 718 h 2886"/>
              <a:gd name="T34" fmla="*/ 2153 w 2965"/>
              <a:gd name="T35" fmla="*/ 1136 h 2886"/>
              <a:gd name="T36" fmla="*/ 2174 w 2965"/>
              <a:gd name="T37" fmla="*/ 1540 h 2886"/>
              <a:gd name="T38" fmla="*/ 2008 w 2965"/>
              <a:gd name="T39" fmla="*/ 1858 h 2886"/>
              <a:gd name="T40" fmla="*/ 1966 w 2965"/>
              <a:gd name="T41" fmla="*/ 2023 h 2886"/>
              <a:gd name="T42" fmla="*/ 2132 w 2965"/>
              <a:gd name="T43" fmla="*/ 2160 h 2886"/>
              <a:gd name="T44" fmla="*/ 2183 w 2965"/>
              <a:gd name="T45" fmla="*/ 2208 h 2886"/>
              <a:gd name="T46" fmla="*/ 2162 w 2965"/>
              <a:gd name="T47" fmla="*/ 2309 h 2886"/>
              <a:gd name="T48" fmla="*/ 1980 w 2965"/>
              <a:gd name="T49" fmla="*/ 2398 h 2886"/>
              <a:gd name="T50" fmla="*/ 2021 w 2965"/>
              <a:gd name="T51" fmla="*/ 2469 h 2886"/>
              <a:gd name="T52" fmla="*/ 2267 w 2965"/>
              <a:gd name="T53" fmla="*/ 2448 h 2886"/>
              <a:gd name="T54" fmla="*/ 2643 w 2965"/>
              <a:gd name="T55" fmla="*/ 2398 h 2886"/>
              <a:gd name="T56" fmla="*/ 2876 w 2965"/>
              <a:gd name="T57" fmla="*/ 2436 h 2886"/>
              <a:gd name="T58" fmla="*/ 2961 w 2965"/>
              <a:gd name="T59" fmla="*/ 2484 h 2886"/>
              <a:gd name="T60" fmla="*/ 2691 w 2965"/>
              <a:gd name="T61" fmla="*/ 2811 h 2886"/>
              <a:gd name="T62" fmla="*/ 2522 w 2965"/>
              <a:gd name="T63" fmla="*/ 2823 h 2886"/>
              <a:gd name="T64" fmla="*/ 2229 w 2965"/>
              <a:gd name="T65" fmla="*/ 2872 h 2886"/>
              <a:gd name="T66" fmla="*/ 1858 w 2965"/>
              <a:gd name="T67" fmla="*/ 2853 h 2886"/>
              <a:gd name="T68" fmla="*/ 1624 w 2965"/>
              <a:gd name="T69" fmla="*/ 2710 h 2886"/>
              <a:gd name="T70" fmla="*/ 1506 w 2965"/>
              <a:gd name="T71" fmla="*/ 2570 h 2886"/>
              <a:gd name="T72" fmla="*/ 1403 w 2965"/>
              <a:gd name="T73" fmla="*/ 2663 h 2886"/>
              <a:gd name="T74" fmla="*/ 1114 w 2965"/>
              <a:gd name="T75" fmla="*/ 2846 h 2886"/>
              <a:gd name="T76" fmla="*/ 779 w 2965"/>
              <a:gd name="T77" fmla="*/ 2878 h 2886"/>
              <a:gd name="T78" fmla="*/ 454 w 2965"/>
              <a:gd name="T79" fmla="*/ 2807 h 2886"/>
              <a:gd name="T80" fmla="*/ 226 w 2965"/>
              <a:gd name="T81" fmla="*/ 2811 h 2886"/>
              <a:gd name="T82" fmla="*/ 154 w 2965"/>
              <a:gd name="T83" fmla="*/ 2840 h 2886"/>
              <a:gd name="T84" fmla="*/ 289 w 2965"/>
              <a:gd name="T85" fmla="*/ 2400 h 2886"/>
              <a:gd name="T86" fmla="*/ 601 w 2965"/>
              <a:gd name="T87" fmla="*/ 2429 h 2886"/>
              <a:gd name="T88" fmla="*/ 875 w 2965"/>
              <a:gd name="T89" fmla="*/ 2480 h 2886"/>
              <a:gd name="T90" fmla="*/ 1034 w 2965"/>
              <a:gd name="T91" fmla="*/ 2438 h 2886"/>
              <a:gd name="T92" fmla="*/ 928 w 2965"/>
              <a:gd name="T93" fmla="*/ 2360 h 2886"/>
              <a:gd name="T94" fmla="*/ 833 w 2965"/>
              <a:gd name="T95" fmla="*/ 2206 h 2886"/>
              <a:gd name="T96" fmla="*/ 909 w 2965"/>
              <a:gd name="T97" fmla="*/ 2132 h 2886"/>
              <a:gd name="T98" fmla="*/ 1088 w 2965"/>
              <a:gd name="T99" fmla="*/ 1980 h 2886"/>
              <a:gd name="T100" fmla="*/ 924 w 2965"/>
              <a:gd name="T101" fmla="*/ 1825 h 2886"/>
              <a:gd name="T102" fmla="*/ 783 w 2965"/>
              <a:gd name="T103" fmla="*/ 1553 h 2886"/>
              <a:gd name="T104" fmla="*/ 808 w 2965"/>
              <a:gd name="T105" fmla="*/ 1133 h 2886"/>
              <a:gd name="T106" fmla="*/ 1027 w 2965"/>
              <a:gd name="T107" fmla="*/ 666 h 2886"/>
              <a:gd name="T108" fmla="*/ 1344 w 2965"/>
              <a:gd name="T109" fmla="*/ 394 h 2886"/>
              <a:gd name="T110" fmla="*/ 1257 w 2965"/>
              <a:gd name="T111" fmla="*/ 219 h 2886"/>
              <a:gd name="T112" fmla="*/ 1379 w 2965"/>
              <a:gd name="T113" fmla="*/ 23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65" h="2886">
                <a:moveTo>
                  <a:pt x="1506" y="2181"/>
                </a:moveTo>
                <a:lnTo>
                  <a:pt x="1413" y="2185"/>
                </a:lnTo>
                <a:lnTo>
                  <a:pt x="1325" y="2193"/>
                </a:lnTo>
                <a:lnTo>
                  <a:pt x="1242" y="2204"/>
                </a:lnTo>
                <a:lnTo>
                  <a:pt x="1167" y="2216"/>
                </a:lnTo>
                <a:lnTo>
                  <a:pt x="1101" y="2229"/>
                </a:lnTo>
                <a:lnTo>
                  <a:pt x="1042" y="2242"/>
                </a:lnTo>
                <a:lnTo>
                  <a:pt x="996" y="2256"/>
                </a:lnTo>
                <a:lnTo>
                  <a:pt x="1023" y="2265"/>
                </a:lnTo>
                <a:lnTo>
                  <a:pt x="1053" y="2276"/>
                </a:lnTo>
                <a:lnTo>
                  <a:pt x="1091" y="2286"/>
                </a:lnTo>
                <a:lnTo>
                  <a:pt x="1137" y="2296"/>
                </a:lnTo>
                <a:lnTo>
                  <a:pt x="1190" y="2303"/>
                </a:lnTo>
                <a:lnTo>
                  <a:pt x="1253" y="2311"/>
                </a:lnTo>
                <a:lnTo>
                  <a:pt x="1325" y="2316"/>
                </a:lnTo>
                <a:lnTo>
                  <a:pt x="1411" y="2322"/>
                </a:lnTo>
                <a:lnTo>
                  <a:pt x="1510" y="2326"/>
                </a:lnTo>
                <a:lnTo>
                  <a:pt x="1599" y="2328"/>
                </a:lnTo>
                <a:lnTo>
                  <a:pt x="1681" y="2324"/>
                </a:lnTo>
                <a:lnTo>
                  <a:pt x="1755" y="2318"/>
                </a:lnTo>
                <a:lnTo>
                  <a:pt x="1820" y="2309"/>
                </a:lnTo>
                <a:lnTo>
                  <a:pt x="1877" y="2297"/>
                </a:lnTo>
                <a:lnTo>
                  <a:pt x="1926" y="2286"/>
                </a:lnTo>
                <a:lnTo>
                  <a:pt x="1968" y="2273"/>
                </a:lnTo>
                <a:lnTo>
                  <a:pt x="2002" y="2259"/>
                </a:lnTo>
                <a:lnTo>
                  <a:pt x="1904" y="2227"/>
                </a:lnTo>
                <a:lnTo>
                  <a:pt x="1803" y="2204"/>
                </a:lnTo>
                <a:lnTo>
                  <a:pt x="1702" y="2191"/>
                </a:lnTo>
                <a:lnTo>
                  <a:pt x="1603" y="2183"/>
                </a:lnTo>
                <a:lnTo>
                  <a:pt x="1506" y="2181"/>
                </a:lnTo>
                <a:close/>
                <a:moveTo>
                  <a:pt x="1510" y="1942"/>
                </a:moveTo>
                <a:lnTo>
                  <a:pt x="1447" y="1942"/>
                </a:lnTo>
                <a:lnTo>
                  <a:pt x="1384" y="1953"/>
                </a:lnTo>
                <a:lnTo>
                  <a:pt x="1325" y="1974"/>
                </a:lnTo>
                <a:lnTo>
                  <a:pt x="1268" y="2004"/>
                </a:lnTo>
                <a:lnTo>
                  <a:pt x="1204" y="2048"/>
                </a:lnTo>
                <a:lnTo>
                  <a:pt x="1143" y="2094"/>
                </a:lnTo>
                <a:lnTo>
                  <a:pt x="1240" y="2079"/>
                </a:lnTo>
                <a:lnTo>
                  <a:pt x="1348" y="2065"/>
                </a:lnTo>
                <a:lnTo>
                  <a:pt x="1466" y="2058"/>
                </a:lnTo>
                <a:lnTo>
                  <a:pt x="1592" y="2058"/>
                </a:lnTo>
                <a:lnTo>
                  <a:pt x="1721" y="2067"/>
                </a:lnTo>
                <a:lnTo>
                  <a:pt x="1852" y="2088"/>
                </a:lnTo>
                <a:lnTo>
                  <a:pt x="1845" y="2082"/>
                </a:lnTo>
                <a:lnTo>
                  <a:pt x="1837" y="2077"/>
                </a:lnTo>
                <a:lnTo>
                  <a:pt x="1774" y="2031"/>
                </a:lnTo>
                <a:lnTo>
                  <a:pt x="1710" y="1995"/>
                </a:lnTo>
                <a:lnTo>
                  <a:pt x="1643" y="1966"/>
                </a:lnTo>
                <a:lnTo>
                  <a:pt x="1576" y="1949"/>
                </a:lnTo>
                <a:lnTo>
                  <a:pt x="1510" y="1942"/>
                </a:lnTo>
                <a:close/>
                <a:moveTo>
                  <a:pt x="1420" y="750"/>
                </a:moveTo>
                <a:lnTo>
                  <a:pt x="1420" y="1081"/>
                </a:lnTo>
                <a:lnTo>
                  <a:pt x="1186" y="1081"/>
                </a:lnTo>
                <a:lnTo>
                  <a:pt x="1186" y="1205"/>
                </a:lnTo>
                <a:lnTo>
                  <a:pt x="1420" y="1205"/>
                </a:lnTo>
                <a:lnTo>
                  <a:pt x="1420" y="1536"/>
                </a:lnTo>
                <a:lnTo>
                  <a:pt x="1542" y="1536"/>
                </a:lnTo>
                <a:lnTo>
                  <a:pt x="1542" y="1205"/>
                </a:lnTo>
                <a:lnTo>
                  <a:pt x="1776" y="1205"/>
                </a:lnTo>
                <a:lnTo>
                  <a:pt x="1776" y="1081"/>
                </a:lnTo>
                <a:lnTo>
                  <a:pt x="1542" y="1081"/>
                </a:lnTo>
                <a:lnTo>
                  <a:pt x="1542" y="750"/>
                </a:lnTo>
                <a:lnTo>
                  <a:pt x="1420" y="750"/>
                </a:lnTo>
                <a:close/>
                <a:moveTo>
                  <a:pt x="1476" y="0"/>
                </a:moveTo>
                <a:lnTo>
                  <a:pt x="1525" y="6"/>
                </a:lnTo>
                <a:lnTo>
                  <a:pt x="1571" y="23"/>
                </a:lnTo>
                <a:lnTo>
                  <a:pt x="1613" y="50"/>
                </a:lnTo>
                <a:lnTo>
                  <a:pt x="1645" y="82"/>
                </a:lnTo>
                <a:lnTo>
                  <a:pt x="1671" y="124"/>
                </a:lnTo>
                <a:lnTo>
                  <a:pt x="1689" y="170"/>
                </a:lnTo>
                <a:lnTo>
                  <a:pt x="1694" y="219"/>
                </a:lnTo>
                <a:lnTo>
                  <a:pt x="1689" y="263"/>
                </a:lnTo>
                <a:lnTo>
                  <a:pt x="1677" y="303"/>
                </a:lnTo>
                <a:lnTo>
                  <a:pt x="1656" y="339"/>
                </a:lnTo>
                <a:lnTo>
                  <a:pt x="1632" y="371"/>
                </a:lnTo>
                <a:lnTo>
                  <a:pt x="1599" y="398"/>
                </a:lnTo>
                <a:lnTo>
                  <a:pt x="1630" y="411"/>
                </a:lnTo>
                <a:lnTo>
                  <a:pt x="1666" y="428"/>
                </a:lnTo>
                <a:lnTo>
                  <a:pt x="1706" y="451"/>
                </a:lnTo>
                <a:lnTo>
                  <a:pt x="1749" y="480"/>
                </a:lnTo>
                <a:lnTo>
                  <a:pt x="1795" y="514"/>
                </a:lnTo>
                <a:lnTo>
                  <a:pt x="1843" y="554"/>
                </a:lnTo>
                <a:lnTo>
                  <a:pt x="1890" y="602"/>
                </a:lnTo>
                <a:lnTo>
                  <a:pt x="1938" y="657"/>
                </a:lnTo>
                <a:lnTo>
                  <a:pt x="1983" y="718"/>
                </a:lnTo>
                <a:lnTo>
                  <a:pt x="2027" y="788"/>
                </a:lnTo>
                <a:lnTo>
                  <a:pt x="2065" y="866"/>
                </a:lnTo>
                <a:lnTo>
                  <a:pt x="2099" y="954"/>
                </a:lnTo>
                <a:lnTo>
                  <a:pt x="2130" y="1047"/>
                </a:lnTo>
                <a:lnTo>
                  <a:pt x="2153" y="1136"/>
                </a:lnTo>
                <a:lnTo>
                  <a:pt x="2170" y="1224"/>
                </a:lnTo>
                <a:lnTo>
                  <a:pt x="2181" y="1308"/>
                </a:lnTo>
                <a:lnTo>
                  <a:pt x="2185" y="1388"/>
                </a:lnTo>
                <a:lnTo>
                  <a:pt x="2183" y="1466"/>
                </a:lnTo>
                <a:lnTo>
                  <a:pt x="2174" y="1540"/>
                </a:lnTo>
                <a:lnTo>
                  <a:pt x="2157" y="1610"/>
                </a:lnTo>
                <a:lnTo>
                  <a:pt x="2132" y="1677"/>
                </a:lnTo>
                <a:lnTo>
                  <a:pt x="2099" y="1742"/>
                </a:lnTo>
                <a:lnTo>
                  <a:pt x="2058" y="1801"/>
                </a:lnTo>
                <a:lnTo>
                  <a:pt x="2008" y="1858"/>
                </a:lnTo>
                <a:lnTo>
                  <a:pt x="1951" y="1909"/>
                </a:lnTo>
                <a:lnTo>
                  <a:pt x="1885" y="1959"/>
                </a:lnTo>
                <a:lnTo>
                  <a:pt x="1900" y="1970"/>
                </a:lnTo>
                <a:lnTo>
                  <a:pt x="1915" y="1981"/>
                </a:lnTo>
                <a:lnTo>
                  <a:pt x="1966" y="2023"/>
                </a:lnTo>
                <a:lnTo>
                  <a:pt x="2012" y="2060"/>
                </a:lnTo>
                <a:lnTo>
                  <a:pt x="2050" y="2092"/>
                </a:lnTo>
                <a:lnTo>
                  <a:pt x="2082" y="2119"/>
                </a:lnTo>
                <a:lnTo>
                  <a:pt x="2109" y="2141"/>
                </a:lnTo>
                <a:lnTo>
                  <a:pt x="2132" y="2160"/>
                </a:lnTo>
                <a:lnTo>
                  <a:pt x="2149" y="2176"/>
                </a:lnTo>
                <a:lnTo>
                  <a:pt x="2162" y="2187"/>
                </a:lnTo>
                <a:lnTo>
                  <a:pt x="2172" y="2197"/>
                </a:lnTo>
                <a:lnTo>
                  <a:pt x="2179" y="2202"/>
                </a:lnTo>
                <a:lnTo>
                  <a:pt x="2183" y="2208"/>
                </a:lnTo>
                <a:lnTo>
                  <a:pt x="2185" y="2210"/>
                </a:lnTo>
                <a:lnTo>
                  <a:pt x="2219" y="2252"/>
                </a:lnTo>
                <a:lnTo>
                  <a:pt x="2183" y="2292"/>
                </a:lnTo>
                <a:lnTo>
                  <a:pt x="2176" y="2297"/>
                </a:lnTo>
                <a:lnTo>
                  <a:pt x="2162" y="2309"/>
                </a:lnTo>
                <a:lnTo>
                  <a:pt x="2143" y="2324"/>
                </a:lnTo>
                <a:lnTo>
                  <a:pt x="2115" y="2341"/>
                </a:lnTo>
                <a:lnTo>
                  <a:pt x="2079" y="2360"/>
                </a:lnTo>
                <a:lnTo>
                  <a:pt x="2035" y="2379"/>
                </a:lnTo>
                <a:lnTo>
                  <a:pt x="1980" y="2398"/>
                </a:lnTo>
                <a:lnTo>
                  <a:pt x="1915" y="2415"/>
                </a:lnTo>
                <a:lnTo>
                  <a:pt x="1940" y="2436"/>
                </a:lnTo>
                <a:lnTo>
                  <a:pt x="1964" y="2452"/>
                </a:lnTo>
                <a:lnTo>
                  <a:pt x="1991" y="2463"/>
                </a:lnTo>
                <a:lnTo>
                  <a:pt x="2021" y="2469"/>
                </a:lnTo>
                <a:lnTo>
                  <a:pt x="2058" y="2473"/>
                </a:lnTo>
                <a:lnTo>
                  <a:pt x="2099" y="2471"/>
                </a:lnTo>
                <a:lnTo>
                  <a:pt x="2147" y="2467"/>
                </a:lnTo>
                <a:lnTo>
                  <a:pt x="2202" y="2459"/>
                </a:lnTo>
                <a:lnTo>
                  <a:pt x="2267" y="2448"/>
                </a:lnTo>
                <a:lnTo>
                  <a:pt x="2341" y="2434"/>
                </a:lnTo>
                <a:lnTo>
                  <a:pt x="2425" y="2419"/>
                </a:lnTo>
                <a:lnTo>
                  <a:pt x="2505" y="2406"/>
                </a:lnTo>
                <a:lnTo>
                  <a:pt x="2579" y="2400"/>
                </a:lnTo>
                <a:lnTo>
                  <a:pt x="2643" y="2398"/>
                </a:lnTo>
                <a:lnTo>
                  <a:pt x="2702" y="2400"/>
                </a:lnTo>
                <a:lnTo>
                  <a:pt x="2756" y="2406"/>
                </a:lnTo>
                <a:lnTo>
                  <a:pt x="2801" y="2415"/>
                </a:lnTo>
                <a:lnTo>
                  <a:pt x="2841" y="2425"/>
                </a:lnTo>
                <a:lnTo>
                  <a:pt x="2876" y="2436"/>
                </a:lnTo>
                <a:lnTo>
                  <a:pt x="2902" y="2448"/>
                </a:lnTo>
                <a:lnTo>
                  <a:pt x="2925" y="2459"/>
                </a:lnTo>
                <a:lnTo>
                  <a:pt x="2942" y="2471"/>
                </a:lnTo>
                <a:lnTo>
                  <a:pt x="2955" y="2478"/>
                </a:lnTo>
                <a:lnTo>
                  <a:pt x="2961" y="2484"/>
                </a:lnTo>
                <a:lnTo>
                  <a:pt x="2965" y="2486"/>
                </a:lnTo>
                <a:lnTo>
                  <a:pt x="2815" y="2840"/>
                </a:lnTo>
                <a:lnTo>
                  <a:pt x="2769" y="2827"/>
                </a:lnTo>
                <a:lnTo>
                  <a:pt x="2727" y="2817"/>
                </a:lnTo>
                <a:lnTo>
                  <a:pt x="2691" y="2811"/>
                </a:lnTo>
                <a:lnTo>
                  <a:pt x="2657" y="2807"/>
                </a:lnTo>
                <a:lnTo>
                  <a:pt x="2626" y="2809"/>
                </a:lnTo>
                <a:lnTo>
                  <a:pt x="2594" y="2811"/>
                </a:lnTo>
                <a:lnTo>
                  <a:pt x="2560" y="2817"/>
                </a:lnTo>
                <a:lnTo>
                  <a:pt x="2522" y="2823"/>
                </a:lnTo>
                <a:lnTo>
                  <a:pt x="2480" y="2830"/>
                </a:lnTo>
                <a:lnTo>
                  <a:pt x="2430" y="2840"/>
                </a:lnTo>
                <a:lnTo>
                  <a:pt x="2373" y="2851"/>
                </a:lnTo>
                <a:lnTo>
                  <a:pt x="2307" y="2861"/>
                </a:lnTo>
                <a:lnTo>
                  <a:pt x="2229" y="2872"/>
                </a:lnTo>
                <a:lnTo>
                  <a:pt x="2137" y="2882"/>
                </a:lnTo>
                <a:lnTo>
                  <a:pt x="2060" y="2886"/>
                </a:lnTo>
                <a:lnTo>
                  <a:pt x="1987" y="2882"/>
                </a:lnTo>
                <a:lnTo>
                  <a:pt x="1921" y="2870"/>
                </a:lnTo>
                <a:lnTo>
                  <a:pt x="1858" y="2853"/>
                </a:lnTo>
                <a:lnTo>
                  <a:pt x="1801" y="2830"/>
                </a:lnTo>
                <a:lnTo>
                  <a:pt x="1749" y="2804"/>
                </a:lnTo>
                <a:lnTo>
                  <a:pt x="1702" y="2775"/>
                </a:lnTo>
                <a:lnTo>
                  <a:pt x="1660" y="2743"/>
                </a:lnTo>
                <a:lnTo>
                  <a:pt x="1624" y="2710"/>
                </a:lnTo>
                <a:lnTo>
                  <a:pt x="1590" y="2678"/>
                </a:lnTo>
                <a:lnTo>
                  <a:pt x="1563" y="2648"/>
                </a:lnTo>
                <a:lnTo>
                  <a:pt x="1538" y="2617"/>
                </a:lnTo>
                <a:lnTo>
                  <a:pt x="1519" y="2591"/>
                </a:lnTo>
                <a:lnTo>
                  <a:pt x="1506" y="2570"/>
                </a:lnTo>
                <a:lnTo>
                  <a:pt x="1495" y="2552"/>
                </a:lnTo>
                <a:lnTo>
                  <a:pt x="1489" y="2541"/>
                </a:lnTo>
                <a:lnTo>
                  <a:pt x="1487" y="2537"/>
                </a:lnTo>
                <a:lnTo>
                  <a:pt x="1447" y="2604"/>
                </a:lnTo>
                <a:lnTo>
                  <a:pt x="1403" y="2663"/>
                </a:lnTo>
                <a:lnTo>
                  <a:pt x="1352" y="2714"/>
                </a:lnTo>
                <a:lnTo>
                  <a:pt x="1299" y="2756"/>
                </a:lnTo>
                <a:lnTo>
                  <a:pt x="1240" y="2794"/>
                </a:lnTo>
                <a:lnTo>
                  <a:pt x="1179" y="2823"/>
                </a:lnTo>
                <a:lnTo>
                  <a:pt x="1114" y="2846"/>
                </a:lnTo>
                <a:lnTo>
                  <a:pt x="1049" y="2865"/>
                </a:lnTo>
                <a:lnTo>
                  <a:pt x="981" y="2876"/>
                </a:lnTo>
                <a:lnTo>
                  <a:pt x="914" y="2882"/>
                </a:lnTo>
                <a:lnTo>
                  <a:pt x="846" y="2882"/>
                </a:lnTo>
                <a:lnTo>
                  <a:pt x="779" y="2878"/>
                </a:lnTo>
                <a:lnTo>
                  <a:pt x="713" y="2868"/>
                </a:lnTo>
                <a:lnTo>
                  <a:pt x="650" y="2857"/>
                </a:lnTo>
                <a:lnTo>
                  <a:pt x="589" y="2840"/>
                </a:lnTo>
                <a:lnTo>
                  <a:pt x="517" y="2821"/>
                </a:lnTo>
                <a:lnTo>
                  <a:pt x="454" y="2807"/>
                </a:lnTo>
                <a:lnTo>
                  <a:pt x="395" y="2800"/>
                </a:lnTo>
                <a:lnTo>
                  <a:pt x="344" y="2798"/>
                </a:lnTo>
                <a:lnTo>
                  <a:pt x="298" y="2800"/>
                </a:lnTo>
                <a:lnTo>
                  <a:pt x="260" y="2806"/>
                </a:lnTo>
                <a:lnTo>
                  <a:pt x="226" y="2811"/>
                </a:lnTo>
                <a:lnTo>
                  <a:pt x="199" y="2819"/>
                </a:lnTo>
                <a:lnTo>
                  <a:pt x="178" y="2827"/>
                </a:lnTo>
                <a:lnTo>
                  <a:pt x="165" y="2834"/>
                </a:lnTo>
                <a:lnTo>
                  <a:pt x="156" y="2838"/>
                </a:lnTo>
                <a:lnTo>
                  <a:pt x="154" y="2840"/>
                </a:lnTo>
                <a:lnTo>
                  <a:pt x="0" y="2480"/>
                </a:lnTo>
                <a:lnTo>
                  <a:pt x="76" y="2448"/>
                </a:lnTo>
                <a:lnTo>
                  <a:pt x="150" y="2423"/>
                </a:lnTo>
                <a:lnTo>
                  <a:pt x="220" y="2408"/>
                </a:lnTo>
                <a:lnTo>
                  <a:pt x="289" y="2400"/>
                </a:lnTo>
                <a:lnTo>
                  <a:pt x="355" y="2396"/>
                </a:lnTo>
                <a:lnTo>
                  <a:pt x="420" y="2400"/>
                </a:lnTo>
                <a:lnTo>
                  <a:pt x="481" y="2406"/>
                </a:lnTo>
                <a:lnTo>
                  <a:pt x="542" y="2417"/>
                </a:lnTo>
                <a:lnTo>
                  <a:pt x="601" y="2429"/>
                </a:lnTo>
                <a:lnTo>
                  <a:pt x="658" y="2442"/>
                </a:lnTo>
                <a:lnTo>
                  <a:pt x="715" y="2453"/>
                </a:lnTo>
                <a:lnTo>
                  <a:pt x="770" y="2465"/>
                </a:lnTo>
                <a:lnTo>
                  <a:pt x="825" y="2474"/>
                </a:lnTo>
                <a:lnTo>
                  <a:pt x="875" y="2480"/>
                </a:lnTo>
                <a:lnTo>
                  <a:pt x="916" y="2480"/>
                </a:lnTo>
                <a:lnTo>
                  <a:pt x="954" y="2474"/>
                </a:lnTo>
                <a:lnTo>
                  <a:pt x="985" y="2465"/>
                </a:lnTo>
                <a:lnTo>
                  <a:pt x="1013" y="2453"/>
                </a:lnTo>
                <a:lnTo>
                  <a:pt x="1034" y="2438"/>
                </a:lnTo>
                <a:lnTo>
                  <a:pt x="1053" y="2423"/>
                </a:lnTo>
                <a:lnTo>
                  <a:pt x="1069" y="2408"/>
                </a:lnTo>
                <a:lnTo>
                  <a:pt x="1011" y="2393"/>
                </a:lnTo>
                <a:lnTo>
                  <a:pt x="966" y="2377"/>
                </a:lnTo>
                <a:lnTo>
                  <a:pt x="928" y="2360"/>
                </a:lnTo>
                <a:lnTo>
                  <a:pt x="897" y="2341"/>
                </a:lnTo>
                <a:lnTo>
                  <a:pt x="871" y="2322"/>
                </a:lnTo>
                <a:lnTo>
                  <a:pt x="846" y="2303"/>
                </a:lnTo>
                <a:lnTo>
                  <a:pt x="785" y="2256"/>
                </a:lnTo>
                <a:lnTo>
                  <a:pt x="833" y="2206"/>
                </a:lnTo>
                <a:lnTo>
                  <a:pt x="836" y="2202"/>
                </a:lnTo>
                <a:lnTo>
                  <a:pt x="846" y="2191"/>
                </a:lnTo>
                <a:lnTo>
                  <a:pt x="863" y="2176"/>
                </a:lnTo>
                <a:lnTo>
                  <a:pt x="884" y="2157"/>
                </a:lnTo>
                <a:lnTo>
                  <a:pt x="909" y="2132"/>
                </a:lnTo>
                <a:lnTo>
                  <a:pt x="937" y="2105"/>
                </a:lnTo>
                <a:lnTo>
                  <a:pt x="972" y="2077"/>
                </a:lnTo>
                <a:lnTo>
                  <a:pt x="1008" y="2044"/>
                </a:lnTo>
                <a:lnTo>
                  <a:pt x="1046" y="2014"/>
                </a:lnTo>
                <a:lnTo>
                  <a:pt x="1088" y="1980"/>
                </a:lnTo>
                <a:lnTo>
                  <a:pt x="1061" y="1959"/>
                </a:lnTo>
                <a:lnTo>
                  <a:pt x="1029" y="1932"/>
                </a:lnTo>
                <a:lnTo>
                  <a:pt x="994" y="1902"/>
                </a:lnTo>
                <a:lnTo>
                  <a:pt x="960" y="1865"/>
                </a:lnTo>
                <a:lnTo>
                  <a:pt x="924" y="1825"/>
                </a:lnTo>
                <a:lnTo>
                  <a:pt x="890" y="1780"/>
                </a:lnTo>
                <a:lnTo>
                  <a:pt x="857" y="1730"/>
                </a:lnTo>
                <a:lnTo>
                  <a:pt x="827" y="1675"/>
                </a:lnTo>
                <a:lnTo>
                  <a:pt x="802" y="1616"/>
                </a:lnTo>
                <a:lnTo>
                  <a:pt x="783" y="1553"/>
                </a:lnTo>
                <a:lnTo>
                  <a:pt x="770" y="1487"/>
                </a:lnTo>
                <a:lnTo>
                  <a:pt x="764" y="1414"/>
                </a:lnTo>
                <a:lnTo>
                  <a:pt x="768" y="1338"/>
                </a:lnTo>
                <a:lnTo>
                  <a:pt x="783" y="1235"/>
                </a:lnTo>
                <a:lnTo>
                  <a:pt x="808" y="1133"/>
                </a:lnTo>
                <a:lnTo>
                  <a:pt x="838" y="1032"/>
                </a:lnTo>
                <a:lnTo>
                  <a:pt x="878" y="933"/>
                </a:lnTo>
                <a:lnTo>
                  <a:pt x="922" y="840"/>
                </a:lnTo>
                <a:lnTo>
                  <a:pt x="972" y="750"/>
                </a:lnTo>
                <a:lnTo>
                  <a:pt x="1027" y="666"/>
                </a:lnTo>
                <a:lnTo>
                  <a:pt x="1086" y="592"/>
                </a:lnTo>
                <a:lnTo>
                  <a:pt x="1148" y="525"/>
                </a:lnTo>
                <a:lnTo>
                  <a:pt x="1211" y="470"/>
                </a:lnTo>
                <a:lnTo>
                  <a:pt x="1278" y="425"/>
                </a:lnTo>
                <a:lnTo>
                  <a:pt x="1344" y="394"/>
                </a:lnTo>
                <a:lnTo>
                  <a:pt x="1316" y="368"/>
                </a:lnTo>
                <a:lnTo>
                  <a:pt x="1291" y="335"/>
                </a:lnTo>
                <a:lnTo>
                  <a:pt x="1272" y="301"/>
                </a:lnTo>
                <a:lnTo>
                  <a:pt x="1261" y="261"/>
                </a:lnTo>
                <a:lnTo>
                  <a:pt x="1257" y="219"/>
                </a:lnTo>
                <a:lnTo>
                  <a:pt x="1263" y="170"/>
                </a:lnTo>
                <a:lnTo>
                  <a:pt x="1280" y="124"/>
                </a:lnTo>
                <a:lnTo>
                  <a:pt x="1304" y="82"/>
                </a:lnTo>
                <a:lnTo>
                  <a:pt x="1339" y="50"/>
                </a:lnTo>
                <a:lnTo>
                  <a:pt x="1379" y="23"/>
                </a:lnTo>
                <a:lnTo>
                  <a:pt x="1424" y="6"/>
                </a:lnTo>
                <a:lnTo>
                  <a:pt x="1476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33"/>
          <p:cNvSpPr>
            <a:spLocks noEditPoints="1"/>
          </p:cNvSpPr>
          <p:nvPr/>
        </p:nvSpPr>
        <p:spPr bwMode="auto">
          <a:xfrm>
            <a:off x="9599612" y="1941809"/>
            <a:ext cx="1143000" cy="1426217"/>
          </a:xfrm>
          <a:custGeom>
            <a:avLst/>
            <a:gdLst>
              <a:gd name="T0" fmla="*/ 424 w 2256"/>
              <a:gd name="T1" fmla="*/ 2363 h 2815"/>
              <a:gd name="T2" fmla="*/ 399 w 2256"/>
              <a:gd name="T3" fmla="*/ 2388 h 2815"/>
              <a:gd name="T4" fmla="*/ 399 w 2256"/>
              <a:gd name="T5" fmla="*/ 2426 h 2815"/>
              <a:gd name="T6" fmla="*/ 424 w 2256"/>
              <a:gd name="T7" fmla="*/ 2450 h 2815"/>
              <a:gd name="T8" fmla="*/ 1813 w 2256"/>
              <a:gd name="T9" fmla="*/ 2453 h 2815"/>
              <a:gd name="T10" fmla="*/ 1847 w 2256"/>
              <a:gd name="T11" fmla="*/ 2440 h 2815"/>
              <a:gd name="T12" fmla="*/ 1862 w 2256"/>
              <a:gd name="T13" fmla="*/ 2407 h 2815"/>
              <a:gd name="T14" fmla="*/ 1847 w 2256"/>
              <a:gd name="T15" fmla="*/ 2373 h 2815"/>
              <a:gd name="T16" fmla="*/ 1813 w 2256"/>
              <a:gd name="T17" fmla="*/ 2358 h 2815"/>
              <a:gd name="T18" fmla="*/ 443 w 2256"/>
              <a:gd name="T19" fmla="*/ 2005 h 2815"/>
              <a:gd name="T20" fmla="*/ 409 w 2256"/>
              <a:gd name="T21" fmla="*/ 2020 h 2815"/>
              <a:gd name="T22" fmla="*/ 394 w 2256"/>
              <a:gd name="T23" fmla="*/ 2054 h 2815"/>
              <a:gd name="T24" fmla="*/ 409 w 2256"/>
              <a:gd name="T25" fmla="*/ 2087 h 2815"/>
              <a:gd name="T26" fmla="*/ 443 w 2256"/>
              <a:gd name="T27" fmla="*/ 2101 h 2815"/>
              <a:gd name="T28" fmla="*/ 1832 w 2256"/>
              <a:gd name="T29" fmla="*/ 2098 h 2815"/>
              <a:gd name="T30" fmla="*/ 1857 w 2256"/>
              <a:gd name="T31" fmla="*/ 2071 h 2815"/>
              <a:gd name="T32" fmla="*/ 1857 w 2256"/>
              <a:gd name="T33" fmla="*/ 2035 h 2815"/>
              <a:gd name="T34" fmla="*/ 1832 w 2256"/>
              <a:gd name="T35" fmla="*/ 2010 h 2815"/>
              <a:gd name="T36" fmla="*/ 443 w 2256"/>
              <a:gd name="T37" fmla="*/ 2005 h 2815"/>
              <a:gd name="T38" fmla="*/ 737 w 2256"/>
              <a:gd name="T39" fmla="*/ 1711 h 2815"/>
              <a:gd name="T40" fmla="*/ 712 w 2256"/>
              <a:gd name="T41" fmla="*/ 1736 h 2815"/>
              <a:gd name="T42" fmla="*/ 712 w 2256"/>
              <a:gd name="T43" fmla="*/ 1774 h 2815"/>
              <a:gd name="T44" fmla="*/ 737 w 2256"/>
              <a:gd name="T45" fmla="*/ 1799 h 2815"/>
              <a:gd name="T46" fmla="*/ 1500 w 2256"/>
              <a:gd name="T47" fmla="*/ 1803 h 2815"/>
              <a:gd name="T48" fmla="*/ 1533 w 2256"/>
              <a:gd name="T49" fmla="*/ 1789 h 2815"/>
              <a:gd name="T50" fmla="*/ 1548 w 2256"/>
              <a:gd name="T51" fmla="*/ 1755 h 2815"/>
              <a:gd name="T52" fmla="*/ 1533 w 2256"/>
              <a:gd name="T53" fmla="*/ 1721 h 2815"/>
              <a:gd name="T54" fmla="*/ 1500 w 2256"/>
              <a:gd name="T55" fmla="*/ 1708 h 2815"/>
              <a:gd name="T56" fmla="*/ 756 w 2256"/>
              <a:gd name="T57" fmla="*/ 963 h 2815"/>
              <a:gd name="T58" fmla="*/ 723 w 2256"/>
              <a:gd name="T59" fmla="*/ 976 h 2815"/>
              <a:gd name="T60" fmla="*/ 708 w 2256"/>
              <a:gd name="T61" fmla="*/ 1010 h 2815"/>
              <a:gd name="T62" fmla="*/ 723 w 2256"/>
              <a:gd name="T63" fmla="*/ 1044 h 2815"/>
              <a:gd name="T64" fmla="*/ 756 w 2256"/>
              <a:gd name="T65" fmla="*/ 1058 h 2815"/>
              <a:gd name="T66" fmla="*/ 1519 w 2256"/>
              <a:gd name="T67" fmla="*/ 1054 h 2815"/>
              <a:gd name="T68" fmla="*/ 1544 w 2256"/>
              <a:gd name="T69" fmla="*/ 1029 h 2815"/>
              <a:gd name="T70" fmla="*/ 1544 w 2256"/>
              <a:gd name="T71" fmla="*/ 991 h 2815"/>
              <a:gd name="T72" fmla="*/ 1519 w 2256"/>
              <a:gd name="T73" fmla="*/ 966 h 2815"/>
              <a:gd name="T74" fmla="*/ 756 w 2256"/>
              <a:gd name="T75" fmla="*/ 963 h 2815"/>
              <a:gd name="T76" fmla="*/ 424 w 2256"/>
              <a:gd name="T77" fmla="*/ 564 h 2815"/>
              <a:gd name="T78" fmla="*/ 399 w 2256"/>
              <a:gd name="T79" fmla="*/ 588 h 2815"/>
              <a:gd name="T80" fmla="*/ 399 w 2256"/>
              <a:gd name="T81" fmla="*/ 625 h 2815"/>
              <a:gd name="T82" fmla="*/ 424 w 2256"/>
              <a:gd name="T83" fmla="*/ 651 h 2815"/>
              <a:gd name="T84" fmla="*/ 1813 w 2256"/>
              <a:gd name="T85" fmla="*/ 654 h 2815"/>
              <a:gd name="T86" fmla="*/ 1847 w 2256"/>
              <a:gd name="T87" fmla="*/ 641 h 2815"/>
              <a:gd name="T88" fmla="*/ 1862 w 2256"/>
              <a:gd name="T89" fmla="*/ 607 h 2815"/>
              <a:gd name="T90" fmla="*/ 1847 w 2256"/>
              <a:gd name="T91" fmla="*/ 574 h 2815"/>
              <a:gd name="T92" fmla="*/ 1813 w 2256"/>
              <a:gd name="T93" fmla="*/ 559 h 2815"/>
              <a:gd name="T94" fmla="*/ 193 w 2256"/>
              <a:gd name="T95" fmla="*/ 0 h 2815"/>
              <a:gd name="T96" fmla="*/ 536 w 2256"/>
              <a:gd name="T97" fmla="*/ 171 h 2815"/>
              <a:gd name="T98" fmla="*/ 852 w 2256"/>
              <a:gd name="T99" fmla="*/ 0 h 2815"/>
              <a:gd name="T100" fmla="*/ 1388 w 2256"/>
              <a:gd name="T101" fmla="*/ 149 h 2815"/>
              <a:gd name="T102" fmla="*/ 1698 w 2256"/>
              <a:gd name="T103" fmla="*/ 0 h 2815"/>
              <a:gd name="T104" fmla="*/ 2029 w 2256"/>
              <a:gd name="T105" fmla="*/ 607 h 2815"/>
              <a:gd name="T106" fmla="*/ 1711 w 2256"/>
              <a:gd name="T107" fmla="*/ 1739 h 2815"/>
              <a:gd name="T108" fmla="*/ 2045 w 2256"/>
              <a:gd name="T109" fmla="*/ 2407 h 2815"/>
              <a:gd name="T110" fmla="*/ 2256 w 2256"/>
              <a:gd name="T111" fmla="*/ 2815 h 2815"/>
              <a:gd name="T112" fmla="*/ 0 w 2256"/>
              <a:gd name="T113" fmla="*/ 2407 h 2815"/>
              <a:gd name="T114" fmla="*/ 193 w 2256"/>
              <a:gd name="T115" fmla="*/ 2054 h 2815"/>
              <a:gd name="T116" fmla="*/ 558 w 2256"/>
              <a:gd name="T117" fmla="*/ 1010 h 2815"/>
              <a:gd name="T118" fmla="*/ 193 w 2256"/>
              <a:gd name="T119" fmla="*/ 0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6" h="2815">
                <a:moveTo>
                  <a:pt x="443" y="2358"/>
                </a:moveTo>
                <a:lnTo>
                  <a:pt x="424" y="2363"/>
                </a:lnTo>
                <a:lnTo>
                  <a:pt x="409" y="2373"/>
                </a:lnTo>
                <a:lnTo>
                  <a:pt x="399" y="2388"/>
                </a:lnTo>
                <a:lnTo>
                  <a:pt x="394" y="2407"/>
                </a:lnTo>
                <a:lnTo>
                  <a:pt x="399" y="2426"/>
                </a:lnTo>
                <a:lnTo>
                  <a:pt x="409" y="2440"/>
                </a:lnTo>
                <a:lnTo>
                  <a:pt x="424" y="2450"/>
                </a:lnTo>
                <a:lnTo>
                  <a:pt x="443" y="2453"/>
                </a:lnTo>
                <a:lnTo>
                  <a:pt x="1813" y="2453"/>
                </a:lnTo>
                <a:lnTo>
                  <a:pt x="1832" y="2450"/>
                </a:lnTo>
                <a:lnTo>
                  <a:pt x="1847" y="2440"/>
                </a:lnTo>
                <a:lnTo>
                  <a:pt x="1857" y="2426"/>
                </a:lnTo>
                <a:lnTo>
                  <a:pt x="1862" y="2407"/>
                </a:lnTo>
                <a:lnTo>
                  <a:pt x="1857" y="2388"/>
                </a:lnTo>
                <a:lnTo>
                  <a:pt x="1847" y="2373"/>
                </a:lnTo>
                <a:lnTo>
                  <a:pt x="1832" y="2363"/>
                </a:lnTo>
                <a:lnTo>
                  <a:pt x="1813" y="2358"/>
                </a:lnTo>
                <a:lnTo>
                  <a:pt x="443" y="2358"/>
                </a:lnTo>
                <a:close/>
                <a:moveTo>
                  <a:pt x="443" y="2005"/>
                </a:moveTo>
                <a:lnTo>
                  <a:pt x="424" y="2010"/>
                </a:lnTo>
                <a:lnTo>
                  <a:pt x="409" y="2020"/>
                </a:lnTo>
                <a:lnTo>
                  <a:pt x="399" y="2035"/>
                </a:lnTo>
                <a:lnTo>
                  <a:pt x="394" y="2054"/>
                </a:lnTo>
                <a:lnTo>
                  <a:pt x="399" y="2071"/>
                </a:lnTo>
                <a:lnTo>
                  <a:pt x="409" y="2087"/>
                </a:lnTo>
                <a:lnTo>
                  <a:pt x="424" y="2098"/>
                </a:lnTo>
                <a:lnTo>
                  <a:pt x="443" y="2101"/>
                </a:lnTo>
                <a:lnTo>
                  <a:pt x="1813" y="2101"/>
                </a:lnTo>
                <a:lnTo>
                  <a:pt x="1832" y="2098"/>
                </a:lnTo>
                <a:lnTo>
                  <a:pt x="1847" y="2087"/>
                </a:lnTo>
                <a:lnTo>
                  <a:pt x="1857" y="2071"/>
                </a:lnTo>
                <a:lnTo>
                  <a:pt x="1862" y="2054"/>
                </a:lnTo>
                <a:lnTo>
                  <a:pt x="1857" y="2035"/>
                </a:lnTo>
                <a:lnTo>
                  <a:pt x="1847" y="2020"/>
                </a:lnTo>
                <a:lnTo>
                  <a:pt x="1832" y="2010"/>
                </a:lnTo>
                <a:lnTo>
                  <a:pt x="1813" y="2005"/>
                </a:lnTo>
                <a:lnTo>
                  <a:pt x="443" y="2005"/>
                </a:lnTo>
                <a:close/>
                <a:moveTo>
                  <a:pt x="756" y="1708"/>
                </a:moveTo>
                <a:lnTo>
                  <a:pt x="737" y="1711"/>
                </a:lnTo>
                <a:lnTo>
                  <a:pt x="723" y="1721"/>
                </a:lnTo>
                <a:lnTo>
                  <a:pt x="712" y="1736"/>
                </a:lnTo>
                <a:lnTo>
                  <a:pt x="708" y="1755"/>
                </a:lnTo>
                <a:lnTo>
                  <a:pt x="712" y="1774"/>
                </a:lnTo>
                <a:lnTo>
                  <a:pt x="723" y="1789"/>
                </a:lnTo>
                <a:lnTo>
                  <a:pt x="737" y="1799"/>
                </a:lnTo>
                <a:lnTo>
                  <a:pt x="756" y="1803"/>
                </a:lnTo>
                <a:lnTo>
                  <a:pt x="1500" y="1803"/>
                </a:lnTo>
                <a:lnTo>
                  <a:pt x="1519" y="1799"/>
                </a:lnTo>
                <a:lnTo>
                  <a:pt x="1533" y="1789"/>
                </a:lnTo>
                <a:lnTo>
                  <a:pt x="1544" y="1774"/>
                </a:lnTo>
                <a:lnTo>
                  <a:pt x="1548" y="1755"/>
                </a:lnTo>
                <a:lnTo>
                  <a:pt x="1544" y="1736"/>
                </a:lnTo>
                <a:lnTo>
                  <a:pt x="1533" y="1721"/>
                </a:lnTo>
                <a:lnTo>
                  <a:pt x="1519" y="1711"/>
                </a:lnTo>
                <a:lnTo>
                  <a:pt x="1500" y="1708"/>
                </a:lnTo>
                <a:lnTo>
                  <a:pt x="756" y="1708"/>
                </a:lnTo>
                <a:close/>
                <a:moveTo>
                  <a:pt x="756" y="963"/>
                </a:moveTo>
                <a:lnTo>
                  <a:pt x="737" y="966"/>
                </a:lnTo>
                <a:lnTo>
                  <a:pt x="723" y="976"/>
                </a:lnTo>
                <a:lnTo>
                  <a:pt x="712" y="991"/>
                </a:lnTo>
                <a:lnTo>
                  <a:pt x="708" y="1010"/>
                </a:lnTo>
                <a:lnTo>
                  <a:pt x="712" y="1029"/>
                </a:lnTo>
                <a:lnTo>
                  <a:pt x="723" y="1044"/>
                </a:lnTo>
                <a:lnTo>
                  <a:pt x="737" y="1054"/>
                </a:lnTo>
                <a:lnTo>
                  <a:pt x="756" y="1058"/>
                </a:lnTo>
                <a:lnTo>
                  <a:pt x="1500" y="1058"/>
                </a:lnTo>
                <a:lnTo>
                  <a:pt x="1519" y="1054"/>
                </a:lnTo>
                <a:lnTo>
                  <a:pt x="1533" y="1044"/>
                </a:lnTo>
                <a:lnTo>
                  <a:pt x="1544" y="1029"/>
                </a:lnTo>
                <a:lnTo>
                  <a:pt x="1548" y="1010"/>
                </a:lnTo>
                <a:lnTo>
                  <a:pt x="1544" y="991"/>
                </a:lnTo>
                <a:lnTo>
                  <a:pt x="1533" y="976"/>
                </a:lnTo>
                <a:lnTo>
                  <a:pt x="1519" y="966"/>
                </a:lnTo>
                <a:lnTo>
                  <a:pt x="1500" y="963"/>
                </a:lnTo>
                <a:lnTo>
                  <a:pt x="756" y="963"/>
                </a:lnTo>
                <a:close/>
                <a:moveTo>
                  <a:pt x="443" y="559"/>
                </a:moveTo>
                <a:lnTo>
                  <a:pt x="424" y="564"/>
                </a:lnTo>
                <a:lnTo>
                  <a:pt x="409" y="574"/>
                </a:lnTo>
                <a:lnTo>
                  <a:pt x="399" y="588"/>
                </a:lnTo>
                <a:lnTo>
                  <a:pt x="394" y="607"/>
                </a:lnTo>
                <a:lnTo>
                  <a:pt x="399" y="625"/>
                </a:lnTo>
                <a:lnTo>
                  <a:pt x="409" y="641"/>
                </a:lnTo>
                <a:lnTo>
                  <a:pt x="424" y="651"/>
                </a:lnTo>
                <a:lnTo>
                  <a:pt x="443" y="654"/>
                </a:lnTo>
                <a:lnTo>
                  <a:pt x="1813" y="654"/>
                </a:lnTo>
                <a:lnTo>
                  <a:pt x="1832" y="651"/>
                </a:lnTo>
                <a:lnTo>
                  <a:pt x="1847" y="641"/>
                </a:lnTo>
                <a:lnTo>
                  <a:pt x="1857" y="625"/>
                </a:lnTo>
                <a:lnTo>
                  <a:pt x="1862" y="607"/>
                </a:lnTo>
                <a:lnTo>
                  <a:pt x="1857" y="588"/>
                </a:lnTo>
                <a:lnTo>
                  <a:pt x="1847" y="574"/>
                </a:lnTo>
                <a:lnTo>
                  <a:pt x="1832" y="564"/>
                </a:lnTo>
                <a:lnTo>
                  <a:pt x="1813" y="559"/>
                </a:lnTo>
                <a:lnTo>
                  <a:pt x="443" y="559"/>
                </a:lnTo>
                <a:close/>
                <a:moveTo>
                  <a:pt x="193" y="0"/>
                </a:moveTo>
                <a:lnTo>
                  <a:pt x="536" y="0"/>
                </a:lnTo>
                <a:lnTo>
                  <a:pt x="536" y="171"/>
                </a:lnTo>
                <a:lnTo>
                  <a:pt x="852" y="171"/>
                </a:lnTo>
                <a:lnTo>
                  <a:pt x="852" y="0"/>
                </a:lnTo>
                <a:lnTo>
                  <a:pt x="1388" y="0"/>
                </a:lnTo>
                <a:lnTo>
                  <a:pt x="1388" y="149"/>
                </a:lnTo>
                <a:lnTo>
                  <a:pt x="1698" y="149"/>
                </a:lnTo>
                <a:lnTo>
                  <a:pt x="1698" y="0"/>
                </a:lnTo>
                <a:lnTo>
                  <a:pt x="2029" y="0"/>
                </a:lnTo>
                <a:lnTo>
                  <a:pt x="2029" y="607"/>
                </a:lnTo>
                <a:lnTo>
                  <a:pt x="1711" y="1010"/>
                </a:lnTo>
                <a:lnTo>
                  <a:pt x="1711" y="1739"/>
                </a:lnTo>
                <a:lnTo>
                  <a:pt x="2045" y="2054"/>
                </a:lnTo>
                <a:lnTo>
                  <a:pt x="2045" y="2407"/>
                </a:lnTo>
                <a:lnTo>
                  <a:pt x="2256" y="2407"/>
                </a:lnTo>
                <a:lnTo>
                  <a:pt x="2256" y="2815"/>
                </a:lnTo>
                <a:lnTo>
                  <a:pt x="0" y="2815"/>
                </a:lnTo>
                <a:lnTo>
                  <a:pt x="0" y="2407"/>
                </a:lnTo>
                <a:lnTo>
                  <a:pt x="193" y="2407"/>
                </a:lnTo>
                <a:lnTo>
                  <a:pt x="193" y="2054"/>
                </a:lnTo>
                <a:lnTo>
                  <a:pt x="558" y="1739"/>
                </a:lnTo>
                <a:lnTo>
                  <a:pt x="558" y="1010"/>
                </a:lnTo>
                <a:lnTo>
                  <a:pt x="193" y="607"/>
                </a:lnTo>
                <a:lnTo>
                  <a:pt x="193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4482059" y="1903464"/>
            <a:ext cx="1600199" cy="1464562"/>
          </a:xfrm>
          <a:custGeom>
            <a:avLst/>
            <a:gdLst>
              <a:gd name="T0" fmla="*/ 1022 w 2973"/>
              <a:gd name="T1" fmla="*/ 2095 h 2721"/>
              <a:gd name="T2" fmla="*/ 1009 w 2973"/>
              <a:gd name="T3" fmla="*/ 2202 h 2721"/>
              <a:gd name="T4" fmla="*/ 1470 w 2973"/>
              <a:gd name="T5" fmla="*/ 2143 h 2721"/>
              <a:gd name="T6" fmla="*/ 1941 w 2973"/>
              <a:gd name="T7" fmla="*/ 2093 h 2721"/>
              <a:gd name="T8" fmla="*/ 1303 w 2973"/>
              <a:gd name="T9" fmla="*/ 1825 h 2721"/>
              <a:gd name="T10" fmla="*/ 907 w 2973"/>
              <a:gd name="T11" fmla="*/ 1897 h 2721"/>
              <a:gd name="T12" fmla="*/ 1111 w 2973"/>
              <a:gd name="T13" fmla="*/ 1958 h 2721"/>
              <a:gd name="T14" fmla="*/ 1743 w 2973"/>
              <a:gd name="T15" fmla="*/ 1939 h 2721"/>
              <a:gd name="T16" fmla="*/ 1658 w 2973"/>
              <a:gd name="T17" fmla="*/ 1823 h 2721"/>
              <a:gd name="T18" fmla="*/ 1111 w 2973"/>
              <a:gd name="T19" fmla="*/ 1621 h 2721"/>
              <a:gd name="T20" fmla="*/ 898 w 2973"/>
              <a:gd name="T21" fmla="*/ 1786 h 2721"/>
              <a:gd name="T22" fmla="*/ 1189 w 2973"/>
              <a:gd name="T23" fmla="*/ 1725 h 2721"/>
              <a:gd name="T24" fmla="*/ 1875 w 2973"/>
              <a:gd name="T25" fmla="*/ 1738 h 2721"/>
              <a:gd name="T26" fmla="*/ 1595 w 2973"/>
              <a:gd name="T27" fmla="*/ 1594 h 2721"/>
              <a:gd name="T28" fmla="*/ 1708 w 2973"/>
              <a:gd name="T29" fmla="*/ 146 h 2721"/>
              <a:gd name="T30" fmla="*/ 1625 w 2973"/>
              <a:gd name="T31" fmla="*/ 485 h 2721"/>
              <a:gd name="T32" fmla="*/ 1723 w 2973"/>
              <a:gd name="T33" fmla="*/ 856 h 2721"/>
              <a:gd name="T34" fmla="*/ 1736 w 2973"/>
              <a:gd name="T35" fmla="*/ 1017 h 2721"/>
              <a:gd name="T36" fmla="*/ 1789 w 2973"/>
              <a:gd name="T37" fmla="*/ 950 h 2721"/>
              <a:gd name="T38" fmla="*/ 1950 w 2973"/>
              <a:gd name="T39" fmla="*/ 488 h 2721"/>
              <a:gd name="T40" fmla="*/ 2022 w 2973"/>
              <a:gd name="T41" fmla="*/ 167 h 2721"/>
              <a:gd name="T42" fmla="*/ 2355 w 2973"/>
              <a:gd name="T43" fmla="*/ 231 h 2721"/>
              <a:gd name="T44" fmla="*/ 2281 w 2973"/>
              <a:gd name="T45" fmla="*/ 570 h 2721"/>
              <a:gd name="T46" fmla="*/ 2130 w 2973"/>
              <a:gd name="T47" fmla="*/ 1048 h 2721"/>
              <a:gd name="T48" fmla="*/ 2150 w 2973"/>
              <a:gd name="T49" fmla="*/ 1180 h 2721"/>
              <a:gd name="T50" fmla="*/ 2437 w 2973"/>
              <a:gd name="T51" fmla="*/ 821 h 2721"/>
              <a:gd name="T52" fmla="*/ 2535 w 2973"/>
              <a:gd name="T53" fmla="*/ 472 h 2721"/>
              <a:gd name="T54" fmla="*/ 2868 w 2973"/>
              <a:gd name="T55" fmla="*/ 407 h 2721"/>
              <a:gd name="T56" fmla="*/ 2932 w 2973"/>
              <a:gd name="T57" fmla="*/ 740 h 2721"/>
              <a:gd name="T58" fmla="*/ 2640 w 2973"/>
              <a:gd name="T59" fmla="*/ 876 h 2721"/>
              <a:gd name="T60" fmla="*/ 2409 w 2973"/>
              <a:gd name="T61" fmla="*/ 1389 h 2721"/>
              <a:gd name="T62" fmla="*/ 2261 w 2973"/>
              <a:gd name="T63" fmla="*/ 1852 h 2721"/>
              <a:gd name="T64" fmla="*/ 2294 w 2973"/>
              <a:gd name="T65" fmla="*/ 2459 h 2721"/>
              <a:gd name="T66" fmla="*/ 2176 w 2973"/>
              <a:gd name="T67" fmla="*/ 2627 h 2721"/>
              <a:gd name="T68" fmla="*/ 1802 w 2973"/>
              <a:gd name="T69" fmla="*/ 2694 h 2721"/>
              <a:gd name="T70" fmla="*/ 950 w 2973"/>
              <a:gd name="T71" fmla="*/ 2673 h 2721"/>
              <a:gd name="T72" fmla="*/ 667 w 2973"/>
              <a:gd name="T73" fmla="*/ 2505 h 2721"/>
              <a:gd name="T74" fmla="*/ 743 w 2973"/>
              <a:gd name="T75" fmla="*/ 2084 h 2721"/>
              <a:gd name="T76" fmla="*/ 586 w 2973"/>
              <a:gd name="T77" fmla="*/ 1427 h 2721"/>
              <a:gd name="T78" fmla="*/ 342 w 2973"/>
              <a:gd name="T79" fmla="*/ 864 h 2721"/>
              <a:gd name="T80" fmla="*/ 40 w 2973"/>
              <a:gd name="T81" fmla="*/ 740 h 2721"/>
              <a:gd name="T82" fmla="*/ 105 w 2973"/>
              <a:gd name="T83" fmla="*/ 407 h 2721"/>
              <a:gd name="T84" fmla="*/ 438 w 2973"/>
              <a:gd name="T85" fmla="*/ 472 h 2721"/>
              <a:gd name="T86" fmla="*/ 554 w 2973"/>
              <a:gd name="T87" fmla="*/ 817 h 2721"/>
              <a:gd name="T88" fmla="*/ 834 w 2973"/>
              <a:gd name="T89" fmla="*/ 1202 h 2721"/>
              <a:gd name="T90" fmla="*/ 883 w 2973"/>
              <a:gd name="T91" fmla="*/ 1161 h 2721"/>
              <a:gd name="T92" fmla="*/ 809 w 2973"/>
              <a:gd name="T93" fmla="*/ 679 h 2721"/>
              <a:gd name="T94" fmla="*/ 613 w 2973"/>
              <a:gd name="T95" fmla="*/ 366 h 2721"/>
              <a:gd name="T96" fmla="*/ 852 w 2973"/>
              <a:gd name="T97" fmla="*/ 126 h 2721"/>
              <a:gd name="T98" fmla="*/ 1092 w 2973"/>
              <a:gd name="T99" fmla="*/ 366 h 2721"/>
              <a:gd name="T100" fmla="*/ 1081 w 2973"/>
              <a:gd name="T101" fmla="*/ 695 h 2721"/>
              <a:gd name="T102" fmla="*/ 1213 w 2973"/>
              <a:gd name="T103" fmla="*/ 991 h 2721"/>
              <a:gd name="T104" fmla="*/ 1261 w 2973"/>
              <a:gd name="T105" fmla="*/ 1054 h 2721"/>
              <a:gd name="T106" fmla="*/ 1331 w 2973"/>
              <a:gd name="T107" fmla="*/ 594 h 2721"/>
              <a:gd name="T108" fmla="*/ 1248 w 2973"/>
              <a:gd name="T109" fmla="*/ 239 h 2721"/>
              <a:gd name="T110" fmla="*/ 1486 w 2973"/>
              <a:gd name="T111" fmla="*/ 0 h 2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73" h="2721">
                <a:moveTo>
                  <a:pt x="1471" y="2043"/>
                </a:moveTo>
                <a:lnTo>
                  <a:pt x="1390" y="2045"/>
                </a:lnTo>
                <a:lnTo>
                  <a:pt x="1312" y="2050"/>
                </a:lnTo>
                <a:lnTo>
                  <a:pt x="1242" y="2058"/>
                </a:lnTo>
                <a:lnTo>
                  <a:pt x="1176" y="2065"/>
                </a:lnTo>
                <a:lnTo>
                  <a:pt x="1116" y="2076"/>
                </a:lnTo>
                <a:lnTo>
                  <a:pt x="1066" y="2085"/>
                </a:lnTo>
                <a:lnTo>
                  <a:pt x="1022" y="2095"/>
                </a:lnTo>
                <a:lnTo>
                  <a:pt x="985" y="2104"/>
                </a:lnTo>
                <a:lnTo>
                  <a:pt x="957" y="2111"/>
                </a:lnTo>
                <a:lnTo>
                  <a:pt x="939" y="2117"/>
                </a:lnTo>
                <a:lnTo>
                  <a:pt x="932" y="2121"/>
                </a:lnTo>
                <a:lnTo>
                  <a:pt x="963" y="2215"/>
                </a:lnTo>
                <a:lnTo>
                  <a:pt x="968" y="2213"/>
                </a:lnTo>
                <a:lnTo>
                  <a:pt x="983" y="2209"/>
                </a:lnTo>
                <a:lnTo>
                  <a:pt x="1009" y="2202"/>
                </a:lnTo>
                <a:lnTo>
                  <a:pt x="1042" y="2194"/>
                </a:lnTo>
                <a:lnTo>
                  <a:pt x="1083" y="2185"/>
                </a:lnTo>
                <a:lnTo>
                  <a:pt x="1131" y="2176"/>
                </a:lnTo>
                <a:lnTo>
                  <a:pt x="1187" y="2167"/>
                </a:lnTo>
                <a:lnTo>
                  <a:pt x="1250" y="2158"/>
                </a:lnTo>
                <a:lnTo>
                  <a:pt x="1318" y="2150"/>
                </a:lnTo>
                <a:lnTo>
                  <a:pt x="1392" y="2146"/>
                </a:lnTo>
                <a:lnTo>
                  <a:pt x="1470" y="2143"/>
                </a:lnTo>
                <a:lnTo>
                  <a:pt x="1553" y="2145"/>
                </a:lnTo>
                <a:lnTo>
                  <a:pt x="1640" y="2148"/>
                </a:lnTo>
                <a:lnTo>
                  <a:pt x="1728" y="2158"/>
                </a:lnTo>
                <a:lnTo>
                  <a:pt x="1823" y="2170"/>
                </a:lnTo>
                <a:lnTo>
                  <a:pt x="1917" y="2191"/>
                </a:lnTo>
                <a:lnTo>
                  <a:pt x="2013" y="2217"/>
                </a:lnTo>
                <a:lnTo>
                  <a:pt x="2043" y="2121"/>
                </a:lnTo>
                <a:lnTo>
                  <a:pt x="1941" y="2093"/>
                </a:lnTo>
                <a:lnTo>
                  <a:pt x="1841" y="2072"/>
                </a:lnTo>
                <a:lnTo>
                  <a:pt x="1743" y="2058"/>
                </a:lnTo>
                <a:lnTo>
                  <a:pt x="1649" y="2048"/>
                </a:lnTo>
                <a:lnTo>
                  <a:pt x="1558" y="2043"/>
                </a:lnTo>
                <a:lnTo>
                  <a:pt x="1471" y="2043"/>
                </a:lnTo>
                <a:close/>
                <a:moveTo>
                  <a:pt x="1471" y="1817"/>
                </a:moveTo>
                <a:lnTo>
                  <a:pt x="1385" y="1819"/>
                </a:lnTo>
                <a:lnTo>
                  <a:pt x="1303" y="1825"/>
                </a:lnTo>
                <a:lnTo>
                  <a:pt x="1227" y="1832"/>
                </a:lnTo>
                <a:lnTo>
                  <a:pt x="1157" y="1841"/>
                </a:lnTo>
                <a:lnTo>
                  <a:pt x="1096" y="1852"/>
                </a:lnTo>
                <a:lnTo>
                  <a:pt x="1041" y="1864"/>
                </a:lnTo>
                <a:lnTo>
                  <a:pt x="994" y="1873"/>
                </a:lnTo>
                <a:lnTo>
                  <a:pt x="956" y="1884"/>
                </a:lnTo>
                <a:lnTo>
                  <a:pt x="926" y="1891"/>
                </a:lnTo>
                <a:lnTo>
                  <a:pt x="907" y="1897"/>
                </a:lnTo>
                <a:lnTo>
                  <a:pt x="898" y="1901"/>
                </a:lnTo>
                <a:lnTo>
                  <a:pt x="932" y="2000"/>
                </a:lnTo>
                <a:lnTo>
                  <a:pt x="937" y="1999"/>
                </a:lnTo>
                <a:lnTo>
                  <a:pt x="954" y="1993"/>
                </a:lnTo>
                <a:lnTo>
                  <a:pt x="980" y="1987"/>
                </a:lnTo>
                <a:lnTo>
                  <a:pt x="1015" y="1978"/>
                </a:lnTo>
                <a:lnTo>
                  <a:pt x="1059" y="1969"/>
                </a:lnTo>
                <a:lnTo>
                  <a:pt x="1111" y="1958"/>
                </a:lnTo>
                <a:lnTo>
                  <a:pt x="1170" y="1949"/>
                </a:lnTo>
                <a:lnTo>
                  <a:pt x="1237" y="1939"/>
                </a:lnTo>
                <a:lnTo>
                  <a:pt x="1309" y="1932"/>
                </a:lnTo>
                <a:lnTo>
                  <a:pt x="1386" y="1926"/>
                </a:lnTo>
                <a:lnTo>
                  <a:pt x="1470" y="1925"/>
                </a:lnTo>
                <a:lnTo>
                  <a:pt x="1557" y="1925"/>
                </a:lnTo>
                <a:lnTo>
                  <a:pt x="1649" y="1930"/>
                </a:lnTo>
                <a:lnTo>
                  <a:pt x="1743" y="1939"/>
                </a:lnTo>
                <a:lnTo>
                  <a:pt x="1841" y="1954"/>
                </a:lnTo>
                <a:lnTo>
                  <a:pt x="1943" y="1974"/>
                </a:lnTo>
                <a:lnTo>
                  <a:pt x="2045" y="2000"/>
                </a:lnTo>
                <a:lnTo>
                  <a:pt x="2074" y="1899"/>
                </a:lnTo>
                <a:lnTo>
                  <a:pt x="1967" y="1871"/>
                </a:lnTo>
                <a:lnTo>
                  <a:pt x="1862" y="1849"/>
                </a:lnTo>
                <a:lnTo>
                  <a:pt x="1758" y="1834"/>
                </a:lnTo>
                <a:lnTo>
                  <a:pt x="1658" y="1823"/>
                </a:lnTo>
                <a:lnTo>
                  <a:pt x="1562" y="1819"/>
                </a:lnTo>
                <a:lnTo>
                  <a:pt x="1471" y="1817"/>
                </a:lnTo>
                <a:close/>
                <a:moveTo>
                  <a:pt x="1501" y="1592"/>
                </a:moveTo>
                <a:lnTo>
                  <a:pt x="1412" y="1592"/>
                </a:lnTo>
                <a:lnTo>
                  <a:pt x="1329" y="1597"/>
                </a:lnTo>
                <a:lnTo>
                  <a:pt x="1250" y="1603"/>
                </a:lnTo>
                <a:lnTo>
                  <a:pt x="1177" y="1612"/>
                </a:lnTo>
                <a:lnTo>
                  <a:pt x="1111" y="1621"/>
                </a:lnTo>
                <a:lnTo>
                  <a:pt x="1052" y="1633"/>
                </a:lnTo>
                <a:lnTo>
                  <a:pt x="998" y="1644"/>
                </a:lnTo>
                <a:lnTo>
                  <a:pt x="954" y="1653"/>
                </a:lnTo>
                <a:lnTo>
                  <a:pt x="917" y="1662"/>
                </a:lnTo>
                <a:lnTo>
                  <a:pt x="889" y="1671"/>
                </a:lnTo>
                <a:lnTo>
                  <a:pt x="870" y="1677"/>
                </a:lnTo>
                <a:lnTo>
                  <a:pt x="861" y="1679"/>
                </a:lnTo>
                <a:lnTo>
                  <a:pt x="898" y="1786"/>
                </a:lnTo>
                <a:lnTo>
                  <a:pt x="904" y="1784"/>
                </a:lnTo>
                <a:lnTo>
                  <a:pt x="919" y="1779"/>
                </a:lnTo>
                <a:lnTo>
                  <a:pt x="944" y="1773"/>
                </a:lnTo>
                <a:lnTo>
                  <a:pt x="978" y="1764"/>
                </a:lnTo>
                <a:lnTo>
                  <a:pt x="1018" y="1755"/>
                </a:lnTo>
                <a:lnTo>
                  <a:pt x="1068" y="1745"/>
                </a:lnTo>
                <a:lnTo>
                  <a:pt x="1126" y="1734"/>
                </a:lnTo>
                <a:lnTo>
                  <a:pt x="1189" y="1725"/>
                </a:lnTo>
                <a:lnTo>
                  <a:pt x="1257" y="1718"/>
                </a:lnTo>
                <a:lnTo>
                  <a:pt x="1333" y="1710"/>
                </a:lnTo>
                <a:lnTo>
                  <a:pt x="1414" y="1706"/>
                </a:lnTo>
                <a:lnTo>
                  <a:pt x="1499" y="1705"/>
                </a:lnTo>
                <a:lnTo>
                  <a:pt x="1588" y="1706"/>
                </a:lnTo>
                <a:lnTo>
                  <a:pt x="1680" y="1712"/>
                </a:lnTo>
                <a:lnTo>
                  <a:pt x="1777" y="1723"/>
                </a:lnTo>
                <a:lnTo>
                  <a:pt x="1875" y="1738"/>
                </a:lnTo>
                <a:lnTo>
                  <a:pt x="1976" y="1760"/>
                </a:lnTo>
                <a:lnTo>
                  <a:pt x="2080" y="1786"/>
                </a:lnTo>
                <a:lnTo>
                  <a:pt x="2111" y="1679"/>
                </a:lnTo>
                <a:lnTo>
                  <a:pt x="2002" y="1649"/>
                </a:lnTo>
                <a:lnTo>
                  <a:pt x="1897" y="1627"/>
                </a:lnTo>
                <a:lnTo>
                  <a:pt x="1793" y="1610"/>
                </a:lnTo>
                <a:lnTo>
                  <a:pt x="1693" y="1599"/>
                </a:lnTo>
                <a:lnTo>
                  <a:pt x="1595" y="1594"/>
                </a:lnTo>
                <a:lnTo>
                  <a:pt x="1501" y="1592"/>
                </a:lnTo>
                <a:close/>
                <a:moveTo>
                  <a:pt x="1486" y="0"/>
                </a:moveTo>
                <a:lnTo>
                  <a:pt x="1534" y="4"/>
                </a:lnTo>
                <a:lnTo>
                  <a:pt x="1581" y="19"/>
                </a:lnTo>
                <a:lnTo>
                  <a:pt x="1621" y="41"/>
                </a:lnTo>
                <a:lnTo>
                  <a:pt x="1656" y="71"/>
                </a:lnTo>
                <a:lnTo>
                  <a:pt x="1686" y="106"/>
                </a:lnTo>
                <a:lnTo>
                  <a:pt x="1708" y="146"/>
                </a:lnTo>
                <a:lnTo>
                  <a:pt x="1721" y="191"/>
                </a:lnTo>
                <a:lnTo>
                  <a:pt x="1727" y="239"/>
                </a:lnTo>
                <a:lnTo>
                  <a:pt x="1721" y="290"/>
                </a:lnTo>
                <a:lnTo>
                  <a:pt x="1706" y="337"/>
                </a:lnTo>
                <a:lnTo>
                  <a:pt x="1680" y="377"/>
                </a:lnTo>
                <a:lnTo>
                  <a:pt x="1649" y="414"/>
                </a:lnTo>
                <a:lnTo>
                  <a:pt x="1612" y="442"/>
                </a:lnTo>
                <a:lnTo>
                  <a:pt x="1625" y="485"/>
                </a:lnTo>
                <a:lnTo>
                  <a:pt x="1640" y="533"/>
                </a:lnTo>
                <a:lnTo>
                  <a:pt x="1655" y="583"/>
                </a:lnTo>
                <a:lnTo>
                  <a:pt x="1669" y="634"/>
                </a:lnTo>
                <a:lnTo>
                  <a:pt x="1684" y="686"/>
                </a:lnTo>
                <a:lnTo>
                  <a:pt x="1695" y="736"/>
                </a:lnTo>
                <a:lnTo>
                  <a:pt x="1706" y="782"/>
                </a:lnTo>
                <a:lnTo>
                  <a:pt x="1716" y="823"/>
                </a:lnTo>
                <a:lnTo>
                  <a:pt x="1723" y="856"/>
                </a:lnTo>
                <a:lnTo>
                  <a:pt x="1727" y="882"/>
                </a:lnTo>
                <a:lnTo>
                  <a:pt x="1728" y="901"/>
                </a:lnTo>
                <a:lnTo>
                  <a:pt x="1728" y="921"/>
                </a:lnTo>
                <a:lnTo>
                  <a:pt x="1730" y="941"/>
                </a:lnTo>
                <a:lnTo>
                  <a:pt x="1730" y="962"/>
                </a:lnTo>
                <a:lnTo>
                  <a:pt x="1732" y="982"/>
                </a:lnTo>
                <a:lnTo>
                  <a:pt x="1734" y="1000"/>
                </a:lnTo>
                <a:lnTo>
                  <a:pt x="1736" y="1017"/>
                </a:lnTo>
                <a:lnTo>
                  <a:pt x="1738" y="1030"/>
                </a:lnTo>
                <a:lnTo>
                  <a:pt x="1741" y="1037"/>
                </a:lnTo>
                <a:lnTo>
                  <a:pt x="1747" y="1041"/>
                </a:lnTo>
                <a:lnTo>
                  <a:pt x="1753" y="1037"/>
                </a:lnTo>
                <a:lnTo>
                  <a:pt x="1760" y="1028"/>
                </a:lnTo>
                <a:lnTo>
                  <a:pt x="1767" y="1011"/>
                </a:lnTo>
                <a:lnTo>
                  <a:pt x="1778" y="986"/>
                </a:lnTo>
                <a:lnTo>
                  <a:pt x="1789" y="950"/>
                </a:lnTo>
                <a:lnTo>
                  <a:pt x="1804" y="906"/>
                </a:lnTo>
                <a:lnTo>
                  <a:pt x="1832" y="827"/>
                </a:lnTo>
                <a:lnTo>
                  <a:pt x="1869" y="749"/>
                </a:lnTo>
                <a:lnTo>
                  <a:pt x="1912" y="677"/>
                </a:lnTo>
                <a:lnTo>
                  <a:pt x="1958" y="608"/>
                </a:lnTo>
                <a:lnTo>
                  <a:pt x="2006" y="551"/>
                </a:lnTo>
                <a:lnTo>
                  <a:pt x="1976" y="522"/>
                </a:lnTo>
                <a:lnTo>
                  <a:pt x="1950" y="488"/>
                </a:lnTo>
                <a:lnTo>
                  <a:pt x="1932" y="451"/>
                </a:lnTo>
                <a:lnTo>
                  <a:pt x="1921" y="411"/>
                </a:lnTo>
                <a:lnTo>
                  <a:pt x="1917" y="366"/>
                </a:lnTo>
                <a:lnTo>
                  <a:pt x="1921" y="318"/>
                </a:lnTo>
                <a:lnTo>
                  <a:pt x="1936" y="272"/>
                </a:lnTo>
                <a:lnTo>
                  <a:pt x="1958" y="231"/>
                </a:lnTo>
                <a:lnTo>
                  <a:pt x="1987" y="196"/>
                </a:lnTo>
                <a:lnTo>
                  <a:pt x="2022" y="167"/>
                </a:lnTo>
                <a:lnTo>
                  <a:pt x="2063" y="144"/>
                </a:lnTo>
                <a:lnTo>
                  <a:pt x="2108" y="132"/>
                </a:lnTo>
                <a:lnTo>
                  <a:pt x="2156" y="126"/>
                </a:lnTo>
                <a:lnTo>
                  <a:pt x="2204" y="132"/>
                </a:lnTo>
                <a:lnTo>
                  <a:pt x="2250" y="144"/>
                </a:lnTo>
                <a:lnTo>
                  <a:pt x="2291" y="167"/>
                </a:lnTo>
                <a:lnTo>
                  <a:pt x="2326" y="196"/>
                </a:lnTo>
                <a:lnTo>
                  <a:pt x="2355" y="231"/>
                </a:lnTo>
                <a:lnTo>
                  <a:pt x="2376" y="272"/>
                </a:lnTo>
                <a:lnTo>
                  <a:pt x="2390" y="318"/>
                </a:lnTo>
                <a:lnTo>
                  <a:pt x="2396" y="366"/>
                </a:lnTo>
                <a:lnTo>
                  <a:pt x="2390" y="416"/>
                </a:lnTo>
                <a:lnTo>
                  <a:pt x="2376" y="462"/>
                </a:lnTo>
                <a:lnTo>
                  <a:pt x="2352" y="505"/>
                </a:lnTo>
                <a:lnTo>
                  <a:pt x="2318" y="540"/>
                </a:lnTo>
                <a:lnTo>
                  <a:pt x="2281" y="570"/>
                </a:lnTo>
                <a:lnTo>
                  <a:pt x="2237" y="590"/>
                </a:lnTo>
                <a:lnTo>
                  <a:pt x="2189" y="603"/>
                </a:lnTo>
                <a:lnTo>
                  <a:pt x="2187" y="673"/>
                </a:lnTo>
                <a:lnTo>
                  <a:pt x="2180" y="749"/>
                </a:lnTo>
                <a:lnTo>
                  <a:pt x="2172" y="828"/>
                </a:lnTo>
                <a:lnTo>
                  <a:pt x="2159" y="906"/>
                </a:lnTo>
                <a:lnTo>
                  <a:pt x="2146" y="982"/>
                </a:lnTo>
                <a:lnTo>
                  <a:pt x="2130" y="1048"/>
                </a:lnTo>
                <a:lnTo>
                  <a:pt x="2120" y="1091"/>
                </a:lnTo>
                <a:lnTo>
                  <a:pt x="2113" y="1126"/>
                </a:lnTo>
                <a:lnTo>
                  <a:pt x="2111" y="1154"/>
                </a:lnTo>
                <a:lnTo>
                  <a:pt x="2111" y="1174"/>
                </a:lnTo>
                <a:lnTo>
                  <a:pt x="2115" y="1189"/>
                </a:lnTo>
                <a:lnTo>
                  <a:pt x="2122" y="1194"/>
                </a:lnTo>
                <a:lnTo>
                  <a:pt x="2135" y="1191"/>
                </a:lnTo>
                <a:lnTo>
                  <a:pt x="2150" y="1180"/>
                </a:lnTo>
                <a:lnTo>
                  <a:pt x="2169" y="1161"/>
                </a:lnTo>
                <a:lnTo>
                  <a:pt x="2193" y="1133"/>
                </a:lnTo>
                <a:lnTo>
                  <a:pt x="2218" y="1096"/>
                </a:lnTo>
                <a:lnTo>
                  <a:pt x="2250" y="1048"/>
                </a:lnTo>
                <a:lnTo>
                  <a:pt x="2292" y="989"/>
                </a:lnTo>
                <a:lnTo>
                  <a:pt x="2339" y="930"/>
                </a:lnTo>
                <a:lnTo>
                  <a:pt x="2387" y="875"/>
                </a:lnTo>
                <a:lnTo>
                  <a:pt x="2437" y="821"/>
                </a:lnTo>
                <a:lnTo>
                  <a:pt x="2485" y="771"/>
                </a:lnTo>
                <a:lnTo>
                  <a:pt x="2529" y="729"/>
                </a:lnTo>
                <a:lnTo>
                  <a:pt x="2511" y="692"/>
                </a:lnTo>
                <a:lnTo>
                  <a:pt x="2498" y="649"/>
                </a:lnTo>
                <a:lnTo>
                  <a:pt x="2494" y="605"/>
                </a:lnTo>
                <a:lnTo>
                  <a:pt x="2500" y="557"/>
                </a:lnTo>
                <a:lnTo>
                  <a:pt x="2512" y="512"/>
                </a:lnTo>
                <a:lnTo>
                  <a:pt x="2535" y="472"/>
                </a:lnTo>
                <a:lnTo>
                  <a:pt x="2564" y="437"/>
                </a:lnTo>
                <a:lnTo>
                  <a:pt x="2599" y="407"/>
                </a:lnTo>
                <a:lnTo>
                  <a:pt x="2640" y="385"/>
                </a:lnTo>
                <a:lnTo>
                  <a:pt x="2684" y="372"/>
                </a:lnTo>
                <a:lnTo>
                  <a:pt x="2734" y="366"/>
                </a:lnTo>
                <a:lnTo>
                  <a:pt x="2782" y="372"/>
                </a:lnTo>
                <a:lnTo>
                  <a:pt x="2827" y="385"/>
                </a:lnTo>
                <a:lnTo>
                  <a:pt x="2868" y="407"/>
                </a:lnTo>
                <a:lnTo>
                  <a:pt x="2903" y="437"/>
                </a:lnTo>
                <a:lnTo>
                  <a:pt x="2932" y="472"/>
                </a:lnTo>
                <a:lnTo>
                  <a:pt x="2954" y="512"/>
                </a:lnTo>
                <a:lnTo>
                  <a:pt x="2967" y="557"/>
                </a:lnTo>
                <a:lnTo>
                  <a:pt x="2973" y="605"/>
                </a:lnTo>
                <a:lnTo>
                  <a:pt x="2967" y="655"/>
                </a:lnTo>
                <a:lnTo>
                  <a:pt x="2954" y="699"/>
                </a:lnTo>
                <a:lnTo>
                  <a:pt x="2932" y="740"/>
                </a:lnTo>
                <a:lnTo>
                  <a:pt x="2903" y="775"/>
                </a:lnTo>
                <a:lnTo>
                  <a:pt x="2868" y="804"/>
                </a:lnTo>
                <a:lnTo>
                  <a:pt x="2827" y="827"/>
                </a:lnTo>
                <a:lnTo>
                  <a:pt x="2782" y="840"/>
                </a:lnTo>
                <a:lnTo>
                  <a:pt x="2734" y="845"/>
                </a:lnTo>
                <a:lnTo>
                  <a:pt x="2699" y="841"/>
                </a:lnTo>
                <a:lnTo>
                  <a:pt x="2664" y="834"/>
                </a:lnTo>
                <a:lnTo>
                  <a:pt x="2640" y="876"/>
                </a:lnTo>
                <a:lnTo>
                  <a:pt x="2614" y="928"/>
                </a:lnTo>
                <a:lnTo>
                  <a:pt x="2586" y="986"/>
                </a:lnTo>
                <a:lnTo>
                  <a:pt x="2557" y="1048"/>
                </a:lnTo>
                <a:lnTo>
                  <a:pt x="2525" y="1115"/>
                </a:lnTo>
                <a:lnTo>
                  <a:pt x="2496" y="1185"/>
                </a:lnTo>
                <a:lnTo>
                  <a:pt x="2466" y="1254"/>
                </a:lnTo>
                <a:lnTo>
                  <a:pt x="2437" y="1322"/>
                </a:lnTo>
                <a:lnTo>
                  <a:pt x="2409" y="1389"/>
                </a:lnTo>
                <a:lnTo>
                  <a:pt x="2383" y="1450"/>
                </a:lnTo>
                <a:lnTo>
                  <a:pt x="2359" y="1507"/>
                </a:lnTo>
                <a:lnTo>
                  <a:pt x="2339" y="1555"/>
                </a:lnTo>
                <a:lnTo>
                  <a:pt x="2322" y="1596"/>
                </a:lnTo>
                <a:lnTo>
                  <a:pt x="2304" y="1647"/>
                </a:lnTo>
                <a:lnTo>
                  <a:pt x="2287" y="1708"/>
                </a:lnTo>
                <a:lnTo>
                  <a:pt x="2272" y="1777"/>
                </a:lnTo>
                <a:lnTo>
                  <a:pt x="2261" y="1852"/>
                </a:lnTo>
                <a:lnTo>
                  <a:pt x="2254" y="1934"/>
                </a:lnTo>
                <a:lnTo>
                  <a:pt x="2248" y="2017"/>
                </a:lnTo>
                <a:lnTo>
                  <a:pt x="2248" y="2102"/>
                </a:lnTo>
                <a:lnTo>
                  <a:pt x="2250" y="2187"/>
                </a:lnTo>
                <a:lnTo>
                  <a:pt x="2257" y="2268"/>
                </a:lnTo>
                <a:lnTo>
                  <a:pt x="2270" y="2346"/>
                </a:lnTo>
                <a:lnTo>
                  <a:pt x="2287" y="2420"/>
                </a:lnTo>
                <a:lnTo>
                  <a:pt x="2294" y="2459"/>
                </a:lnTo>
                <a:lnTo>
                  <a:pt x="2294" y="2494"/>
                </a:lnTo>
                <a:lnTo>
                  <a:pt x="2289" y="2525"/>
                </a:lnTo>
                <a:lnTo>
                  <a:pt x="2278" y="2551"/>
                </a:lnTo>
                <a:lnTo>
                  <a:pt x="2261" y="2573"/>
                </a:lnTo>
                <a:lnTo>
                  <a:pt x="2243" y="2592"/>
                </a:lnTo>
                <a:lnTo>
                  <a:pt x="2222" y="2607"/>
                </a:lnTo>
                <a:lnTo>
                  <a:pt x="2198" y="2618"/>
                </a:lnTo>
                <a:lnTo>
                  <a:pt x="2176" y="2627"/>
                </a:lnTo>
                <a:lnTo>
                  <a:pt x="2154" y="2634"/>
                </a:lnTo>
                <a:lnTo>
                  <a:pt x="2133" y="2638"/>
                </a:lnTo>
                <a:lnTo>
                  <a:pt x="2117" y="2642"/>
                </a:lnTo>
                <a:lnTo>
                  <a:pt x="2102" y="2644"/>
                </a:lnTo>
                <a:lnTo>
                  <a:pt x="2093" y="2646"/>
                </a:lnTo>
                <a:lnTo>
                  <a:pt x="2089" y="2646"/>
                </a:lnTo>
                <a:lnTo>
                  <a:pt x="1943" y="2673"/>
                </a:lnTo>
                <a:lnTo>
                  <a:pt x="1802" y="2694"/>
                </a:lnTo>
                <a:lnTo>
                  <a:pt x="1669" y="2708"/>
                </a:lnTo>
                <a:lnTo>
                  <a:pt x="1544" y="2718"/>
                </a:lnTo>
                <a:lnTo>
                  <a:pt x="1425" y="2721"/>
                </a:lnTo>
                <a:lnTo>
                  <a:pt x="1314" y="2719"/>
                </a:lnTo>
                <a:lnTo>
                  <a:pt x="1211" y="2714"/>
                </a:lnTo>
                <a:lnTo>
                  <a:pt x="1116" y="2703"/>
                </a:lnTo>
                <a:lnTo>
                  <a:pt x="1028" y="2690"/>
                </a:lnTo>
                <a:lnTo>
                  <a:pt x="950" y="2673"/>
                </a:lnTo>
                <a:lnTo>
                  <a:pt x="880" y="2653"/>
                </a:lnTo>
                <a:lnTo>
                  <a:pt x="817" y="2633"/>
                </a:lnTo>
                <a:lnTo>
                  <a:pt x="769" y="2612"/>
                </a:lnTo>
                <a:lnTo>
                  <a:pt x="732" y="2592"/>
                </a:lnTo>
                <a:lnTo>
                  <a:pt x="704" y="2573"/>
                </a:lnTo>
                <a:lnTo>
                  <a:pt x="686" y="2553"/>
                </a:lnTo>
                <a:lnTo>
                  <a:pt x="673" y="2531"/>
                </a:lnTo>
                <a:lnTo>
                  <a:pt x="667" y="2505"/>
                </a:lnTo>
                <a:lnTo>
                  <a:pt x="669" y="2475"/>
                </a:lnTo>
                <a:lnTo>
                  <a:pt x="673" y="2442"/>
                </a:lnTo>
                <a:lnTo>
                  <a:pt x="682" y="2403"/>
                </a:lnTo>
                <a:lnTo>
                  <a:pt x="693" y="2357"/>
                </a:lnTo>
                <a:lnTo>
                  <a:pt x="706" y="2304"/>
                </a:lnTo>
                <a:lnTo>
                  <a:pt x="719" y="2243"/>
                </a:lnTo>
                <a:lnTo>
                  <a:pt x="732" y="2172"/>
                </a:lnTo>
                <a:lnTo>
                  <a:pt x="743" y="2084"/>
                </a:lnTo>
                <a:lnTo>
                  <a:pt x="747" y="2000"/>
                </a:lnTo>
                <a:lnTo>
                  <a:pt x="741" y="1919"/>
                </a:lnTo>
                <a:lnTo>
                  <a:pt x="728" y="1840"/>
                </a:lnTo>
                <a:lnTo>
                  <a:pt x="710" y="1762"/>
                </a:lnTo>
                <a:lnTo>
                  <a:pt x="684" y="1681"/>
                </a:lnTo>
                <a:lnTo>
                  <a:pt x="656" y="1599"/>
                </a:lnTo>
                <a:lnTo>
                  <a:pt x="623" y="1514"/>
                </a:lnTo>
                <a:lnTo>
                  <a:pt x="586" y="1427"/>
                </a:lnTo>
                <a:lnTo>
                  <a:pt x="547" y="1333"/>
                </a:lnTo>
                <a:lnTo>
                  <a:pt x="508" y="1233"/>
                </a:lnTo>
                <a:lnTo>
                  <a:pt x="473" y="1148"/>
                </a:lnTo>
                <a:lnTo>
                  <a:pt x="442" y="1074"/>
                </a:lnTo>
                <a:lnTo>
                  <a:pt x="412" y="1010"/>
                </a:lnTo>
                <a:lnTo>
                  <a:pt x="386" y="952"/>
                </a:lnTo>
                <a:lnTo>
                  <a:pt x="362" y="904"/>
                </a:lnTo>
                <a:lnTo>
                  <a:pt x="342" y="864"/>
                </a:lnTo>
                <a:lnTo>
                  <a:pt x="323" y="828"/>
                </a:lnTo>
                <a:lnTo>
                  <a:pt x="282" y="841"/>
                </a:lnTo>
                <a:lnTo>
                  <a:pt x="240" y="845"/>
                </a:lnTo>
                <a:lnTo>
                  <a:pt x="192" y="840"/>
                </a:lnTo>
                <a:lnTo>
                  <a:pt x="146" y="827"/>
                </a:lnTo>
                <a:lnTo>
                  <a:pt x="105" y="804"/>
                </a:lnTo>
                <a:lnTo>
                  <a:pt x="70" y="775"/>
                </a:lnTo>
                <a:lnTo>
                  <a:pt x="40" y="740"/>
                </a:lnTo>
                <a:lnTo>
                  <a:pt x="18" y="699"/>
                </a:lnTo>
                <a:lnTo>
                  <a:pt x="5" y="655"/>
                </a:lnTo>
                <a:lnTo>
                  <a:pt x="0" y="605"/>
                </a:lnTo>
                <a:lnTo>
                  <a:pt x="5" y="557"/>
                </a:lnTo>
                <a:lnTo>
                  <a:pt x="18" y="512"/>
                </a:lnTo>
                <a:lnTo>
                  <a:pt x="40" y="472"/>
                </a:lnTo>
                <a:lnTo>
                  <a:pt x="70" y="437"/>
                </a:lnTo>
                <a:lnTo>
                  <a:pt x="105" y="407"/>
                </a:lnTo>
                <a:lnTo>
                  <a:pt x="146" y="385"/>
                </a:lnTo>
                <a:lnTo>
                  <a:pt x="192" y="372"/>
                </a:lnTo>
                <a:lnTo>
                  <a:pt x="240" y="366"/>
                </a:lnTo>
                <a:lnTo>
                  <a:pt x="288" y="372"/>
                </a:lnTo>
                <a:lnTo>
                  <a:pt x="332" y="385"/>
                </a:lnTo>
                <a:lnTo>
                  <a:pt x="373" y="407"/>
                </a:lnTo>
                <a:lnTo>
                  <a:pt x="408" y="437"/>
                </a:lnTo>
                <a:lnTo>
                  <a:pt x="438" y="472"/>
                </a:lnTo>
                <a:lnTo>
                  <a:pt x="460" y="512"/>
                </a:lnTo>
                <a:lnTo>
                  <a:pt x="475" y="557"/>
                </a:lnTo>
                <a:lnTo>
                  <a:pt x="478" y="605"/>
                </a:lnTo>
                <a:lnTo>
                  <a:pt x="475" y="647"/>
                </a:lnTo>
                <a:lnTo>
                  <a:pt x="464" y="688"/>
                </a:lnTo>
                <a:lnTo>
                  <a:pt x="447" y="725"/>
                </a:lnTo>
                <a:lnTo>
                  <a:pt x="503" y="769"/>
                </a:lnTo>
                <a:lnTo>
                  <a:pt x="554" y="817"/>
                </a:lnTo>
                <a:lnTo>
                  <a:pt x="604" y="871"/>
                </a:lnTo>
                <a:lnTo>
                  <a:pt x="649" y="925"/>
                </a:lnTo>
                <a:lnTo>
                  <a:pt x="687" y="980"/>
                </a:lnTo>
                <a:lnTo>
                  <a:pt x="724" y="1034"/>
                </a:lnTo>
                <a:lnTo>
                  <a:pt x="758" y="1084"/>
                </a:lnTo>
                <a:lnTo>
                  <a:pt x="787" y="1130"/>
                </a:lnTo>
                <a:lnTo>
                  <a:pt x="813" y="1170"/>
                </a:lnTo>
                <a:lnTo>
                  <a:pt x="834" y="1202"/>
                </a:lnTo>
                <a:lnTo>
                  <a:pt x="852" y="1226"/>
                </a:lnTo>
                <a:lnTo>
                  <a:pt x="867" y="1239"/>
                </a:lnTo>
                <a:lnTo>
                  <a:pt x="878" y="1244"/>
                </a:lnTo>
                <a:lnTo>
                  <a:pt x="885" y="1242"/>
                </a:lnTo>
                <a:lnTo>
                  <a:pt x="889" y="1231"/>
                </a:lnTo>
                <a:lnTo>
                  <a:pt x="889" y="1215"/>
                </a:lnTo>
                <a:lnTo>
                  <a:pt x="887" y="1191"/>
                </a:lnTo>
                <a:lnTo>
                  <a:pt x="883" y="1161"/>
                </a:lnTo>
                <a:lnTo>
                  <a:pt x="876" y="1124"/>
                </a:lnTo>
                <a:lnTo>
                  <a:pt x="869" y="1084"/>
                </a:lnTo>
                <a:lnTo>
                  <a:pt x="858" y="1039"/>
                </a:lnTo>
                <a:lnTo>
                  <a:pt x="848" y="991"/>
                </a:lnTo>
                <a:lnTo>
                  <a:pt x="835" y="939"/>
                </a:lnTo>
                <a:lnTo>
                  <a:pt x="821" y="851"/>
                </a:lnTo>
                <a:lnTo>
                  <a:pt x="813" y="762"/>
                </a:lnTo>
                <a:lnTo>
                  <a:pt x="809" y="679"/>
                </a:lnTo>
                <a:lnTo>
                  <a:pt x="809" y="601"/>
                </a:lnTo>
                <a:lnTo>
                  <a:pt x="763" y="588"/>
                </a:lnTo>
                <a:lnTo>
                  <a:pt x="723" y="566"/>
                </a:lnTo>
                <a:lnTo>
                  <a:pt x="686" y="538"/>
                </a:lnTo>
                <a:lnTo>
                  <a:pt x="656" y="501"/>
                </a:lnTo>
                <a:lnTo>
                  <a:pt x="632" y="461"/>
                </a:lnTo>
                <a:lnTo>
                  <a:pt x="617" y="414"/>
                </a:lnTo>
                <a:lnTo>
                  <a:pt x="613" y="366"/>
                </a:lnTo>
                <a:lnTo>
                  <a:pt x="617" y="318"/>
                </a:lnTo>
                <a:lnTo>
                  <a:pt x="632" y="272"/>
                </a:lnTo>
                <a:lnTo>
                  <a:pt x="654" y="231"/>
                </a:lnTo>
                <a:lnTo>
                  <a:pt x="684" y="196"/>
                </a:lnTo>
                <a:lnTo>
                  <a:pt x="719" y="167"/>
                </a:lnTo>
                <a:lnTo>
                  <a:pt x="760" y="144"/>
                </a:lnTo>
                <a:lnTo>
                  <a:pt x="804" y="132"/>
                </a:lnTo>
                <a:lnTo>
                  <a:pt x="852" y="126"/>
                </a:lnTo>
                <a:lnTo>
                  <a:pt x="900" y="132"/>
                </a:lnTo>
                <a:lnTo>
                  <a:pt x="946" y="144"/>
                </a:lnTo>
                <a:lnTo>
                  <a:pt x="987" y="167"/>
                </a:lnTo>
                <a:lnTo>
                  <a:pt x="1022" y="196"/>
                </a:lnTo>
                <a:lnTo>
                  <a:pt x="1052" y="231"/>
                </a:lnTo>
                <a:lnTo>
                  <a:pt x="1074" y="272"/>
                </a:lnTo>
                <a:lnTo>
                  <a:pt x="1087" y="318"/>
                </a:lnTo>
                <a:lnTo>
                  <a:pt x="1092" y="366"/>
                </a:lnTo>
                <a:lnTo>
                  <a:pt x="1087" y="411"/>
                </a:lnTo>
                <a:lnTo>
                  <a:pt x="1076" y="453"/>
                </a:lnTo>
                <a:lnTo>
                  <a:pt x="1057" y="490"/>
                </a:lnTo>
                <a:lnTo>
                  <a:pt x="1031" y="525"/>
                </a:lnTo>
                <a:lnTo>
                  <a:pt x="1000" y="553"/>
                </a:lnTo>
                <a:lnTo>
                  <a:pt x="1028" y="597"/>
                </a:lnTo>
                <a:lnTo>
                  <a:pt x="1055" y="645"/>
                </a:lnTo>
                <a:lnTo>
                  <a:pt x="1081" y="695"/>
                </a:lnTo>
                <a:lnTo>
                  <a:pt x="1105" y="743"/>
                </a:lnTo>
                <a:lnTo>
                  <a:pt x="1128" y="793"/>
                </a:lnTo>
                <a:lnTo>
                  <a:pt x="1148" y="840"/>
                </a:lnTo>
                <a:lnTo>
                  <a:pt x="1166" y="882"/>
                </a:lnTo>
                <a:lnTo>
                  <a:pt x="1181" y="919"/>
                </a:lnTo>
                <a:lnTo>
                  <a:pt x="1194" y="949"/>
                </a:lnTo>
                <a:lnTo>
                  <a:pt x="1205" y="973"/>
                </a:lnTo>
                <a:lnTo>
                  <a:pt x="1213" y="991"/>
                </a:lnTo>
                <a:lnTo>
                  <a:pt x="1220" y="1010"/>
                </a:lnTo>
                <a:lnTo>
                  <a:pt x="1227" y="1026"/>
                </a:lnTo>
                <a:lnTo>
                  <a:pt x="1235" y="1041"/>
                </a:lnTo>
                <a:lnTo>
                  <a:pt x="1240" y="1054"/>
                </a:lnTo>
                <a:lnTo>
                  <a:pt x="1246" y="1063"/>
                </a:lnTo>
                <a:lnTo>
                  <a:pt x="1251" y="1067"/>
                </a:lnTo>
                <a:lnTo>
                  <a:pt x="1255" y="1063"/>
                </a:lnTo>
                <a:lnTo>
                  <a:pt x="1261" y="1054"/>
                </a:lnTo>
                <a:lnTo>
                  <a:pt x="1264" y="1037"/>
                </a:lnTo>
                <a:lnTo>
                  <a:pt x="1270" y="1010"/>
                </a:lnTo>
                <a:lnTo>
                  <a:pt x="1274" y="973"/>
                </a:lnTo>
                <a:lnTo>
                  <a:pt x="1277" y="925"/>
                </a:lnTo>
                <a:lnTo>
                  <a:pt x="1283" y="864"/>
                </a:lnTo>
                <a:lnTo>
                  <a:pt x="1292" y="767"/>
                </a:lnTo>
                <a:lnTo>
                  <a:pt x="1311" y="677"/>
                </a:lnTo>
                <a:lnTo>
                  <a:pt x="1331" y="594"/>
                </a:lnTo>
                <a:lnTo>
                  <a:pt x="1357" y="518"/>
                </a:lnTo>
                <a:lnTo>
                  <a:pt x="1381" y="453"/>
                </a:lnTo>
                <a:lnTo>
                  <a:pt x="1344" y="431"/>
                </a:lnTo>
                <a:lnTo>
                  <a:pt x="1311" y="401"/>
                </a:lnTo>
                <a:lnTo>
                  <a:pt x="1285" y="366"/>
                </a:lnTo>
                <a:lnTo>
                  <a:pt x="1264" y="327"/>
                </a:lnTo>
                <a:lnTo>
                  <a:pt x="1251" y="285"/>
                </a:lnTo>
                <a:lnTo>
                  <a:pt x="1248" y="239"/>
                </a:lnTo>
                <a:lnTo>
                  <a:pt x="1251" y="191"/>
                </a:lnTo>
                <a:lnTo>
                  <a:pt x="1266" y="146"/>
                </a:lnTo>
                <a:lnTo>
                  <a:pt x="1288" y="106"/>
                </a:lnTo>
                <a:lnTo>
                  <a:pt x="1318" y="71"/>
                </a:lnTo>
                <a:lnTo>
                  <a:pt x="1353" y="41"/>
                </a:lnTo>
                <a:lnTo>
                  <a:pt x="1394" y="19"/>
                </a:lnTo>
                <a:lnTo>
                  <a:pt x="1438" y="4"/>
                </a:lnTo>
                <a:lnTo>
                  <a:pt x="1486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3" name="Group 62"/>
          <p:cNvGrpSpPr/>
          <p:nvPr/>
        </p:nvGrpSpPr>
        <p:grpSpPr>
          <a:xfrm>
            <a:off x="6356752" y="1825757"/>
            <a:ext cx="1421444" cy="1542269"/>
            <a:chOff x="6350001" y="1076325"/>
            <a:chExt cx="4837113" cy="5248275"/>
          </a:xfrm>
          <a:solidFill>
            <a:srgbClr val="6A9B6B"/>
          </a:solidFill>
        </p:grpSpPr>
        <p:sp>
          <p:nvSpPr>
            <p:cNvPr id="64" name="Freeform 20"/>
            <p:cNvSpPr>
              <a:spLocks noEditPoints="1"/>
            </p:cNvSpPr>
            <p:nvPr/>
          </p:nvSpPr>
          <p:spPr bwMode="auto">
            <a:xfrm>
              <a:off x="6350001" y="1076325"/>
              <a:ext cx="4837113" cy="5248275"/>
            </a:xfrm>
            <a:custGeom>
              <a:avLst/>
              <a:gdLst>
                <a:gd name="T0" fmla="*/ 884 w 3047"/>
                <a:gd name="T1" fmla="*/ 2621 h 3306"/>
                <a:gd name="T2" fmla="*/ 654 w 3047"/>
                <a:gd name="T3" fmla="*/ 2732 h 3306"/>
                <a:gd name="T4" fmla="*/ 1141 w 3047"/>
                <a:gd name="T5" fmla="*/ 2833 h 3306"/>
                <a:gd name="T6" fmla="*/ 1649 w 3047"/>
                <a:gd name="T7" fmla="*/ 2821 h 3306"/>
                <a:gd name="T8" fmla="*/ 2272 w 3047"/>
                <a:gd name="T9" fmla="*/ 2874 h 3306"/>
                <a:gd name="T10" fmla="*/ 2233 w 3047"/>
                <a:gd name="T11" fmla="*/ 2637 h 3306"/>
                <a:gd name="T12" fmla="*/ 566 w 3047"/>
                <a:gd name="T13" fmla="*/ 1119 h 3306"/>
                <a:gd name="T14" fmla="*/ 229 w 3047"/>
                <a:gd name="T15" fmla="*/ 1300 h 3306"/>
                <a:gd name="T16" fmla="*/ 144 w 3047"/>
                <a:gd name="T17" fmla="*/ 1759 h 3306"/>
                <a:gd name="T18" fmla="*/ 383 w 3047"/>
                <a:gd name="T19" fmla="*/ 2177 h 3306"/>
                <a:gd name="T20" fmla="*/ 636 w 3047"/>
                <a:gd name="T21" fmla="*/ 2495 h 3306"/>
                <a:gd name="T22" fmla="*/ 1088 w 3047"/>
                <a:gd name="T23" fmla="*/ 2460 h 3306"/>
                <a:gd name="T24" fmla="*/ 1435 w 3047"/>
                <a:gd name="T25" fmla="*/ 2160 h 3306"/>
                <a:gd name="T26" fmla="*/ 1242 w 3047"/>
                <a:gd name="T27" fmla="*/ 1533 h 3306"/>
                <a:gd name="T28" fmla="*/ 907 w 3047"/>
                <a:gd name="T29" fmla="*/ 1208 h 3306"/>
                <a:gd name="T30" fmla="*/ 2432 w 3047"/>
                <a:gd name="T31" fmla="*/ 1117 h 3306"/>
                <a:gd name="T32" fmla="*/ 2072 w 3047"/>
                <a:gd name="T33" fmla="*/ 1218 h 3306"/>
                <a:gd name="T34" fmla="*/ 1729 w 3047"/>
                <a:gd name="T35" fmla="*/ 1607 h 3306"/>
                <a:gd name="T36" fmla="*/ 1589 w 3047"/>
                <a:gd name="T37" fmla="*/ 2098 h 3306"/>
                <a:gd name="T38" fmla="*/ 1830 w 3047"/>
                <a:gd name="T39" fmla="*/ 2452 h 3306"/>
                <a:gd name="T40" fmla="*/ 2500 w 3047"/>
                <a:gd name="T41" fmla="*/ 2399 h 3306"/>
                <a:gd name="T42" fmla="*/ 2704 w 3047"/>
                <a:gd name="T43" fmla="*/ 2105 h 3306"/>
                <a:gd name="T44" fmla="*/ 2907 w 3047"/>
                <a:gd name="T45" fmla="*/ 1658 h 3306"/>
                <a:gd name="T46" fmla="*/ 2784 w 3047"/>
                <a:gd name="T47" fmla="*/ 1243 h 3306"/>
                <a:gd name="T48" fmla="*/ 2492 w 3047"/>
                <a:gd name="T49" fmla="*/ 1119 h 3306"/>
                <a:gd name="T50" fmla="*/ 1491 w 3047"/>
                <a:gd name="T51" fmla="*/ 862 h 3306"/>
                <a:gd name="T52" fmla="*/ 1244 w 3047"/>
                <a:gd name="T53" fmla="*/ 1043 h 3306"/>
                <a:gd name="T54" fmla="*/ 1267 w 3047"/>
                <a:gd name="T55" fmla="*/ 1348 h 3306"/>
                <a:gd name="T56" fmla="*/ 1536 w 3047"/>
                <a:gd name="T57" fmla="*/ 1755 h 3306"/>
                <a:gd name="T58" fmla="*/ 1809 w 3047"/>
                <a:gd name="T59" fmla="*/ 1206 h 3306"/>
                <a:gd name="T60" fmla="*/ 1672 w 3047"/>
                <a:gd name="T61" fmla="*/ 903 h 3306"/>
                <a:gd name="T62" fmla="*/ 1567 w 3047"/>
                <a:gd name="T63" fmla="*/ 33 h 3306"/>
                <a:gd name="T64" fmla="*/ 1918 w 3047"/>
                <a:gd name="T65" fmla="*/ 385 h 3306"/>
                <a:gd name="T66" fmla="*/ 1853 w 3047"/>
                <a:gd name="T67" fmla="*/ 514 h 3306"/>
                <a:gd name="T68" fmla="*/ 1840 w 3047"/>
                <a:gd name="T69" fmla="*/ 872 h 3306"/>
                <a:gd name="T70" fmla="*/ 1999 w 3047"/>
                <a:gd name="T71" fmla="*/ 1111 h 3306"/>
                <a:gd name="T72" fmla="*/ 2403 w 3047"/>
                <a:gd name="T73" fmla="*/ 988 h 3306"/>
                <a:gd name="T74" fmla="*/ 2665 w 3047"/>
                <a:gd name="T75" fmla="*/ 1025 h 3306"/>
                <a:gd name="T76" fmla="*/ 2973 w 3047"/>
                <a:gd name="T77" fmla="*/ 1276 h 3306"/>
                <a:gd name="T78" fmla="*/ 3008 w 3047"/>
                <a:gd name="T79" fmla="*/ 1784 h 3306"/>
                <a:gd name="T80" fmla="*/ 2778 w 3047"/>
                <a:gd name="T81" fmla="*/ 2228 h 3306"/>
                <a:gd name="T82" fmla="*/ 2584 w 3047"/>
                <a:gd name="T83" fmla="*/ 2504 h 3306"/>
                <a:gd name="T84" fmla="*/ 2547 w 3047"/>
                <a:gd name="T85" fmla="*/ 2816 h 3306"/>
                <a:gd name="T86" fmla="*/ 2605 w 3047"/>
                <a:gd name="T87" fmla="*/ 3036 h 3306"/>
                <a:gd name="T88" fmla="*/ 2457 w 3047"/>
                <a:gd name="T89" fmla="*/ 3191 h 3306"/>
                <a:gd name="T90" fmla="*/ 1970 w 3047"/>
                <a:gd name="T91" fmla="*/ 3281 h 3306"/>
                <a:gd name="T92" fmla="*/ 1526 w 3047"/>
                <a:gd name="T93" fmla="*/ 3306 h 3306"/>
                <a:gd name="T94" fmla="*/ 1082 w 3047"/>
                <a:gd name="T95" fmla="*/ 3288 h 3306"/>
                <a:gd name="T96" fmla="*/ 588 w 3047"/>
                <a:gd name="T97" fmla="*/ 3205 h 3306"/>
                <a:gd name="T98" fmla="*/ 438 w 3047"/>
                <a:gd name="T99" fmla="*/ 3109 h 3306"/>
                <a:gd name="T100" fmla="*/ 537 w 3047"/>
                <a:gd name="T101" fmla="*/ 2670 h 3306"/>
                <a:gd name="T102" fmla="*/ 444 w 3047"/>
                <a:gd name="T103" fmla="*/ 2432 h 3306"/>
                <a:gd name="T104" fmla="*/ 165 w 3047"/>
                <a:gd name="T105" fmla="*/ 2109 h 3306"/>
                <a:gd name="T106" fmla="*/ 0 w 3047"/>
                <a:gd name="T107" fmla="*/ 1603 h 3306"/>
                <a:gd name="T108" fmla="*/ 185 w 3047"/>
                <a:gd name="T109" fmla="*/ 1156 h 3306"/>
                <a:gd name="T110" fmla="*/ 574 w 3047"/>
                <a:gd name="T111" fmla="*/ 990 h 3306"/>
                <a:gd name="T112" fmla="*/ 1018 w 3047"/>
                <a:gd name="T113" fmla="*/ 1127 h 3306"/>
                <a:gd name="T114" fmla="*/ 1195 w 3047"/>
                <a:gd name="T115" fmla="*/ 874 h 3306"/>
                <a:gd name="T116" fmla="*/ 1150 w 3047"/>
                <a:gd name="T117" fmla="*/ 514 h 3306"/>
                <a:gd name="T118" fmla="*/ 1086 w 3047"/>
                <a:gd name="T119" fmla="*/ 385 h 3306"/>
                <a:gd name="T120" fmla="*/ 1437 w 3047"/>
                <a:gd name="T121" fmla="*/ 33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7" h="3306">
                  <a:moveTo>
                    <a:pt x="1503" y="2568"/>
                  </a:moveTo>
                  <a:lnTo>
                    <a:pt x="1378" y="2570"/>
                  </a:lnTo>
                  <a:lnTo>
                    <a:pt x="1261" y="2576"/>
                  </a:lnTo>
                  <a:lnTo>
                    <a:pt x="1152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3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3" y="2917"/>
                  </a:lnTo>
                  <a:lnTo>
                    <a:pt x="679" y="2895"/>
                  </a:lnTo>
                  <a:lnTo>
                    <a:pt x="763" y="2876"/>
                  </a:lnTo>
                  <a:lnTo>
                    <a:pt x="854" y="2862"/>
                  </a:lnTo>
                  <a:lnTo>
                    <a:pt x="950" y="2849"/>
                  </a:lnTo>
                  <a:lnTo>
                    <a:pt x="1045" y="2841"/>
                  </a:lnTo>
                  <a:lnTo>
                    <a:pt x="1141" y="2833"/>
                  </a:lnTo>
                  <a:lnTo>
                    <a:pt x="1234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6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3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58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8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3" y="2637"/>
                  </a:lnTo>
                  <a:lnTo>
                    <a:pt x="2075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5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6" y="1119"/>
                  </a:lnTo>
                  <a:lnTo>
                    <a:pt x="512" y="1127"/>
                  </a:lnTo>
                  <a:lnTo>
                    <a:pt x="459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1" y="1218"/>
                  </a:lnTo>
                  <a:lnTo>
                    <a:pt x="268" y="1255"/>
                  </a:lnTo>
                  <a:lnTo>
                    <a:pt x="229" y="1300"/>
                  </a:lnTo>
                  <a:lnTo>
                    <a:pt x="196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8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5" y="1829"/>
                  </a:lnTo>
                  <a:lnTo>
                    <a:pt x="190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0" y="2127"/>
                  </a:lnTo>
                  <a:lnTo>
                    <a:pt x="383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6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5" y="2498"/>
                  </a:lnTo>
                  <a:lnTo>
                    <a:pt x="903" y="2485"/>
                  </a:lnTo>
                  <a:lnTo>
                    <a:pt x="991" y="2471"/>
                  </a:lnTo>
                  <a:lnTo>
                    <a:pt x="1088" y="2460"/>
                  </a:lnTo>
                  <a:lnTo>
                    <a:pt x="1195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3" y="2049"/>
                  </a:lnTo>
                  <a:lnTo>
                    <a:pt x="1404" y="1946"/>
                  </a:lnTo>
                  <a:lnTo>
                    <a:pt x="1380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199" y="1471"/>
                  </a:lnTo>
                  <a:lnTo>
                    <a:pt x="1152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6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6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6" y="1132"/>
                  </a:lnTo>
                  <a:lnTo>
                    <a:pt x="673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2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1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5" y="1259"/>
                  </a:lnTo>
                  <a:lnTo>
                    <a:pt x="1947" y="1308"/>
                  </a:lnTo>
                  <a:lnTo>
                    <a:pt x="1894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2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0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0" y="2467"/>
                  </a:lnTo>
                  <a:lnTo>
                    <a:pt x="2114" y="2487"/>
                  </a:lnTo>
                  <a:lnTo>
                    <a:pt x="2266" y="2512"/>
                  </a:lnTo>
                  <a:lnTo>
                    <a:pt x="2422" y="2543"/>
                  </a:lnTo>
                  <a:lnTo>
                    <a:pt x="2443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1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1" y="2156"/>
                  </a:lnTo>
                  <a:lnTo>
                    <a:pt x="2704" y="2105"/>
                  </a:lnTo>
                  <a:lnTo>
                    <a:pt x="2739" y="2049"/>
                  </a:lnTo>
                  <a:lnTo>
                    <a:pt x="2774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1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5" y="1393"/>
                  </a:lnTo>
                  <a:lnTo>
                    <a:pt x="2856" y="1335"/>
                  </a:lnTo>
                  <a:lnTo>
                    <a:pt x="2821" y="1286"/>
                  </a:lnTo>
                  <a:lnTo>
                    <a:pt x="2784" y="1243"/>
                  </a:lnTo>
                  <a:lnTo>
                    <a:pt x="2741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1" y="862"/>
                  </a:lnTo>
                  <a:lnTo>
                    <a:pt x="1448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5" y="996"/>
                  </a:lnTo>
                  <a:lnTo>
                    <a:pt x="1244" y="1043"/>
                  </a:lnTo>
                  <a:lnTo>
                    <a:pt x="1230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7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6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5" y="1669"/>
                  </a:lnTo>
                  <a:lnTo>
                    <a:pt x="1600" y="1584"/>
                  </a:lnTo>
                  <a:lnTo>
                    <a:pt x="1641" y="1502"/>
                  </a:lnTo>
                  <a:lnTo>
                    <a:pt x="1688" y="1420"/>
                  </a:lnTo>
                  <a:lnTo>
                    <a:pt x="1742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7" y="1004"/>
                  </a:lnTo>
                  <a:lnTo>
                    <a:pt x="1750" y="967"/>
                  </a:lnTo>
                  <a:lnTo>
                    <a:pt x="1717" y="932"/>
                  </a:lnTo>
                  <a:lnTo>
                    <a:pt x="1672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8" y="4"/>
                  </a:lnTo>
                  <a:lnTo>
                    <a:pt x="1550" y="15"/>
                  </a:lnTo>
                  <a:lnTo>
                    <a:pt x="1567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3" y="352"/>
                  </a:lnTo>
                  <a:lnTo>
                    <a:pt x="1879" y="356"/>
                  </a:lnTo>
                  <a:lnTo>
                    <a:pt x="1900" y="368"/>
                  </a:lnTo>
                  <a:lnTo>
                    <a:pt x="1918" y="385"/>
                  </a:lnTo>
                  <a:lnTo>
                    <a:pt x="1929" y="407"/>
                  </a:lnTo>
                  <a:lnTo>
                    <a:pt x="1933" y="432"/>
                  </a:lnTo>
                  <a:lnTo>
                    <a:pt x="1929" y="457"/>
                  </a:lnTo>
                  <a:lnTo>
                    <a:pt x="1918" y="481"/>
                  </a:lnTo>
                  <a:lnTo>
                    <a:pt x="1900" y="498"/>
                  </a:lnTo>
                  <a:lnTo>
                    <a:pt x="1879" y="508"/>
                  </a:lnTo>
                  <a:lnTo>
                    <a:pt x="1853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1" y="751"/>
                  </a:lnTo>
                  <a:lnTo>
                    <a:pt x="1698" y="770"/>
                  </a:lnTo>
                  <a:lnTo>
                    <a:pt x="1750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8" y="957"/>
                  </a:lnTo>
                  <a:lnTo>
                    <a:pt x="1916" y="1004"/>
                  </a:lnTo>
                  <a:lnTo>
                    <a:pt x="1929" y="1051"/>
                  </a:lnTo>
                  <a:lnTo>
                    <a:pt x="1935" y="1101"/>
                  </a:lnTo>
                  <a:lnTo>
                    <a:pt x="1939" y="1150"/>
                  </a:lnTo>
                  <a:lnTo>
                    <a:pt x="1999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79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5" y="1025"/>
                  </a:lnTo>
                  <a:lnTo>
                    <a:pt x="2712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2" y="1130"/>
                  </a:lnTo>
                  <a:lnTo>
                    <a:pt x="2895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4" y="1341"/>
                  </a:lnTo>
                  <a:lnTo>
                    <a:pt x="3030" y="1413"/>
                  </a:lnTo>
                  <a:lnTo>
                    <a:pt x="3043" y="1487"/>
                  </a:lnTo>
                  <a:lnTo>
                    <a:pt x="3047" y="1561"/>
                  </a:lnTo>
                  <a:lnTo>
                    <a:pt x="3041" y="1636"/>
                  </a:lnTo>
                  <a:lnTo>
                    <a:pt x="3028" y="1710"/>
                  </a:lnTo>
                  <a:lnTo>
                    <a:pt x="3008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8" y="2121"/>
                  </a:lnTo>
                  <a:lnTo>
                    <a:pt x="2813" y="2177"/>
                  </a:lnTo>
                  <a:lnTo>
                    <a:pt x="2778" y="2228"/>
                  </a:lnTo>
                  <a:lnTo>
                    <a:pt x="2745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4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4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7" y="2656"/>
                  </a:lnTo>
                  <a:lnTo>
                    <a:pt x="2527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6" y="2868"/>
                  </a:lnTo>
                  <a:lnTo>
                    <a:pt x="2564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1" y="2995"/>
                  </a:lnTo>
                  <a:lnTo>
                    <a:pt x="2601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599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8" y="3224"/>
                  </a:lnTo>
                  <a:lnTo>
                    <a:pt x="2270" y="3238"/>
                  </a:lnTo>
                  <a:lnTo>
                    <a:pt x="2198" y="3252"/>
                  </a:lnTo>
                  <a:lnTo>
                    <a:pt x="2122" y="3263"/>
                  </a:lnTo>
                  <a:lnTo>
                    <a:pt x="2046" y="3273"/>
                  </a:lnTo>
                  <a:lnTo>
                    <a:pt x="1970" y="3281"/>
                  </a:lnTo>
                  <a:lnTo>
                    <a:pt x="1894" y="3288"/>
                  </a:lnTo>
                  <a:lnTo>
                    <a:pt x="1820" y="3292"/>
                  </a:lnTo>
                  <a:lnTo>
                    <a:pt x="1750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6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2" y="3302"/>
                  </a:lnTo>
                  <a:lnTo>
                    <a:pt x="1232" y="3298"/>
                  </a:lnTo>
                  <a:lnTo>
                    <a:pt x="1158" y="3294"/>
                  </a:lnTo>
                  <a:lnTo>
                    <a:pt x="1082" y="3288"/>
                  </a:lnTo>
                  <a:lnTo>
                    <a:pt x="1006" y="3283"/>
                  </a:lnTo>
                  <a:lnTo>
                    <a:pt x="928" y="3275"/>
                  </a:lnTo>
                  <a:lnTo>
                    <a:pt x="853" y="3265"/>
                  </a:lnTo>
                  <a:lnTo>
                    <a:pt x="780" y="3253"/>
                  </a:lnTo>
                  <a:lnTo>
                    <a:pt x="710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4" y="3160"/>
                  </a:lnTo>
                  <a:lnTo>
                    <a:pt x="461" y="3135"/>
                  </a:lnTo>
                  <a:lnTo>
                    <a:pt x="459" y="3133"/>
                  </a:lnTo>
                  <a:lnTo>
                    <a:pt x="453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1" y="2687"/>
                  </a:lnTo>
                  <a:lnTo>
                    <a:pt x="533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3" y="2596"/>
                  </a:lnTo>
                  <a:lnTo>
                    <a:pt x="523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5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5" y="2109"/>
                  </a:lnTo>
                  <a:lnTo>
                    <a:pt x="126" y="2049"/>
                  </a:lnTo>
                  <a:lnTo>
                    <a:pt x="91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5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5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1" y="1115"/>
                  </a:lnTo>
                  <a:lnTo>
                    <a:pt x="284" y="1080"/>
                  </a:lnTo>
                  <a:lnTo>
                    <a:pt x="338" y="1049"/>
                  </a:lnTo>
                  <a:lnTo>
                    <a:pt x="397" y="1025"/>
                  </a:lnTo>
                  <a:lnTo>
                    <a:pt x="455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4" y="990"/>
                  </a:lnTo>
                  <a:lnTo>
                    <a:pt x="695" y="996"/>
                  </a:lnTo>
                  <a:lnTo>
                    <a:pt x="753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8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5" y="1021"/>
                  </a:lnTo>
                  <a:lnTo>
                    <a:pt x="1135" y="969"/>
                  </a:lnTo>
                  <a:lnTo>
                    <a:pt x="1162" y="918"/>
                  </a:lnTo>
                  <a:lnTo>
                    <a:pt x="1195" y="874"/>
                  </a:lnTo>
                  <a:lnTo>
                    <a:pt x="1234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2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0" y="514"/>
                  </a:lnTo>
                  <a:lnTo>
                    <a:pt x="1125" y="508"/>
                  </a:lnTo>
                  <a:lnTo>
                    <a:pt x="1104" y="498"/>
                  </a:lnTo>
                  <a:lnTo>
                    <a:pt x="1086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6" y="385"/>
                  </a:lnTo>
                  <a:lnTo>
                    <a:pt x="1104" y="368"/>
                  </a:lnTo>
                  <a:lnTo>
                    <a:pt x="1125" y="356"/>
                  </a:lnTo>
                  <a:lnTo>
                    <a:pt x="1150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4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6754813" y="3068638"/>
              <a:ext cx="1693863" cy="1825625"/>
            </a:xfrm>
            <a:custGeom>
              <a:avLst/>
              <a:gdLst>
                <a:gd name="T0" fmla="*/ 370 w 1067"/>
                <a:gd name="T1" fmla="*/ 2 h 1150"/>
                <a:gd name="T2" fmla="*/ 455 w 1067"/>
                <a:gd name="T3" fmla="*/ 16 h 1150"/>
                <a:gd name="T4" fmla="*/ 553 w 1067"/>
                <a:gd name="T5" fmla="*/ 47 h 1150"/>
                <a:gd name="T6" fmla="*/ 656 w 1067"/>
                <a:gd name="T7" fmla="*/ 105 h 1150"/>
                <a:gd name="T8" fmla="*/ 763 w 1067"/>
                <a:gd name="T9" fmla="*/ 193 h 1150"/>
                <a:gd name="T10" fmla="*/ 864 w 1067"/>
                <a:gd name="T11" fmla="*/ 319 h 1150"/>
                <a:gd name="T12" fmla="*/ 958 w 1067"/>
                <a:gd name="T13" fmla="*/ 481 h 1150"/>
                <a:gd name="T14" fmla="*/ 1018 w 1067"/>
                <a:gd name="T15" fmla="*/ 640 h 1150"/>
                <a:gd name="T16" fmla="*/ 1051 w 1067"/>
                <a:gd name="T17" fmla="*/ 784 h 1150"/>
                <a:gd name="T18" fmla="*/ 1067 w 1067"/>
                <a:gd name="T19" fmla="*/ 905 h 1150"/>
                <a:gd name="T20" fmla="*/ 1067 w 1067"/>
                <a:gd name="T21" fmla="*/ 1000 h 1150"/>
                <a:gd name="T22" fmla="*/ 1063 w 1067"/>
                <a:gd name="T23" fmla="*/ 1061 h 1150"/>
                <a:gd name="T24" fmla="*/ 1059 w 1067"/>
                <a:gd name="T25" fmla="*/ 1082 h 1150"/>
                <a:gd name="T26" fmla="*/ 1032 w 1067"/>
                <a:gd name="T27" fmla="*/ 1082 h 1150"/>
                <a:gd name="T28" fmla="*/ 958 w 1067"/>
                <a:gd name="T29" fmla="*/ 1086 h 1150"/>
                <a:gd name="T30" fmla="*/ 855 w 1067"/>
                <a:gd name="T31" fmla="*/ 1090 h 1150"/>
                <a:gd name="T32" fmla="*/ 738 w 1067"/>
                <a:gd name="T33" fmla="*/ 1099 h 1150"/>
                <a:gd name="T34" fmla="*/ 619 w 1067"/>
                <a:gd name="T35" fmla="*/ 1115 h 1150"/>
                <a:gd name="T36" fmla="*/ 518 w 1067"/>
                <a:gd name="T37" fmla="*/ 1136 h 1150"/>
                <a:gd name="T38" fmla="*/ 477 w 1067"/>
                <a:gd name="T39" fmla="*/ 1148 h 1150"/>
                <a:gd name="T40" fmla="*/ 459 w 1067"/>
                <a:gd name="T41" fmla="*/ 1119 h 1150"/>
                <a:gd name="T42" fmla="*/ 422 w 1067"/>
                <a:gd name="T43" fmla="*/ 1066 h 1150"/>
                <a:gd name="T44" fmla="*/ 360 w 1067"/>
                <a:gd name="T45" fmla="*/ 992 h 1150"/>
                <a:gd name="T46" fmla="*/ 265 w 1067"/>
                <a:gd name="T47" fmla="*/ 901 h 1150"/>
                <a:gd name="T48" fmla="*/ 148 w 1067"/>
                <a:gd name="T49" fmla="*/ 778 h 1150"/>
                <a:gd name="T50" fmla="*/ 62 w 1067"/>
                <a:gd name="T51" fmla="*/ 636 h 1150"/>
                <a:gd name="T52" fmla="*/ 9 w 1067"/>
                <a:gd name="T53" fmla="*/ 479 h 1150"/>
                <a:gd name="T54" fmla="*/ 2 w 1067"/>
                <a:gd name="T55" fmla="*/ 315 h 1150"/>
                <a:gd name="T56" fmla="*/ 25 w 1067"/>
                <a:gd name="T57" fmla="*/ 208 h 1150"/>
                <a:gd name="T58" fmla="*/ 68 w 1067"/>
                <a:gd name="T59" fmla="*/ 125 h 1150"/>
                <a:gd name="T60" fmla="*/ 126 w 1067"/>
                <a:gd name="T61" fmla="*/ 64 h 1150"/>
                <a:gd name="T62" fmla="*/ 193 w 1067"/>
                <a:gd name="T63" fmla="*/ 25 h 1150"/>
                <a:gd name="T64" fmla="*/ 265 w 1067"/>
                <a:gd name="T65" fmla="*/ 6 h 1150"/>
                <a:gd name="T66" fmla="*/ 333 w 1067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7" h="1150">
                  <a:moveTo>
                    <a:pt x="333" y="0"/>
                  </a:moveTo>
                  <a:lnTo>
                    <a:pt x="370" y="2"/>
                  </a:lnTo>
                  <a:lnTo>
                    <a:pt x="411" y="6"/>
                  </a:lnTo>
                  <a:lnTo>
                    <a:pt x="455" y="16"/>
                  </a:lnTo>
                  <a:lnTo>
                    <a:pt x="502" y="29"/>
                  </a:lnTo>
                  <a:lnTo>
                    <a:pt x="553" y="47"/>
                  </a:lnTo>
                  <a:lnTo>
                    <a:pt x="603" y="72"/>
                  </a:lnTo>
                  <a:lnTo>
                    <a:pt x="656" y="105"/>
                  </a:lnTo>
                  <a:lnTo>
                    <a:pt x="710" y="144"/>
                  </a:lnTo>
                  <a:lnTo>
                    <a:pt x="763" y="193"/>
                  </a:lnTo>
                  <a:lnTo>
                    <a:pt x="814" y="251"/>
                  </a:lnTo>
                  <a:lnTo>
                    <a:pt x="864" y="319"/>
                  </a:lnTo>
                  <a:lnTo>
                    <a:pt x="913" y="397"/>
                  </a:lnTo>
                  <a:lnTo>
                    <a:pt x="958" y="481"/>
                  </a:lnTo>
                  <a:lnTo>
                    <a:pt x="991" y="562"/>
                  </a:lnTo>
                  <a:lnTo>
                    <a:pt x="1018" y="640"/>
                  </a:lnTo>
                  <a:lnTo>
                    <a:pt x="1038" y="714"/>
                  </a:lnTo>
                  <a:lnTo>
                    <a:pt x="1051" y="784"/>
                  </a:lnTo>
                  <a:lnTo>
                    <a:pt x="1061" y="848"/>
                  </a:lnTo>
                  <a:lnTo>
                    <a:pt x="1067" y="905"/>
                  </a:lnTo>
                  <a:lnTo>
                    <a:pt x="1067" y="955"/>
                  </a:lnTo>
                  <a:lnTo>
                    <a:pt x="1067" y="1000"/>
                  </a:lnTo>
                  <a:lnTo>
                    <a:pt x="1065" y="1035"/>
                  </a:lnTo>
                  <a:lnTo>
                    <a:pt x="1063" y="1061"/>
                  </a:lnTo>
                  <a:lnTo>
                    <a:pt x="1061" y="1076"/>
                  </a:lnTo>
                  <a:lnTo>
                    <a:pt x="1059" y="1082"/>
                  </a:lnTo>
                  <a:lnTo>
                    <a:pt x="1051" y="1082"/>
                  </a:lnTo>
                  <a:lnTo>
                    <a:pt x="1032" y="1082"/>
                  </a:lnTo>
                  <a:lnTo>
                    <a:pt x="999" y="1084"/>
                  </a:lnTo>
                  <a:lnTo>
                    <a:pt x="958" y="1086"/>
                  </a:lnTo>
                  <a:lnTo>
                    <a:pt x="909" y="1088"/>
                  </a:lnTo>
                  <a:lnTo>
                    <a:pt x="855" y="1090"/>
                  </a:lnTo>
                  <a:lnTo>
                    <a:pt x="796" y="1096"/>
                  </a:lnTo>
                  <a:lnTo>
                    <a:pt x="738" y="1099"/>
                  </a:lnTo>
                  <a:lnTo>
                    <a:pt x="677" y="1107"/>
                  </a:lnTo>
                  <a:lnTo>
                    <a:pt x="619" y="1115"/>
                  </a:lnTo>
                  <a:lnTo>
                    <a:pt x="566" y="1125"/>
                  </a:lnTo>
                  <a:lnTo>
                    <a:pt x="518" y="1136"/>
                  </a:lnTo>
                  <a:lnTo>
                    <a:pt x="479" y="1150"/>
                  </a:lnTo>
                  <a:lnTo>
                    <a:pt x="477" y="1148"/>
                  </a:lnTo>
                  <a:lnTo>
                    <a:pt x="471" y="1136"/>
                  </a:lnTo>
                  <a:lnTo>
                    <a:pt x="459" y="1119"/>
                  </a:lnTo>
                  <a:lnTo>
                    <a:pt x="444" y="1096"/>
                  </a:lnTo>
                  <a:lnTo>
                    <a:pt x="422" y="1066"/>
                  </a:lnTo>
                  <a:lnTo>
                    <a:pt x="395" y="1031"/>
                  </a:lnTo>
                  <a:lnTo>
                    <a:pt x="360" y="992"/>
                  </a:lnTo>
                  <a:lnTo>
                    <a:pt x="315" y="950"/>
                  </a:lnTo>
                  <a:lnTo>
                    <a:pt x="265" y="901"/>
                  </a:lnTo>
                  <a:lnTo>
                    <a:pt x="202" y="843"/>
                  </a:lnTo>
                  <a:lnTo>
                    <a:pt x="148" y="778"/>
                  </a:lnTo>
                  <a:lnTo>
                    <a:pt x="101" y="708"/>
                  </a:lnTo>
                  <a:lnTo>
                    <a:pt x="62" y="636"/>
                  </a:lnTo>
                  <a:lnTo>
                    <a:pt x="31" y="558"/>
                  </a:lnTo>
                  <a:lnTo>
                    <a:pt x="9" y="479"/>
                  </a:lnTo>
                  <a:lnTo>
                    <a:pt x="0" y="399"/>
                  </a:lnTo>
                  <a:lnTo>
                    <a:pt x="2" y="315"/>
                  </a:lnTo>
                  <a:lnTo>
                    <a:pt x="9" y="259"/>
                  </a:lnTo>
                  <a:lnTo>
                    <a:pt x="25" y="208"/>
                  </a:lnTo>
                  <a:lnTo>
                    <a:pt x="45" y="163"/>
                  </a:lnTo>
                  <a:lnTo>
                    <a:pt x="68" y="125"/>
                  </a:lnTo>
                  <a:lnTo>
                    <a:pt x="95" y="91"/>
                  </a:lnTo>
                  <a:lnTo>
                    <a:pt x="126" y="64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28" y="14"/>
                  </a:lnTo>
                  <a:lnTo>
                    <a:pt x="265" y="6"/>
                  </a:lnTo>
                  <a:lnTo>
                    <a:pt x="300" y="0"/>
                  </a:lnTo>
                  <a:lnTo>
                    <a:pt x="3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9066213" y="3068638"/>
              <a:ext cx="1697038" cy="1825625"/>
            </a:xfrm>
            <a:custGeom>
              <a:avLst/>
              <a:gdLst>
                <a:gd name="T0" fmla="*/ 768 w 1069"/>
                <a:gd name="T1" fmla="*/ 0 h 1150"/>
                <a:gd name="T2" fmla="*/ 840 w 1069"/>
                <a:gd name="T3" fmla="*/ 14 h 1150"/>
                <a:gd name="T4" fmla="*/ 910 w 1069"/>
                <a:gd name="T5" fmla="*/ 43 h 1150"/>
                <a:gd name="T6" fmla="*/ 974 w 1069"/>
                <a:gd name="T7" fmla="*/ 91 h 1150"/>
                <a:gd name="T8" fmla="*/ 1025 w 1069"/>
                <a:gd name="T9" fmla="*/ 163 h 1150"/>
                <a:gd name="T10" fmla="*/ 1058 w 1069"/>
                <a:gd name="T11" fmla="*/ 259 h 1150"/>
                <a:gd name="T12" fmla="*/ 1069 w 1069"/>
                <a:gd name="T13" fmla="*/ 399 h 1150"/>
                <a:gd name="T14" fmla="*/ 1038 w 1069"/>
                <a:gd name="T15" fmla="*/ 558 h 1150"/>
                <a:gd name="T16" fmla="*/ 968 w 1069"/>
                <a:gd name="T17" fmla="*/ 708 h 1150"/>
                <a:gd name="T18" fmla="*/ 865 w 1069"/>
                <a:gd name="T19" fmla="*/ 843 h 1150"/>
                <a:gd name="T20" fmla="*/ 752 w 1069"/>
                <a:gd name="T21" fmla="*/ 950 h 1150"/>
                <a:gd name="T22" fmla="*/ 674 w 1069"/>
                <a:gd name="T23" fmla="*/ 1031 h 1150"/>
                <a:gd name="T24" fmla="*/ 623 w 1069"/>
                <a:gd name="T25" fmla="*/ 1096 h 1150"/>
                <a:gd name="T26" fmla="*/ 598 w 1069"/>
                <a:gd name="T27" fmla="*/ 1136 h 1150"/>
                <a:gd name="T28" fmla="*/ 590 w 1069"/>
                <a:gd name="T29" fmla="*/ 1150 h 1150"/>
                <a:gd name="T30" fmla="*/ 503 w 1069"/>
                <a:gd name="T31" fmla="*/ 1125 h 1150"/>
                <a:gd name="T32" fmla="*/ 392 w 1069"/>
                <a:gd name="T33" fmla="*/ 1107 h 1150"/>
                <a:gd name="T34" fmla="*/ 271 w 1069"/>
                <a:gd name="T35" fmla="*/ 1096 h 1150"/>
                <a:gd name="T36" fmla="*/ 160 w 1069"/>
                <a:gd name="T37" fmla="*/ 1088 h 1150"/>
                <a:gd name="T38" fmla="*/ 68 w 1069"/>
                <a:gd name="T39" fmla="*/ 1084 h 1150"/>
                <a:gd name="T40" fmla="*/ 16 w 1069"/>
                <a:gd name="T41" fmla="*/ 1082 h 1150"/>
                <a:gd name="T42" fmla="*/ 8 w 1069"/>
                <a:gd name="T43" fmla="*/ 1076 h 1150"/>
                <a:gd name="T44" fmla="*/ 4 w 1069"/>
                <a:gd name="T45" fmla="*/ 1035 h 1150"/>
                <a:gd name="T46" fmla="*/ 0 w 1069"/>
                <a:gd name="T47" fmla="*/ 955 h 1150"/>
                <a:gd name="T48" fmla="*/ 8 w 1069"/>
                <a:gd name="T49" fmla="*/ 848 h 1150"/>
                <a:gd name="T50" fmla="*/ 31 w 1069"/>
                <a:gd name="T51" fmla="*/ 714 h 1150"/>
                <a:gd name="T52" fmla="*/ 76 w 1069"/>
                <a:gd name="T53" fmla="*/ 562 h 1150"/>
                <a:gd name="T54" fmla="*/ 154 w 1069"/>
                <a:gd name="T55" fmla="*/ 397 h 1150"/>
                <a:gd name="T56" fmla="*/ 253 w 1069"/>
                <a:gd name="T57" fmla="*/ 251 h 1150"/>
                <a:gd name="T58" fmla="*/ 359 w 1069"/>
                <a:gd name="T59" fmla="*/ 144 h 1150"/>
                <a:gd name="T60" fmla="*/ 464 w 1069"/>
                <a:gd name="T61" fmla="*/ 72 h 1150"/>
                <a:gd name="T62" fmla="*/ 565 w 1069"/>
                <a:gd name="T63" fmla="*/ 29 h 1150"/>
                <a:gd name="T64" fmla="*/ 658 w 1069"/>
                <a:gd name="T65" fmla="*/ 6 h 1150"/>
                <a:gd name="T66" fmla="*/ 736 w 1069"/>
                <a:gd name="T67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9" h="1150">
                  <a:moveTo>
                    <a:pt x="736" y="0"/>
                  </a:moveTo>
                  <a:lnTo>
                    <a:pt x="768" y="0"/>
                  </a:lnTo>
                  <a:lnTo>
                    <a:pt x="805" y="6"/>
                  </a:lnTo>
                  <a:lnTo>
                    <a:pt x="840" y="14"/>
                  </a:lnTo>
                  <a:lnTo>
                    <a:pt x="875" y="25"/>
                  </a:lnTo>
                  <a:lnTo>
                    <a:pt x="910" y="43"/>
                  </a:lnTo>
                  <a:lnTo>
                    <a:pt x="943" y="64"/>
                  </a:lnTo>
                  <a:lnTo>
                    <a:pt x="974" y="91"/>
                  </a:lnTo>
                  <a:lnTo>
                    <a:pt x="1001" y="125"/>
                  </a:lnTo>
                  <a:lnTo>
                    <a:pt x="1025" y="163"/>
                  </a:lnTo>
                  <a:lnTo>
                    <a:pt x="1044" y="208"/>
                  </a:lnTo>
                  <a:lnTo>
                    <a:pt x="1058" y="259"/>
                  </a:lnTo>
                  <a:lnTo>
                    <a:pt x="1067" y="315"/>
                  </a:lnTo>
                  <a:lnTo>
                    <a:pt x="1069" y="399"/>
                  </a:lnTo>
                  <a:lnTo>
                    <a:pt x="1058" y="479"/>
                  </a:lnTo>
                  <a:lnTo>
                    <a:pt x="1038" y="558"/>
                  </a:lnTo>
                  <a:lnTo>
                    <a:pt x="1007" y="636"/>
                  </a:lnTo>
                  <a:lnTo>
                    <a:pt x="968" y="708"/>
                  </a:lnTo>
                  <a:lnTo>
                    <a:pt x="919" y="778"/>
                  </a:lnTo>
                  <a:lnTo>
                    <a:pt x="865" y="843"/>
                  </a:lnTo>
                  <a:lnTo>
                    <a:pt x="805" y="901"/>
                  </a:lnTo>
                  <a:lnTo>
                    <a:pt x="752" y="950"/>
                  </a:lnTo>
                  <a:lnTo>
                    <a:pt x="709" y="992"/>
                  </a:lnTo>
                  <a:lnTo>
                    <a:pt x="674" y="1031"/>
                  </a:lnTo>
                  <a:lnTo>
                    <a:pt x="645" y="1066"/>
                  </a:lnTo>
                  <a:lnTo>
                    <a:pt x="623" y="1096"/>
                  </a:lnTo>
                  <a:lnTo>
                    <a:pt x="608" y="1119"/>
                  </a:lnTo>
                  <a:lnTo>
                    <a:pt x="598" y="1136"/>
                  </a:lnTo>
                  <a:lnTo>
                    <a:pt x="592" y="1148"/>
                  </a:lnTo>
                  <a:lnTo>
                    <a:pt x="590" y="1150"/>
                  </a:lnTo>
                  <a:lnTo>
                    <a:pt x="551" y="1136"/>
                  </a:lnTo>
                  <a:lnTo>
                    <a:pt x="503" y="1125"/>
                  </a:lnTo>
                  <a:lnTo>
                    <a:pt x="450" y="1115"/>
                  </a:lnTo>
                  <a:lnTo>
                    <a:pt x="392" y="1107"/>
                  </a:lnTo>
                  <a:lnTo>
                    <a:pt x="331" y="1099"/>
                  </a:lnTo>
                  <a:lnTo>
                    <a:pt x="271" y="1096"/>
                  </a:lnTo>
                  <a:lnTo>
                    <a:pt x="214" y="1090"/>
                  </a:lnTo>
                  <a:lnTo>
                    <a:pt x="160" y="1088"/>
                  </a:lnTo>
                  <a:lnTo>
                    <a:pt x="109" y="1086"/>
                  </a:lnTo>
                  <a:lnTo>
                    <a:pt x="68" y="1084"/>
                  </a:lnTo>
                  <a:lnTo>
                    <a:pt x="37" y="1082"/>
                  </a:lnTo>
                  <a:lnTo>
                    <a:pt x="16" y="1082"/>
                  </a:lnTo>
                  <a:lnTo>
                    <a:pt x="10" y="1082"/>
                  </a:lnTo>
                  <a:lnTo>
                    <a:pt x="8" y="1076"/>
                  </a:lnTo>
                  <a:lnTo>
                    <a:pt x="6" y="1061"/>
                  </a:lnTo>
                  <a:lnTo>
                    <a:pt x="4" y="1035"/>
                  </a:lnTo>
                  <a:lnTo>
                    <a:pt x="2" y="1000"/>
                  </a:lnTo>
                  <a:lnTo>
                    <a:pt x="0" y="955"/>
                  </a:lnTo>
                  <a:lnTo>
                    <a:pt x="2" y="905"/>
                  </a:lnTo>
                  <a:lnTo>
                    <a:pt x="8" y="848"/>
                  </a:lnTo>
                  <a:lnTo>
                    <a:pt x="16" y="784"/>
                  </a:lnTo>
                  <a:lnTo>
                    <a:pt x="31" y="714"/>
                  </a:lnTo>
                  <a:lnTo>
                    <a:pt x="51" y="640"/>
                  </a:lnTo>
                  <a:lnTo>
                    <a:pt x="76" y="562"/>
                  </a:lnTo>
                  <a:lnTo>
                    <a:pt x="111" y="481"/>
                  </a:lnTo>
                  <a:lnTo>
                    <a:pt x="154" y="397"/>
                  </a:lnTo>
                  <a:lnTo>
                    <a:pt x="203" y="319"/>
                  </a:lnTo>
                  <a:lnTo>
                    <a:pt x="253" y="251"/>
                  </a:lnTo>
                  <a:lnTo>
                    <a:pt x="306" y="193"/>
                  </a:lnTo>
                  <a:lnTo>
                    <a:pt x="359" y="144"/>
                  </a:lnTo>
                  <a:lnTo>
                    <a:pt x="411" y="105"/>
                  </a:lnTo>
                  <a:lnTo>
                    <a:pt x="464" y="72"/>
                  </a:lnTo>
                  <a:lnTo>
                    <a:pt x="516" y="47"/>
                  </a:lnTo>
                  <a:lnTo>
                    <a:pt x="565" y="29"/>
                  </a:lnTo>
                  <a:lnTo>
                    <a:pt x="614" y="16"/>
                  </a:lnTo>
                  <a:lnTo>
                    <a:pt x="658" y="6"/>
                  </a:lnTo>
                  <a:lnTo>
                    <a:pt x="699" y="2"/>
                  </a:lnTo>
                  <a:lnTo>
                    <a:pt x="7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445501" y="2617788"/>
              <a:ext cx="608013" cy="877888"/>
            </a:xfrm>
            <a:custGeom>
              <a:avLst/>
              <a:gdLst>
                <a:gd name="T0" fmla="*/ 199 w 383"/>
                <a:gd name="T1" fmla="*/ 0 h 553"/>
                <a:gd name="T2" fmla="*/ 236 w 383"/>
                <a:gd name="T3" fmla="*/ 4 h 553"/>
                <a:gd name="T4" fmla="*/ 271 w 383"/>
                <a:gd name="T5" fmla="*/ 15 h 553"/>
                <a:gd name="T6" fmla="*/ 302 w 383"/>
                <a:gd name="T7" fmla="*/ 33 h 553"/>
                <a:gd name="T8" fmla="*/ 329 w 383"/>
                <a:gd name="T9" fmla="*/ 58 h 553"/>
                <a:gd name="T10" fmla="*/ 350 w 383"/>
                <a:gd name="T11" fmla="*/ 89 h 553"/>
                <a:gd name="T12" fmla="*/ 368 w 383"/>
                <a:gd name="T13" fmla="*/ 126 h 553"/>
                <a:gd name="T14" fmla="*/ 380 w 383"/>
                <a:gd name="T15" fmla="*/ 169 h 553"/>
                <a:gd name="T16" fmla="*/ 383 w 383"/>
                <a:gd name="T17" fmla="*/ 220 h 553"/>
                <a:gd name="T18" fmla="*/ 380 w 383"/>
                <a:gd name="T19" fmla="*/ 274 h 553"/>
                <a:gd name="T20" fmla="*/ 376 w 383"/>
                <a:gd name="T21" fmla="*/ 276 h 553"/>
                <a:gd name="T22" fmla="*/ 366 w 383"/>
                <a:gd name="T23" fmla="*/ 284 h 553"/>
                <a:gd name="T24" fmla="*/ 348 w 383"/>
                <a:gd name="T25" fmla="*/ 298 h 553"/>
                <a:gd name="T26" fmla="*/ 327 w 383"/>
                <a:gd name="T27" fmla="*/ 317 h 553"/>
                <a:gd name="T28" fmla="*/ 304 w 383"/>
                <a:gd name="T29" fmla="*/ 346 h 553"/>
                <a:gd name="T30" fmla="*/ 276 w 383"/>
                <a:gd name="T31" fmla="*/ 383 h 553"/>
                <a:gd name="T32" fmla="*/ 247 w 383"/>
                <a:gd name="T33" fmla="*/ 428 h 553"/>
                <a:gd name="T34" fmla="*/ 218 w 383"/>
                <a:gd name="T35" fmla="*/ 484 h 553"/>
                <a:gd name="T36" fmla="*/ 191 w 383"/>
                <a:gd name="T37" fmla="*/ 553 h 553"/>
                <a:gd name="T38" fmla="*/ 191 w 383"/>
                <a:gd name="T39" fmla="*/ 547 h 553"/>
                <a:gd name="T40" fmla="*/ 185 w 383"/>
                <a:gd name="T41" fmla="*/ 533 h 553"/>
                <a:gd name="T42" fmla="*/ 177 w 383"/>
                <a:gd name="T43" fmla="*/ 512 h 553"/>
                <a:gd name="T44" fmla="*/ 167 w 383"/>
                <a:gd name="T45" fmla="*/ 484 h 553"/>
                <a:gd name="T46" fmla="*/ 152 w 383"/>
                <a:gd name="T47" fmla="*/ 453 h 553"/>
                <a:gd name="T48" fmla="*/ 132 w 383"/>
                <a:gd name="T49" fmla="*/ 418 h 553"/>
                <a:gd name="T50" fmla="*/ 107 w 383"/>
                <a:gd name="T51" fmla="*/ 381 h 553"/>
                <a:gd name="T52" fmla="*/ 78 w 383"/>
                <a:gd name="T53" fmla="*/ 344 h 553"/>
                <a:gd name="T54" fmla="*/ 43 w 383"/>
                <a:gd name="T55" fmla="*/ 309 h 553"/>
                <a:gd name="T56" fmla="*/ 2 w 383"/>
                <a:gd name="T57" fmla="*/ 276 h 553"/>
                <a:gd name="T58" fmla="*/ 2 w 383"/>
                <a:gd name="T59" fmla="*/ 272 h 553"/>
                <a:gd name="T60" fmla="*/ 2 w 383"/>
                <a:gd name="T61" fmla="*/ 259 h 553"/>
                <a:gd name="T62" fmla="*/ 0 w 383"/>
                <a:gd name="T63" fmla="*/ 241 h 553"/>
                <a:gd name="T64" fmla="*/ 0 w 383"/>
                <a:gd name="T65" fmla="*/ 218 h 553"/>
                <a:gd name="T66" fmla="*/ 2 w 383"/>
                <a:gd name="T67" fmla="*/ 191 h 553"/>
                <a:gd name="T68" fmla="*/ 6 w 383"/>
                <a:gd name="T69" fmla="*/ 161 h 553"/>
                <a:gd name="T70" fmla="*/ 14 w 383"/>
                <a:gd name="T71" fmla="*/ 130 h 553"/>
                <a:gd name="T72" fmla="*/ 25 w 383"/>
                <a:gd name="T73" fmla="*/ 99 h 553"/>
                <a:gd name="T74" fmla="*/ 41 w 383"/>
                <a:gd name="T75" fmla="*/ 72 h 553"/>
                <a:gd name="T76" fmla="*/ 60 w 383"/>
                <a:gd name="T77" fmla="*/ 47 h 553"/>
                <a:gd name="T78" fmla="*/ 88 w 383"/>
                <a:gd name="T79" fmla="*/ 25 h 553"/>
                <a:gd name="T80" fmla="*/ 121 w 383"/>
                <a:gd name="T81" fmla="*/ 10 h 553"/>
                <a:gd name="T82" fmla="*/ 160 w 383"/>
                <a:gd name="T83" fmla="*/ 2 h 553"/>
                <a:gd name="T84" fmla="*/ 199 w 383"/>
                <a:gd name="T8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3" h="553">
                  <a:moveTo>
                    <a:pt x="199" y="0"/>
                  </a:moveTo>
                  <a:lnTo>
                    <a:pt x="236" y="4"/>
                  </a:lnTo>
                  <a:lnTo>
                    <a:pt x="271" y="15"/>
                  </a:lnTo>
                  <a:lnTo>
                    <a:pt x="302" y="33"/>
                  </a:lnTo>
                  <a:lnTo>
                    <a:pt x="329" y="58"/>
                  </a:lnTo>
                  <a:lnTo>
                    <a:pt x="350" y="89"/>
                  </a:lnTo>
                  <a:lnTo>
                    <a:pt x="368" y="126"/>
                  </a:lnTo>
                  <a:lnTo>
                    <a:pt x="380" y="169"/>
                  </a:lnTo>
                  <a:lnTo>
                    <a:pt x="383" y="220"/>
                  </a:lnTo>
                  <a:lnTo>
                    <a:pt x="380" y="274"/>
                  </a:lnTo>
                  <a:lnTo>
                    <a:pt x="376" y="276"/>
                  </a:lnTo>
                  <a:lnTo>
                    <a:pt x="366" y="284"/>
                  </a:lnTo>
                  <a:lnTo>
                    <a:pt x="348" y="298"/>
                  </a:lnTo>
                  <a:lnTo>
                    <a:pt x="327" y="317"/>
                  </a:lnTo>
                  <a:lnTo>
                    <a:pt x="304" y="346"/>
                  </a:lnTo>
                  <a:lnTo>
                    <a:pt x="276" y="383"/>
                  </a:lnTo>
                  <a:lnTo>
                    <a:pt x="247" y="428"/>
                  </a:lnTo>
                  <a:lnTo>
                    <a:pt x="218" y="484"/>
                  </a:lnTo>
                  <a:lnTo>
                    <a:pt x="191" y="553"/>
                  </a:lnTo>
                  <a:lnTo>
                    <a:pt x="191" y="547"/>
                  </a:lnTo>
                  <a:lnTo>
                    <a:pt x="185" y="533"/>
                  </a:lnTo>
                  <a:lnTo>
                    <a:pt x="177" y="512"/>
                  </a:lnTo>
                  <a:lnTo>
                    <a:pt x="167" y="484"/>
                  </a:lnTo>
                  <a:lnTo>
                    <a:pt x="152" y="453"/>
                  </a:lnTo>
                  <a:lnTo>
                    <a:pt x="132" y="418"/>
                  </a:lnTo>
                  <a:lnTo>
                    <a:pt x="107" y="381"/>
                  </a:lnTo>
                  <a:lnTo>
                    <a:pt x="78" y="344"/>
                  </a:lnTo>
                  <a:lnTo>
                    <a:pt x="43" y="309"/>
                  </a:lnTo>
                  <a:lnTo>
                    <a:pt x="2" y="276"/>
                  </a:lnTo>
                  <a:lnTo>
                    <a:pt x="2" y="272"/>
                  </a:lnTo>
                  <a:lnTo>
                    <a:pt x="2" y="259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2" y="191"/>
                  </a:lnTo>
                  <a:lnTo>
                    <a:pt x="6" y="161"/>
                  </a:lnTo>
                  <a:lnTo>
                    <a:pt x="14" y="130"/>
                  </a:lnTo>
                  <a:lnTo>
                    <a:pt x="25" y="99"/>
                  </a:lnTo>
                  <a:lnTo>
                    <a:pt x="41" y="72"/>
                  </a:lnTo>
                  <a:lnTo>
                    <a:pt x="60" y="47"/>
                  </a:lnTo>
                  <a:lnTo>
                    <a:pt x="88" y="25"/>
                  </a:lnTo>
                  <a:lnTo>
                    <a:pt x="121" y="10"/>
                  </a:lnTo>
                  <a:lnTo>
                    <a:pt x="160" y="2"/>
                  </a:lnTo>
                  <a:lnTo>
                    <a:pt x="1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7" name="Freeform 27"/>
          <p:cNvSpPr>
            <a:spLocks noEditPoints="1"/>
          </p:cNvSpPr>
          <p:nvPr/>
        </p:nvSpPr>
        <p:spPr bwMode="auto">
          <a:xfrm>
            <a:off x="1440168" y="4293951"/>
            <a:ext cx="981911" cy="1250847"/>
          </a:xfrm>
          <a:custGeom>
            <a:avLst/>
            <a:gdLst>
              <a:gd name="T0" fmla="*/ 888 w 2030"/>
              <a:gd name="T1" fmla="*/ 154 h 2586"/>
              <a:gd name="T2" fmla="*/ 769 w 2030"/>
              <a:gd name="T3" fmla="*/ 273 h 2586"/>
              <a:gd name="T4" fmla="*/ 741 w 2030"/>
              <a:gd name="T5" fmla="*/ 442 h 2586"/>
              <a:gd name="T6" fmla="*/ 824 w 2030"/>
              <a:gd name="T7" fmla="*/ 611 h 2586"/>
              <a:gd name="T8" fmla="*/ 647 w 2030"/>
              <a:gd name="T9" fmla="*/ 750 h 2586"/>
              <a:gd name="T10" fmla="*/ 556 w 2030"/>
              <a:gd name="T11" fmla="*/ 939 h 2586"/>
              <a:gd name="T12" fmla="*/ 555 w 2030"/>
              <a:gd name="T13" fmla="*/ 1153 h 2586"/>
              <a:gd name="T14" fmla="*/ 647 w 2030"/>
              <a:gd name="T15" fmla="*/ 1340 h 2586"/>
              <a:gd name="T16" fmla="*/ 492 w 2030"/>
              <a:gd name="T17" fmla="*/ 1515 h 2586"/>
              <a:gd name="T18" fmla="*/ 279 w 2030"/>
              <a:gd name="T19" fmla="*/ 1732 h 2586"/>
              <a:gd name="T20" fmla="*/ 153 w 2030"/>
              <a:gd name="T21" fmla="*/ 2005 h 2586"/>
              <a:gd name="T22" fmla="*/ 126 w 2030"/>
              <a:gd name="T23" fmla="*/ 2312 h 2586"/>
              <a:gd name="T24" fmla="*/ 1894 w 2030"/>
              <a:gd name="T25" fmla="*/ 2388 h 2586"/>
              <a:gd name="T26" fmla="*/ 1893 w 2030"/>
              <a:gd name="T27" fmla="*/ 2081 h 2586"/>
              <a:gd name="T28" fmla="*/ 1791 w 2030"/>
              <a:gd name="T29" fmla="*/ 1796 h 2586"/>
              <a:gd name="T30" fmla="*/ 1600 w 2030"/>
              <a:gd name="T31" fmla="*/ 1563 h 2586"/>
              <a:gd name="T32" fmla="*/ 1336 w 2030"/>
              <a:gd name="T33" fmla="*/ 1401 h 2586"/>
              <a:gd name="T34" fmla="*/ 1460 w 2030"/>
              <a:gd name="T35" fmla="*/ 1202 h 2586"/>
              <a:gd name="T36" fmla="*/ 1483 w 2030"/>
              <a:gd name="T37" fmla="*/ 992 h 2586"/>
              <a:gd name="T38" fmla="*/ 1413 w 2030"/>
              <a:gd name="T39" fmla="*/ 793 h 2586"/>
              <a:gd name="T40" fmla="*/ 1261 w 2030"/>
              <a:gd name="T41" fmla="*/ 644 h 2586"/>
              <a:gd name="T42" fmla="*/ 1280 w 2030"/>
              <a:gd name="T43" fmla="*/ 482 h 2586"/>
              <a:gd name="T44" fmla="*/ 1278 w 2030"/>
              <a:gd name="T45" fmla="*/ 313 h 2586"/>
              <a:gd name="T46" fmla="*/ 1178 w 2030"/>
              <a:gd name="T47" fmla="*/ 177 h 2586"/>
              <a:gd name="T48" fmla="*/ 1016 w 2030"/>
              <a:gd name="T49" fmla="*/ 123 h 2586"/>
              <a:gd name="T50" fmla="*/ 1171 w 2030"/>
              <a:gd name="T51" fmla="*/ 32 h 2586"/>
              <a:gd name="T52" fmla="*/ 1332 w 2030"/>
              <a:gd name="T53" fmla="*/ 156 h 2586"/>
              <a:gd name="T54" fmla="*/ 1411 w 2030"/>
              <a:gd name="T55" fmla="*/ 345 h 2586"/>
              <a:gd name="T56" fmla="*/ 1392 w 2030"/>
              <a:gd name="T57" fmla="*/ 532 h 2586"/>
              <a:gd name="T58" fmla="*/ 1502 w 2030"/>
              <a:gd name="T59" fmla="*/ 705 h 2586"/>
              <a:gd name="T60" fmla="*/ 1597 w 2030"/>
              <a:gd name="T61" fmla="*/ 925 h 2586"/>
              <a:gd name="T62" fmla="*/ 1596 w 2030"/>
              <a:gd name="T63" fmla="*/ 1177 h 2586"/>
              <a:gd name="T64" fmla="*/ 1592 w 2030"/>
              <a:gd name="T65" fmla="*/ 1402 h 2586"/>
              <a:gd name="T66" fmla="*/ 1827 w 2030"/>
              <a:gd name="T67" fmla="*/ 1627 h 2586"/>
              <a:gd name="T68" fmla="*/ 1978 w 2030"/>
              <a:gd name="T69" fmla="*/ 1912 h 2586"/>
              <a:gd name="T70" fmla="*/ 2030 w 2030"/>
              <a:gd name="T71" fmla="*/ 2237 h 2586"/>
              <a:gd name="T72" fmla="*/ 1983 w 2030"/>
              <a:gd name="T73" fmla="*/ 2543 h 2586"/>
              <a:gd name="T74" fmla="*/ 27 w 2030"/>
              <a:gd name="T75" fmla="*/ 2468 h 2586"/>
              <a:gd name="T76" fmla="*/ 4 w 2030"/>
              <a:gd name="T77" fmla="*/ 2153 h 2586"/>
              <a:gd name="T78" fmla="*/ 82 w 2030"/>
              <a:gd name="T79" fmla="*/ 1835 h 2586"/>
              <a:gd name="T80" fmla="*/ 255 w 2030"/>
              <a:gd name="T81" fmla="*/ 1564 h 2586"/>
              <a:gd name="T82" fmla="*/ 508 w 2030"/>
              <a:gd name="T83" fmla="*/ 1358 h 2586"/>
              <a:gd name="T84" fmla="*/ 423 w 2030"/>
              <a:gd name="T85" fmla="*/ 1112 h 2586"/>
              <a:gd name="T86" fmla="*/ 449 w 2030"/>
              <a:gd name="T87" fmla="*/ 866 h 2586"/>
              <a:gd name="T88" fmla="*/ 565 w 2030"/>
              <a:gd name="T89" fmla="*/ 657 h 2586"/>
              <a:gd name="T90" fmla="*/ 626 w 2030"/>
              <a:gd name="T91" fmla="*/ 490 h 2586"/>
              <a:gd name="T92" fmla="*/ 630 w 2030"/>
              <a:gd name="T93" fmla="*/ 295 h 2586"/>
              <a:gd name="T94" fmla="*/ 733 w 2030"/>
              <a:gd name="T95" fmla="*/ 118 h 2586"/>
              <a:gd name="T96" fmla="*/ 908 w 2030"/>
              <a:gd name="T97" fmla="*/ 14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30" h="2586">
                <a:moveTo>
                  <a:pt x="1016" y="123"/>
                </a:moveTo>
                <a:lnTo>
                  <a:pt x="970" y="127"/>
                </a:lnTo>
                <a:lnTo>
                  <a:pt x="927" y="138"/>
                </a:lnTo>
                <a:lnTo>
                  <a:pt x="888" y="154"/>
                </a:lnTo>
                <a:lnTo>
                  <a:pt x="852" y="177"/>
                </a:lnTo>
                <a:lnTo>
                  <a:pt x="820" y="205"/>
                </a:lnTo>
                <a:lnTo>
                  <a:pt x="792" y="237"/>
                </a:lnTo>
                <a:lnTo>
                  <a:pt x="769" y="273"/>
                </a:lnTo>
                <a:lnTo>
                  <a:pt x="752" y="313"/>
                </a:lnTo>
                <a:lnTo>
                  <a:pt x="742" y="355"/>
                </a:lnTo>
                <a:lnTo>
                  <a:pt x="738" y="400"/>
                </a:lnTo>
                <a:lnTo>
                  <a:pt x="741" y="442"/>
                </a:lnTo>
                <a:lnTo>
                  <a:pt x="750" y="482"/>
                </a:lnTo>
                <a:lnTo>
                  <a:pt x="766" y="521"/>
                </a:lnTo>
                <a:lnTo>
                  <a:pt x="786" y="557"/>
                </a:lnTo>
                <a:lnTo>
                  <a:pt x="824" y="611"/>
                </a:lnTo>
                <a:lnTo>
                  <a:pt x="769" y="644"/>
                </a:lnTo>
                <a:lnTo>
                  <a:pt x="723" y="677"/>
                </a:lnTo>
                <a:lnTo>
                  <a:pt x="683" y="712"/>
                </a:lnTo>
                <a:lnTo>
                  <a:pt x="647" y="750"/>
                </a:lnTo>
                <a:lnTo>
                  <a:pt x="616" y="793"/>
                </a:lnTo>
                <a:lnTo>
                  <a:pt x="591" y="840"/>
                </a:lnTo>
                <a:lnTo>
                  <a:pt x="571" y="889"/>
                </a:lnTo>
                <a:lnTo>
                  <a:pt x="556" y="939"/>
                </a:lnTo>
                <a:lnTo>
                  <a:pt x="547" y="992"/>
                </a:lnTo>
                <a:lnTo>
                  <a:pt x="544" y="1047"/>
                </a:lnTo>
                <a:lnTo>
                  <a:pt x="547" y="1100"/>
                </a:lnTo>
                <a:lnTo>
                  <a:pt x="555" y="1153"/>
                </a:lnTo>
                <a:lnTo>
                  <a:pt x="569" y="1202"/>
                </a:lnTo>
                <a:lnTo>
                  <a:pt x="590" y="1251"/>
                </a:lnTo>
                <a:lnTo>
                  <a:pt x="615" y="1297"/>
                </a:lnTo>
                <a:lnTo>
                  <a:pt x="647" y="1340"/>
                </a:lnTo>
                <a:lnTo>
                  <a:pt x="694" y="1401"/>
                </a:lnTo>
                <a:lnTo>
                  <a:pt x="626" y="1434"/>
                </a:lnTo>
                <a:lnTo>
                  <a:pt x="556" y="1472"/>
                </a:lnTo>
                <a:lnTo>
                  <a:pt x="492" y="1515"/>
                </a:lnTo>
                <a:lnTo>
                  <a:pt x="430" y="1563"/>
                </a:lnTo>
                <a:lnTo>
                  <a:pt x="375" y="1615"/>
                </a:lnTo>
                <a:lnTo>
                  <a:pt x="324" y="1672"/>
                </a:lnTo>
                <a:lnTo>
                  <a:pt x="279" y="1732"/>
                </a:lnTo>
                <a:lnTo>
                  <a:pt x="238" y="1796"/>
                </a:lnTo>
                <a:lnTo>
                  <a:pt x="204" y="1863"/>
                </a:lnTo>
                <a:lnTo>
                  <a:pt x="176" y="1933"/>
                </a:lnTo>
                <a:lnTo>
                  <a:pt x="153" y="2005"/>
                </a:lnTo>
                <a:lnTo>
                  <a:pt x="137" y="2081"/>
                </a:lnTo>
                <a:lnTo>
                  <a:pt x="126" y="2158"/>
                </a:lnTo>
                <a:lnTo>
                  <a:pt x="123" y="2237"/>
                </a:lnTo>
                <a:lnTo>
                  <a:pt x="126" y="2312"/>
                </a:lnTo>
                <a:lnTo>
                  <a:pt x="135" y="2388"/>
                </a:lnTo>
                <a:lnTo>
                  <a:pt x="151" y="2463"/>
                </a:lnTo>
                <a:lnTo>
                  <a:pt x="1878" y="2463"/>
                </a:lnTo>
                <a:lnTo>
                  <a:pt x="1894" y="2388"/>
                </a:lnTo>
                <a:lnTo>
                  <a:pt x="1904" y="2312"/>
                </a:lnTo>
                <a:lnTo>
                  <a:pt x="1907" y="2237"/>
                </a:lnTo>
                <a:lnTo>
                  <a:pt x="1904" y="2158"/>
                </a:lnTo>
                <a:lnTo>
                  <a:pt x="1893" y="2081"/>
                </a:lnTo>
                <a:lnTo>
                  <a:pt x="1877" y="2005"/>
                </a:lnTo>
                <a:lnTo>
                  <a:pt x="1854" y="1933"/>
                </a:lnTo>
                <a:lnTo>
                  <a:pt x="1826" y="1863"/>
                </a:lnTo>
                <a:lnTo>
                  <a:pt x="1791" y="1796"/>
                </a:lnTo>
                <a:lnTo>
                  <a:pt x="1751" y="1732"/>
                </a:lnTo>
                <a:lnTo>
                  <a:pt x="1706" y="1672"/>
                </a:lnTo>
                <a:lnTo>
                  <a:pt x="1655" y="1615"/>
                </a:lnTo>
                <a:lnTo>
                  <a:pt x="1600" y="1563"/>
                </a:lnTo>
                <a:lnTo>
                  <a:pt x="1539" y="1515"/>
                </a:lnTo>
                <a:lnTo>
                  <a:pt x="1474" y="1472"/>
                </a:lnTo>
                <a:lnTo>
                  <a:pt x="1404" y="1434"/>
                </a:lnTo>
                <a:lnTo>
                  <a:pt x="1336" y="1401"/>
                </a:lnTo>
                <a:lnTo>
                  <a:pt x="1383" y="1340"/>
                </a:lnTo>
                <a:lnTo>
                  <a:pt x="1415" y="1297"/>
                </a:lnTo>
                <a:lnTo>
                  <a:pt x="1440" y="1251"/>
                </a:lnTo>
                <a:lnTo>
                  <a:pt x="1460" y="1202"/>
                </a:lnTo>
                <a:lnTo>
                  <a:pt x="1475" y="1153"/>
                </a:lnTo>
                <a:lnTo>
                  <a:pt x="1483" y="1100"/>
                </a:lnTo>
                <a:lnTo>
                  <a:pt x="1486" y="1047"/>
                </a:lnTo>
                <a:lnTo>
                  <a:pt x="1483" y="992"/>
                </a:lnTo>
                <a:lnTo>
                  <a:pt x="1474" y="939"/>
                </a:lnTo>
                <a:lnTo>
                  <a:pt x="1459" y="889"/>
                </a:lnTo>
                <a:lnTo>
                  <a:pt x="1439" y="840"/>
                </a:lnTo>
                <a:lnTo>
                  <a:pt x="1413" y="793"/>
                </a:lnTo>
                <a:lnTo>
                  <a:pt x="1383" y="750"/>
                </a:lnTo>
                <a:lnTo>
                  <a:pt x="1346" y="712"/>
                </a:lnTo>
                <a:lnTo>
                  <a:pt x="1306" y="677"/>
                </a:lnTo>
                <a:lnTo>
                  <a:pt x="1261" y="644"/>
                </a:lnTo>
                <a:lnTo>
                  <a:pt x="1206" y="611"/>
                </a:lnTo>
                <a:lnTo>
                  <a:pt x="1243" y="557"/>
                </a:lnTo>
                <a:lnTo>
                  <a:pt x="1263" y="521"/>
                </a:lnTo>
                <a:lnTo>
                  <a:pt x="1280" y="482"/>
                </a:lnTo>
                <a:lnTo>
                  <a:pt x="1289" y="442"/>
                </a:lnTo>
                <a:lnTo>
                  <a:pt x="1292" y="400"/>
                </a:lnTo>
                <a:lnTo>
                  <a:pt x="1288" y="355"/>
                </a:lnTo>
                <a:lnTo>
                  <a:pt x="1278" y="313"/>
                </a:lnTo>
                <a:lnTo>
                  <a:pt x="1261" y="273"/>
                </a:lnTo>
                <a:lnTo>
                  <a:pt x="1238" y="237"/>
                </a:lnTo>
                <a:lnTo>
                  <a:pt x="1211" y="205"/>
                </a:lnTo>
                <a:lnTo>
                  <a:pt x="1178" y="177"/>
                </a:lnTo>
                <a:lnTo>
                  <a:pt x="1142" y="154"/>
                </a:lnTo>
                <a:lnTo>
                  <a:pt x="1103" y="138"/>
                </a:lnTo>
                <a:lnTo>
                  <a:pt x="1060" y="127"/>
                </a:lnTo>
                <a:lnTo>
                  <a:pt x="1016" y="123"/>
                </a:lnTo>
                <a:close/>
                <a:moveTo>
                  <a:pt x="1016" y="0"/>
                </a:moveTo>
                <a:lnTo>
                  <a:pt x="1069" y="4"/>
                </a:lnTo>
                <a:lnTo>
                  <a:pt x="1121" y="14"/>
                </a:lnTo>
                <a:lnTo>
                  <a:pt x="1171" y="32"/>
                </a:lnTo>
                <a:lnTo>
                  <a:pt x="1217" y="55"/>
                </a:lnTo>
                <a:lnTo>
                  <a:pt x="1259" y="84"/>
                </a:lnTo>
                <a:lnTo>
                  <a:pt x="1297" y="118"/>
                </a:lnTo>
                <a:lnTo>
                  <a:pt x="1332" y="156"/>
                </a:lnTo>
                <a:lnTo>
                  <a:pt x="1360" y="198"/>
                </a:lnTo>
                <a:lnTo>
                  <a:pt x="1383" y="245"/>
                </a:lnTo>
                <a:lnTo>
                  <a:pt x="1400" y="295"/>
                </a:lnTo>
                <a:lnTo>
                  <a:pt x="1411" y="345"/>
                </a:lnTo>
                <a:lnTo>
                  <a:pt x="1415" y="400"/>
                </a:lnTo>
                <a:lnTo>
                  <a:pt x="1412" y="446"/>
                </a:lnTo>
                <a:lnTo>
                  <a:pt x="1404" y="490"/>
                </a:lnTo>
                <a:lnTo>
                  <a:pt x="1392" y="532"/>
                </a:lnTo>
                <a:lnTo>
                  <a:pt x="1375" y="573"/>
                </a:lnTo>
                <a:lnTo>
                  <a:pt x="1422" y="614"/>
                </a:lnTo>
                <a:lnTo>
                  <a:pt x="1464" y="657"/>
                </a:lnTo>
                <a:lnTo>
                  <a:pt x="1502" y="705"/>
                </a:lnTo>
                <a:lnTo>
                  <a:pt x="1534" y="756"/>
                </a:lnTo>
                <a:lnTo>
                  <a:pt x="1561" y="809"/>
                </a:lnTo>
                <a:lnTo>
                  <a:pt x="1581" y="866"/>
                </a:lnTo>
                <a:lnTo>
                  <a:pt x="1597" y="925"/>
                </a:lnTo>
                <a:lnTo>
                  <a:pt x="1606" y="985"/>
                </a:lnTo>
                <a:lnTo>
                  <a:pt x="1609" y="1047"/>
                </a:lnTo>
                <a:lnTo>
                  <a:pt x="1606" y="1112"/>
                </a:lnTo>
                <a:lnTo>
                  <a:pt x="1596" y="1177"/>
                </a:lnTo>
                <a:lnTo>
                  <a:pt x="1577" y="1240"/>
                </a:lnTo>
                <a:lnTo>
                  <a:pt x="1553" y="1300"/>
                </a:lnTo>
                <a:lnTo>
                  <a:pt x="1522" y="1358"/>
                </a:lnTo>
                <a:lnTo>
                  <a:pt x="1592" y="1402"/>
                </a:lnTo>
                <a:lnTo>
                  <a:pt x="1659" y="1452"/>
                </a:lnTo>
                <a:lnTo>
                  <a:pt x="1719" y="1505"/>
                </a:lnTo>
                <a:lnTo>
                  <a:pt x="1775" y="1564"/>
                </a:lnTo>
                <a:lnTo>
                  <a:pt x="1827" y="1627"/>
                </a:lnTo>
                <a:lnTo>
                  <a:pt x="1873" y="1693"/>
                </a:lnTo>
                <a:lnTo>
                  <a:pt x="1913" y="1763"/>
                </a:lnTo>
                <a:lnTo>
                  <a:pt x="1948" y="1835"/>
                </a:lnTo>
                <a:lnTo>
                  <a:pt x="1978" y="1912"/>
                </a:lnTo>
                <a:lnTo>
                  <a:pt x="2000" y="1989"/>
                </a:lnTo>
                <a:lnTo>
                  <a:pt x="2016" y="2070"/>
                </a:lnTo>
                <a:lnTo>
                  <a:pt x="2027" y="2153"/>
                </a:lnTo>
                <a:lnTo>
                  <a:pt x="2030" y="2237"/>
                </a:lnTo>
                <a:lnTo>
                  <a:pt x="2027" y="2314"/>
                </a:lnTo>
                <a:lnTo>
                  <a:pt x="2018" y="2392"/>
                </a:lnTo>
                <a:lnTo>
                  <a:pt x="2003" y="2468"/>
                </a:lnTo>
                <a:lnTo>
                  <a:pt x="1983" y="2543"/>
                </a:lnTo>
                <a:lnTo>
                  <a:pt x="1970" y="2586"/>
                </a:lnTo>
                <a:lnTo>
                  <a:pt x="60" y="2586"/>
                </a:lnTo>
                <a:lnTo>
                  <a:pt x="47" y="2543"/>
                </a:lnTo>
                <a:lnTo>
                  <a:pt x="27" y="2468"/>
                </a:lnTo>
                <a:lnTo>
                  <a:pt x="12" y="2392"/>
                </a:lnTo>
                <a:lnTo>
                  <a:pt x="3" y="2314"/>
                </a:lnTo>
                <a:lnTo>
                  <a:pt x="0" y="2237"/>
                </a:lnTo>
                <a:lnTo>
                  <a:pt x="4" y="2153"/>
                </a:lnTo>
                <a:lnTo>
                  <a:pt x="13" y="2070"/>
                </a:lnTo>
                <a:lnTo>
                  <a:pt x="29" y="1989"/>
                </a:lnTo>
                <a:lnTo>
                  <a:pt x="52" y="1912"/>
                </a:lnTo>
                <a:lnTo>
                  <a:pt x="82" y="1835"/>
                </a:lnTo>
                <a:lnTo>
                  <a:pt x="117" y="1763"/>
                </a:lnTo>
                <a:lnTo>
                  <a:pt x="157" y="1693"/>
                </a:lnTo>
                <a:lnTo>
                  <a:pt x="202" y="1627"/>
                </a:lnTo>
                <a:lnTo>
                  <a:pt x="255" y="1564"/>
                </a:lnTo>
                <a:lnTo>
                  <a:pt x="311" y="1505"/>
                </a:lnTo>
                <a:lnTo>
                  <a:pt x="371" y="1452"/>
                </a:lnTo>
                <a:lnTo>
                  <a:pt x="438" y="1402"/>
                </a:lnTo>
                <a:lnTo>
                  <a:pt x="508" y="1358"/>
                </a:lnTo>
                <a:lnTo>
                  <a:pt x="477" y="1300"/>
                </a:lnTo>
                <a:lnTo>
                  <a:pt x="453" y="1240"/>
                </a:lnTo>
                <a:lnTo>
                  <a:pt x="434" y="1177"/>
                </a:lnTo>
                <a:lnTo>
                  <a:pt x="423" y="1112"/>
                </a:lnTo>
                <a:lnTo>
                  <a:pt x="421" y="1047"/>
                </a:lnTo>
                <a:lnTo>
                  <a:pt x="423" y="985"/>
                </a:lnTo>
                <a:lnTo>
                  <a:pt x="433" y="925"/>
                </a:lnTo>
                <a:lnTo>
                  <a:pt x="449" y="866"/>
                </a:lnTo>
                <a:lnTo>
                  <a:pt x="469" y="809"/>
                </a:lnTo>
                <a:lnTo>
                  <a:pt x="496" y="756"/>
                </a:lnTo>
                <a:lnTo>
                  <a:pt x="528" y="705"/>
                </a:lnTo>
                <a:lnTo>
                  <a:pt x="565" y="657"/>
                </a:lnTo>
                <a:lnTo>
                  <a:pt x="608" y="614"/>
                </a:lnTo>
                <a:lnTo>
                  <a:pt x="655" y="573"/>
                </a:lnTo>
                <a:lnTo>
                  <a:pt x="638" y="532"/>
                </a:lnTo>
                <a:lnTo>
                  <a:pt x="626" y="490"/>
                </a:lnTo>
                <a:lnTo>
                  <a:pt x="618" y="446"/>
                </a:lnTo>
                <a:lnTo>
                  <a:pt x="615" y="400"/>
                </a:lnTo>
                <a:lnTo>
                  <a:pt x="619" y="345"/>
                </a:lnTo>
                <a:lnTo>
                  <a:pt x="630" y="295"/>
                </a:lnTo>
                <a:lnTo>
                  <a:pt x="647" y="245"/>
                </a:lnTo>
                <a:lnTo>
                  <a:pt x="670" y="198"/>
                </a:lnTo>
                <a:lnTo>
                  <a:pt x="698" y="156"/>
                </a:lnTo>
                <a:lnTo>
                  <a:pt x="733" y="118"/>
                </a:lnTo>
                <a:lnTo>
                  <a:pt x="770" y="84"/>
                </a:lnTo>
                <a:lnTo>
                  <a:pt x="813" y="55"/>
                </a:lnTo>
                <a:lnTo>
                  <a:pt x="859" y="32"/>
                </a:lnTo>
                <a:lnTo>
                  <a:pt x="908" y="14"/>
                </a:lnTo>
                <a:lnTo>
                  <a:pt x="961" y="4"/>
                </a:lnTo>
                <a:lnTo>
                  <a:pt x="1016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8" name="Freeform 87"/>
          <p:cNvSpPr>
            <a:spLocks noEditPoints="1"/>
          </p:cNvSpPr>
          <p:nvPr/>
        </p:nvSpPr>
        <p:spPr bwMode="auto">
          <a:xfrm>
            <a:off x="8077076" y="4137558"/>
            <a:ext cx="1262819" cy="1408441"/>
          </a:xfrm>
          <a:custGeom>
            <a:avLst/>
            <a:gdLst>
              <a:gd name="T0" fmla="*/ 913 w 2801"/>
              <a:gd name="T1" fmla="*/ 1086 h 3124"/>
              <a:gd name="T2" fmla="*/ 1022 w 2801"/>
              <a:gd name="T3" fmla="*/ 867 h 3124"/>
              <a:gd name="T4" fmla="*/ 1139 w 2801"/>
              <a:gd name="T5" fmla="*/ 985 h 3124"/>
              <a:gd name="T6" fmla="*/ 1026 w 2801"/>
              <a:gd name="T7" fmla="*/ 1159 h 3124"/>
              <a:gd name="T8" fmla="*/ 766 w 2801"/>
              <a:gd name="T9" fmla="*/ 1170 h 3124"/>
              <a:gd name="T10" fmla="*/ 832 w 2801"/>
              <a:gd name="T11" fmla="*/ 976 h 3124"/>
              <a:gd name="T12" fmla="*/ 1022 w 2801"/>
              <a:gd name="T13" fmla="*/ 867 h 3124"/>
              <a:gd name="T14" fmla="*/ 699 w 2801"/>
              <a:gd name="T15" fmla="*/ 811 h 3124"/>
              <a:gd name="T16" fmla="*/ 518 w 2801"/>
              <a:gd name="T17" fmla="*/ 1133 h 3124"/>
              <a:gd name="T18" fmla="*/ 368 w 2801"/>
              <a:gd name="T19" fmla="*/ 1393 h 3124"/>
              <a:gd name="T20" fmla="*/ 225 w 2801"/>
              <a:gd name="T21" fmla="*/ 1656 h 3124"/>
              <a:gd name="T22" fmla="*/ 135 w 2801"/>
              <a:gd name="T23" fmla="*/ 1853 h 3124"/>
              <a:gd name="T24" fmla="*/ 171 w 2801"/>
              <a:gd name="T25" fmla="*/ 2029 h 3124"/>
              <a:gd name="T26" fmla="*/ 354 w 2801"/>
              <a:gd name="T27" fmla="*/ 2006 h 3124"/>
              <a:gd name="T28" fmla="*/ 492 w 2801"/>
              <a:gd name="T29" fmla="*/ 1913 h 3124"/>
              <a:gd name="T30" fmla="*/ 697 w 2801"/>
              <a:gd name="T31" fmla="*/ 1857 h 3124"/>
              <a:gd name="T32" fmla="*/ 460 w 2801"/>
              <a:gd name="T33" fmla="*/ 2161 h 3124"/>
              <a:gd name="T34" fmla="*/ 507 w 2801"/>
              <a:gd name="T35" fmla="*/ 2186 h 3124"/>
              <a:gd name="T36" fmla="*/ 582 w 2801"/>
              <a:gd name="T37" fmla="*/ 2108 h 3124"/>
              <a:gd name="T38" fmla="*/ 805 w 2801"/>
              <a:gd name="T39" fmla="*/ 1871 h 3124"/>
              <a:gd name="T40" fmla="*/ 949 w 2801"/>
              <a:gd name="T41" fmla="*/ 1729 h 3124"/>
              <a:gd name="T42" fmla="*/ 1182 w 2801"/>
              <a:gd name="T43" fmla="*/ 1756 h 3124"/>
              <a:gd name="T44" fmla="*/ 1367 w 2801"/>
              <a:gd name="T45" fmla="*/ 1713 h 3124"/>
              <a:gd name="T46" fmla="*/ 1450 w 2801"/>
              <a:gd name="T47" fmla="*/ 1808 h 3124"/>
              <a:gd name="T48" fmla="*/ 1321 w 2801"/>
              <a:gd name="T49" fmla="*/ 1913 h 3124"/>
              <a:gd name="T50" fmla="*/ 1055 w 2801"/>
              <a:gd name="T51" fmla="*/ 2103 h 3124"/>
              <a:gd name="T52" fmla="*/ 791 w 2801"/>
              <a:gd name="T53" fmla="*/ 2348 h 3124"/>
              <a:gd name="T54" fmla="*/ 509 w 2801"/>
              <a:gd name="T55" fmla="*/ 2720 h 3124"/>
              <a:gd name="T56" fmla="*/ 2634 w 2801"/>
              <a:gd name="T57" fmla="*/ 2941 h 3124"/>
              <a:gd name="T58" fmla="*/ 2679 w 2801"/>
              <a:gd name="T59" fmla="*/ 2401 h 3124"/>
              <a:gd name="T60" fmla="*/ 2604 w 2801"/>
              <a:gd name="T61" fmla="*/ 1711 h 3124"/>
              <a:gd name="T62" fmla="*/ 2352 w 2801"/>
              <a:gd name="T63" fmla="*/ 1088 h 3124"/>
              <a:gd name="T64" fmla="*/ 1923 w 2801"/>
              <a:gd name="T65" fmla="*/ 671 h 3124"/>
              <a:gd name="T66" fmla="*/ 1533 w 2801"/>
              <a:gd name="T67" fmla="*/ 496 h 3124"/>
              <a:gd name="T68" fmla="*/ 1360 w 2801"/>
              <a:gd name="T69" fmla="*/ 460 h 3124"/>
              <a:gd name="T70" fmla="*/ 1396 w 2801"/>
              <a:gd name="T71" fmla="*/ 342 h 3124"/>
              <a:gd name="T72" fmla="*/ 1662 w 2801"/>
              <a:gd name="T73" fmla="*/ 408 h 3124"/>
              <a:gd name="T74" fmla="*/ 2088 w 2801"/>
              <a:gd name="T75" fmla="*/ 635 h 3124"/>
              <a:gd name="T76" fmla="*/ 2510 w 2801"/>
              <a:gd name="T77" fmla="*/ 1109 h 3124"/>
              <a:gd name="T78" fmla="*/ 2739 w 2801"/>
              <a:gd name="T79" fmla="*/ 1753 h 3124"/>
              <a:gd name="T80" fmla="*/ 2801 w 2801"/>
              <a:gd name="T81" fmla="*/ 2434 h 3124"/>
              <a:gd name="T82" fmla="*/ 2753 w 2801"/>
              <a:gd name="T83" fmla="*/ 2969 h 3124"/>
              <a:gd name="T84" fmla="*/ 279 w 2801"/>
              <a:gd name="T85" fmla="*/ 2977 h 3124"/>
              <a:gd name="T86" fmla="*/ 489 w 2801"/>
              <a:gd name="T87" fmla="*/ 2524 h 3124"/>
              <a:gd name="T88" fmla="*/ 801 w 2801"/>
              <a:gd name="T89" fmla="*/ 2162 h 3124"/>
              <a:gd name="T90" fmla="*/ 1039 w 2801"/>
              <a:gd name="T91" fmla="*/ 1961 h 3124"/>
              <a:gd name="T92" fmla="*/ 983 w 2801"/>
              <a:gd name="T93" fmla="*/ 1866 h 3124"/>
              <a:gd name="T94" fmla="*/ 758 w 2801"/>
              <a:gd name="T95" fmla="*/ 2094 h 3124"/>
              <a:gd name="T96" fmla="*/ 620 w 2801"/>
              <a:gd name="T97" fmla="*/ 2258 h 3124"/>
              <a:gd name="T98" fmla="*/ 453 w 2801"/>
              <a:gd name="T99" fmla="*/ 2297 h 3124"/>
              <a:gd name="T100" fmla="*/ 354 w 2801"/>
              <a:gd name="T101" fmla="*/ 2241 h 3124"/>
              <a:gd name="T102" fmla="*/ 270 w 2801"/>
              <a:gd name="T103" fmla="*/ 2195 h 3124"/>
              <a:gd name="T104" fmla="*/ 120 w 2801"/>
              <a:gd name="T105" fmla="*/ 2143 h 3124"/>
              <a:gd name="T106" fmla="*/ 2 w 2801"/>
              <a:gd name="T107" fmla="*/ 1941 h 3124"/>
              <a:gd name="T108" fmla="*/ 54 w 2801"/>
              <a:gd name="T109" fmla="*/ 1727 h 3124"/>
              <a:gd name="T110" fmla="*/ 162 w 2801"/>
              <a:gd name="T111" fmla="*/ 1517 h 3124"/>
              <a:gd name="T112" fmla="*/ 327 w 2801"/>
              <a:gd name="T113" fmla="*/ 1221 h 3124"/>
              <a:gd name="T114" fmla="*/ 453 w 2801"/>
              <a:gd name="T115" fmla="*/ 1000 h 3124"/>
              <a:gd name="T116" fmla="*/ 778 w 2801"/>
              <a:gd name="T117" fmla="*/ 167 h 3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1" h="3124">
                <a:moveTo>
                  <a:pt x="1010" y="989"/>
                </a:moveTo>
                <a:lnTo>
                  <a:pt x="983" y="998"/>
                </a:lnTo>
                <a:lnTo>
                  <a:pt x="960" y="1014"/>
                </a:lnTo>
                <a:lnTo>
                  <a:pt x="940" y="1035"/>
                </a:lnTo>
                <a:lnTo>
                  <a:pt x="925" y="1061"/>
                </a:lnTo>
                <a:lnTo>
                  <a:pt x="913" y="1086"/>
                </a:lnTo>
                <a:lnTo>
                  <a:pt x="943" y="1068"/>
                </a:lnTo>
                <a:lnTo>
                  <a:pt x="967" y="1050"/>
                </a:lnTo>
                <a:lnTo>
                  <a:pt x="985" y="1028"/>
                </a:lnTo>
                <a:lnTo>
                  <a:pt x="999" y="1009"/>
                </a:lnTo>
                <a:lnTo>
                  <a:pt x="1010" y="989"/>
                </a:lnTo>
                <a:close/>
                <a:moveTo>
                  <a:pt x="1022" y="867"/>
                </a:moveTo>
                <a:lnTo>
                  <a:pt x="1060" y="868"/>
                </a:lnTo>
                <a:lnTo>
                  <a:pt x="1100" y="877"/>
                </a:lnTo>
                <a:lnTo>
                  <a:pt x="1143" y="890"/>
                </a:lnTo>
                <a:lnTo>
                  <a:pt x="1145" y="935"/>
                </a:lnTo>
                <a:lnTo>
                  <a:pt x="1143" y="958"/>
                </a:lnTo>
                <a:lnTo>
                  <a:pt x="1139" y="985"/>
                </a:lnTo>
                <a:lnTo>
                  <a:pt x="1132" y="1012"/>
                </a:lnTo>
                <a:lnTo>
                  <a:pt x="1120" y="1043"/>
                </a:lnTo>
                <a:lnTo>
                  <a:pt x="1103" y="1071"/>
                </a:lnTo>
                <a:lnTo>
                  <a:pt x="1084" y="1102"/>
                </a:lnTo>
                <a:lnTo>
                  <a:pt x="1058" y="1131"/>
                </a:lnTo>
                <a:lnTo>
                  <a:pt x="1026" y="1159"/>
                </a:lnTo>
                <a:lnTo>
                  <a:pt x="990" y="1185"/>
                </a:lnTo>
                <a:lnTo>
                  <a:pt x="945" y="1206"/>
                </a:lnTo>
                <a:lnTo>
                  <a:pt x="895" y="1224"/>
                </a:lnTo>
                <a:lnTo>
                  <a:pt x="837" y="1237"/>
                </a:lnTo>
                <a:lnTo>
                  <a:pt x="758" y="1251"/>
                </a:lnTo>
                <a:lnTo>
                  <a:pt x="766" y="1170"/>
                </a:lnTo>
                <a:lnTo>
                  <a:pt x="769" y="1142"/>
                </a:lnTo>
                <a:lnTo>
                  <a:pt x="776" y="1109"/>
                </a:lnTo>
                <a:lnTo>
                  <a:pt x="785" y="1075"/>
                </a:lnTo>
                <a:lnTo>
                  <a:pt x="798" y="1041"/>
                </a:lnTo>
                <a:lnTo>
                  <a:pt x="812" y="1009"/>
                </a:lnTo>
                <a:lnTo>
                  <a:pt x="832" y="976"/>
                </a:lnTo>
                <a:lnTo>
                  <a:pt x="854" y="946"/>
                </a:lnTo>
                <a:lnTo>
                  <a:pt x="879" y="920"/>
                </a:lnTo>
                <a:lnTo>
                  <a:pt x="909" y="897"/>
                </a:lnTo>
                <a:lnTo>
                  <a:pt x="943" y="881"/>
                </a:lnTo>
                <a:lnTo>
                  <a:pt x="981" y="870"/>
                </a:lnTo>
                <a:lnTo>
                  <a:pt x="1022" y="867"/>
                </a:lnTo>
                <a:close/>
                <a:moveTo>
                  <a:pt x="1044" y="122"/>
                </a:moveTo>
                <a:lnTo>
                  <a:pt x="1096" y="464"/>
                </a:lnTo>
                <a:lnTo>
                  <a:pt x="967" y="455"/>
                </a:lnTo>
                <a:lnTo>
                  <a:pt x="773" y="315"/>
                </a:lnTo>
                <a:lnTo>
                  <a:pt x="855" y="642"/>
                </a:lnTo>
                <a:lnTo>
                  <a:pt x="699" y="811"/>
                </a:lnTo>
                <a:lnTo>
                  <a:pt x="573" y="1037"/>
                </a:lnTo>
                <a:lnTo>
                  <a:pt x="570" y="1041"/>
                </a:lnTo>
                <a:lnTo>
                  <a:pt x="562" y="1055"/>
                </a:lnTo>
                <a:lnTo>
                  <a:pt x="552" y="1075"/>
                </a:lnTo>
                <a:lnTo>
                  <a:pt x="535" y="1100"/>
                </a:lnTo>
                <a:lnTo>
                  <a:pt x="518" y="1133"/>
                </a:lnTo>
                <a:lnTo>
                  <a:pt x="498" y="1168"/>
                </a:lnTo>
                <a:lnTo>
                  <a:pt x="474" y="1210"/>
                </a:lnTo>
                <a:lnTo>
                  <a:pt x="449" y="1253"/>
                </a:lnTo>
                <a:lnTo>
                  <a:pt x="424" y="1298"/>
                </a:lnTo>
                <a:lnTo>
                  <a:pt x="397" y="1345"/>
                </a:lnTo>
                <a:lnTo>
                  <a:pt x="368" y="1393"/>
                </a:lnTo>
                <a:lnTo>
                  <a:pt x="341" y="1442"/>
                </a:lnTo>
                <a:lnTo>
                  <a:pt x="316" y="1488"/>
                </a:lnTo>
                <a:lnTo>
                  <a:pt x="291" y="1535"/>
                </a:lnTo>
                <a:lnTo>
                  <a:pt x="266" y="1578"/>
                </a:lnTo>
                <a:lnTo>
                  <a:pt x="244" y="1620"/>
                </a:lnTo>
                <a:lnTo>
                  <a:pt x="225" y="1656"/>
                </a:lnTo>
                <a:lnTo>
                  <a:pt x="208" y="1688"/>
                </a:lnTo>
                <a:lnTo>
                  <a:pt x="196" y="1713"/>
                </a:lnTo>
                <a:lnTo>
                  <a:pt x="185" y="1735"/>
                </a:lnTo>
                <a:lnTo>
                  <a:pt x="165" y="1780"/>
                </a:lnTo>
                <a:lnTo>
                  <a:pt x="147" y="1819"/>
                </a:lnTo>
                <a:lnTo>
                  <a:pt x="135" y="1853"/>
                </a:lnTo>
                <a:lnTo>
                  <a:pt x="126" y="1886"/>
                </a:lnTo>
                <a:lnTo>
                  <a:pt x="122" y="1916"/>
                </a:lnTo>
                <a:lnTo>
                  <a:pt x="126" y="1949"/>
                </a:lnTo>
                <a:lnTo>
                  <a:pt x="137" y="1984"/>
                </a:lnTo>
                <a:lnTo>
                  <a:pt x="151" y="2010"/>
                </a:lnTo>
                <a:lnTo>
                  <a:pt x="171" y="2029"/>
                </a:lnTo>
                <a:lnTo>
                  <a:pt x="196" y="2046"/>
                </a:lnTo>
                <a:lnTo>
                  <a:pt x="221" y="2056"/>
                </a:lnTo>
                <a:lnTo>
                  <a:pt x="244" y="2065"/>
                </a:lnTo>
                <a:lnTo>
                  <a:pt x="266" y="2071"/>
                </a:lnTo>
                <a:lnTo>
                  <a:pt x="313" y="2037"/>
                </a:lnTo>
                <a:lnTo>
                  <a:pt x="354" y="2006"/>
                </a:lnTo>
                <a:lnTo>
                  <a:pt x="388" y="1981"/>
                </a:lnTo>
                <a:lnTo>
                  <a:pt x="419" y="1961"/>
                </a:lnTo>
                <a:lnTo>
                  <a:pt x="444" y="1943"/>
                </a:lnTo>
                <a:lnTo>
                  <a:pt x="464" y="1931"/>
                </a:lnTo>
                <a:lnTo>
                  <a:pt x="480" y="1920"/>
                </a:lnTo>
                <a:lnTo>
                  <a:pt x="492" y="1913"/>
                </a:lnTo>
                <a:lnTo>
                  <a:pt x="503" y="1907"/>
                </a:lnTo>
                <a:lnTo>
                  <a:pt x="510" y="1904"/>
                </a:lnTo>
                <a:lnTo>
                  <a:pt x="516" y="1902"/>
                </a:lnTo>
                <a:lnTo>
                  <a:pt x="519" y="1900"/>
                </a:lnTo>
                <a:lnTo>
                  <a:pt x="523" y="1898"/>
                </a:lnTo>
                <a:lnTo>
                  <a:pt x="697" y="1857"/>
                </a:lnTo>
                <a:lnTo>
                  <a:pt x="586" y="1997"/>
                </a:lnTo>
                <a:lnTo>
                  <a:pt x="559" y="2031"/>
                </a:lnTo>
                <a:lnTo>
                  <a:pt x="530" y="2067"/>
                </a:lnTo>
                <a:lnTo>
                  <a:pt x="505" y="2101"/>
                </a:lnTo>
                <a:lnTo>
                  <a:pt x="482" y="2134"/>
                </a:lnTo>
                <a:lnTo>
                  <a:pt x="460" y="2161"/>
                </a:lnTo>
                <a:lnTo>
                  <a:pt x="480" y="2170"/>
                </a:lnTo>
                <a:lnTo>
                  <a:pt x="498" y="2182"/>
                </a:lnTo>
                <a:lnTo>
                  <a:pt x="501" y="2184"/>
                </a:lnTo>
                <a:lnTo>
                  <a:pt x="503" y="2184"/>
                </a:lnTo>
                <a:lnTo>
                  <a:pt x="505" y="2186"/>
                </a:lnTo>
                <a:lnTo>
                  <a:pt x="507" y="2186"/>
                </a:lnTo>
                <a:lnTo>
                  <a:pt x="518" y="2180"/>
                </a:lnTo>
                <a:lnTo>
                  <a:pt x="534" y="2170"/>
                </a:lnTo>
                <a:lnTo>
                  <a:pt x="548" y="2155"/>
                </a:lnTo>
                <a:lnTo>
                  <a:pt x="564" y="2137"/>
                </a:lnTo>
                <a:lnTo>
                  <a:pt x="577" y="2117"/>
                </a:lnTo>
                <a:lnTo>
                  <a:pt x="582" y="2108"/>
                </a:lnTo>
                <a:lnTo>
                  <a:pt x="618" y="2067"/>
                </a:lnTo>
                <a:lnTo>
                  <a:pt x="656" y="2026"/>
                </a:lnTo>
                <a:lnTo>
                  <a:pt x="694" y="1984"/>
                </a:lnTo>
                <a:lnTo>
                  <a:pt x="731" y="1945"/>
                </a:lnTo>
                <a:lnTo>
                  <a:pt x="769" y="1907"/>
                </a:lnTo>
                <a:lnTo>
                  <a:pt x="805" y="1871"/>
                </a:lnTo>
                <a:lnTo>
                  <a:pt x="837" y="1837"/>
                </a:lnTo>
                <a:lnTo>
                  <a:pt x="870" y="1807"/>
                </a:lnTo>
                <a:lnTo>
                  <a:pt x="897" y="1780"/>
                </a:lnTo>
                <a:lnTo>
                  <a:pt x="918" y="1758"/>
                </a:lnTo>
                <a:lnTo>
                  <a:pt x="936" y="1740"/>
                </a:lnTo>
                <a:lnTo>
                  <a:pt x="949" y="1729"/>
                </a:lnTo>
                <a:lnTo>
                  <a:pt x="954" y="1724"/>
                </a:lnTo>
                <a:lnTo>
                  <a:pt x="987" y="1693"/>
                </a:lnTo>
                <a:lnTo>
                  <a:pt x="1026" y="1715"/>
                </a:lnTo>
                <a:lnTo>
                  <a:pt x="1075" y="1738"/>
                </a:lnTo>
                <a:lnTo>
                  <a:pt x="1127" y="1751"/>
                </a:lnTo>
                <a:lnTo>
                  <a:pt x="1182" y="1756"/>
                </a:lnTo>
                <a:lnTo>
                  <a:pt x="1222" y="1754"/>
                </a:lnTo>
                <a:lnTo>
                  <a:pt x="1260" y="1747"/>
                </a:lnTo>
                <a:lnTo>
                  <a:pt x="1294" y="1740"/>
                </a:lnTo>
                <a:lnTo>
                  <a:pt x="1324" y="1731"/>
                </a:lnTo>
                <a:lnTo>
                  <a:pt x="1348" y="1722"/>
                </a:lnTo>
                <a:lnTo>
                  <a:pt x="1367" y="1713"/>
                </a:lnTo>
                <a:lnTo>
                  <a:pt x="1380" y="1708"/>
                </a:lnTo>
                <a:lnTo>
                  <a:pt x="1384" y="1706"/>
                </a:lnTo>
                <a:lnTo>
                  <a:pt x="1759" y="1492"/>
                </a:lnTo>
                <a:lnTo>
                  <a:pt x="1457" y="1801"/>
                </a:lnTo>
                <a:lnTo>
                  <a:pt x="1456" y="1803"/>
                </a:lnTo>
                <a:lnTo>
                  <a:pt x="1450" y="1808"/>
                </a:lnTo>
                <a:lnTo>
                  <a:pt x="1441" y="1817"/>
                </a:lnTo>
                <a:lnTo>
                  <a:pt x="1427" y="1828"/>
                </a:lnTo>
                <a:lnTo>
                  <a:pt x="1409" y="1844"/>
                </a:lnTo>
                <a:lnTo>
                  <a:pt x="1385" y="1862"/>
                </a:lnTo>
                <a:lnTo>
                  <a:pt x="1357" y="1886"/>
                </a:lnTo>
                <a:lnTo>
                  <a:pt x="1321" y="1913"/>
                </a:lnTo>
                <a:lnTo>
                  <a:pt x="1279" y="1943"/>
                </a:lnTo>
                <a:lnTo>
                  <a:pt x="1229" y="1979"/>
                </a:lnTo>
                <a:lnTo>
                  <a:pt x="1173" y="2019"/>
                </a:lnTo>
                <a:lnTo>
                  <a:pt x="1109" y="2062"/>
                </a:lnTo>
                <a:lnTo>
                  <a:pt x="1085" y="2080"/>
                </a:lnTo>
                <a:lnTo>
                  <a:pt x="1055" y="2103"/>
                </a:lnTo>
                <a:lnTo>
                  <a:pt x="1019" y="2132"/>
                </a:lnTo>
                <a:lnTo>
                  <a:pt x="979" y="2166"/>
                </a:lnTo>
                <a:lnTo>
                  <a:pt x="936" y="2204"/>
                </a:lnTo>
                <a:lnTo>
                  <a:pt x="890" y="2249"/>
                </a:lnTo>
                <a:lnTo>
                  <a:pt x="841" y="2295"/>
                </a:lnTo>
                <a:lnTo>
                  <a:pt x="791" y="2348"/>
                </a:lnTo>
                <a:lnTo>
                  <a:pt x="740" y="2403"/>
                </a:lnTo>
                <a:lnTo>
                  <a:pt x="690" y="2461"/>
                </a:lnTo>
                <a:lnTo>
                  <a:pt x="642" y="2522"/>
                </a:lnTo>
                <a:lnTo>
                  <a:pt x="595" y="2587"/>
                </a:lnTo>
                <a:lnTo>
                  <a:pt x="550" y="2651"/>
                </a:lnTo>
                <a:lnTo>
                  <a:pt x="509" y="2720"/>
                </a:lnTo>
                <a:lnTo>
                  <a:pt x="473" y="2788"/>
                </a:lnTo>
                <a:lnTo>
                  <a:pt x="442" y="2860"/>
                </a:lnTo>
                <a:lnTo>
                  <a:pt x="417" y="2930"/>
                </a:lnTo>
                <a:lnTo>
                  <a:pt x="397" y="3002"/>
                </a:lnTo>
                <a:lnTo>
                  <a:pt x="2618" y="3002"/>
                </a:lnTo>
                <a:lnTo>
                  <a:pt x="2634" y="2941"/>
                </a:lnTo>
                <a:lnTo>
                  <a:pt x="2647" y="2871"/>
                </a:lnTo>
                <a:lnTo>
                  <a:pt x="2660" y="2791"/>
                </a:lnTo>
                <a:lnTo>
                  <a:pt x="2669" y="2703"/>
                </a:lnTo>
                <a:lnTo>
                  <a:pt x="2676" y="2608"/>
                </a:lnTo>
                <a:lnTo>
                  <a:pt x="2679" y="2508"/>
                </a:lnTo>
                <a:lnTo>
                  <a:pt x="2679" y="2401"/>
                </a:lnTo>
                <a:lnTo>
                  <a:pt x="2677" y="2292"/>
                </a:lnTo>
                <a:lnTo>
                  <a:pt x="2670" y="2177"/>
                </a:lnTo>
                <a:lnTo>
                  <a:pt x="2660" y="2062"/>
                </a:lnTo>
                <a:lnTo>
                  <a:pt x="2645" y="1945"/>
                </a:lnTo>
                <a:lnTo>
                  <a:pt x="2627" y="1828"/>
                </a:lnTo>
                <a:lnTo>
                  <a:pt x="2604" y="1711"/>
                </a:lnTo>
                <a:lnTo>
                  <a:pt x="2575" y="1596"/>
                </a:lnTo>
                <a:lnTo>
                  <a:pt x="2543" y="1485"/>
                </a:lnTo>
                <a:lnTo>
                  <a:pt x="2503" y="1377"/>
                </a:lnTo>
                <a:lnTo>
                  <a:pt x="2458" y="1275"/>
                </a:lnTo>
                <a:lnTo>
                  <a:pt x="2408" y="1177"/>
                </a:lnTo>
                <a:lnTo>
                  <a:pt x="2352" y="1088"/>
                </a:lnTo>
                <a:lnTo>
                  <a:pt x="2286" y="996"/>
                </a:lnTo>
                <a:lnTo>
                  <a:pt x="2216" y="915"/>
                </a:lnTo>
                <a:lnTo>
                  <a:pt x="2142" y="843"/>
                </a:lnTo>
                <a:lnTo>
                  <a:pt x="2070" y="778"/>
                </a:lnTo>
                <a:lnTo>
                  <a:pt x="1995" y="721"/>
                </a:lnTo>
                <a:lnTo>
                  <a:pt x="1923" y="671"/>
                </a:lnTo>
                <a:lnTo>
                  <a:pt x="1849" y="627"/>
                </a:lnTo>
                <a:lnTo>
                  <a:pt x="1779" y="592"/>
                </a:lnTo>
                <a:lnTo>
                  <a:pt x="1711" y="559"/>
                </a:lnTo>
                <a:lnTo>
                  <a:pt x="1648" y="534"/>
                </a:lnTo>
                <a:lnTo>
                  <a:pt x="1587" y="512"/>
                </a:lnTo>
                <a:lnTo>
                  <a:pt x="1533" y="496"/>
                </a:lnTo>
                <a:lnTo>
                  <a:pt x="1484" y="484"/>
                </a:lnTo>
                <a:lnTo>
                  <a:pt x="1443" y="475"/>
                </a:lnTo>
                <a:lnTo>
                  <a:pt x="1409" y="468"/>
                </a:lnTo>
                <a:lnTo>
                  <a:pt x="1384" y="464"/>
                </a:lnTo>
                <a:lnTo>
                  <a:pt x="1367" y="462"/>
                </a:lnTo>
                <a:lnTo>
                  <a:pt x="1360" y="460"/>
                </a:lnTo>
                <a:lnTo>
                  <a:pt x="1335" y="459"/>
                </a:lnTo>
                <a:lnTo>
                  <a:pt x="1051" y="122"/>
                </a:lnTo>
                <a:lnTo>
                  <a:pt x="1044" y="122"/>
                </a:lnTo>
                <a:close/>
                <a:moveTo>
                  <a:pt x="902" y="0"/>
                </a:moveTo>
                <a:lnTo>
                  <a:pt x="1109" y="0"/>
                </a:lnTo>
                <a:lnTo>
                  <a:pt x="1396" y="342"/>
                </a:lnTo>
                <a:lnTo>
                  <a:pt x="1423" y="345"/>
                </a:lnTo>
                <a:lnTo>
                  <a:pt x="1457" y="352"/>
                </a:lnTo>
                <a:lnTo>
                  <a:pt x="1500" y="361"/>
                </a:lnTo>
                <a:lnTo>
                  <a:pt x="1549" y="372"/>
                </a:lnTo>
                <a:lnTo>
                  <a:pt x="1603" y="388"/>
                </a:lnTo>
                <a:lnTo>
                  <a:pt x="1662" y="408"/>
                </a:lnTo>
                <a:lnTo>
                  <a:pt x="1727" y="432"/>
                </a:lnTo>
                <a:lnTo>
                  <a:pt x="1793" y="460"/>
                </a:lnTo>
                <a:lnTo>
                  <a:pt x="1865" y="494"/>
                </a:lnTo>
                <a:lnTo>
                  <a:pt x="1937" y="536"/>
                </a:lnTo>
                <a:lnTo>
                  <a:pt x="2013" y="581"/>
                </a:lnTo>
                <a:lnTo>
                  <a:pt x="2088" y="635"/>
                </a:lnTo>
                <a:lnTo>
                  <a:pt x="2164" y="696"/>
                </a:lnTo>
                <a:lnTo>
                  <a:pt x="2237" y="762"/>
                </a:lnTo>
                <a:lnTo>
                  <a:pt x="2313" y="840"/>
                </a:lnTo>
                <a:lnTo>
                  <a:pt x="2385" y="924"/>
                </a:lnTo>
                <a:lnTo>
                  <a:pt x="2453" y="1017"/>
                </a:lnTo>
                <a:lnTo>
                  <a:pt x="2510" y="1109"/>
                </a:lnTo>
                <a:lnTo>
                  <a:pt x="2561" y="1206"/>
                </a:lnTo>
                <a:lnTo>
                  <a:pt x="2607" y="1309"/>
                </a:lnTo>
                <a:lnTo>
                  <a:pt x="2647" y="1415"/>
                </a:lnTo>
                <a:lnTo>
                  <a:pt x="2683" y="1526"/>
                </a:lnTo>
                <a:lnTo>
                  <a:pt x="2712" y="1638"/>
                </a:lnTo>
                <a:lnTo>
                  <a:pt x="2739" y="1753"/>
                </a:lnTo>
                <a:lnTo>
                  <a:pt x="2758" y="1869"/>
                </a:lnTo>
                <a:lnTo>
                  <a:pt x="2775" y="1984"/>
                </a:lnTo>
                <a:lnTo>
                  <a:pt x="2787" y="2101"/>
                </a:lnTo>
                <a:lnTo>
                  <a:pt x="2796" y="2215"/>
                </a:lnTo>
                <a:lnTo>
                  <a:pt x="2800" y="2326"/>
                </a:lnTo>
                <a:lnTo>
                  <a:pt x="2801" y="2434"/>
                </a:lnTo>
                <a:lnTo>
                  <a:pt x="2800" y="2538"/>
                </a:lnTo>
                <a:lnTo>
                  <a:pt x="2796" y="2639"/>
                </a:lnTo>
                <a:lnTo>
                  <a:pt x="2789" y="2732"/>
                </a:lnTo>
                <a:lnTo>
                  <a:pt x="2778" y="2818"/>
                </a:lnTo>
                <a:lnTo>
                  <a:pt x="2767" y="2899"/>
                </a:lnTo>
                <a:lnTo>
                  <a:pt x="2753" y="2969"/>
                </a:lnTo>
                <a:lnTo>
                  <a:pt x="2737" y="3032"/>
                </a:lnTo>
                <a:lnTo>
                  <a:pt x="2719" y="3084"/>
                </a:lnTo>
                <a:lnTo>
                  <a:pt x="2704" y="3124"/>
                </a:lnTo>
                <a:lnTo>
                  <a:pt x="259" y="3124"/>
                </a:lnTo>
                <a:lnTo>
                  <a:pt x="266" y="3056"/>
                </a:lnTo>
                <a:lnTo>
                  <a:pt x="279" y="2977"/>
                </a:lnTo>
                <a:lnTo>
                  <a:pt x="298" y="2898"/>
                </a:lnTo>
                <a:lnTo>
                  <a:pt x="325" y="2820"/>
                </a:lnTo>
                <a:lnTo>
                  <a:pt x="359" y="2743"/>
                </a:lnTo>
                <a:lnTo>
                  <a:pt x="399" y="2667"/>
                </a:lnTo>
                <a:lnTo>
                  <a:pt x="442" y="2596"/>
                </a:lnTo>
                <a:lnTo>
                  <a:pt x="489" y="2524"/>
                </a:lnTo>
                <a:lnTo>
                  <a:pt x="537" y="2455"/>
                </a:lnTo>
                <a:lnTo>
                  <a:pt x="589" y="2391"/>
                </a:lnTo>
                <a:lnTo>
                  <a:pt x="643" y="2328"/>
                </a:lnTo>
                <a:lnTo>
                  <a:pt x="697" y="2268"/>
                </a:lnTo>
                <a:lnTo>
                  <a:pt x="749" y="2213"/>
                </a:lnTo>
                <a:lnTo>
                  <a:pt x="801" y="2162"/>
                </a:lnTo>
                <a:lnTo>
                  <a:pt x="850" y="2116"/>
                </a:lnTo>
                <a:lnTo>
                  <a:pt x="898" y="2074"/>
                </a:lnTo>
                <a:lnTo>
                  <a:pt x="940" y="2038"/>
                </a:lnTo>
                <a:lnTo>
                  <a:pt x="979" y="2006"/>
                </a:lnTo>
                <a:lnTo>
                  <a:pt x="1012" y="1981"/>
                </a:lnTo>
                <a:lnTo>
                  <a:pt x="1039" y="1961"/>
                </a:lnTo>
                <a:lnTo>
                  <a:pt x="1105" y="1918"/>
                </a:lnTo>
                <a:lnTo>
                  <a:pt x="1161" y="1878"/>
                </a:lnTo>
                <a:lnTo>
                  <a:pt x="1107" y="1871"/>
                </a:lnTo>
                <a:lnTo>
                  <a:pt x="1057" y="1860"/>
                </a:lnTo>
                <a:lnTo>
                  <a:pt x="1006" y="1842"/>
                </a:lnTo>
                <a:lnTo>
                  <a:pt x="983" y="1866"/>
                </a:lnTo>
                <a:lnTo>
                  <a:pt x="952" y="1895"/>
                </a:lnTo>
                <a:lnTo>
                  <a:pt x="918" y="1929"/>
                </a:lnTo>
                <a:lnTo>
                  <a:pt x="881" y="1967"/>
                </a:lnTo>
                <a:lnTo>
                  <a:pt x="841" y="2008"/>
                </a:lnTo>
                <a:lnTo>
                  <a:pt x="800" y="2051"/>
                </a:lnTo>
                <a:lnTo>
                  <a:pt x="758" y="2094"/>
                </a:lnTo>
                <a:lnTo>
                  <a:pt x="719" y="2139"/>
                </a:lnTo>
                <a:lnTo>
                  <a:pt x="679" y="2184"/>
                </a:lnTo>
                <a:lnTo>
                  <a:pt x="670" y="2198"/>
                </a:lnTo>
                <a:lnTo>
                  <a:pt x="658" y="2216"/>
                </a:lnTo>
                <a:lnTo>
                  <a:pt x="640" y="2236"/>
                </a:lnTo>
                <a:lnTo>
                  <a:pt x="620" y="2258"/>
                </a:lnTo>
                <a:lnTo>
                  <a:pt x="597" y="2276"/>
                </a:lnTo>
                <a:lnTo>
                  <a:pt x="570" y="2292"/>
                </a:lnTo>
                <a:lnTo>
                  <a:pt x="539" y="2303"/>
                </a:lnTo>
                <a:lnTo>
                  <a:pt x="507" y="2308"/>
                </a:lnTo>
                <a:lnTo>
                  <a:pt x="480" y="2304"/>
                </a:lnTo>
                <a:lnTo>
                  <a:pt x="453" y="2297"/>
                </a:lnTo>
                <a:lnTo>
                  <a:pt x="429" y="2283"/>
                </a:lnTo>
                <a:lnTo>
                  <a:pt x="420" y="2277"/>
                </a:lnTo>
                <a:lnTo>
                  <a:pt x="410" y="2272"/>
                </a:lnTo>
                <a:lnTo>
                  <a:pt x="401" y="2268"/>
                </a:lnTo>
                <a:lnTo>
                  <a:pt x="377" y="2256"/>
                </a:lnTo>
                <a:lnTo>
                  <a:pt x="354" y="2241"/>
                </a:lnTo>
                <a:lnTo>
                  <a:pt x="332" y="2220"/>
                </a:lnTo>
                <a:lnTo>
                  <a:pt x="320" y="2204"/>
                </a:lnTo>
                <a:lnTo>
                  <a:pt x="314" y="2186"/>
                </a:lnTo>
                <a:lnTo>
                  <a:pt x="298" y="2198"/>
                </a:lnTo>
                <a:lnTo>
                  <a:pt x="275" y="2197"/>
                </a:lnTo>
                <a:lnTo>
                  <a:pt x="270" y="2195"/>
                </a:lnTo>
                <a:lnTo>
                  <a:pt x="255" y="2193"/>
                </a:lnTo>
                <a:lnTo>
                  <a:pt x="235" y="2189"/>
                </a:lnTo>
                <a:lnTo>
                  <a:pt x="210" y="2182"/>
                </a:lnTo>
                <a:lnTo>
                  <a:pt x="181" y="2173"/>
                </a:lnTo>
                <a:lnTo>
                  <a:pt x="151" y="2161"/>
                </a:lnTo>
                <a:lnTo>
                  <a:pt x="120" y="2143"/>
                </a:lnTo>
                <a:lnTo>
                  <a:pt x="92" y="2123"/>
                </a:lnTo>
                <a:lnTo>
                  <a:pt x="63" y="2096"/>
                </a:lnTo>
                <a:lnTo>
                  <a:pt x="40" y="2065"/>
                </a:lnTo>
                <a:lnTo>
                  <a:pt x="22" y="2028"/>
                </a:lnTo>
                <a:lnTo>
                  <a:pt x="7" y="1983"/>
                </a:lnTo>
                <a:lnTo>
                  <a:pt x="2" y="1941"/>
                </a:lnTo>
                <a:lnTo>
                  <a:pt x="0" y="1904"/>
                </a:lnTo>
                <a:lnTo>
                  <a:pt x="5" y="1866"/>
                </a:lnTo>
                <a:lnTo>
                  <a:pt x="13" y="1832"/>
                </a:lnTo>
                <a:lnTo>
                  <a:pt x="25" y="1798"/>
                </a:lnTo>
                <a:lnTo>
                  <a:pt x="40" y="1763"/>
                </a:lnTo>
                <a:lnTo>
                  <a:pt x="54" y="1727"/>
                </a:lnTo>
                <a:lnTo>
                  <a:pt x="74" y="1686"/>
                </a:lnTo>
                <a:lnTo>
                  <a:pt x="84" y="1663"/>
                </a:lnTo>
                <a:lnTo>
                  <a:pt x="99" y="1634"/>
                </a:lnTo>
                <a:lnTo>
                  <a:pt x="117" y="1600"/>
                </a:lnTo>
                <a:lnTo>
                  <a:pt x="138" y="1560"/>
                </a:lnTo>
                <a:lnTo>
                  <a:pt x="162" y="1517"/>
                </a:lnTo>
                <a:lnTo>
                  <a:pt x="187" y="1470"/>
                </a:lnTo>
                <a:lnTo>
                  <a:pt x="214" y="1422"/>
                </a:lnTo>
                <a:lnTo>
                  <a:pt x="243" y="1372"/>
                </a:lnTo>
                <a:lnTo>
                  <a:pt x="270" y="1319"/>
                </a:lnTo>
                <a:lnTo>
                  <a:pt x="298" y="1269"/>
                </a:lnTo>
                <a:lnTo>
                  <a:pt x="327" y="1221"/>
                </a:lnTo>
                <a:lnTo>
                  <a:pt x="354" y="1174"/>
                </a:lnTo>
                <a:lnTo>
                  <a:pt x="379" y="1129"/>
                </a:lnTo>
                <a:lnTo>
                  <a:pt x="401" y="1089"/>
                </a:lnTo>
                <a:lnTo>
                  <a:pt x="422" y="1053"/>
                </a:lnTo>
                <a:lnTo>
                  <a:pt x="438" y="1025"/>
                </a:lnTo>
                <a:lnTo>
                  <a:pt x="453" y="1000"/>
                </a:lnTo>
                <a:lnTo>
                  <a:pt x="462" y="983"/>
                </a:lnTo>
                <a:lnTo>
                  <a:pt x="467" y="976"/>
                </a:lnTo>
                <a:lnTo>
                  <a:pt x="604" y="734"/>
                </a:lnTo>
                <a:lnTo>
                  <a:pt x="721" y="608"/>
                </a:lnTo>
                <a:lnTo>
                  <a:pt x="609" y="167"/>
                </a:lnTo>
                <a:lnTo>
                  <a:pt x="778" y="167"/>
                </a:lnTo>
                <a:lnTo>
                  <a:pt x="945" y="288"/>
                </a:lnTo>
                <a:lnTo>
                  <a:pt x="902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9" name="Group 88"/>
          <p:cNvGrpSpPr/>
          <p:nvPr/>
        </p:nvGrpSpPr>
        <p:grpSpPr>
          <a:xfrm>
            <a:off x="2675750" y="4037178"/>
            <a:ext cx="1582607" cy="1513577"/>
            <a:chOff x="1084263" y="1538288"/>
            <a:chExt cx="4949825" cy="4733925"/>
          </a:xfrm>
          <a:solidFill>
            <a:srgbClr val="6A9B6B"/>
          </a:solidFill>
        </p:grpSpPr>
        <p:sp>
          <p:nvSpPr>
            <p:cNvPr id="93" name="Freeform 6"/>
            <p:cNvSpPr>
              <a:spLocks noEditPoints="1"/>
            </p:cNvSpPr>
            <p:nvPr/>
          </p:nvSpPr>
          <p:spPr bwMode="auto">
            <a:xfrm>
              <a:off x="1084263" y="1538288"/>
              <a:ext cx="4949825" cy="4733925"/>
            </a:xfrm>
            <a:custGeom>
              <a:avLst/>
              <a:gdLst>
                <a:gd name="T0" fmla="*/ 1723 w 3118"/>
                <a:gd name="T1" fmla="*/ 2483 h 2982"/>
                <a:gd name="T2" fmla="*/ 1661 w 3118"/>
                <a:gd name="T3" fmla="*/ 2603 h 2982"/>
                <a:gd name="T4" fmla="*/ 1950 w 3118"/>
                <a:gd name="T5" fmla="*/ 2826 h 2982"/>
                <a:gd name="T6" fmla="*/ 2473 w 3118"/>
                <a:gd name="T7" fmla="*/ 2818 h 2982"/>
                <a:gd name="T8" fmla="*/ 2813 w 3118"/>
                <a:gd name="T9" fmla="*/ 2790 h 2982"/>
                <a:gd name="T10" fmla="*/ 2718 w 3118"/>
                <a:gd name="T11" fmla="*/ 2495 h 2982"/>
                <a:gd name="T12" fmla="*/ 2233 w 3118"/>
                <a:gd name="T13" fmla="*/ 2561 h 2982"/>
                <a:gd name="T14" fmla="*/ 1927 w 3118"/>
                <a:gd name="T15" fmla="*/ 2464 h 2982"/>
                <a:gd name="T16" fmla="*/ 972 w 3118"/>
                <a:gd name="T17" fmla="*/ 2577 h 2982"/>
                <a:gd name="T18" fmla="*/ 432 w 3118"/>
                <a:gd name="T19" fmla="*/ 2493 h 2982"/>
                <a:gd name="T20" fmla="*/ 424 w 3118"/>
                <a:gd name="T21" fmla="*/ 2771 h 2982"/>
                <a:gd name="T22" fmla="*/ 1027 w 3118"/>
                <a:gd name="T23" fmla="*/ 2851 h 2982"/>
                <a:gd name="T24" fmla="*/ 1398 w 3118"/>
                <a:gd name="T25" fmla="*/ 2697 h 2982"/>
                <a:gd name="T26" fmla="*/ 1371 w 3118"/>
                <a:gd name="T27" fmla="*/ 2472 h 2982"/>
                <a:gd name="T28" fmla="*/ 1248 w 3118"/>
                <a:gd name="T29" fmla="*/ 2249 h 2982"/>
                <a:gd name="T30" fmla="*/ 1295 w 3118"/>
                <a:gd name="T31" fmla="*/ 2339 h 2982"/>
                <a:gd name="T32" fmla="*/ 1733 w 3118"/>
                <a:gd name="T33" fmla="*/ 2360 h 2982"/>
                <a:gd name="T34" fmla="*/ 2085 w 3118"/>
                <a:gd name="T35" fmla="*/ 2293 h 2982"/>
                <a:gd name="T36" fmla="*/ 1465 w 3118"/>
                <a:gd name="T37" fmla="*/ 1987 h 2982"/>
                <a:gd name="T38" fmla="*/ 1672 w 3118"/>
                <a:gd name="T39" fmla="*/ 2093 h 2982"/>
                <a:gd name="T40" fmla="*/ 1657 w 3118"/>
                <a:gd name="T41" fmla="*/ 1983 h 2982"/>
                <a:gd name="T42" fmla="*/ 1240 w 3118"/>
                <a:gd name="T43" fmla="*/ 622 h 2982"/>
                <a:gd name="T44" fmla="*/ 942 w 3118"/>
                <a:gd name="T45" fmla="*/ 1208 h 2982"/>
                <a:gd name="T46" fmla="*/ 991 w 3118"/>
                <a:gd name="T47" fmla="*/ 1737 h 2982"/>
                <a:gd name="T48" fmla="*/ 1214 w 3118"/>
                <a:gd name="T49" fmla="*/ 1964 h 2982"/>
                <a:gd name="T50" fmla="*/ 1742 w 3118"/>
                <a:gd name="T51" fmla="*/ 1876 h 2982"/>
                <a:gd name="T52" fmla="*/ 2180 w 3118"/>
                <a:gd name="T53" fmla="*/ 1619 h 2982"/>
                <a:gd name="T54" fmla="*/ 2090 w 3118"/>
                <a:gd name="T55" fmla="*/ 926 h 2982"/>
                <a:gd name="T56" fmla="*/ 1759 w 3118"/>
                <a:gd name="T57" fmla="*/ 540 h 2982"/>
                <a:gd name="T58" fmla="*/ 1546 w 3118"/>
                <a:gd name="T59" fmla="*/ 123 h 2982"/>
                <a:gd name="T60" fmla="*/ 1427 w 3118"/>
                <a:gd name="T61" fmla="*/ 266 h 2982"/>
                <a:gd name="T62" fmla="*/ 1537 w 3118"/>
                <a:gd name="T63" fmla="*/ 369 h 2982"/>
                <a:gd name="T64" fmla="*/ 1697 w 3118"/>
                <a:gd name="T65" fmla="*/ 276 h 2982"/>
                <a:gd name="T66" fmla="*/ 1594 w 3118"/>
                <a:gd name="T67" fmla="*/ 127 h 2982"/>
                <a:gd name="T68" fmla="*/ 1744 w 3118"/>
                <a:gd name="T69" fmla="*/ 66 h 2982"/>
                <a:gd name="T70" fmla="*/ 1786 w 3118"/>
                <a:gd name="T71" fmla="*/ 380 h 2982"/>
                <a:gd name="T72" fmla="*/ 2081 w 3118"/>
                <a:gd name="T73" fmla="*/ 670 h 2982"/>
                <a:gd name="T74" fmla="*/ 2326 w 3118"/>
                <a:gd name="T75" fmla="*/ 1385 h 2982"/>
                <a:gd name="T76" fmla="*/ 2087 w 3118"/>
                <a:gd name="T77" fmla="*/ 1979 h 2982"/>
                <a:gd name="T78" fmla="*/ 2241 w 3118"/>
                <a:gd name="T79" fmla="*/ 2219 h 2982"/>
                <a:gd name="T80" fmla="*/ 2239 w 3118"/>
                <a:gd name="T81" fmla="*/ 2348 h 2982"/>
                <a:gd name="T82" fmla="*/ 2189 w 3118"/>
                <a:gd name="T83" fmla="*/ 2443 h 2982"/>
                <a:gd name="T84" fmla="*/ 2718 w 3118"/>
                <a:gd name="T85" fmla="*/ 2371 h 2982"/>
                <a:gd name="T86" fmla="*/ 3068 w 3118"/>
                <a:gd name="T87" fmla="*/ 2461 h 2982"/>
                <a:gd name="T88" fmla="*/ 2758 w 3118"/>
                <a:gd name="T89" fmla="*/ 2906 h 2982"/>
                <a:gd name="T90" fmla="*/ 2438 w 3118"/>
                <a:gd name="T91" fmla="*/ 2950 h 2982"/>
                <a:gd name="T92" fmla="*/ 1856 w 3118"/>
                <a:gd name="T93" fmla="*/ 2921 h 2982"/>
                <a:gd name="T94" fmla="*/ 1522 w 3118"/>
                <a:gd name="T95" fmla="*/ 2746 h 2982"/>
                <a:gd name="T96" fmla="*/ 951 w 3118"/>
                <a:gd name="T97" fmla="*/ 2978 h 2982"/>
                <a:gd name="T98" fmla="*/ 337 w 3118"/>
                <a:gd name="T99" fmla="*/ 2902 h 2982"/>
                <a:gd name="T100" fmla="*/ 53 w 3118"/>
                <a:gd name="T101" fmla="*/ 2459 h 2982"/>
                <a:gd name="T102" fmla="*/ 765 w 3118"/>
                <a:gd name="T103" fmla="*/ 2419 h 2982"/>
                <a:gd name="T104" fmla="*/ 1080 w 3118"/>
                <a:gd name="T105" fmla="*/ 2422 h 2982"/>
                <a:gd name="T106" fmla="*/ 917 w 3118"/>
                <a:gd name="T107" fmla="*/ 2236 h 2982"/>
                <a:gd name="T108" fmla="*/ 1122 w 3118"/>
                <a:gd name="T109" fmla="*/ 2051 h 2982"/>
                <a:gd name="T110" fmla="*/ 867 w 3118"/>
                <a:gd name="T111" fmla="*/ 1770 h 2982"/>
                <a:gd name="T112" fmla="*/ 820 w 3118"/>
                <a:gd name="T113" fmla="*/ 1182 h 2982"/>
                <a:gd name="T114" fmla="*/ 1162 w 3118"/>
                <a:gd name="T115" fmla="*/ 523 h 2982"/>
                <a:gd name="T116" fmla="*/ 1305 w 3118"/>
                <a:gd name="T117" fmla="*/ 190 h 2982"/>
                <a:gd name="T118" fmla="*/ 1516 w 3118"/>
                <a:gd name="T119" fmla="*/ 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18" h="2982">
                  <a:moveTo>
                    <a:pt x="1927" y="2464"/>
                  </a:moveTo>
                  <a:lnTo>
                    <a:pt x="1908" y="2466"/>
                  </a:lnTo>
                  <a:lnTo>
                    <a:pt x="1889" y="2470"/>
                  </a:lnTo>
                  <a:lnTo>
                    <a:pt x="1853" y="2474"/>
                  </a:lnTo>
                  <a:lnTo>
                    <a:pt x="1843" y="2476"/>
                  </a:lnTo>
                  <a:lnTo>
                    <a:pt x="1777" y="2481"/>
                  </a:lnTo>
                  <a:lnTo>
                    <a:pt x="1769" y="2481"/>
                  </a:lnTo>
                  <a:lnTo>
                    <a:pt x="1723" y="2483"/>
                  </a:lnTo>
                  <a:lnTo>
                    <a:pt x="1680" y="2485"/>
                  </a:lnTo>
                  <a:lnTo>
                    <a:pt x="1632" y="2485"/>
                  </a:lnTo>
                  <a:lnTo>
                    <a:pt x="1594" y="2485"/>
                  </a:lnTo>
                  <a:lnTo>
                    <a:pt x="1622" y="2544"/>
                  </a:lnTo>
                  <a:lnTo>
                    <a:pt x="1626" y="2550"/>
                  </a:lnTo>
                  <a:lnTo>
                    <a:pt x="1634" y="2563"/>
                  </a:lnTo>
                  <a:lnTo>
                    <a:pt x="1645" y="2580"/>
                  </a:lnTo>
                  <a:lnTo>
                    <a:pt x="1661" y="2603"/>
                  </a:lnTo>
                  <a:lnTo>
                    <a:pt x="1680" y="2630"/>
                  </a:lnTo>
                  <a:lnTo>
                    <a:pt x="1704" y="2658"/>
                  </a:lnTo>
                  <a:lnTo>
                    <a:pt x="1735" y="2689"/>
                  </a:lnTo>
                  <a:lnTo>
                    <a:pt x="1767" y="2719"/>
                  </a:lnTo>
                  <a:lnTo>
                    <a:pt x="1805" y="2750"/>
                  </a:lnTo>
                  <a:lnTo>
                    <a:pt x="1849" y="2778"/>
                  </a:lnTo>
                  <a:lnTo>
                    <a:pt x="1896" y="2803"/>
                  </a:lnTo>
                  <a:lnTo>
                    <a:pt x="1950" y="2826"/>
                  </a:lnTo>
                  <a:lnTo>
                    <a:pt x="2007" y="2843"/>
                  </a:lnTo>
                  <a:lnTo>
                    <a:pt x="2071" y="2854"/>
                  </a:lnTo>
                  <a:lnTo>
                    <a:pt x="2140" y="2858"/>
                  </a:lnTo>
                  <a:lnTo>
                    <a:pt x="2212" y="2854"/>
                  </a:lnTo>
                  <a:lnTo>
                    <a:pt x="2290" y="2847"/>
                  </a:lnTo>
                  <a:lnTo>
                    <a:pt x="2360" y="2837"/>
                  </a:lnTo>
                  <a:lnTo>
                    <a:pt x="2419" y="2828"/>
                  </a:lnTo>
                  <a:lnTo>
                    <a:pt x="2473" y="2818"/>
                  </a:lnTo>
                  <a:lnTo>
                    <a:pt x="2518" y="2811"/>
                  </a:lnTo>
                  <a:lnTo>
                    <a:pt x="2558" y="2803"/>
                  </a:lnTo>
                  <a:lnTo>
                    <a:pt x="2606" y="2794"/>
                  </a:lnTo>
                  <a:lnTo>
                    <a:pt x="2650" y="2786"/>
                  </a:lnTo>
                  <a:lnTo>
                    <a:pt x="2690" y="2782"/>
                  </a:lnTo>
                  <a:lnTo>
                    <a:pt x="2730" y="2780"/>
                  </a:lnTo>
                  <a:lnTo>
                    <a:pt x="2769" y="2782"/>
                  </a:lnTo>
                  <a:lnTo>
                    <a:pt x="2813" y="2790"/>
                  </a:lnTo>
                  <a:lnTo>
                    <a:pt x="2861" y="2799"/>
                  </a:lnTo>
                  <a:lnTo>
                    <a:pt x="2967" y="2544"/>
                  </a:lnTo>
                  <a:lnTo>
                    <a:pt x="2944" y="2533"/>
                  </a:lnTo>
                  <a:lnTo>
                    <a:pt x="2914" y="2521"/>
                  </a:lnTo>
                  <a:lnTo>
                    <a:pt x="2876" y="2510"/>
                  </a:lnTo>
                  <a:lnTo>
                    <a:pt x="2830" y="2502"/>
                  </a:lnTo>
                  <a:lnTo>
                    <a:pt x="2777" y="2497"/>
                  </a:lnTo>
                  <a:lnTo>
                    <a:pt x="2718" y="2495"/>
                  </a:lnTo>
                  <a:lnTo>
                    <a:pt x="2653" y="2497"/>
                  </a:lnTo>
                  <a:lnTo>
                    <a:pt x="2587" y="2502"/>
                  </a:lnTo>
                  <a:lnTo>
                    <a:pt x="2516" y="2514"/>
                  </a:lnTo>
                  <a:lnTo>
                    <a:pt x="2490" y="2518"/>
                  </a:lnTo>
                  <a:lnTo>
                    <a:pt x="2412" y="2533"/>
                  </a:lnTo>
                  <a:lnTo>
                    <a:pt x="2343" y="2544"/>
                  </a:lnTo>
                  <a:lnTo>
                    <a:pt x="2284" y="2554"/>
                  </a:lnTo>
                  <a:lnTo>
                    <a:pt x="2233" y="2561"/>
                  </a:lnTo>
                  <a:lnTo>
                    <a:pt x="2186" y="2567"/>
                  </a:lnTo>
                  <a:lnTo>
                    <a:pt x="2146" y="2567"/>
                  </a:lnTo>
                  <a:lnTo>
                    <a:pt x="2096" y="2565"/>
                  </a:lnTo>
                  <a:lnTo>
                    <a:pt x="2052" y="2556"/>
                  </a:lnTo>
                  <a:lnTo>
                    <a:pt x="2016" y="2540"/>
                  </a:lnTo>
                  <a:lnTo>
                    <a:pt x="1984" y="2520"/>
                  </a:lnTo>
                  <a:lnTo>
                    <a:pt x="1953" y="2495"/>
                  </a:lnTo>
                  <a:lnTo>
                    <a:pt x="1927" y="2464"/>
                  </a:lnTo>
                  <a:close/>
                  <a:moveTo>
                    <a:pt x="1215" y="2453"/>
                  </a:moveTo>
                  <a:lnTo>
                    <a:pt x="1198" y="2480"/>
                  </a:lnTo>
                  <a:lnTo>
                    <a:pt x="1175" y="2504"/>
                  </a:lnTo>
                  <a:lnTo>
                    <a:pt x="1147" y="2527"/>
                  </a:lnTo>
                  <a:lnTo>
                    <a:pt x="1113" y="2546"/>
                  </a:lnTo>
                  <a:lnTo>
                    <a:pt x="1071" y="2561"/>
                  </a:lnTo>
                  <a:lnTo>
                    <a:pt x="1025" y="2573"/>
                  </a:lnTo>
                  <a:lnTo>
                    <a:pt x="972" y="2577"/>
                  </a:lnTo>
                  <a:lnTo>
                    <a:pt x="934" y="2575"/>
                  </a:lnTo>
                  <a:lnTo>
                    <a:pt x="896" y="2571"/>
                  </a:lnTo>
                  <a:lnTo>
                    <a:pt x="818" y="2556"/>
                  </a:lnTo>
                  <a:lnTo>
                    <a:pt x="738" y="2539"/>
                  </a:lnTo>
                  <a:lnTo>
                    <a:pt x="664" y="2521"/>
                  </a:lnTo>
                  <a:lnTo>
                    <a:pt x="590" y="2508"/>
                  </a:lnTo>
                  <a:lnTo>
                    <a:pt x="512" y="2497"/>
                  </a:lnTo>
                  <a:lnTo>
                    <a:pt x="432" y="2493"/>
                  </a:lnTo>
                  <a:lnTo>
                    <a:pt x="340" y="2499"/>
                  </a:lnTo>
                  <a:lnTo>
                    <a:pt x="249" y="2516"/>
                  </a:lnTo>
                  <a:lnTo>
                    <a:pt x="160" y="2546"/>
                  </a:lnTo>
                  <a:lnTo>
                    <a:pt x="266" y="2794"/>
                  </a:lnTo>
                  <a:lnTo>
                    <a:pt x="297" y="2784"/>
                  </a:lnTo>
                  <a:lnTo>
                    <a:pt x="333" y="2778"/>
                  </a:lnTo>
                  <a:lnTo>
                    <a:pt x="377" y="2773"/>
                  </a:lnTo>
                  <a:lnTo>
                    <a:pt x="424" y="2771"/>
                  </a:lnTo>
                  <a:lnTo>
                    <a:pt x="508" y="2776"/>
                  </a:lnTo>
                  <a:lnTo>
                    <a:pt x="595" y="2792"/>
                  </a:lnTo>
                  <a:lnTo>
                    <a:pt x="689" y="2815"/>
                  </a:lnTo>
                  <a:lnTo>
                    <a:pt x="774" y="2837"/>
                  </a:lnTo>
                  <a:lnTo>
                    <a:pt x="862" y="2851"/>
                  </a:lnTo>
                  <a:lnTo>
                    <a:pt x="951" y="2854"/>
                  </a:lnTo>
                  <a:lnTo>
                    <a:pt x="987" y="2854"/>
                  </a:lnTo>
                  <a:lnTo>
                    <a:pt x="1027" y="2851"/>
                  </a:lnTo>
                  <a:lnTo>
                    <a:pt x="1071" y="2845"/>
                  </a:lnTo>
                  <a:lnTo>
                    <a:pt x="1117" y="2837"/>
                  </a:lnTo>
                  <a:lnTo>
                    <a:pt x="1164" y="2826"/>
                  </a:lnTo>
                  <a:lnTo>
                    <a:pt x="1212" y="2811"/>
                  </a:lnTo>
                  <a:lnTo>
                    <a:pt x="1261" y="2790"/>
                  </a:lnTo>
                  <a:lnTo>
                    <a:pt x="1309" y="2765"/>
                  </a:lnTo>
                  <a:lnTo>
                    <a:pt x="1354" y="2733"/>
                  </a:lnTo>
                  <a:lnTo>
                    <a:pt x="1398" y="2697"/>
                  </a:lnTo>
                  <a:lnTo>
                    <a:pt x="1440" y="2653"/>
                  </a:lnTo>
                  <a:lnTo>
                    <a:pt x="1478" y="2601"/>
                  </a:lnTo>
                  <a:lnTo>
                    <a:pt x="1512" y="2542"/>
                  </a:lnTo>
                  <a:lnTo>
                    <a:pt x="1543" y="2483"/>
                  </a:lnTo>
                  <a:lnTo>
                    <a:pt x="1486" y="2481"/>
                  </a:lnTo>
                  <a:lnTo>
                    <a:pt x="1427" y="2476"/>
                  </a:lnTo>
                  <a:lnTo>
                    <a:pt x="1415" y="2476"/>
                  </a:lnTo>
                  <a:lnTo>
                    <a:pt x="1371" y="2472"/>
                  </a:lnTo>
                  <a:lnTo>
                    <a:pt x="1314" y="2466"/>
                  </a:lnTo>
                  <a:lnTo>
                    <a:pt x="1261" y="2461"/>
                  </a:lnTo>
                  <a:lnTo>
                    <a:pt x="1215" y="2453"/>
                  </a:lnTo>
                  <a:close/>
                  <a:moveTo>
                    <a:pt x="1586" y="2215"/>
                  </a:moveTo>
                  <a:lnTo>
                    <a:pt x="1493" y="2219"/>
                  </a:lnTo>
                  <a:lnTo>
                    <a:pt x="1406" y="2226"/>
                  </a:lnTo>
                  <a:lnTo>
                    <a:pt x="1324" y="2238"/>
                  </a:lnTo>
                  <a:lnTo>
                    <a:pt x="1248" y="2249"/>
                  </a:lnTo>
                  <a:lnTo>
                    <a:pt x="1181" y="2263"/>
                  </a:lnTo>
                  <a:lnTo>
                    <a:pt x="1124" y="2276"/>
                  </a:lnTo>
                  <a:lnTo>
                    <a:pt x="1077" y="2289"/>
                  </a:lnTo>
                  <a:lnTo>
                    <a:pt x="1105" y="2301"/>
                  </a:lnTo>
                  <a:lnTo>
                    <a:pt x="1139" y="2312"/>
                  </a:lnTo>
                  <a:lnTo>
                    <a:pt x="1183" y="2323"/>
                  </a:lnTo>
                  <a:lnTo>
                    <a:pt x="1189" y="2323"/>
                  </a:lnTo>
                  <a:lnTo>
                    <a:pt x="1295" y="2339"/>
                  </a:lnTo>
                  <a:lnTo>
                    <a:pt x="1400" y="2350"/>
                  </a:lnTo>
                  <a:lnTo>
                    <a:pt x="1457" y="2354"/>
                  </a:lnTo>
                  <a:lnTo>
                    <a:pt x="1520" y="2358"/>
                  </a:lnTo>
                  <a:lnTo>
                    <a:pt x="1590" y="2362"/>
                  </a:lnTo>
                  <a:lnTo>
                    <a:pt x="1642" y="2362"/>
                  </a:lnTo>
                  <a:lnTo>
                    <a:pt x="1691" y="2362"/>
                  </a:lnTo>
                  <a:lnTo>
                    <a:pt x="1697" y="2362"/>
                  </a:lnTo>
                  <a:lnTo>
                    <a:pt x="1733" y="2360"/>
                  </a:lnTo>
                  <a:lnTo>
                    <a:pt x="1769" y="2358"/>
                  </a:lnTo>
                  <a:lnTo>
                    <a:pt x="1803" y="2356"/>
                  </a:lnTo>
                  <a:lnTo>
                    <a:pt x="1866" y="2348"/>
                  </a:lnTo>
                  <a:lnTo>
                    <a:pt x="1868" y="2348"/>
                  </a:lnTo>
                  <a:lnTo>
                    <a:pt x="1936" y="2337"/>
                  </a:lnTo>
                  <a:lnTo>
                    <a:pt x="1995" y="2323"/>
                  </a:lnTo>
                  <a:lnTo>
                    <a:pt x="2043" y="2308"/>
                  </a:lnTo>
                  <a:lnTo>
                    <a:pt x="2085" y="2293"/>
                  </a:lnTo>
                  <a:lnTo>
                    <a:pt x="1984" y="2261"/>
                  </a:lnTo>
                  <a:lnTo>
                    <a:pt x="1883" y="2240"/>
                  </a:lnTo>
                  <a:lnTo>
                    <a:pt x="1782" y="2225"/>
                  </a:lnTo>
                  <a:lnTo>
                    <a:pt x="1683" y="2217"/>
                  </a:lnTo>
                  <a:lnTo>
                    <a:pt x="1586" y="2215"/>
                  </a:lnTo>
                  <a:close/>
                  <a:moveTo>
                    <a:pt x="1592" y="1975"/>
                  </a:moveTo>
                  <a:lnTo>
                    <a:pt x="1527" y="1977"/>
                  </a:lnTo>
                  <a:lnTo>
                    <a:pt x="1465" y="1987"/>
                  </a:lnTo>
                  <a:lnTo>
                    <a:pt x="1406" y="2008"/>
                  </a:lnTo>
                  <a:lnTo>
                    <a:pt x="1349" y="2038"/>
                  </a:lnTo>
                  <a:lnTo>
                    <a:pt x="1284" y="2082"/>
                  </a:lnTo>
                  <a:lnTo>
                    <a:pt x="1223" y="2127"/>
                  </a:lnTo>
                  <a:lnTo>
                    <a:pt x="1320" y="2112"/>
                  </a:lnTo>
                  <a:lnTo>
                    <a:pt x="1430" y="2099"/>
                  </a:lnTo>
                  <a:lnTo>
                    <a:pt x="1548" y="2091"/>
                  </a:lnTo>
                  <a:lnTo>
                    <a:pt x="1672" y="2093"/>
                  </a:lnTo>
                  <a:lnTo>
                    <a:pt x="1801" y="2101"/>
                  </a:lnTo>
                  <a:lnTo>
                    <a:pt x="1933" y="2122"/>
                  </a:lnTo>
                  <a:lnTo>
                    <a:pt x="1927" y="2116"/>
                  </a:lnTo>
                  <a:lnTo>
                    <a:pt x="1919" y="2110"/>
                  </a:lnTo>
                  <a:lnTo>
                    <a:pt x="1855" y="2065"/>
                  </a:lnTo>
                  <a:lnTo>
                    <a:pt x="1790" y="2028"/>
                  </a:lnTo>
                  <a:lnTo>
                    <a:pt x="1723" y="2002"/>
                  </a:lnTo>
                  <a:lnTo>
                    <a:pt x="1657" y="1983"/>
                  </a:lnTo>
                  <a:lnTo>
                    <a:pt x="1592" y="1975"/>
                  </a:lnTo>
                  <a:close/>
                  <a:moveTo>
                    <a:pt x="1588" y="466"/>
                  </a:moveTo>
                  <a:lnTo>
                    <a:pt x="1482" y="474"/>
                  </a:lnTo>
                  <a:lnTo>
                    <a:pt x="1434" y="483"/>
                  </a:lnTo>
                  <a:lnTo>
                    <a:pt x="1387" y="504"/>
                  </a:lnTo>
                  <a:lnTo>
                    <a:pt x="1337" y="534"/>
                  </a:lnTo>
                  <a:lnTo>
                    <a:pt x="1288" y="574"/>
                  </a:lnTo>
                  <a:lnTo>
                    <a:pt x="1240" y="622"/>
                  </a:lnTo>
                  <a:lnTo>
                    <a:pt x="1193" y="677"/>
                  </a:lnTo>
                  <a:lnTo>
                    <a:pt x="1147" y="740"/>
                  </a:lnTo>
                  <a:lnTo>
                    <a:pt x="1105" y="808"/>
                  </a:lnTo>
                  <a:lnTo>
                    <a:pt x="1063" y="883"/>
                  </a:lnTo>
                  <a:lnTo>
                    <a:pt x="1027" y="961"/>
                  </a:lnTo>
                  <a:lnTo>
                    <a:pt x="993" y="1041"/>
                  </a:lnTo>
                  <a:lnTo>
                    <a:pt x="964" y="1124"/>
                  </a:lnTo>
                  <a:lnTo>
                    <a:pt x="942" y="1208"/>
                  </a:lnTo>
                  <a:lnTo>
                    <a:pt x="923" y="1294"/>
                  </a:lnTo>
                  <a:lnTo>
                    <a:pt x="911" y="1379"/>
                  </a:lnTo>
                  <a:lnTo>
                    <a:pt x="907" y="1450"/>
                  </a:lnTo>
                  <a:lnTo>
                    <a:pt x="911" y="1517"/>
                  </a:lnTo>
                  <a:lnTo>
                    <a:pt x="924" y="1577"/>
                  </a:lnTo>
                  <a:lnTo>
                    <a:pt x="942" y="1636"/>
                  </a:lnTo>
                  <a:lnTo>
                    <a:pt x="964" y="1688"/>
                  </a:lnTo>
                  <a:lnTo>
                    <a:pt x="991" y="1737"/>
                  </a:lnTo>
                  <a:lnTo>
                    <a:pt x="1020" y="1781"/>
                  </a:lnTo>
                  <a:lnTo>
                    <a:pt x="1052" y="1821"/>
                  </a:lnTo>
                  <a:lnTo>
                    <a:pt x="1082" y="1855"/>
                  </a:lnTo>
                  <a:lnTo>
                    <a:pt x="1115" y="1886"/>
                  </a:lnTo>
                  <a:lnTo>
                    <a:pt x="1145" y="1912"/>
                  </a:lnTo>
                  <a:lnTo>
                    <a:pt x="1172" y="1933"/>
                  </a:lnTo>
                  <a:lnTo>
                    <a:pt x="1195" y="1950"/>
                  </a:lnTo>
                  <a:lnTo>
                    <a:pt x="1214" y="1964"/>
                  </a:lnTo>
                  <a:lnTo>
                    <a:pt x="1227" y="1971"/>
                  </a:lnTo>
                  <a:lnTo>
                    <a:pt x="1282" y="1933"/>
                  </a:lnTo>
                  <a:lnTo>
                    <a:pt x="1350" y="1897"/>
                  </a:lnTo>
                  <a:lnTo>
                    <a:pt x="1421" y="1871"/>
                  </a:lnTo>
                  <a:lnTo>
                    <a:pt x="1495" y="1855"/>
                  </a:lnTo>
                  <a:lnTo>
                    <a:pt x="1571" y="1850"/>
                  </a:lnTo>
                  <a:lnTo>
                    <a:pt x="1657" y="1857"/>
                  </a:lnTo>
                  <a:lnTo>
                    <a:pt x="1742" y="1876"/>
                  </a:lnTo>
                  <a:lnTo>
                    <a:pt x="1826" y="1909"/>
                  </a:lnTo>
                  <a:lnTo>
                    <a:pt x="1910" y="1954"/>
                  </a:lnTo>
                  <a:lnTo>
                    <a:pt x="1976" y="1909"/>
                  </a:lnTo>
                  <a:lnTo>
                    <a:pt x="2033" y="1861"/>
                  </a:lnTo>
                  <a:lnTo>
                    <a:pt x="2081" y="1808"/>
                  </a:lnTo>
                  <a:lnTo>
                    <a:pt x="2123" y="1749"/>
                  </a:lnTo>
                  <a:lnTo>
                    <a:pt x="2155" y="1688"/>
                  </a:lnTo>
                  <a:lnTo>
                    <a:pt x="2180" y="1619"/>
                  </a:lnTo>
                  <a:lnTo>
                    <a:pt x="2195" y="1547"/>
                  </a:lnTo>
                  <a:lnTo>
                    <a:pt x="2205" y="1471"/>
                  </a:lnTo>
                  <a:lnTo>
                    <a:pt x="2205" y="1389"/>
                  </a:lnTo>
                  <a:lnTo>
                    <a:pt x="2195" y="1301"/>
                  </a:lnTo>
                  <a:lnTo>
                    <a:pt x="2180" y="1208"/>
                  </a:lnTo>
                  <a:lnTo>
                    <a:pt x="2155" y="1111"/>
                  </a:lnTo>
                  <a:lnTo>
                    <a:pt x="2123" y="1006"/>
                  </a:lnTo>
                  <a:lnTo>
                    <a:pt x="2090" y="926"/>
                  </a:lnTo>
                  <a:lnTo>
                    <a:pt x="2054" y="854"/>
                  </a:lnTo>
                  <a:lnTo>
                    <a:pt x="2014" y="788"/>
                  </a:lnTo>
                  <a:lnTo>
                    <a:pt x="1972" y="730"/>
                  </a:lnTo>
                  <a:lnTo>
                    <a:pt x="1931" y="681"/>
                  </a:lnTo>
                  <a:lnTo>
                    <a:pt x="1885" y="637"/>
                  </a:lnTo>
                  <a:lnTo>
                    <a:pt x="1841" y="599"/>
                  </a:lnTo>
                  <a:lnTo>
                    <a:pt x="1799" y="567"/>
                  </a:lnTo>
                  <a:lnTo>
                    <a:pt x="1759" y="540"/>
                  </a:lnTo>
                  <a:lnTo>
                    <a:pt x="1723" y="519"/>
                  </a:lnTo>
                  <a:lnTo>
                    <a:pt x="1689" y="502"/>
                  </a:lnTo>
                  <a:lnTo>
                    <a:pt x="1662" y="491"/>
                  </a:lnTo>
                  <a:lnTo>
                    <a:pt x="1640" y="481"/>
                  </a:lnTo>
                  <a:lnTo>
                    <a:pt x="1624" y="477"/>
                  </a:lnTo>
                  <a:lnTo>
                    <a:pt x="1617" y="474"/>
                  </a:lnTo>
                  <a:lnTo>
                    <a:pt x="1588" y="466"/>
                  </a:lnTo>
                  <a:close/>
                  <a:moveTo>
                    <a:pt x="1546" y="123"/>
                  </a:moveTo>
                  <a:lnTo>
                    <a:pt x="1527" y="125"/>
                  </a:lnTo>
                  <a:lnTo>
                    <a:pt x="1505" y="131"/>
                  </a:lnTo>
                  <a:lnTo>
                    <a:pt x="1482" y="144"/>
                  </a:lnTo>
                  <a:lnTo>
                    <a:pt x="1459" y="159"/>
                  </a:lnTo>
                  <a:lnTo>
                    <a:pt x="1442" y="180"/>
                  </a:lnTo>
                  <a:lnTo>
                    <a:pt x="1428" y="207"/>
                  </a:lnTo>
                  <a:lnTo>
                    <a:pt x="1425" y="238"/>
                  </a:lnTo>
                  <a:lnTo>
                    <a:pt x="1427" y="266"/>
                  </a:lnTo>
                  <a:lnTo>
                    <a:pt x="1434" y="291"/>
                  </a:lnTo>
                  <a:lnTo>
                    <a:pt x="1446" y="310"/>
                  </a:lnTo>
                  <a:lnTo>
                    <a:pt x="1459" y="327"/>
                  </a:lnTo>
                  <a:lnTo>
                    <a:pt x="1472" y="338"/>
                  </a:lnTo>
                  <a:lnTo>
                    <a:pt x="1484" y="348"/>
                  </a:lnTo>
                  <a:lnTo>
                    <a:pt x="1493" y="352"/>
                  </a:lnTo>
                  <a:lnTo>
                    <a:pt x="1499" y="356"/>
                  </a:lnTo>
                  <a:lnTo>
                    <a:pt x="1537" y="369"/>
                  </a:lnTo>
                  <a:lnTo>
                    <a:pt x="1622" y="354"/>
                  </a:lnTo>
                  <a:lnTo>
                    <a:pt x="1632" y="352"/>
                  </a:lnTo>
                  <a:lnTo>
                    <a:pt x="1643" y="348"/>
                  </a:lnTo>
                  <a:lnTo>
                    <a:pt x="1655" y="340"/>
                  </a:lnTo>
                  <a:lnTo>
                    <a:pt x="1668" y="331"/>
                  </a:lnTo>
                  <a:lnTo>
                    <a:pt x="1680" y="317"/>
                  </a:lnTo>
                  <a:lnTo>
                    <a:pt x="1689" y="298"/>
                  </a:lnTo>
                  <a:lnTo>
                    <a:pt x="1697" y="276"/>
                  </a:lnTo>
                  <a:lnTo>
                    <a:pt x="1699" y="247"/>
                  </a:lnTo>
                  <a:lnTo>
                    <a:pt x="1695" y="215"/>
                  </a:lnTo>
                  <a:lnTo>
                    <a:pt x="1685" y="190"/>
                  </a:lnTo>
                  <a:lnTo>
                    <a:pt x="1672" y="169"/>
                  </a:lnTo>
                  <a:lnTo>
                    <a:pt x="1655" y="154"/>
                  </a:lnTo>
                  <a:lnTo>
                    <a:pt x="1634" y="140"/>
                  </a:lnTo>
                  <a:lnTo>
                    <a:pt x="1615" y="133"/>
                  </a:lnTo>
                  <a:lnTo>
                    <a:pt x="1594" y="127"/>
                  </a:lnTo>
                  <a:lnTo>
                    <a:pt x="1575" y="123"/>
                  </a:lnTo>
                  <a:lnTo>
                    <a:pt x="1560" y="123"/>
                  </a:lnTo>
                  <a:lnTo>
                    <a:pt x="1546" y="123"/>
                  </a:lnTo>
                  <a:close/>
                  <a:moveTo>
                    <a:pt x="1546" y="0"/>
                  </a:moveTo>
                  <a:lnTo>
                    <a:pt x="1605" y="3"/>
                  </a:lnTo>
                  <a:lnTo>
                    <a:pt x="1657" y="17"/>
                  </a:lnTo>
                  <a:lnTo>
                    <a:pt x="1704" y="38"/>
                  </a:lnTo>
                  <a:lnTo>
                    <a:pt x="1744" y="66"/>
                  </a:lnTo>
                  <a:lnTo>
                    <a:pt x="1777" y="102"/>
                  </a:lnTo>
                  <a:lnTo>
                    <a:pt x="1799" y="144"/>
                  </a:lnTo>
                  <a:lnTo>
                    <a:pt x="1815" y="192"/>
                  </a:lnTo>
                  <a:lnTo>
                    <a:pt x="1822" y="245"/>
                  </a:lnTo>
                  <a:lnTo>
                    <a:pt x="1820" y="285"/>
                  </a:lnTo>
                  <a:lnTo>
                    <a:pt x="1813" y="321"/>
                  </a:lnTo>
                  <a:lnTo>
                    <a:pt x="1801" y="354"/>
                  </a:lnTo>
                  <a:lnTo>
                    <a:pt x="1786" y="380"/>
                  </a:lnTo>
                  <a:lnTo>
                    <a:pt x="1767" y="405"/>
                  </a:lnTo>
                  <a:lnTo>
                    <a:pt x="1807" y="426"/>
                  </a:lnTo>
                  <a:lnTo>
                    <a:pt x="1849" y="453"/>
                  </a:lnTo>
                  <a:lnTo>
                    <a:pt x="1894" y="485"/>
                  </a:lnTo>
                  <a:lnTo>
                    <a:pt x="1940" y="521"/>
                  </a:lnTo>
                  <a:lnTo>
                    <a:pt x="1988" y="565"/>
                  </a:lnTo>
                  <a:lnTo>
                    <a:pt x="2035" y="614"/>
                  </a:lnTo>
                  <a:lnTo>
                    <a:pt x="2081" y="670"/>
                  </a:lnTo>
                  <a:lnTo>
                    <a:pt x="2127" y="732"/>
                  </a:lnTo>
                  <a:lnTo>
                    <a:pt x="2166" y="803"/>
                  </a:lnTo>
                  <a:lnTo>
                    <a:pt x="2205" y="881"/>
                  </a:lnTo>
                  <a:lnTo>
                    <a:pt x="2239" y="966"/>
                  </a:lnTo>
                  <a:lnTo>
                    <a:pt x="2273" y="1079"/>
                  </a:lnTo>
                  <a:lnTo>
                    <a:pt x="2300" y="1187"/>
                  </a:lnTo>
                  <a:lnTo>
                    <a:pt x="2319" y="1288"/>
                  </a:lnTo>
                  <a:lnTo>
                    <a:pt x="2326" y="1385"/>
                  </a:lnTo>
                  <a:lnTo>
                    <a:pt x="2326" y="1477"/>
                  </a:lnTo>
                  <a:lnTo>
                    <a:pt x="2319" y="1562"/>
                  </a:lnTo>
                  <a:lnTo>
                    <a:pt x="2302" y="1644"/>
                  </a:lnTo>
                  <a:lnTo>
                    <a:pt x="2277" y="1720"/>
                  </a:lnTo>
                  <a:lnTo>
                    <a:pt x="2243" y="1792"/>
                  </a:lnTo>
                  <a:lnTo>
                    <a:pt x="2199" y="1859"/>
                  </a:lnTo>
                  <a:lnTo>
                    <a:pt x="2147" y="1922"/>
                  </a:lnTo>
                  <a:lnTo>
                    <a:pt x="2087" y="1979"/>
                  </a:lnTo>
                  <a:lnTo>
                    <a:pt x="2016" y="2032"/>
                  </a:lnTo>
                  <a:lnTo>
                    <a:pt x="2069" y="2074"/>
                  </a:lnTo>
                  <a:lnTo>
                    <a:pt x="2113" y="2110"/>
                  </a:lnTo>
                  <a:lnTo>
                    <a:pt x="2149" y="2141"/>
                  </a:lnTo>
                  <a:lnTo>
                    <a:pt x="2180" y="2167"/>
                  </a:lnTo>
                  <a:lnTo>
                    <a:pt x="2205" y="2188"/>
                  </a:lnTo>
                  <a:lnTo>
                    <a:pt x="2225" y="2205"/>
                  </a:lnTo>
                  <a:lnTo>
                    <a:pt x="2241" y="2219"/>
                  </a:lnTo>
                  <a:lnTo>
                    <a:pt x="2250" y="2228"/>
                  </a:lnTo>
                  <a:lnTo>
                    <a:pt x="2258" y="2236"/>
                  </a:lnTo>
                  <a:lnTo>
                    <a:pt x="2263" y="2242"/>
                  </a:lnTo>
                  <a:lnTo>
                    <a:pt x="2265" y="2244"/>
                  </a:lnTo>
                  <a:lnTo>
                    <a:pt x="2302" y="2285"/>
                  </a:lnTo>
                  <a:lnTo>
                    <a:pt x="2263" y="2325"/>
                  </a:lnTo>
                  <a:lnTo>
                    <a:pt x="2256" y="2333"/>
                  </a:lnTo>
                  <a:lnTo>
                    <a:pt x="2239" y="2348"/>
                  </a:lnTo>
                  <a:lnTo>
                    <a:pt x="2212" y="2365"/>
                  </a:lnTo>
                  <a:lnTo>
                    <a:pt x="2176" y="2386"/>
                  </a:lnTo>
                  <a:lnTo>
                    <a:pt x="2128" y="2407"/>
                  </a:lnTo>
                  <a:lnTo>
                    <a:pt x="2069" y="2430"/>
                  </a:lnTo>
                  <a:lnTo>
                    <a:pt x="2090" y="2438"/>
                  </a:lnTo>
                  <a:lnTo>
                    <a:pt x="2115" y="2443"/>
                  </a:lnTo>
                  <a:lnTo>
                    <a:pt x="2146" y="2445"/>
                  </a:lnTo>
                  <a:lnTo>
                    <a:pt x="2189" y="2443"/>
                  </a:lnTo>
                  <a:lnTo>
                    <a:pt x="2243" y="2436"/>
                  </a:lnTo>
                  <a:lnTo>
                    <a:pt x="2307" y="2426"/>
                  </a:lnTo>
                  <a:lnTo>
                    <a:pt x="2381" y="2413"/>
                  </a:lnTo>
                  <a:lnTo>
                    <a:pt x="2469" y="2398"/>
                  </a:lnTo>
                  <a:lnTo>
                    <a:pt x="2496" y="2392"/>
                  </a:lnTo>
                  <a:lnTo>
                    <a:pt x="2572" y="2381"/>
                  </a:lnTo>
                  <a:lnTo>
                    <a:pt x="2646" y="2373"/>
                  </a:lnTo>
                  <a:lnTo>
                    <a:pt x="2718" y="2371"/>
                  </a:lnTo>
                  <a:lnTo>
                    <a:pt x="2788" y="2373"/>
                  </a:lnTo>
                  <a:lnTo>
                    <a:pt x="2851" y="2381"/>
                  </a:lnTo>
                  <a:lnTo>
                    <a:pt x="2906" y="2392"/>
                  </a:lnTo>
                  <a:lnTo>
                    <a:pt x="2952" y="2403"/>
                  </a:lnTo>
                  <a:lnTo>
                    <a:pt x="2992" y="2419"/>
                  </a:lnTo>
                  <a:lnTo>
                    <a:pt x="3024" y="2434"/>
                  </a:lnTo>
                  <a:lnTo>
                    <a:pt x="3049" y="2447"/>
                  </a:lnTo>
                  <a:lnTo>
                    <a:pt x="3068" y="2461"/>
                  </a:lnTo>
                  <a:lnTo>
                    <a:pt x="3081" y="2470"/>
                  </a:lnTo>
                  <a:lnTo>
                    <a:pt x="3087" y="2474"/>
                  </a:lnTo>
                  <a:lnTo>
                    <a:pt x="3118" y="2504"/>
                  </a:lnTo>
                  <a:lnTo>
                    <a:pt x="2931" y="2950"/>
                  </a:lnTo>
                  <a:lnTo>
                    <a:pt x="2878" y="2933"/>
                  </a:lnTo>
                  <a:lnTo>
                    <a:pt x="2832" y="2919"/>
                  </a:lnTo>
                  <a:lnTo>
                    <a:pt x="2792" y="2912"/>
                  </a:lnTo>
                  <a:lnTo>
                    <a:pt x="2758" y="2906"/>
                  </a:lnTo>
                  <a:lnTo>
                    <a:pt x="2726" y="2904"/>
                  </a:lnTo>
                  <a:lnTo>
                    <a:pt x="2695" y="2906"/>
                  </a:lnTo>
                  <a:lnTo>
                    <a:pt x="2661" y="2910"/>
                  </a:lnTo>
                  <a:lnTo>
                    <a:pt x="2625" y="2915"/>
                  </a:lnTo>
                  <a:lnTo>
                    <a:pt x="2581" y="2923"/>
                  </a:lnTo>
                  <a:lnTo>
                    <a:pt x="2539" y="2933"/>
                  </a:lnTo>
                  <a:lnTo>
                    <a:pt x="2494" y="2940"/>
                  </a:lnTo>
                  <a:lnTo>
                    <a:pt x="2438" y="2950"/>
                  </a:lnTo>
                  <a:lnTo>
                    <a:pt x="2378" y="2959"/>
                  </a:lnTo>
                  <a:lnTo>
                    <a:pt x="2305" y="2969"/>
                  </a:lnTo>
                  <a:lnTo>
                    <a:pt x="2225" y="2978"/>
                  </a:lnTo>
                  <a:lnTo>
                    <a:pt x="2144" y="2982"/>
                  </a:lnTo>
                  <a:lnTo>
                    <a:pt x="2064" y="2978"/>
                  </a:lnTo>
                  <a:lnTo>
                    <a:pt x="1988" y="2965"/>
                  </a:lnTo>
                  <a:lnTo>
                    <a:pt x="1919" y="2946"/>
                  </a:lnTo>
                  <a:lnTo>
                    <a:pt x="1856" y="2921"/>
                  </a:lnTo>
                  <a:lnTo>
                    <a:pt x="1799" y="2893"/>
                  </a:lnTo>
                  <a:lnTo>
                    <a:pt x="1748" y="2860"/>
                  </a:lnTo>
                  <a:lnTo>
                    <a:pt x="1702" y="2826"/>
                  </a:lnTo>
                  <a:lnTo>
                    <a:pt x="1661" y="2790"/>
                  </a:lnTo>
                  <a:lnTo>
                    <a:pt x="1624" y="2754"/>
                  </a:lnTo>
                  <a:lnTo>
                    <a:pt x="1594" y="2719"/>
                  </a:lnTo>
                  <a:lnTo>
                    <a:pt x="1569" y="2687"/>
                  </a:lnTo>
                  <a:lnTo>
                    <a:pt x="1522" y="2746"/>
                  </a:lnTo>
                  <a:lnTo>
                    <a:pt x="1468" y="2799"/>
                  </a:lnTo>
                  <a:lnTo>
                    <a:pt x="1408" y="2845"/>
                  </a:lnTo>
                  <a:lnTo>
                    <a:pt x="1343" y="2885"/>
                  </a:lnTo>
                  <a:lnTo>
                    <a:pt x="1274" y="2917"/>
                  </a:lnTo>
                  <a:lnTo>
                    <a:pt x="1198" y="2944"/>
                  </a:lnTo>
                  <a:lnTo>
                    <a:pt x="1120" y="2963"/>
                  </a:lnTo>
                  <a:lnTo>
                    <a:pt x="1037" y="2974"/>
                  </a:lnTo>
                  <a:lnTo>
                    <a:pt x="951" y="2978"/>
                  </a:lnTo>
                  <a:lnTo>
                    <a:pt x="850" y="2972"/>
                  </a:lnTo>
                  <a:lnTo>
                    <a:pt x="749" y="2957"/>
                  </a:lnTo>
                  <a:lnTo>
                    <a:pt x="652" y="2933"/>
                  </a:lnTo>
                  <a:lnTo>
                    <a:pt x="571" y="2912"/>
                  </a:lnTo>
                  <a:lnTo>
                    <a:pt x="496" y="2898"/>
                  </a:lnTo>
                  <a:lnTo>
                    <a:pt x="424" y="2894"/>
                  </a:lnTo>
                  <a:lnTo>
                    <a:pt x="377" y="2896"/>
                  </a:lnTo>
                  <a:lnTo>
                    <a:pt x="337" y="2902"/>
                  </a:lnTo>
                  <a:lnTo>
                    <a:pt x="306" y="2910"/>
                  </a:lnTo>
                  <a:lnTo>
                    <a:pt x="285" y="2917"/>
                  </a:lnTo>
                  <a:lnTo>
                    <a:pt x="272" y="2923"/>
                  </a:lnTo>
                  <a:lnTo>
                    <a:pt x="266" y="2925"/>
                  </a:lnTo>
                  <a:lnTo>
                    <a:pt x="205" y="2963"/>
                  </a:lnTo>
                  <a:lnTo>
                    <a:pt x="177" y="2898"/>
                  </a:lnTo>
                  <a:lnTo>
                    <a:pt x="0" y="2485"/>
                  </a:lnTo>
                  <a:lnTo>
                    <a:pt x="53" y="2459"/>
                  </a:lnTo>
                  <a:lnTo>
                    <a:pt x="146" y="2421"/>
                  </a:lnTo>
                  <a:lnTo>
                    <a:pt x="240" y="2392"/>
                  </a:lnTo>
                  <a:lnTo>
                    <a:pt x="335" y="2375"/>
                  </a:lnTo>
                  <a:lnTo>
                    <a:pt x="432" y="2369"/>
                  </a:lnTo>
                  <a:lnTo>
                    <a:pt x="521" y="2375"/>
                  </a:lnTo>
                  <a:lnTo>
                    <a:pt x="605" y="2384"/>
                  </a:lnTo>
                  <a:lnTo>
                    <a:pt x="687" y="2400"/>
                  </a:lnTo>
                  <a:lnTo>
                    <a:pt x="765" y="2419"/>
                  </a:lnTo>
                  <a:lnTo>
                    <a:pt x="841" y="2436"/>
                  </a:lnTo>
                  <a:lnTo>
                    <a:pt x="915" y="2449"/>
                  </a:lnTo>
                  <a:lnTo>
                    <a:pt x="943" y="2451"/>
                  </a:lnTo>
                  <a:lnTo>
                    <a:pt x="972" y="2453"/>
                  </a:lnTo>
                  <a:lnTo>
                    <a:pt x="1006" y="2451"/>
                  </a:lnTo>
                  <a:lnTo>
                    <a:pt x="1037" y="2443"/>
                  </a:lnTo>
                  <a:lnTo>
                    <a:pt x="1061" y="2434"/>
                  </a:lnTo>
                  <a:lnTo>
                    <a:pt x="1080" y="2422"/>
                  </a:lnTo>
                  <a:lnTo>
                    <a:pt x="1039" y="2407"/>
                  </a:lnTo>
                  <a:lnTo>
                    <a:pt x="1004" y="2390"/>
                  </a:lnTo>
                  <a:lnTo>
                    <a:pt x="976" y="2373"/>
                  </a:lnTo>
                  <a:lnTo>
                    <a:pt x="949" y="2356"/>
                  </a:lnTo>
                  <a:lnTo>
                    <a:pt x="926" y="2339"/>
                  </a:lnTo>
                  <a:lnTo>
                    <a:pt x="865" y="2291"/>
                  </a:lnTo>
                  <a:lnTo>
                    <a:pt x="913" y="2242"/>
                  </a:lnTo>
                  <a:lnTo>
                    <a:pt x="917" y="2236"/>
                  </a:lnTo>
                  <a:lnTo>
                    <a:pt x="928" y="2226"/>
                  </a:lnTo>
                  <a:lnTo>
                    <a:pt x="943" y="2211"/>
                  </a:lnTo>
                  <a:lnTo>
                    <a:pt x="962" y="2190"/>
                  </a:lnTo>
                  <a:lnTo>
                    <a:pt x="987" y="2167"/>
                  </a:lnTo>
                  <a:lnTo>
                    <a:pt x="1016" y="2141"/>
                  </a:lnTo>
                  <a:lnTo>
                    <a:pt x="1048" y="2112"/>
                  </a:lnTo>
                  <a:lnTo>
                    <a:pt x="1084" y="2082"/>
                  </a:lnTo>
                  <a:lnTo>
                    <a:pt x="1122" y="2051"/>
                  </a:lnTo>
                  <a:lnTo>
                    <a:pt x="1096" y="2030"/>
                  </a:lnTo>
                  <a:lnTo>
                    <a:pt x="1067" y="2008"/>
                  </a:lnTo>
                  <a:lnTo>
                    <a:pt x="1033" y="1979"/>
                  </a:lnTo>
                  <a:lnTo>
                    <a:pt x="999" y="1947"/>
                  </a:lnTo>
                  <a:lnTo>
                    <a:pt x="964" y="1909"/>
                  </a:lnTo>
                  <a:lnTo>
                    <a:pt x="930" y="1867"/>
                  </a:lnTo>
                  <a:lnTo>
                    <a:pt x="898" y="1821"/>
                  </a:lnTo>
                  <a:lnTo>
                    <a:pt x="867" y="1770"/>
                  </a:lnTo>
                  <a:lnTo>
                    <a:pt x="841" y="1713"/>
                  </a:lnTo>
                  <a:lnTo>
                    <a:pt x="816" y="1654"/>
                  </a:lnTo>
                  <a:lnTo>
                    <a:pt x="799" y="1589"/>
                  </a:lnTo>
                  <a:lnTo>
                    <a:pt x="787" y="1518"/>
                  </a:lnTo>
                  <a:lnTo>
                    <a:pt x="784" y="1444"/>
                  </a:lnTo>
                  <a:lnTo>
                    <a:pt x="787" y="1366"/>
                  </a:lnTo>
                  <a:lnTo>
                    <a:pt x="801" y="1275"/>
                  </a:lnTo>
                  <a:lnTo>
                    <a:pt x="820" y="1182"/>
                  </a:lnTo>
                  <a:lnTo>
                    <a:pt x="846" y="1088"/>
                  </a:lnTo>
                  <a:lnTo>
                    <a:pt x="879" y="997"/>
                  </a:lnTo>
                  <a:lnTo>
                    <a:pt x="915" y="907"/>
                  </a:lnTo>
                  <a:lnTo>
                    <a:pt x="957" y="820"/>
                  </a:lnTo>
                  <a:lnTo>
                    <a:pt x="1002" y="736"/>
                  </a:lnTo>
                  <a:lnTo>
                    <a:pt x="1052" y="658"/>
                  </a:lnTo>
                  <a:lnTo>
                    <a:pt x="1105" y="588"/>
                  </a:lnTo>
                  <a:lnTo>
                    <a:pt x="1162" y="523"/>
                  </a:lnTo>
                  <a:lnTo>
                    <a:pt x="1221" y="468"/>
                  </a:lnTo>
                  <a:lnTo>
                    <a:pt x="1284" y="420"/>
                  </a:lnTo>
                  <a:lnTo>
                    <a:pt x="1347" y="386"/>
                  </a:lnTo>
                  <a:lnTo>
                    <a:pt x="1328" y="356"/>
                  </a:lnTo>
                  <a:lnTo>
                    <a:pt x="1312" y="321"/>
                  </a:lnTo>
                  <a:lnTo>
                    <a:pt x="1303" y="279"/>
                  </a:lnTo>
                  <a:lnTo>
                    <a:pt x="1301" y="234"/>
                  </a:lnTo>
                  <a:lnTo>
                    <a:pt x="1305" y="190"/>
                  </a:lnTo>
                  <a:lnTo>
                    <a:pt x="1318" y="150"/>
                  </a:lnTo>
                  <a:lnTo>
                    <a:pt x="1337" y="116"/>
                  </a:lnTo>
                  <a:lnTo>
                    <a:pt x="1360" y="85"/>
                  </a:lnTo>
                  <a:lnTo>
                    <a:pt x="1387" y="59"/>
                  </a:lnTo>
                  <a:lnTo>
                    <a:pt x="1417" y="38"/>
                  </a:lnTo>
                  <a:lnTo>
                    <a:pt x="1449" y="21"/>
                  </a:lnTo>
                  <a:lnTo>
                    <a:pt x="1484" y="9"/>
                  </a:lnTo>
                  <a:lnTo>
                    <a:pt x="1516" y="2"/>
                  </a:lnTo>
                  <a:lnTo>
                    <a:pt x="15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3095625" y="2782888"/>
              <a:ext cx="935037" cy="1247775"/>
            </a:xfrm>
            <a:custGeom>
              <a:avLst/>
              <a:gdLst>
                <a:gd name="T0" fmla="*/ 234 w 589"/>
                <a:gd name="T1" fmla="*/ 0 h 786"/>
                <a:gd name="T2" fmla="*/ 357 w 589"/>
                <a:gd name="T3" fmla="*/ 0 h 786"/>
                <a:gd name="T4" fmla="*/ 357 w 589"/>
                <a:gd name="T5" fmla="*/ 331 h 786"/>
                <a:gd name="T6" fmla="*/ 589 w 589"/>
                <a:gd name="T7" fmla="*/ 331 h 786"/>
                <a:gd name="T8" fmla="*/ 589 w 589"/>
                <a:gd name="T9" fmla="*/ 455 h 786"/>
                <a:gd name="T10" fmla="*/ 357 w 589"/>
                <a:gd name="T11" fmla="*/ 455 h 786"/>
                <a:gd name="T12" fmla="*/ 357 w 589"/>
                <a:gd name="T13" fmla="*/ 786 h 786"/>
                <a:gd name="T14" fmla="*/ 234 w 589"/>
                <a:gd name="T15" fmla="*/ 786 h 786"/>
                <a:gd name="T16" fmla="*/ 234 w 589"/>
                <a:gd name="T17" fmla="*/ 455 h 786"/>
                <a:gd name="T18" fmla="*/ 0 w 589"/>
                <a:gd name="T19" fmla="*/ 455 h 786"/>
                <a:gd name="T20" fmla="*/ 0 w 589"/>
                <a:gd name="T21" fmla="*/ 331 h 786"/>
                <a:gd name="T22" fmla="*/ 234 w 589"/>
                <a:gd name="T23" fmla="*/ 331 h 786"/>
                <a:gd name="T24" fmla="*/ 234 w 589"/>
                <a:gd name="T25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86">
                  <a:moveTo>
                    <a:pt x="234" y="0"/>
                  </a:moveTo>
                  <a:lnTo>
                    <a:pt x="357" y="0"/>
                  </a:lnTo>
                  <a:lnTo>
                    <a:pt x="357" y="331"/>
                  </a:lnTo>
                  <a:lnTo>
                    <a:pt x="589" y="331"/>
                  </a:lnTo>
                  <a:lnTo>
                    <a:pt x="589" y="455"/>
                  </a:lnTo>
                  <a:lnTo>
                    <a:pt x="357" y="455"/>
                  </a:lnTo>
                  <a:lnTo>
                    <a:pt x="357" y="786"/>
                  </a:lnTo>
                  <a:lnTo>
                    <a:pt x="234" y="786"/>
                  </a:lnTo>
                  <a:lnTo>
                    <a:pt x="234" y="455"/>
                  </a:lnTo>
                  <a:lnTo>
                    <a:pt x="0" y="455"/>
                  </a:lnTo>
                  <a:lnTo>
                    <a:pt x="0" y="331"/>
                  </a:lnTo>
                  <a:lnTo>
                    <a:pt x="234" y="331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0" name="Freeform 32"/>
          <p:cNvSpPr>
            <a:spLocks noEditPoints="1"/>
          </p:cNvSpPr>
          <p:nvPr/>
        </p:nvSpPr>
        <p:spPr bwMode="auto">
          <a:xfrm>
            <a:off x="9593568" y="4108625"/>
            <a:ext cx="1155089" cy="1426216"/>
          </a:xfrm>
          <a:custGeom>
            <a:avLst/>
            <a:gdLst>
              <a:gd name="T0" fmla="*/ 126 w 2275"/>
              <a:gd name="T1" fmla="*/ 2420 h 2809"/>
              <a:gd name="T2" fmla="*/ 126 w 2275"/>
              <a:gd name="T3" fmla="*/ 2682 h 2809"/>
              <a:gd name="T4" fmla="*/ 2149 w 2275"/>
              <a:gd name="T5" fmla="*/ 2682 h 2809"/>
              <a:gd name="T6" fmla="*/ 2149 w 2275"/>
              <a:gd name="T7" fmla="*/ 2420 h 2809"/>
              <a:gd name="T8" fmla="*/ 126 w 2275"/>
              <a:gd name="T9" fmla="*/ 2420 h 2809"/>
              <a:gd name="T10" fmla="*/ 311 w 2275"/>
              <a:gd name="T11" fmla="*/ 2083 h 2809"/>
              <a:gd name="T12" fmla="*/ 311 w 2275"/>
              <a:gd name="T13" fmla="*/ 2294 h 2809"/>
              <a:gd name="T14" fmla="*/ 1948 w 2275"/>
              <a:gd name="T15" fmla="*/ 2294 h 2809"/>
              <a:gd name="T16" fmla="*/ 1948 w 2275"/>
              <a:gd name="T17" fmla="*/ 2083 h 2809"/>
              <a:gd name="T18" fmla="*/ 311 w 2275"/>
              <a:gd name="T19" fmla="*/ 2083 h 2809"/>
              <a:gd name="T20" fmla="*/ 619 w 2275"/>
              <a:gd name="T21" fmla="*/ 1783 h 2809"/>
              <a:gd name="T22" fmla="*/ 418 w 2275"/>
              <a:gd name="T23" fmla="*/ 1957 h 2809"/>
              <a:gd name="T24" fmla="*/ 1853 w 2275"/>
              <a:gd name="T25" fmla="*/ 1957 h 2809"/>
              <a:gd name="T26" fmla="*/ 1668 w 2275"/>
              <a:gd name="T27" fmla="*/ 1783 h 2809"/>
              <a:gd name="T28" fmla="*/ 619 w 2275"/>
              <a:gd name="T29" fmla="*/ 1783 h 2809"/>
              <a:gd name="T30" fmla="*/ 658 w 2275"/>
              <a:gd name="T31" fmla="*/ 1089 h 2809"/>
              <a:gd name="T32" fmla="*/ 658 w 2275"/>
              <a:gd name="T33" fmla="*/ 1657 h 2809"/>
              <a:gd name="T34" fmla="*/ 1630 w 2275"/>
              <a:gd name="T35" fmla="*/ 1657 h 2809"/>
              <a:gd name="T36" fmla="*/ 1630 w 2275"/>
              <a:gd name="T37" fmla="*/ 1089 h 2809"/>
              <a:gd name="T38" fmla="*/ 658 w 2275"/>
              <a:gd name="T39" fmla="*/ 1089 h 2809"/>
              <a:gd name="T40" fmla="*/ 390 w 2275"/>
              <a:gd name="T41" fmla="*/ 705 h 2809"/>
              <a:gd name="T42" fmla="*/ 623 w 2275"/>
              <a:gd name="T43" fmla="*/ 963 h 2809"/>
              <a:gd name="T44" fmla="*/ 1663 w 2275"/>
              <a:gd name="T45" fmla="*/ 963 h 2809"/>
              <a:gd name="T46" fmla="*/ 1866 w 2275"/>
              <a:gd name="T47" fmla="*/ 705 h 2809"/>
              <a:gd name="T48" fmla="*/ 390 w 2275"/>
              <a:gd name="T49" fmla="*/ 705 h 2809"/>
              <a:gd name="T50" fmla="*/ 311 w 2275"/>
              <a:gd name="T51" fmla="*/ 127 h 2809"/>
              <a:gd name="T52" fmla="*/ 311 w 2275"/>
              <a:gd name="T53" fmla="*/ 580 h 2809"/>
              <a:gd name="T54" fmla="*/ 1932 w 2275"/>
              <a:gd name="T55" fmla="*/ 580 h 2809"/>
              <a:gd name="T56" fmla="*/ 1932 w 2275"/>
              <a:gd name="T57" fmla="*/ 127 h 2809"/>
              <a:gd name="T58" fmla="*/ 1743 w 2275"/>
              <a:gd name="T59" fmla="*/ 127 h 2809"/>
              <a:gd name="T60" fmla="*/ 1743 w 2275"/>
              <a:gd name="T61" fmla="*/ 269 h 2809"/>
              <a:gd name="T62" fmla="*/ 1322 w 2275"/>
              <a:gd name="T63" fmla="*/ 269 h 2809"/>
              <a:gd name="T64" fmla="*/ 1322 w 2275"/>
              <a:gd name="T65" fmla="*/ 127 h 2809"/>
              <a:gd name="T66" fmla="*/ 937 w 2275"/>
              <a:gd name="T67" fmla="*/ 127 h 2809"/>
              <a:gd name="T68" fmla="*/ 937 w 2275"/>
              <a:gd name="T69" fmla="*/ 290 h 2809"/>
              <a:gd name="T70" fmla="*/ 510 w 2275"/>
              <a:gd name="T71" fmla="*/ 290 h 2809"/>
              <a:gd name="T72" fmla="*/ 510 w 2275"/>
              <a:gd name="T73" fmla="*/ 127 h 2809"/>
              <a:gd name="T74" fmla="*/ 311 w 2275"/>
              <a:gd name="T75" fmla="*/ 127 h 2809"/>
              <a:gd name="T76" fmla="*/ 185 w 2275"/>
              <a:gd name="T77" fmla="*/ 0 h 2809"/>
              <a:gd name="T78" fmla="*/ 638 w 2275"/>
              <a:gd name="T79" fmla="*/ 0 h 2809"/>
              <a:gd name="T80" fmla="*/ 638 w 2275"/>
              <a:gd name="T81" fmla="*/ 164 h 2809"/>
              <a:gd name="T82" fmla="*/ 811 w 2275"/>
              <a:gd name="T83" fmla="*/ 164 h 2809"/>
              <a:gd name="T84" fmla="*/ 811 w 2275"/>
              <a:gd name="T85" fmla="*/ 0 h 2809"/>
              <a:gd name="T86" fmla="*/ 1448 w 2275"/>
              <a:gd name="T87" fmla="*/ 0 h 2809"/>
              <a:gd name="T88" fmla="*/ 1448 w 2275"/>
              <a:gd name="T89" fmla="*/ 142 h 2809"/>
              <a:gd name="T90" fmla="*/ 1617 w 2275"/>
              <a:gd name="T91" fmla="*/ 142 h 2809"/>
              <a:gd name="T92" fmla="*/ 1617 w 2275"/>
              <a:gd name="T93" fmla="*/ 0 h 2809"/>
              <a:gd name="T94" fmla="*/ 2058 w 2275"/>
              <a:gd name="T95" fmla="*/ 0 h 2809"/>
              <a:gd name="T96" fmla="*/ 2058 w 2275"/>
              <a:gd name="T97" fmla="*/ 664 h 2809"/>
              <a:gd name="T98" fmla="*/ 1756 w 2275"/>
              <a:gd name="T99" fmla="*/ 1048 h 2809"/>
              <a:gd name="T100" fmla="*/ 1756 w 2275"/>
              <a:gd name="T101" fmla="*/ 1692 h 2809"/>
              <a:gd name="T102" fmla="*/ 2074 w 2275"/>
              <a:gd name="T103" fmla="*/ 1992 h 2809"/>
              <a:gd name="T104" fmla="*/ 2074 w 2275"/>
              <a:gd name="T105" fmla="*/ 2294 h 2809"/>
              <a:gd name="T106" fmla="*/ 2275 w 2275"/>
              <a:gd name="T107" fmla="*/ 2294 h 2809"/>
              <a:gd name="T108" fmla="*/ 2275 w 2275"/>
              <a:gd name="T109" fmla="*/ 2809 h 2809"/>
              <a:gd name="T110" fmla="*/ 0 w 2275"/>
              <a:gd name="T111" fmla="*/ 2809 h 2809"/>
              <a:gd name="T112" fmla="*/ 0 w 2275"/>
              <a:gd name="T113" fmla="*/ 2294 h 2809"/>
              <a:gd name="T114" fmla="*/ 185 w 2275"/>
              <a:gd name="T115" fmla="*/ 2294 h 2809"/>
              <a:gd name="T116" fmla="*/ 185 w 2275"/>
              <a:gd name="T117" fmla="*/ 1991 h 2809"/>
              <a:gd name="T118" fmla="*/ 532 w 2275"/>
              <a:gd name="T119" fmla="*/ 1691 h 2809"/>
              <a:gd name="T120" fmla="*/ 532 w 2275"/>
              <a:gd name="T121" fmla="*/ 1049 h 2809"/>
              <a:gd name="T122" fmla="*/ 185 w 2275"/>
              <a:gd name="T123" fmla="*/ 666 h 2809"/>
              <a:gd name="T124" fmla="*/ 185 w 2275"/>
              <a:gd name="T125" fmla="*/ 0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2809">
                <a:moveTo>
                  <a:pt x="126" y="2420"/>
                </a:moveTo>
                <a:lnTo>
                  <a:pt x="126" y="2682"/>
                </a:lnTo>
                <a:lnTo>
                  <a:pt x="2149" y="2682"/>
                </a:lnTo>
                <a:lnTo>
                  <a:pt x="2149" y="2420"/>
                </a:lnTo>
                <a:lnTo>
                  <a:pt x="126" y="2420"/>
                </a:lnTo>
                <a:close/>
                <a:moveTo>
                  <a:pt x="311" y="2083"/>
                </a:moveTo>
                <a:lnTo>
                  <a:pt x="311" y="2294"/>
                </a:lnTo>
                <a:lnTo>
                  <a:pt x="1948" y="2294"/>
                </a:lnTo>
                <a:lnTo>
                  <a:pt x="1948" y="2083"/>
                </a:lnTo>
                <a:lnTo>
                  <a:pt x="311" y="2083"/>
                </a:lnTo>
                <a:close/>
                <a:moveTo>
                  <a:pt x="619" y="1783"/>
                </a:moveTo>
                <a:lnTo>
                  <a:pt x="418" y="1957"/>
                </a:lnTo>
                <a:lnTo>
                  <a:pt x="1853" y="1957"/>
                </a:lnTo>
                <a:lnTo>
                  <a:pt x="1668" y="1783"/>
                </a:lnTo>
                <a:lnTo>
                  <a:pt x="619" y="1783"/>
                </a:lnTo>
                <a:close/>
                <a:moveTo>
                  <a:pt x="658" y="1089"/>
                </a:moveTo>
                <a:lnTo>
                  <a:pt x="658" y="1657"/>
                </a:lnTo>
                <a:lnTo>
                  <a:pt x="1630" y="1657"/>
                </a:lnTo>
                <a:lnTo>
                  <a:pt x="1630" y="1089"/>
                </a:lnTo>
                <a:lnTo>
                  <a:pt x="658" y="1089"/>
                </a:lnTo>
                <a:close/>
                <a:moveTo>
                  <a:pt x="390" y="705"/>
                </a:moveTo>
                <a:lnTo>
                  <a:pt x="623" y="963"/>
                </a:lnTo>
                <a:lnTo>
                  <a:pt x="1663" y="963"/>
                </a:lnTo>
                <a:lnTo>
                  <a:pt x="1866" y="705"/>
                </a:lnTo>
                <a:lnTo>
                  <a:pt x="390" y="705"/>
                </a:lnTo>
                <a:close/>
                <a:moveTo>
                  <a:pt x="311" y="127"/>
                </a:moveTo>
                <a:lnTo>
                  <a:pt x="311" y="580"/>
                </a:lnTo>
                <a:lnTo>
                  <a:pt x="1932" y="580"/>
                </a:lnTo>
                <a:lnTo>
                  <a:pt x="1932" y="127"/>
                </a:lnTo>
                <a:lnTo>
                  <a:pt x="1743" y="127"/>
                </a:lnTo>
                <a:lnTo>
                  <a:pt x="1743" y="269"/>
                </a:lnTo>
                <a:lnTo>
                  <a:pt x="1322" y="269"/>
                </a:lnTo>
                <a:lnTo>
                  <a:pt x="1322" y="127"/>
                </a:lnTo>
                <a:lnTo>
                  <a:pt x="937" y="127"/>
                </a:lnTo>
                <a:lnTo>
                  <a:pt x="937" y="290"/>
                </a:lnTo>
                <a:lnTo>
                  <a:pt x="510" y="290"/>
                </a:lnTo>
                <a:lnTo>
                  <a:pt x="510" y="127"/>
                </a:lnTo>
                <a:lnTo>
                  <a:pt x="311" y="127"/>
                </a:lnTo>
                <a:close/>
                <a:moveTo>
                  <a:pt x="185" y="0"/>
                </a:moveTo>
                <a:lnTo>
                  <a:pt x="638" y="0"/>
                </a:lnTo>
                <a:lnTo>
                  <a:pt x="638" y="164"/>
                </a:lnTo>
                <a:lnTo>
                  <a:pt x="811" y="164"/>
                </a:lnTo>
                <a:lnTo>
                  <a:pt x="811" y="0"/>
                </a:lnTo>
                <a:lnTo>
                  <a:pt x="1448" y="0"/>
                </a:lnTo>
                <a:lnTo>
                  <a:pt x="1448" y="142"/>
                </a:lnTo>
                <a:lnTo>
                  <a:pt x="1617" y="142"/>
                </a:lnTo>
                <a:lnTo>
                  <a:pt x="1617" y="0"/>
                </a:lnTo>
                <a:lnTo>
                  <a:pt x="2058" y="0"/>
                </a:lnTo>
                <a:lnTo>
                  <a:pt x="2058" y="664"/>
                </a:lnTo>
                <a:lnTo>
                  <a:pt x="1756" y="1048"/>
                </a:lnTo>
                <a:lnTo>
                  <a:pt x="1756" y="1692"/>
                </a:lnTo>
                <a:lnTo>
                  <a:pt x="2074" y="1992"/>
                </a:lnTo>
                <a:lnTo>
                  <a:pt x="2074" y="2294"/>
                </a:lnTo>
                <a:lnTo>
                  <a:pt x="2275" y="2294"/>
                </a:lnTo>
                <a:lnTo>
                  <a:pt x="2275" y="2809"/>
                </a:lnTo>
                <a:lnTo>
                  <a:pt x="0" y="2809"/>
                </a:lnTo>
                <a:lnTo>
                  <a:pt x="0" y="2294"/>
                </a:lnTo>
                <a:lnTo>
                  <a:pt x="185" y="2294"/>
                </a:lnTo>
                <a:lnTo>
                  <a:pt x="185" y="1991"/>
                </a:lnTo>
                <a:lnTo>
                  <a:pt x="532" y="1691"/>
                </a:lnTo>
                <a:lnTo>
                  <a:pt x="532" y="1049"/>
                </a:lnTo>
                <a:lnTo>
                  <a:pt x="185" y="666"/>
                </a:lnTo>
                <a:lnTo>
                  <a:pt x="185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1" name="Freeform 14"/>
          <p:cNvSpPr>
            <a:spLocks noEditPoints="1"/>
          </p:cNvSpPr>
          <p:nvPr/>
        </p:nvSpPr>
        <p:spPr bwMode="auto">
          <a:xfrm>
            <a:off x="4512028" y="4081916"/>
            <a:ext cx="1636262" cy="1479633"/>
          </a:xfrm>
          <a:custGeom>
            <a:avLst/>
            <a:gdLst>
              <a:gd name="T0" fmla="*/ 825 w 3040"/>
              <a:gd name="T1" fmla="*/ 2529 h 2749"/>
              <a:gd name="T2" fmla="*/ 1490 w 3040"/>
              <a:gd name="T3" fmla="*/ 2631 h 2749"/>
              <a:gd name="T4" fmla="*/ 2108 w 3040"/>
              <a:gd name="T5" fmla="*/ 2573 h 2749"/>
              <a:gd name="T6" fmla="*/ 1742 w 3040"/>
              <a:gd name="T7" fmla="*/ 2424 h 2749"/>
              <a:gd name="T8" fmla="*/ 875 w 3040"/>
              <a:gd name="T9" fmla="*/ 2121 h 2749"/>
              <a:gd name="T10" fmla="*/ 1368 w 3040"/>
              <a:gd name="T11" fmla="*/ 2305 h 2749"/>
              <a:gd name="T12" fmla="*/ 1916 w 3040"/>
              <a:gd name="T13" fmla="*/ 2326 h 2749"/>
              <a:gd name="T14" fmla="*/ 1692 w 3040"/>
              <a:gd name="T15" fmla="*/ 2037 h 2749"/>
              <a:gd name="T16" fmla="*/ 873 w 3040"/>
              <a:gd name="T17" fmla="*/ 1732 h 2749"/>
              <a:gd name="T18" fmla="*/ 1413 w 3040"/>
              <a:gd name="T19" fmla="*/ 1919 h 2749"/>
              <a:gd name="T20" fmla="*/ 2001 w 3040"/>
              <a:gd name="T21" fmla="*/ 1669 h 2749"/>
              <a:gd name="T22" fmla="*/ 2245 w 3040"/>
              <a:gd name="T23" fmla="*/ 1342 h 2749"/>
              <a:gd name="T24" fmla="*/ 2383 w 3040"/>
              <a:gd name="T25" fmla="*/ 1276 h 2749"/>
              <a:gd name="T26" fmla="*/ 499 w 3040"/>
              <a:gd name="T27" fmla="*/ 998 h 2749"/>
              <a:gd name="T28" fmla="*/ 893 w 3040"/>
              <a:gd name="T29" fmla="*/ 1490 h 2749"/>
              <a:gd name="T30" fmla="*/ 462 w 3040"/>
              <a:gd name="T31" fmla="*/ 838 h 2749"/>
              <a:gd name="T32" fmla="*/ 941 w 3040"/>
              <a:gd name="T33" fmla="*/ 1100 h 2749"/>
              <a:gd name="T34" fmla="*/ 1024 w 3040"/>
              <a:gd name="T35" fmla="*/ 1566 h 2749"/>
              <a:gd name="T36" fmla="*/ 1087 w 3040"/>
              <a:gd name="T37" fmla="*/ 904 h 2749"/>
              <a:gd name="T38" fmla="*/ 1868 w 3040"/>
              <a:gd name="T39" fmla="*/ 1069 h 2749"/>
              <a:gd name="T40" fmla="*/ 2064 w 3040"/>
              <a:gd name="T41" fmla="*/ 1305 h 2749"/>
              <a:gd name="T42" fmla="*/ 2121 w 3040"/>
              <a:gd name="T43" fmla="*/ 614 h 2749"/>
              <a:gd name="T44" fmla="*/ 2761 w 3040"/>
              <a:gd name="T45" fmla="*/ 766 h 2749"/>
              <a:gd name="T46" fmla="*/ 2829 w 3040"/>
              <a:gd name="T47" fmla="*/ 514 h 2749"/>
              <a:gd name="T48" fmla="*/ 179 w 3040"/>
              <a:gd name="T49" fmla="*/ 753 h 2749"/>
              <a:gd name="T50" fmla="*/ 337 w 3040"/>
              <a:gd name="T51" fmla="*/ 547 h 2749"/>
              <a:gd name="T52" fmla="*/ 1400 w 3040"/>
              <a:gd name="T53" fmla="*/ 1024 h 2749"/>
              <a:gd name="T54" fmla="*/ 1659 w 3040"/>
              <a:gd name="T55" fmla="*/ 1437 h 2749"/>
              <a:gd name="T56" fmla="*/ 1551 w 3040"/>
              <a:gd name="T57" fmla="*/ 488 h 2749"/>
              <a:gd name="T58" fmla="*/ 2132 w 3040"/>
              <a:gd name="T59" fmla="*/ 496 h 2749"/>
              <a:gd name="T60" fmla="*/ 2317 w 3040"/>
              <a:gd name="T61" fmla="*/ 379 h 2749"/>
              <a:gd name="T62" fmla="*/ 732 w 3040"/>
              <a:gd name="T63" fmla="*/ 344 h 2749"/>
              <a:gd name="T64" fmla="*/ 965 w 3040"/>
              <a:gd name="T65" fmla="*/ 449 h 2749"/>
              <a:gd name="T66" fmla="*/ 1427 w 3040"/>
              <a:gd name="T67" fmla="*/ 154 h 2749"/>
              <a:gd name="T68" fmla="*/ 1594 w 3040"/>
              <a:gd name="T69" fmla="*/ 351 h 2749"/>
              <a:gd name="T70" fmla="*/ 1568 w 3040"/>
              <a:gd name="T71" fmla="*/ 4 h 2749"/>
              <a:gd name="T72" fmla="*/ 1659 w 3040"/>
              <a:gd name="T73" fmla="*/ 448 h 2749"/>
              <a:gd name="T74" fmla="*/ 1953 w 3040"/>
              <a:gd name="T75" fmla="*/ 645 h 2749"/>
              <a:gd name="T76" fmla="*/ 2138 w 3040"/>
              <a:gd name="T77" fmla="*/ 137 h 2749"/>
              <a:gd name="T78" fmla="*/ 2385 w 3040"/>
              <a:gd name="T79" fmla="*/ 523 h 2749"/>
              <a:gd name="T80" fmla="*/ 2200 w 3040"/>
              <a:gd name="T81" fmla="*/ 1187 h 2749"/>
              <a:gd name="T82" fmla="*/ 2657 w 3040"/>
              <a:gd name="T83" fmla="*/ 436 h 2749"/>
              <a:gd name="T84" fmla="*/ 3034 w 3040"/>
              <a:gd name="T85" fmla="*/ 690 h 2749"/>
              <a:gd name="T86" fmla="*/ 2650 w 3040"/>
              <a:gd name="T87" fmla="*/ 1002 h 2749"/>
              <a:gd name="T88" fmla="*/ 2332 w 3040"/>
              <a:gd name="T89" fmla="*/ 1793 h 2749"/>
              <a:gd name="T90" fmla="*/ 2350 w 3040"/>
              <a:gd name="T91" fmla="*/ 2570 h 2749"/>
              <a:gd name="T92" fmla="*/ 1869 w 3040"/>
              <a:gd name="T93" fmla="*/ 2732 h 2749"/>
              <a:gd name="T94" fmla="*/ 1331 w 3040"/>
              <a:gd name="T95" fmla="*/ 2743 h 2749"/>
              <a:gd name="T96" fmla="*/ 754 w 3040"/>
              <a:gd name="T97" fmla="*/ 2629 h 2749"/>
              <a:gd name="T98" fmla="*/ 701 w 3040"/>
              <a:gd name="T99" fmla="*/ 2461 h 2749"/>
              <a:gd name="T100" fmla="*/ 690 w 3040"/>
              <a:gd name="T101" fmla="*/ 1660 h 2749"/>
              <a:gd name="T102" fmla="*/ 196 w 3040"/>
              <a:gd name="T103" fmla="*/ 880 h 2749"/>
              <a:gd name="T104" fmla="*/ 109 w 3040"/>
              <a:gd name="T105" fmla="*/ 436 h 2749"/>
              <a:gd name="T106" fmla="*/ 488 w 3040"/>
              <a:gd name="T107" fmla="*/ 675 h 2749"/>
              <a:gd name="T108" fmla="*/ 795 w 3040"/>
              <a:gd name="T109" fmla="*/ 906 h 2749"/>
              <a:gd name="T110" fmla="*/ 616 w 3040"/>
              <a:gd name="T111" fmla="*/ 329 h 2749"/>
              <a:gd name="T112" fmla="*/ 1061 w 3040"/>
              <a:gd name="T113" fmla="*/ 241 h 2749"/>
              <a:gd name="T114" fmla="*/ 1158 w 3040"/>
              <a:gd name="T115" fmla="*/ 786 h 2749"/>
              <a:gd name="T116" fmla="*/ 1365 w 3040"/>
              <a:gd name="T117" fmla="*/ 435 h 2749"/>
              <a:gd name="T118" fmla="*/ 1470 w 3040"/>
              <a:gd name="T119" fmla="*/ 4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0" h="2749">
                <a:moveTo>
                  <a:pt x="1522" y="2418"/>
                </a:moveTo>
                <a:lnTo>
                  <a:pt x="1405" y="2420"/>
                </a:lnTo>
                <a:lnTo>
                  <a:pt x="1298" y="2424"/>
                </a:lnTo>
                <a:lnTo>
                  <a:pt x="1202" y="2433"/>
                </a:lnTo>
                <a:lnTo>
                  <a:pt x="1115" y="2442"/>
                </a:lnTo>
                <a:lnTo>
                  <a:pt x="1039" y="2453"/>
                </a:lnTo>
                <a:lnTo>
                  <a:pt x="973" y="2466"/>
                </a:lnTo>
                <a:lnTo>
                  <a:pt x="917" y="2481"/>
                </a:lnTo>
                <a:lnTo>
                  <a:pt x="871" y="2494"/>
                </a:lnTo>
                <a:lnTo>
                  <a:pt x="836" y="2507"/>
                </a:lnTo>
                <a:lnTo>
                  <a:pt x="812" y="2520"/>
                </a:lnTo>
                <a:lnTo>
                  <a:pt x="825" y="2529"/>
                </a:lnTo>
                <a:lnTo>
                  <a:pt x="845" y="2538"/>
                </a:lnTo>
                <a:lnTo>
                  <a:pt x="873" y="2549"/>
                </a:lnTo>
                <a:lnTo>
                  <a:pt x="908" y="2560"/>
                </a:lnTo>
                <a:lnTo>
                  <a:pt x="954" y="2573"/>
                </a:lnTo>
                <a:lnTo>
                  <a:pt x="1008" y="2588"/>
                </a:lnTo>
                <a:lnTo>
                  <a:pt x="1074" y="2605"/>
                </a:lnTo>
                <a:lnTo>
                  <a:pt x="1080" y="2605"/>
                </a:lnTo>
                <a:lnTo>
                  <a:pt x="1150" y="2614"/>
                </a:lnTo>
                <a:lnTo>
                  <a:pt x="1230" y="2623"/>
                </a:lnTo>
                <a:lnTo>
                  <a:pt x="1309" y="2627"/>
                </a:lnTo>
                <a:lnTo>
                  <a:pt x="1396" y="2629"/>
                </a:lnTo>
                <a:lnTo>
                  <a:pt x="1490" y="2631"/>
                </a:lnTo>
                <a:lnTo>
                  <a:pt x="1596" y="2629"/>
                </a:lnTo>
                <a:lnTo>
                  <a:pt x="1697" y="2625"/>
                </a:lnTo>
                <a:lnTo>
                  <a:pt x="1794" y="2621"/>
                </a:lnTo>
                <a:lnTo>
                  <a:pt x="1879" y="2614"/>
                </a:lnTo>
                <a:lnTo>
                  <a:pt x="1954" y="2607"/>
                </a:lnTo>
                <a:lnTo>
                  <a:pt x="1958" y="2605"/>
                </a:lnTo>
                <a:lnTo>
                  <a:pt x="1969" y="2605"/>
                </a:lnTo>
                <a:lnTo>
                  <a:pt x="1979" y="2603"/>
                </a:lnTo>
                <a:lnTo>
                  <a:pt x="2038" y="2592"/>
                </a:lnTo>
                <a:lnTo>
                  <a:pt x="2045" y="2590"/>
                </a:lnTo>
                <a:lnTo>
                  <a:pt x="2052" y="2588"/>
                </a:lnTo>
                <a:lnTo>
                  <a:pt x="2108" y="2573"/>
                </a:lnTo>
                <a:lnTo>
                  <a:pt x="2150" y="2559"/>
                </a:lnTo>
                <a:lnTo>
                  <a:pt x="2186" y="2544"/>
                </a:lnTo>
                <a:lnTo>
                  <a:pt x="2212" y="2531"/>
                </a:lnTo>
                <a:lnTo>
                  <a:pt x="2230" y="2520"/>
                </a:lnTo>
                <a:lnTo>
                  <a:pt x="2204" y="2507"/>
                </a:lnTo>
                <a:lnTo>
                  <a:pt x="2169" y="2494"/>
                </a:lnTo>
                <a:lnTo>
                  <a:pt x="2123" y="2479"/>
                </a:lnTo>
                <a:lnTo>
                  <a:pt x="2067" y="2466"/>
                </a:lnTo>
                <a:lnTo>
                  <a:pt x="2001" y="2453"/>
                </a:lnTo>
                <a:lnTo>
                  <a:pt x="1925" y="2442"/>
                </a:lnTo>
                <a:lnTo>
                  <a:pt x="1838" y="2431"/>
                </a:lnTo>
                <a:lnTo>
                  <a:pt x="1742" y="2424"/>
                </a:lnTo>
                <a:lnTo>
                  <a:pt x="1636" y="2420"/>
                </a:lnTo>
                <a:lnTo>
                  <a:pt x="1522" y="2418"/>
                </a:lnTo>
                <a:close/>
                <a:moveTo>
                  <a:pt x="1494" y="2032"/>
                </a:moveTo>
                <a:lnTo>
                  <a:pt x="1400" y="2035"/>
                </a:lnTo>
                <a:lnTo>
                  <a:pt x="1309" y="2043"/>
                </a:lnTo>
                <a:lnTo>
                  <a:pt x="1224" y="2052"/>
                </a:lnTo>
                <a:lnTo>
                  <a:pt x="1146" y="2063"/>
                </a:lnTo>
                <a:lnTo>
                  <a:pt x="1074" y="2074"/>
                </a:lnTo>
                <a:lnTo>
                  <a:pt x="1011" y="2087"/>
                </a:lnTo>
                <a:lnTo>
                  <a:pt x="956" y="2100"/>
                </a:lnTo>
                <a:lnTo>
                  <a:pt x="910" y="2111"/>
                </a:lnTo>
                <a:lnTo>
                  <a:pt x="875" y="2121"/>
                </a:lnTo>
                <a:lnTo>
                  <a:pt x="871" y="2196"/>
                </a:lnTo>
                <a:lnTo>
                  <a:pt x="864" y="2267"/>
                </a:lnTo>
                <a:lnTo>
                  <a:pt x="854" y="2328"/>
                </a:lnTo>
                <a:lnTo>
                  <a:pt x="843" y="2383"/>
                </a:lnTo>
                <a:lnTo>
                  <a:pt x="902" y="2365"/>
                </a:lnTo>
                <a:lnTo>
                  <a:pt x="967" y="2350"/>
                </a:lnTo>
                <a:lnTo>
                  <a:pt x="1035" y="2339"/>
                </a:lnTo>
                <a:lnTo>
                  <a:pt x="1106" y="2328"/>
                </a:lnTo>
                <a:lnTo>
                  <a:pt x="1176" y="2320"/>
                </a:lnTo>
                <a:lnTo>
                  <a:pt x="1244" y="2313"/>
                </a:lnTo>
                <a:lnTo>
                  <a:pt x="1309" y="2309"/>
                </a:lnTo>
                <a:lnTo>
                  <a:pt x="1368" y="2305"/>
                </a:lnTo>
                <a:lnTo>
                  <a:pt x="1422" y="2304"/>
                </a:lnTo>
                <a:lnTo>
                  <a:pt x="1466" y="2304"/>
                </a:lnTo>
                <a:lnTo>
                  <a:pt x="1500" y="2302"/>
                </a:lnTo>
                <a:lnTo>
                  <a:pt x="1522" y="2302"/>
                </a:lnTo>
                <a:lnTo>
                  <a:pt x="1542" y="2302"/>
                </a:lnTo>
                <a:lnTo>
                  <a:pt x="1574" y="2304"/>
                </a:lnTo>
                <a:lnTo>
                  <a:pt x="1616" y="2304"/>
                </a:lnTo>
                <a:lnTo>
                  <a:pt x="1666" y="2305"/>
                </a:lnTo>
                <a:lnTo>
                  <a:pt x="1722" y="2309"/>
                </a:lnTo>
                <a:lnTo>
                  <a:pt x="1784" y="2313"/>
                </a:lnTo>
                <a:lnTo>
                  <a:pt x="1849" y="2318"/>
                </a:lnTo>
                <a:lnTo>
                  <a:pt x="1916" y="2326"/>
                </a:lnTo>
                <a:lnTo>
                  <a:pt x="1984" y="2335"/>
                </a:lnTo>
                <a:lnTo>
                  <a:pt x="2051" y="2346"/>
                </a:lnTo>
                <a:lnTo>
                  <a:pt x="2115" y="2359"/>
                </a:lnTo>
                <a:lnTo>
                  <a:pt x="2175" y="2376"/>
                </a:lnTo>
                <a:lnTo>
                  <a:pt x="2228" y="2394"/>
                </a:lnTo>
                <a:lnTo>
                  <a:pt x="2217" y="2270"/>
                </a:lnTo>
                <a:lnTo>
                  <a:pt x="2210" y="2152"/>
                </a:lnTo>
                <a:lnTo>
                  <a:pt x="2106" y="2115"/>
                </a:lnTo>
                <a:lnTo>
                  <a:pt x="2003" y="2085"/>
                </a:lnTo>
                <a:lnTo>
                  <a:pt x="1899" y="2063"/>
                </a:lnTo>
                <a:lnTo>
                  <a:pt x="1794" y="2047"/>
                </a:lnTo>
                <a:lnTo>
                  <a:pt x="1692" y="2037"/>
                </a:lnTo>
                <a:lnTo>
                  <a:pt x="1590" y="2034"/>
                </a:lnTo>
                <a:lnTo>
                  <a:pt x="1494" y="2032"/>
                </a:lnTo>
                <a:close/>
                <a:moveTo>
                  <a:pt x="1570" y="1616"/>
                </a:moveTo>
                <a:lnTo>
                  <a:pt x="1468" y="1620"/>
                </a:lnTo>
                <a:lnTo>
                  <a:pt x="1372" y="1625"/>
                </a:lnTo>
                <a:lnTo>
                  <a:pt x="1280" y="1636"/>
                </a:lnTo>
                <a:lnTo>
                  <a:pt x="1195" y="1651"/>
                </a:lnTo>
                <a:lnTo>
                  <a:pt x="1113" y="1666"/>
                </a:lnTo>
                <a:lnTo>
                  <a:pt x="1041" y="1682"/>
                </a:lnTo>
                <a:lnTo>
                  <a:pt x="976" y="1699"/>
                </a:lnTo>
                <a:lnTo>
                  <a:pt x="919" y="1716"/>
                </a:lnTo>
                <a:lnTo>
                  <a:pt x="873" y="1732"/>
                </a:lnTo>
                <a:lnTo>
                  <a:pt x="834" y="1745"/>
                </a:lnTo>
                <a:lnTo>
                  <a:pt x="836" y="1749"/>
                </a:lnTo>
                <a:lnTo>
                  <a:pt x="854" y="1836"/>
                </a:lnTo>
                <a:lnTo>
                  <a:pt x="865" y="1921"/>
                </a:lnTo>
                <a:lnTo>
                  <a:pt x="873" y="2000"/>
                </a:lnTo>
                <a:lnTo>
                  <a:pt x="923" y="1987"/>
                </a:lnTo>
                <a:lnTo>
                  <a:pt x="982" y="1974"/>
                </a:lnTo>
                <a:lnTo>
                  <a:pt x="1052" y="1962"/>
                </a:lnTo>
                <a:lnTo>
                  <a:pt x="1132" y="1947"/>
                </a:lnTo>
                <a:lnTo>
                  <a:pt x="1219" y="1936"/>
                </a:lnTo>
                <a:lnTo>
                  <a:pt x="1313" y="1925"/>
                </a:lnTo>
                <a:lnTo>
                  <a:pt x="1413" y="1919"/>
                </a:lnTo>
                <a:lnTo>
                  <a:pt x="1518" y="1915"/>
                </a:lnTo>
                <a:lnTo>
                  <a:pt x="1627" y="1917"/>
                </a:lnTo>
                <a:lnTo>
                  <a:pt x="1740" y="1925"/>
                </a:lnTo>
                <a:lnTo>
                  <a:pt x="1856" y="1937"/>
                </a:lnTo>
                <a:lnTo>
                  <a:pt x="1973" y="1960"/>
                </a:lnTo>
                <a:lnTo>
                  <a:pt x="2089" y="1989"/>
                </a:lnTo>
                <a:lnTo>
                  <a:pt x="2206" y="2026"/>
                </a:lnTo>
                <a:lnTo>
                  <a:pt x="2208" y="1925"/>
                </a:lnTo>
                <a:lnTo>
                  <a:pt x="2213" y="1830"/>
                </a:lnTo>
                <a:lnTo>
                  <a:pt x="2224" y="1745"/>
                </a:lnTo>
                <a:lnTo>
                  <a:pt x="2112" y="1703"/>
                </a:lnTo>
                <a:lnTo>
                  <a:pt x="2001" y="1669"/>
                </a:lnTo>
                <a:lnTo>
                  <a:pt x="1890" y="1645"/>
                </a:lnTo>
                <a:lnTo>
                  <a:pt x="1781" y="1629"/>
                </a:lnTo>
                <a:lnTo>
                  <a:pt x="1673" y="1620"/>
                </a:lnTo>
                <a:lnTo>
                  <a:pt x="1570" y="1616"/>
                </a:lnTo>
                <a:close/>
                <a:moveTo>
                  <a:pt x="2602" y="849"/>
                </a:moveTo>
                <a:lnTo>
                  <a:pt x="2537" y="919"/>
                </a:lnTo>
                <a:lnTo>
                  <a:pt x="2476" y="991"/>
                </a:lnTo>
                <a:lnTo>
                  <a:pt x="2420" y="1063"/>
                </a:lnTo>
                <a:lnTo>
                  <a:pt x="2371" y="1135"/>
                </a:lnTo>
                <a:lnTo>
                  <a:pt x="2324" y="1207"/>
                </a:lnTo>
                <a:lnTo>
                  <a:pt x="2282" y="1276"/>
                </a:lnTo>
                <a:lnTo>
                  <a:pt x="2245" y="1342"/>
                </a:lnTo>
                <a:lnTo>
                  <a:pt x="2212" y="1403"/>
                </a:lnTo>
                <a:lnTo>
                  <a:pt x="2184" y="1459"/>
                </a:lnTo>
                <a:lnTo>
                  <a:pt x="2160" y="1509"/>
                </a:lnTo>
                <a:lnTo>
                  <a:pt x="2139" y="1551"/>
                </a:lnTo>
                <a:lnTo>
                  <a:pt x="2125" y="1584"/>
                </a:lnTo>
                <a:lnTo>
                  <a:pt x="2247" y="1629"/>
                </a:lnTo>
                <a:lnTo>
                  <a:pt x="2247" y="1623"/>
                </a:lnTo>
                <a:lnTo>
                  <a:pt x="2267" y="1560"/>
                </a:lnTo>
                <a:lnTo>
                  <a:pt x="2291" y="1492"/>
                </a:lnTo>
                <a:lnTo>
                  <a:pt x="2319" y="1422"/>
                </a:lnTo>
                <a:lnTo>
                  <a:pt x="2350" y="1350"/>
                </a:lnTo>
                <a:lnTo>
                  <a:pt x="2383" y="1276"/>
                </a:lnTo>
                <a:lnTo>
                  <a:pt x="2417" y="1204"/>
                </a:lnTo>
                <a:lnTo>
                  <a:pt x="2452" y="1133"/>
                </a:lnTo>
                <a:lnTo>
                  <a:pt x="2485" y="1067"/>
                </a:lnTo>
                <a:lnTo>
                  <a:pt x="2518" y="1004"/>
                </a:lnTo>
                <a:lnTo>
                  <a:pt x="2550" y="945"/>
                </a:lnTo>
                <a:lnTo>
                  <a:pt x="2578" y="893"/>
                </a:lnTo>
                <a:lnTo>
                  <a:pt x="2602" y="849"/>
                </a:lnTo>
                <a:close/>
                <a:moveTo>
                  <a:pt x="436" y="814"/>
                </a:moveTo>
                <a:lnTo>
                  <a:pt x="444" y="852"/>
                </a:lnTo>
                <a:lnTo>
                  <a:pt x="457" y="897"/>
                </a:lnTo>
                <a:lnTo>
                  <a:pt x="475" y="945"/>
                </a:lnTo>
                <a:lnTo>
                  <a:pt x="499" y="998"/>
                </a:lnTo>
                <a:lnTo>
                  <a:pt x="527" y="1054"/>
                </a:lnTo>
                <a:lnTo>
                  <a:pt x="557" y="1111"/>
                </a:lnTo>
                <a:lnTo>
                  <a:pt x="588" y="1172"/>
                </a:lnTo>
                <a:lnTo>
                  <a:pt x="645" y="1279"/>
                </a:lnTo>
                <a:lnTo>
                  <a:pt x="703" y="1392"/>
                </a:lnTo>
                <a:lnTo>
                  <a:pt x="756" y="1510"/>
                </a:lnTo>
                <a:lnTo>
                  <a:pt x="803" y="1632"/>
                </a:lnTo>
                <a:lnTo>
                  <a:pt x="839" y="1620"/>
                </a:lnTo>
                <a:lnTo>
                  <a:pt x="884" y="1605"/>
                </a:lnTo>
                <a:lnTo>
                  <a:pt x="937" y="1590"/>
                </a:lnTo>
                <a:lnTo>
                  <a:pt x="917" y="1542"/>
                </a:lnTo>
                <a:lnTo>
                  <a:pt x="893" y="1490"/>
                </a:lnTo>
                <a:lnTo>
                  <a:pt x="864" y="1433"/>
                </a:lnTo>
                <a:lnTo>
                  <a:pt x="832" y="1374"/>
                </a:lnTo>
                <a:lnTo>
                  <a:pt x="797" y="1311"/>
                </a:lnTo>
                <a:lnTo>
                  <a:pt x="760" y="1248"/>
                </a:lnTo>
                <a:lnTo>
                  <a:pt x="721" y="1185"/>
                </a:lnTo>
                <a:lnTo>
                  <a:pt x="680" y="1124"/>
                </a:lnTo>
                <a:lnTo>
                  <a:pt x="642" y="1065"/>
                </a:lnTo>
                <a:lnTo>
                  <a:pt x="601" y="1010"/>
                </a:lnTo>
                <a:lnTo>
                  <a:pt x="564" y="958"/>
                </a:lnTo>
                <a:lnTo>
                  <a:pt x="527" y="912"/>
                </a:lnTo>
                <a:lnTo>
                  <a:pt x="494" y="871"/>
                </a:lnTo>
                <a:lnTo>
                  <a:pt x="462" y="838"/>
                </a:lnTo>
                <a:lnTo>
                  <a:pt x="436" y="814"/>
                </a:lnTo>
                <a:close/>
                <a:moveTo>
                  <a:pt x="925" y="612"/>
                </a:moveTo>
                <a:lnTo>
                  <a:pt x="915" y="616"/>
                </a:lnTo>
                <a:lnTo>
                  <a:pt x="906" y="619"/>
                </a:lnTo>
                <a:lnTo>
                  <a:pt x="901" y="668"/>
                </a:lnTo>
                <a:lnTo>
                  <a:pt x="899" y="721"/>
                </a:lnTo>
                <a:lnTo>
                  <a:pt x="901" y="778"/>
                </a:lnTo>
                <a:lnTo>
                  <a:pt x="904" y="839"/>
                </a:lnTo>
                <a:lnTo>
                  <a:pt x="910" y="904"/>
                </a:lnTo>
                <a:lnTo>
                  <a:pt x="919" y="969"/>
                </a:lnTo>
                <a:lnTo>
                  <a:pt x="930" y="1034"/>
                </a:lnTo>
                <a:lnTo>
                  <a:pt x="941" y="1100"/>
                </a:lnTo>
                <a:lnTo>
                  <a:pt x="952" y="1163"/>
                </a:lnTo>
                <a:lnTo>
                  <a:pt x="965" y="1226"/>
                </a:lnTo>
                <a:lnTo>
                  <a:pt x="980" y="1285"/>
                </a:lnTo>
                <a:lnTo>
                  <a:pt x="993" y="1342"/>
                </a:lnTo>
                <a:lnTo>
                  <a:pt x="1004" y="1394"/>
                </a:lnTo>
                <a:lnTo>
                  <a:pt x="1017" y="1438"/>
                </a:lnTo>
                <a:lnTo>
                  <a:pt x="1026" y="1479"/>
                </a:lnTo>
                <a:lnTo>
                  <a:pt x="1035" y="1512"/>
                </a:lnTo>
                <a:lnTo>
                  <a:pt x="1043" y="1536"/>
                </a:lnTo>
                <a:lnTo>
                  <a:pt x="1047" y="1553"/>
                </a:lnTo>
                <a:lnTo>
                  <a:pt x="1048" y="1559"/>
                </a:lnTo>
                <a:lnTo>
                  <a:pt x="1024" y="1566"/>
                </a:lnTo>
                <a:lnTo>
                  <a:pt x="1100" y="1549"/>
                </a:lnTo>
                <a:lnTo>
                  <a:pt x="1183" y="1533"/>
                </a:lnTo>
                <a:lnTo>
                  <a:pt x="1272" y="1520"/>
                </a:lnTo>
                <a:lnTo>
                  <a:pt x="1272" y="1518"/>
                </a:lnTo>
                <a:lnTo>
                  <a:pt x="1263" y="1438"/>
                </a:lnTo>
                <a:lnTo>
                  <a:pt x="1248" y="1359"/>
                </a:lnTo>
                <a:lnTo>
                  <a:pt x="1230" y="1278"/>
                </a:lnTo>
                <a:lnTo>
                  <a:pt x="1206" y="1198"/>
                </a:lnTo>
                <a:lnTo>
                  <a:pt x="1180" y="1120"/>
                </a:lnTo>
                <a:lnTo>
                  <a:pt x="1150" y="1047"/>
                </a:lnTo>
                <a:lnTo>
                  <a:pt x="1119" y="973"/>
                </a:lnTo>
                <a:lnTo>
                  <a:pt x="1087" y="904"/>
                </a:lnTo>
                <a:lnTo>
                  <a:pt x="1054" y="841"/>
                </a:lnTo>
                <a:lnTo>
                  <a:pt x="1024" y="782"/>
                </a:lnTo>
                <a:lnTo>
                  <a:pt x="995" y="729"/>
                </a:lnTo>
                <a:lnTo>
                  <a:pt x="967" y="682"/>
                </a:lnTo>
                <a:lnTo>
                  <a:pt x="945" y="644"/>
                </a:lnTo>
                <a:lnTo>
                  <a:pt x="925" y="612"/>
                </a:lnTo>
                <a:close/>
                <a:moveTo>
                  <a:pt x="2115" y="612"/>
                </a:moveTo>
                <a:lnTo>
                  <a:pt x="2049" y="706"/>
                </a:lnTo>
                <a:lnTo>
                  <a:pt x="1991" y="801"/>
                </a:lnTo>
                <a:lnTo>
                  <a:pt x="1943" y="893"/>
                </a:lnTo>
                <a:lnTo>
                  <a:pt x="1901" y="982"/>
                </a:lnTo>
                <a:lnTo>
                  <a:pt x="1868" y="1069"/>
                </a:lnTo>
                <a:lnTo>
                  <a:pt x="1838" y="1150"/>
                </a:lnTo>
                <a:lnTo>
                  <a:pt x="1816" y="1226"/>
                </a:lnTo>
                <a:lnTo>
                  <a:pt x="1799" y="1296"/>
                </a:lnTo>
                <a:lnTo>
                  <a:pt x="1786" y="1359"/>
                </a:lnTo>
                <a:lnTo>
                  <a:pt x="1777" y="1413"/>
                </a:lnTo>
                <a:lnTo>
                  <a:pt x="1775" y="1461"/>
                </a:lnTo>
                <a:lnTo>
                  <a:pt x="1770" y="1510"/>
                </a:lnTo>
                <a:lnTo>
                  <a:pt x="1888" y="1527"/>
                </a:lnTo>
                <a:lnTo>
                  <a:pt x="2010" y="1551"/>
                </a:lnTo>
                <a:lnTo>
                  <a:pt x="2028" y="1474"/>
                </a:lnTo>
                <a:lnTo>
                  <a:pt x="2047" y="1392"/>
                </a:lnTo>
                <a:lnTo>
                  <a:pt x="2064" y="1305"/>
                </a:lnTo>
                <a:lnTo>
                  <a:pt x="2078" y="1215"/>
                </a:lnTo>
                <a:lnTo>
                  <a:pt x="2091" y="1126"/>
                </a:lnTo>
                <a:lnTo>
                  <a:pt x="2104" y="1037"/>
                </a:lnTo>
                <a:lnTo>
                  <a:pt x="2114" y="950"/>
                </a:lnTo>
                <a:lnTo>
                  <a:pt x="2123" y="869"/>
                </a:lnTo>
                <a:lnTo>
                  <a:pt x="2132" y="793"/>
                </a:lnTo>
                <a:lnTo>
                  <a:pt x="2138" y="725"/>
                </a:lnTo>
                <a:lnTo>
                  <a:pt x="2143" y="668"/>
                </a:lnTo>
                <a:lnTo>
                  <a:pt x="2147" y="619"/>
                </a:lnTo>
                <a:lnTo>
                  <a:pt x="2136" y="618"/>
                </a:lnTo>
                <a:lnTo>
                  <a:pt x="2125" y="614"/>
                </a:lnTo>
                <a:lnTo>
                  <a:pt x="2121" y="614"/>
                </a:lnTo>
                <a:lnTo>
                  <a:pt x="2115" y="612"/>
                </a:lnTo>
                <a:close/>
                <a:moveTo>
                  <a:pt x="2794" y="510"/>
                </a:moveTo>
                <a:lnTo>
                  <a:pt x="2759" y="514"/>
                </a:lnTo>
                <a:lnTo>
                  <a:pt x="2729" y="527"/>
                </a:lnTo>
                <a:lnTo>
                  <a:pt x="2702" y="547"/>
                </a:lnTo>
                <a:lnTo>
                  <a:pt x="2681" y="575"/>
                </a:lnTo>
                <a:lnTo>
                  <a:pt x="2668" y="605"/>
                </a:lnTo>
                <a:lnTo>
                  <a:pt x="2665" y="640"/>
                </a:lnTo>
                <a:lnTo>
                  <a:pt x="2668" y="673"/>
                </a:lnTo>
                <a:lnTo>
                  <a:pt x="2681" y="705"/>
                </a:lnTo>
                <a:lnTo>
                  <a:pt x="2731" y="753"/>
                </a:lnTo>
                <a:lnTo>
                  <a:pt x="2761" y="766"/>
                </a:lnTo>
                <a:lnTo>
                  <a:pt x="2794" y="769"/>
                </a:lnTo>
                <a:lnTo>
                  <a:pt x="2829" y="766"/>
                </a:lnTo>
                <a:lnTo>
                  <a:pt x="2861" y="753"/>
                </a:lnTo>
                <a:lnTo>
                  <a:pt x="2886" y="732"/>
                </a:lnTo>
                <a:lnTo>
                  <a:pt x="2907" y="705"/>
                </a:lnTo>
                <a:lnTo>
                  <a:pt x="2920" y="675"/>
                </a:lnTo>
                <a:lnTo>
                  <a:pt x="2923" y="640"/>
                </a:lnTo>
                <a:lnTo>
                  <a:pt x="2920" y="605"/>
                </a:lnTo>
                <a:lnTo>
                  <a:pt x="2907" y="575"/>
                </a:lnTo>
                <a:lnTo>
                  <a:pt x="2886" y="547"/>
                </a:lnTo>
                <a:lnTo>
                  <a:pt x="2861" y="527"/>
                </a:lnTo>
                <a:lnTo>
                  <a:pt x="2829" y="514"/>
                </a:lnTo>
                <a:lnTo>
                  <a:pt x="2794" y="510"/>
                </a:lnTo>
                <a:close/>
                <a:moveTo>
                  <a:pt x="246" y="510"/>
                </a:moveTo>
                <a:lnTo>
                  <a:pt x="211" y="514"/>
                </a:lnTo>
                <a:lnTo>
                  <a:pt x="179" y="527"/>
                </a:lnTo>
                <a:lnTo>
                  <a:pt x="153" y="547"/>
                </a:lnTo>
                <a:lnTo>
                  <a:pt x="133" y="575"/>
                </a:lnTo>
                <a:lnTo>
                  <a:pt x="120" y="605"/>
                </a:lnTo>
                <a:lnTo>
                  <a:pt x="115" y="640"/>
                </a:lnTo>
                <a:lnTo>
                  <a:pt x="120" y="675"/>
                </a:lnTo>
                <a:lnTo>
                  <a:pt x="133" y="705"/>
                </a:lnTo>
                <a:lnTo>
                  <a:pt x="153" y="732"/>
                </a:lnTo>
                <a:lnTo>
                  <a:pt x="179" y="753"/>
                </a:lnTo>
                <a:lnTo>
                  <a:pt x="211" y="766"/>
                </a:lnTo>
                <a:lnTo>
                  <a:pt x="246" y="769"/>
                </a:lnTo>
                <a:lnTo>
                  <a:pt x="277" y="766"/>
                </a:lnTo>
                <a:lnTo>
                  <a:pt x="307" y="754"/>
                </a:lnTo>
                <a:lnTo>
                  <a:pt x="331" y="736"/>
                </a:lnTo>
                <a:lnTo>
                  <a:pt x="346" y="712"/>
                </a:lnTo>
                <a:lnTo>
                  <a:pt x="362" y="695"/>
                </a:lnTo>
                <a:lnTo>
                  <a:pt x="372" y="669"/>
                </a:lnTo>
                <a:lnTo>
                  <a:pt x="375" y="640"/>
                </a:lnTo>
                <a:lnTo>
                  <a:pt x="372" y="605"/>
                </a:lnTo>
                <a:lnTo>
                  <a:pt x="357" y="575"/>
                </a:lnTo>
                <a:lnTo>
                  <a:pt x="337" y="547"/>
                </a:lnTo>
                <a:lnTo>
                  <a:pt x="311" y="527"/>
                </a:lnTo>
                <a:lnTo>
                  <a:pt x="279" y="514"/>
                </a:lnTo>
                <a:lnTo>
                  <a:pt x="246" y="510"/>
                </a:lnTo>
                <a:close/>
                <a:moveTo>
                  <a:pt x="1551" y="488"/>
                </a:moveTo>
                <a:lnTo>
                  <a:pt x="1511" y="492"/>
                </a:lnTo>
                <a:lnTo>
                  <a:pt x="1485" y="551"/>
                </a:lnTo>
                <a:lnTo>
                  <a:pt x="1463" y="619"/>
                </a:lnTo>
                <a:lnTo>
                  <a:pt x="1444" y="693"/>
                </a:lnTo>
                <a:lnTo>
                  <a:pt x="1429" y="773"/>
                </a:lnTo>
                <a:lnTo>
                  <a:pt x="1416" y="856"/>
                </a:lnTo>
                <a:lnTo>
                  <a:pt x="1407" y="939"/>
                </a:lnTo>
                <a:lnTo>
                  <a:pt x="1400" y="1024"/>
                </a:lnTo>
                <a:lnTo>
                  <a:pt x="1394" y="1109"/>
                </a:lnTo>
                <a:lnTo>
                  <a:pt x="1391" y="1191"/>
                </a:lnTo>
                <a:lnTo>
                  <a:pt x="1387" y="1268"/>
                </a:lnTo>
                <a:lnTo>
                  <a:pt x="1387" y="1340"/>
                </a:lnTo>
                <a:lnTo>
                  <a:pt x="1387" y="1405"/>
                </a:lnTo>
                <a:lnTo>
                  <a:pt x="1387" y="1461"/>
                </a:lnTo>
                <a:lnTo>
                  <a:pt x="1387" y="1507"/>
                </a:lnTo>
                <a:lnTo>
                  <a:pt x="1472" y="1501"/>
                </a:lnTo>
                <a:lnTo>
                  <a:pt x="1561" y="1499"/>
                </a:lnTo>
                <a:lnTo>
                  <a:pt x="1651" y="1501"/>
                </a:lnTo>
                <a:lnTo>
                  <a:pt x="1655" y="1472"/>
                </a:lnTo>
                <a:lnTo>
                  <a:pt x="1659" y="1437"/>
                </a:lnTo>
                <a:lnTo>
                  <a:pt x="1662" y="1396"/>
                </a:lnTo>
                <a:lnTo>
                  <a:pt x="1668" y="1283"/>
                </a:lnTo>
                <a:lnTo>
                  <a:pt x="1666" y="1172"/>
                </a:lnTo>
                <a:lnTo>
                  <a:pt x="1660" y="1067"/>
                </a:lnTo>
                <a:lnTo>
                  <a:pt x="1649" y="969"/>
                </a:lnTo>
                <a:lnTo>
                  <a:pt x="1638" y="875"/>
                </a:lnTo>
                <a:lnTo>
                  <a:pt x="1624" y="788"/>
                </a:lnTo>
                <a:lnTo>
                  <a:pt x="1609" y="710"/>
                </a:lnTo>
                <a:lnTo>
                  <a:pt x="1592" y="640"/>
                </a:lnTo>
                <a:lnTo>
                  <a:pt x="1577" y="579"/>
                </a:lnTo>
                <a:lnTo>
                  <a:pt x="1562" y="529"/>
                </a:lnTo>
                <a:lnTo>
                  <a:pt x="1551" y="488"/>
                </a:lnTo>
                <a:close/>
                <a:moveTo>
                  <a:pt x="2187" y="248"/>
                </a:moveTo>
                <a:lnTo>
                  <a:pt x="2152" y="253"/>
                </a:lnTo>
                <a:lnTo>
                  <a:pt x="2123" y="266"/>
                </a:lnTo>
                <a:lnTo>
                  <a:pt x="2095" y="287"/>
                </a:lnTo>
                <a:lnTo>
                  <a:pt x="2075" y="313"/>
                </a:lnTo>
                <a:lnTo>
                  <a:pt x="2062" y="344"/>
                </a:lnTo>
                <a:lnTo>
                  <a:pt x="2058" y="379"/>
                </a:lnTo>
                <a:lnTo>
                  <a:pt x="2062" y="412"/>
                </a:lnTo>
                <a:lnTo>
                  <a:pt x="2075" y="444"/>
                </a:lnTo>
                <a:lnTo>
                  <a:pt x="2095" y="470"/>
                </a:lnTo>
                <a:lnTo>
                  <a:pt x="2128" y="494"/>
                </a:lnTo>
                <a:lnTo>
                  <a:pt x="2132" y="496"/>
                </a:lnTo>
                <a:lnTo>
                  <a:pt x="2136" y="497"/>
                </a:lnTo>
                <a:lnTo>
                  <a:pt x="2139" y="499"/>
                </a:lnTo>
                <a:lnTo>
                  <a:pt x="2143" y="499"/>
                </a:lnTo>
                <a:lnTo>
                  <a:pt x="2150" y="503"/>
                </a:lnTo>
                <a:lnTo>
                  <a:pt x="2169" y="505"/>
                </a:lnTo>
                <a:lnTo>
                  <a:pt x="2193" y="509"/>
                </a:lnTo>
                <a:lnTo>
                  <a:pt x="2226" y="503"/>
                </a:lnTo>
                <a:lnTo>
                  <a:pt x="2256" y="488"/>
                </a:lnTo>
                <a:lnTo>
                  <a:pt x="2282" y="468"/>
                </a:lnTo>
                <a:lnTo>
                  <a:pt x="2300" y="442"/>
                </a:lnTo>
                <a:lnTo>
                  <a:pt x="2313" y="412"/>
                </a:lnTo>
                <a:lnTo>
                  <a:pt x="2317" y="379"/>
                </a:lnTo>
                <a:lnTo>
                  <a:pt x="2313" y="344"/>
                </a:lnTo>
                <a:lnTo>
                  <a:pt x="2300" y="313"/>
                </a:lnTo>
                <a:lnTo>
                  <a:pt x="2280" y="287"/>
                </a:lnTo>
                <a:lnTo>
                  <a:pt x="2254" y="266"/>
                </a:lnTo>
                <a:lnTo>
                  <a:pt x="2223" y="253"/>
                </a:lnTo>
                <a:lnTo>
                  <a:pt x="2187" y="248"/>
                </a:lnTo>
                <a:close/>
                <a:moveTo>
                  <a:pt x="856" y="248"/>
                </a:moveTo>
                <a:lnTo>
                  <a:pt x="823" y="253"/>
                </a:lnTo>
                <a:lnTo>
                  <a:pt x="791" y="266"/>
                </a:lnTo>
                <a:lnTo>
                  <a:pt x="766" y="287"/>
                </a:lnTo>
                <a:lnTo>
                  <a:pt x="745" y="313"/>
                </a:lnTo>
                <a:lnTo>
                  <a:pt x="732" y="344"/>
                </a:lnTo>
                <a:lnTo>
                  <a:pt x="727" y="379"/>
                </a:lnTo>
                <a:lnTo>
                  <a:pt x="732" y="412"/>
                </a:lnTo>
                <a:lnTo>
                  <a:pt x="745" y="444"/>
                </a:lnTo>
                <a:lnTo>
                  <a:pt x="764" y="470"/>
                </a:lnTo>
                <a:lnTo>
                  <a:pt x="790" y="490"/>
                </a:lnTo>
                <a:lnTo>
                  <a:pt x="821" y="503"/>
                </a:lnTo>
                <a:lnTo>
                  <a:pt x="854" y="509"/>
                </a:lnTo>
                <a:lnTo>
                  <a:pt x="876" y="505"/>
                </a:lnTo>
                <a:lnTo>
                  <a:pt x="897" y="501"/>
                </a:lnTo>
                <a:lnTo>
                  <a:pt x="912" y="496"/>
                </a:lnTo>
                <a:lnTo>
                  <a:pt x="941" y="477"/>
                </a:lnTo>
                <a:lnTo>
                  <a:pt x="965" y="449"/>
                </a:lnTo>
                <a:lnTo>
                  <a:pt x="982" y="416"/>
                </a:lnTo>
                <a:lnTo>
                  <a:pt x="987" y="379"/>
                </a:lnTo>
                <a:lnTo>
                  <a:pt x="982" y="344"/>
                </a:lnTo>
                <a:lnTo>
                  <a:pt x="969" y="313"/>
                </a:lnTo>
                <a:lnTo>
                  <a:pt x="949" y="287"/>
                </a:lnTo>
                <a:lnTo>
                  <a:pt x="923" y="266"/>
                </a:lnTo>
                <a:lnTo>
                  <a:pt x="891" y="253"/>
                </a:lnTo>
                <a:lnTo>
                  <a:pt x="856" y="248"/>
                </a:lnTo>
                <a:close/>
                <a:moveTo>
                  <a:pt x="1520" y="115"/>
                </a:moveTo>
                <a:lnTo>
                  <a:pt x="1485" y="120"/>
                </a:lnTo>
                <a:lnTo>
                  <a:pt x="1453" y="133"/>
                </a:lnTo>
                <a:lnTo>
                  <a:pt x="1427" y="154"/>
                </a:lnTo>
                <a:lnTo>
                  <a:pt x="1407" y="180"/>
                </a:lnTo>
                <a:lnTo>
                  <a:pt x="1394" y="211"/>
                </a:lnTo>
                <a:lnTo>
                  <a:pt x="1389" y="246"/>
                </a:lnTo>
                <a:lnTo>
                  <a:pt x="1394" y="279"/>
                </a:lnTo>
                <a:lnTo>
                  <a:pt x="1407" y="311"/>
                </a:lnTo>
                <a:lnTo>
                  <a:pt x="1427" y="337"/>
                </a:lnTo>
                <a:lnTo>
                  <a:pt x="1453" y="357"/>
                </a:lnTo>
                <a:lnTo>
                  <a:pt x="1485" y="370"/>
                </a:lnTo>
                <a:lnTo>
                  <a:pt x="1520" y="375"/>
                </a:lnTo>
                <a:lnTo>
                  <a:pt x="1544" y="374"/>
                </a:lnTo>
                <a:lnTo>
                  <a:pt x="1566" y="366"/>
                </a:lnTo>
                <a:lnTo>
                  <a:pt x="1594" y="351"/>
                </a:lnTo>
                <a:lnTo>
                  <a:pt x="1616" y="331"/>
                </a:lnTo>
                <a:lnTo>
                  <a:pt x="1635" y="307"/>
                </a:lnTo>
                <a:lnTo>
                  <a:pt x="1646" y="278"/>
                </a:lnTo>
                <a:lnTo>
                  <a:pt x="1649" y="246"/>
                </a:lnTo>
                <a:lnTo>
                  <a:pt x="1644" y="211"/>
                </a:lnTo>
                <a:lnTo>
                  <a:pt x="1631" y="180"/>
                </a:lnTo>
                <a:lnTo>
                  <a:pt x="1611" y="154"/>
                </a:lnTo>
                <a:lnTo>
                  <a:pt x="1585" y="133"/>
                </a:lnTo>
                <a:lnTo>
                  <a:pt x="1553" y="120"/>
                </a:lnTo>
                <a:lnTo>
                  <a:pt x="1520" y="115"/>
                </a:lnTo>
                <a:close/>
                <a:moveTo>
                  <a:pt x="1520" y="0"/>
                </a:moveTo>
                <a:lnTo>
                  <a:pt x="1568" y="4"/>
                </a:lnTo>
                <a:lnTo>
                  <a:pt x="1614" y="19"/>
                </a:lnTo>
                <a:lnTo>
                  <a:pt x="1657" y="41"/>
                </a:lnTo>
                <a:lnTo>
                  <a:pt x="1694" y="72"/>
                </a:lnTo>
                <a:lnTo>
                  <a:pt x="1723" y="107"/>
                </a:lnTo>
                <a:lnTo>
                  <a:pt x="1746" y="150"/>
                </a:lnTo>
                <a:lnTo>
                  <a:pt x="1760" y="196"/>
                </a:lnTo>
                <a:lnTo>
                  <a:pt x="1764" y="246"/>
                </a:lnTo>
                <a:lnTo>
                  <a:pt x="1760" y="294"/>
                </a:lnTo>
                <a:lnTo>
                  <a:pt x="1746" y="340"/>
                </a:lnTo>
                <a:lnTo>
                  <a:pt x="1723" y="381"/>
                </a:lnTo>
                <a:lnTo>
                  <a:pt x="1694" y="416"/>
                </a:lnTo>
                <a:lnTo>
                  <a:pt x="1659" y="448"/>
                </a:lnTo>
                <a:lnTo>
                  <a:pt x="1672" y="485"/>
                </a:lnTo>
                <a:lnTo>
                  <a:pt x="1685" y="533"/>
                </a:lnTo>
                <a:lnTo>
                  <a:pt x="1699" y="590"/>
                </a:lnTo>
                <a:lnTo>
                  <a:pt x="1716" y="656"/>
                </a:lnTo>
                <a:lnTo>
                  <a:pt x="1731" y="730"/>
                </a:lnTo>
                <a:lnTo>
                  <a:pt x="1746" y="814"/>
                </a:lnTo>
                <a:lnTo>
                  <a:pt x="1758" y="902"/>
                </a:lnTo>
                <a:lnTo>
                  <a:pt x="1770" y="998"/>
                </a:lnTo>
                <a:lnTo>
                  <a:pt x="1805" y="913"/>
                </a:lnTo>
                <a:lnTo>
                  <a:pt x="1847" y="827"/>
                </a:lnTo>
                <a:lnTo>
                  <a:pt x="1895" y="736"/>
                </a:lnTo>
                <a:lnTo>
                  <a:pt x="1953" y="645"/>
                </a:lnTo>
                <a:lnTo>
                  <a:pt x="2016" y="553"/>
                </a:lnTo>
                <a:lnTo>
                  <a:pt x="1986" y="518"/>
                </a:lnTo>
                <a:lnTo>
                  <a:pt x="1962" y="475"/>
                </a:lnTo>
                <a:lnTo>
                  <a:pt x="1947" y="429"/>
                </a:lnTo>
                <a:lnTo>
                  <a:pt x="1942" y="379"/>
                </a:lnTo>
                <a:lnTo>
                  <a:pt x="1947" y="329"/>
                </a:lnTo>
                <a:lnTo>
                  <a:pt x="1962" y="283"/>
                </a:lnTo>
                <a:lnTo>
                  <a:pt x="1984" y="241"/>
                </a:lnTo>
                <a:lnTo>
                  <a:pt x="2014" y="205"/>
                </a:lnTo>
                <a:lnTo>
                  <a:pt x="2051" y="174"/>
                </a:lnTo>
                <a:lnTo>
                  <a:pt x="2091" y="152"/>
                </a:lnTo>
                <a:lnTo>
                  <a:pt x="2138" y="137"/>
                </a:lnTo>
                <a:lnTo>
                  <a:pt x="2187" y="133"/>
                </a:lnTo>
                <a:lnTo>
                  <a:pt x="2237" y="137"/>
                </a:lnTo>
                <a:lnTo>
                  <a:pt x="2284" y="152"/>
                </a:lnTo>
                <a:lnTo>
                  <a:pt x="2324" y="174"/>
                </a:lnTo>
                <a:lnTo>
                  <a:pt x="2361" y="205"/>
                </a:lnTo>
                <a:lnTo>
                  <a:pt x="2391" y="241"/>
                </a:lnTo>
                <a:lnTo>
                  <a:pt x="2413" y="283"/>
                </a:lnTo>
                <a:lnTo>
                  <a:pt x="2428" y="329"/>
                </a:lnTo>
                <a:lnTo>
                  <a:pt x="2433" y="379"/>
                </a:lnTo>
                <a:lnTo>
                  <a:pt x="2428" y="431"/>
                </a:lnTo>
                <a:lnTo>
                  <a:pt x="2411" y="479"/>
                </a:lnTo>
                <a:lnTo>
                  <a:pt x="2385" y="523"/>
                </a:lnTo>
                <a:lnTo>
                  <a:pt x="2352" y="560"/>
                </a:lnTo>
                <a:lnTo>
                  <a:pt x="2311" y="590"/>
                </a:lnTo>
                <a:lnTo>
                  <a:pt x="2263" y="610"/>
                </a:lnTo>
                <a:lnTo>
                  <a:pt x="2261" y="647"/>
                </a:lnTo>
                <a:lnTo>
                  <a:pt x="2258" y="693"/>
                </a:lnTo>
                <a:lnTo>
                  <a:pt x="2252" y="747"/>
                </a:lnTo>
                <a:lnTo>
                  <a:pt x="2247" y="808"/>
                </a:lnTo>
                <a:lnTo>
                  <a:pt x="2239" y="876"/>
                </a:lnTo>
                <a:lnTo>
                  <a:pt x="2230" y="949"/>
                </a:lnTo>
                <a:lnTo>
                  <a:pt x="2221" y="1026"/>
                </a:lnTo>
                <a:lnTo>
                  <a:pt x="2212" y="1106"/>
                </a:lnTo>
                <a:lnTo>
                  <a:pt x="2200" y="1187"/>
                </a:lnTo>
                <a:lnTo>
                  <a:pt x="2258" y="1096"/>
                </a:lnTo>
                <a:lnTo>
                  <a:pt x="2322" y="1002"/>
                </a:lnTo>
                <a:lnTo>
                  <a:pt x="2396" y="908"/>
                </a:lnTo>
                <a:lnTo>
                  <a:pt x="2476" y="815"/>
                </a:lnTo>
                <a:lnTo>
                  <a:pt x="2565" y="725"/>
                </a:lnTo>
                <a:lnTo>
                  <a:pt x="2554" y="684"/>
                </a:lnTo>
                <a:lnTo>
                  <a:pt x="2548" y="640"/>
                </a:lnTo>
                <a:lnTo>
                  <a:pt x="2554" y="590"/>
                </a:lnTo>
                <a:lnTo>
                  <a:pt x="2568" y="544"/>
                </a:lnTo>
                <a:lnTo>
                  <a:pt x="2591" y="503"/>
                </a:lnTo>
                <a:lnTo>
                  <a:pt x="2620" y="466"/>
                </a:lnTo>
                <a:lnTo>
                  <a:pt x="2657" y="436"/>
                </a:lnTo>
                <a:lnTo>
                  <a:pt x="2698" y="414"/>
                </a:lnTo>
                <a:lnTo>
                  <a:pt x="2744" y="400"/>
                </a:lnTo>
                <a:lnTo>
                  <a:pt x="2794" y="394"/>
                </a:lnTo>
                <a:lnTo>
                  <a:pt x="2844" y="400"/>
                </a:lnTo>
                <a:lnTo>
                  <a:pt x="2890" y="414"/>
                </a:lnTo>
                <a:lnTo>
                  <a:pt x="2931" y="436"/>
                </a:lnTo>
                <a:lnTo>
                  <a:pt x="2968" y="466"/>
                </a:lnTo>
                <a:lnTo>
                  <a:pt x="2997" y="503"/>
                </a:lnTo>
                <a:lnTo>
                  <a:pt x="3020" y="544"/>
                </a:lnTo>
                <a:lnTo>
                  <a:pt x="3034" y="590"/>
                </a:lnTo>
                <a:lnTo>
                  <a:pt x="3040" y="640"/>
                </a:lnTo>
                <a:lnTo>
                  <a:pt x="3034" y="690"/>
                </a:lnTo>
                <a:lnTo>
                  <a:pt x="3020" y="736"/>
                </a:lnTo>
                <a:lnTo>
                  <a:pt x="2997" y="777"/>
                </a:lnTo>
                <a:lnTo>
                  <a:pt x="2968" y="814"/>
                </a:lnTo>
                <a:lnTo>
                  <a:pt x="2931" y="843"/>
                </a:lnTo>
                <a:lnTo>
                  <a:pt x="2890" y="865"/>
                </a:lnTo>
                <a:lnTo>
                  <a:pt x="2844" y="880"/>
                </a:lnTo>
                <a:lnTo>
                  <a:pt x="2794" y="886"/>
                </a:lnTo>
                <a:lnTo>
                  <a:pt x="2757" y="882"/>
                </a:lnTo>
                <a:lnTo>
                  <a:pt x="2722" y="873"/>
                </a:lnTo>
                <a:lnTo>
                  <a:pt x="2702" y="908"/>
                </a:lnTo>
                <a:lnTo>
                  <a:pt x="2677" y="950"/>
                </a:lnTo>
                <a:lnTo>
                  <a:pt x="2650" y="1002"/>
                </a:lnTo>
                <a:lnTo>
                  <a:pt x="2620" y="1058"/>
                </a:lnTo>
                <a:lnTo>
                  <a:pt x="2589" y="1119"/>
                </a:lnTo>
                <a:lnTo>
                  <a:pt x="2555" y="1185"/>
                </a:lnTo>
                <a:lnTo>
                  <a:pt x="2522" y="1254"/>
                </a:lnTo>
                <a:lnTo>
                  <a:pt x="2489" y="1322"/>
                </a:lnTo>
                <a:lnTo>
                  <a:pt x="2457" y="1392"/>
                </a:lnTo>
                <a:lnTo>
                  <a:pt x="2428" y="1462"/>
                </a:lnTo>
                <a:lnTo>
                  <a:pt x="2400" y="1529"/>
                </a:lnTo>
                <a:lnTo>
                  <a:pt x="2378" y="1594"/>
                </a:lnTo>
                <a:lnTo>
                  <a:pt x="2359" y="1655"/>
                </a:lnTo>
                <a:lnTo>
                  <a:pt x="2345" y="1721"/>
                </a:lnTo>
                <a:lnTo>
                  <a:pt x="2332" y="1793"/>
                </a:lnTo>
                <a:lnTo>
                  <a:pt x="2324" y="1876"/>
                </a:lnTo>
                <a:lnTo>
                  <a:pt x="2321" y="1965"/>
                </a:lnTo>
                <a:lnTo>
                  <a:pt x="2321" y="2061"/>
                </a:lnTo>
                <a:lnTo>
                  <a:pt x="2324" y="2163"/>
                </a:lnTo>
                <a:lnTo>
                  <a:pt x="2332" y="2272"/>
                </a:lnTo>
                <a:lnTo>
                  <a:pt x="2343" y="2385"/>
                </a:lnTo>
                <a:lnTo>
                  <a:pt x="2359" y="2505"/>
                </a:lnTo>
                <a:lnTo>
                  <a:pt x="2359" y="2507"/>
                </a:lnTo>
                <a:lnTo>
                  <a:pt x="2359" y="2507"/>
                </a:lnTo>
                <a:lnTo>
                  <a:pt x="2363" y="2533"/>
                </a:lnTo>
                <a:lnTo>
                  <a:pt x="2359" y="2540"/>
                </a:lnTo>
                <a:lnTo>
                  <a:pt x="2350" y="2570"/>
                </a:lnTo>
                <a:lnTo>
                  <a:pt x="2332" y="2596"/>
                </a:lnTo>
                <a:lnTo>
                  <a:pt x="2304" y="2618"/>
                </a:lnTo>
                <a:lnTo>
                  <a:pt x="2271" y="2638"/>
                </a:lnTo>
                <a:lnTo>
                  <a:pt x="2232" y="2657"/>
                </a:lnTo>
                <a:lnTo>
                  <a:pt x="2186" y="2673"/>
                </a:lnTo>
                <a:lnTo>
                  <a:pt x="2138" y="2688"/>
                </a:lnTo>
                <a:lnTo>
                  <a:pt x="2084" y="2699"/>
                </a:lnTo>
                <a:lnTo>
                  <a:pt x="2080" y="2701"/>
                </a:lnTo>
                <a:lnTo>
                  <a:pt x="2040" y="2710"/>
                </a:lnTo>
                <a:lnTo>
                  <a:pt x="1991" y="2718"/>
                </a:lnTo>
                <a:lnTo>
                  <a:pt x="1940" y="2723"/>
                </a:lnTo>
                <a:lnTo>
                  <a:pt x="1869" y="2732"/>
                </a:lnTo>
                <a:lnTo>
                  <a:pt x="1801" y="2738"/>
                </a:lnTo>
                <a:lnTo>
                  <a:pt x="1734" y="2743"/>
                </a:lnTo>
                <a:lnTo>
                  <a:pt x="1675" y="2745"/>
                </a:lnTo>
                <a:lnTo>
                  <a:pt x="1622" y="2747"/>
                </a:lnTo>
                <a:lnTo>
                  <a:pt x="1577" y="2749"/>
                </a:lnTo>
                <a:lnTo>
                  <a:pt x="1542" y="2749"/>
                </a:lnTo>
                <a:lnTo>
                  <a:pt x="1522" y="2749"/>
                </a:lnTo>
                <a:lnTo>
                  <a:pt x="1501" y="2749"/>
                </a:lnTo>
                <a:lnTo>
                  <a:pt x="1472" y="2749"/>
                </a:lnTo>
                <a:lnTo>
                  <a:pt x="1433" y="2749"/>
                </a:lnTo>
                <a:lnTo>
                  <a:pt x="1385" y="2747"/>
                </a:lnTo>
                <a:lnTo>
                  <a:pt x="1331" y="2743"/>
                </a:lnTo>
                <a:lnTo>
                  <a:pt x="1274" y="2742"/>
                </a:lnTo>
                <a:lnTo>
                  <a:pt x="1206" y="2736"/>
                </a:lnTo>
                <a:lnTo>
                  <a:pt x="1145" y="2731"/>
                </a:lnTo>
                <a:lnTo>
                  <a:pt x="1093" y="2725"/>
                </a:lnTo>
                <a:lnTo>
                  <a:pt x="1050" y="2718"/>
                </a:lnTo>
                <a:lnTo>
                  <a:pt x="1047" y="2716"/>
                </a:lnTo>
                <a:lnTo>
                  <a:pt x="989" y="2706"/>
                </a:lnTo>
                <a:lnTo>
                  <a:pt x="936" y="2695"/>
                </a:lnTo>
                <a:lnTo>
                  <a:pt x="884" y="2682"/>
                </a:lnTo>
                <a:lnTo>
                  <a:pt x="836" y="2666"/>
                </a:lnTo>
                <a:lnTo>
                  <a:pt x="793" y="2649"/>
                </a:lnTo>
                <a:lnTo>
                  <a:pt x="754" y="2629"/>
                </a:lnTo>
                <a:lnTo>
                  <a:pt x="725" y="2609"/>
                </a:lnTo>
                <a:lnTo>
                  <a:pt x="701" y="2583"/>
                </a:lnTo>
                <a:lnTo>
                  <a:pt x="686" y="2557"/>
                </a:lnTo>
                <a:lnTo>
                  <a:pt x="680" y="2525"/>
                </a:lnTo>
                <a:lnTo>
                  <a:pt x="682" y="2516"/>
                </a:lnTo>
                <a:lnTo>
                  <a:pt x="684" y="2507"/>
                </a:lnTo>
                <a:lnTo>
                  <a:pt x="686" y="2498"/>
                </a:lnTo>
                <a:lnTo>
                  <a:pt x="688" y="2492"/>
                </a:lnTo>
                <a:lnTo>
                  <a:pt x="692" y="2485"/>
                </a:lnTo>
                <a:lnTo>
                  <a:pt x="693" y="2481"/>
                </a:lnTo>
                <a:lnTo>
                  <a:pt x="695" y="2475"/>
                </a:lnTo>
                <a:lnTo>
                  <a:pt x="701" y="2461"/>
                </a:lnTo>
                <a:lnTo>
                  <a:pt x="708" y="2437"/>
                </a:lnTo>
                <a:lnTo>
                  <a:pt x="719" y="2401"/>
                </a:lnTo>
                <a:lnTo>
                  <a:pt x="729" y="2359"/>
                </a:lnTo>
                <a:lnTo>
                  <a:pt x="740" y="2309"/>
                </a:lnTo>
                <a:lnTo>
                  <a:pt x="749" y="2250"/>
                </a:lnTo>
                <a:lnTo>
                  <a:pt x="754" y="2185"/>
                </a:lnTo>
                <a:lnTo>
                  <a:pt x="760" y="2113"/>
                </a:lnTo>
                <a:lnTo>
                  <a:pt x="758" y="2035"/>
                </a:lnTo>
                <a:lnTo>
                  <a:pt x="753" y="1952"/>
                </a:lnTo>
                <a:lnTo>
                  <a:pt x="741" y="1865"/>
                </a:lnTo>
                <a:lnTo>
                  <a:pt x="723" y="1775"/>
                </a:lnTo>
                <a:lnTo>
                  <a:pt x="690" y="1660"/>
                </a:lnTo>
                <a:lnTo>
                  <a:pt x="645" y="1546"/>
                </a:lnTo>
                <a:lnTo>
                  <a:pt x="595" y="1435"/>
                </a:lnTo>
                <a:lnTo>
                  <a:pt x="542" y="1327"/>
                </a:lnTo>
                <a:lnTo>
                  <a:pt x="486" y="1226"/>
                </a:lnTo>
                <a:lnTo>
                  <a:pt x="444" y="1144"/>
                </a:lnTo>
                <a:lnTo>
                  <a:pt x="405" y="1069"/>
                </a:lnTo>
                <a:lnTo>
                  <a:pt x="372" y="998"/>
                </a:lnTo>
                <a:lnTo>
                  <a:pt x="346" y="932"/>
                </a:lnTo>
                <a:lnTo>
                  <a:pt x="329" y="869"/>
                </a:lnTo>
                <a:lnTo>
                  <a:pt x="288" y="880"/>
                </a:lnTo>
                <a:lnTo>
                  <a:pt x="246" y="886"/>
                </a:lnTo>
                <a:lnTo>
                  <a:pt x="196" y="880"/>
                </a:lnTo>
                <a:lnTo>
                  <a:pt x="150" y="865"/>
                </a:lnTo>
                <a:lnTo>
                  <a:pt x="109" y="843"/>
                </a:lnTo>
                <a:lnTo>
                  <a:pt x="72" y="814"/>
                </a:lnTo>
                <a:lnTo>
                  <a:pt x="43" y="777"/>
                </a:lnTo>
                <a:lnTo>
                  <a:pt x="18" y="736"/>
                </a:lnTo>
                <a:lnTo>
                  <a:pt x="6" y="690"/>
                </a:lnTo>
                <a:lnTo>
                  <a:pt x="0" y="640"/>
                </a:lnTo>
                <a:lnTo>
                  <a:pt x="6" y="590"/>
                </a:lnTo>
                <a:lnTo>
                  <a:pt x="18" y="544"/>
                </a:lnTo>
                <a:lnTo>
                  <a:pt x="43" y="503"/>
                </a:lnTo>
                <a:lnTo>
                  <a:pt x="72" y="466"/>
                </a:lnTo>
                <a:lnTo>
                  <a:pt x="109" y="436"/>
                </a:lnTo>
                <a:lnTo>
                  <a:pt x="150" y="414"/>
                </a:lnTo>
                <a:lnTo>
                  <a:pt x="196" y="400"/>
                </a:lnTo>
                <a:lnTo>
                  <a:pt x="246" y="394"/>
                </a:lnTo>
                <a:lnTo>
                  <a:pt x="294" y="400"/>
                </a:lnTo>
                <a:lnTo>
                  <a:pt x="340" y="414"/>
                </a:lnTo>
                <a:lnTo>
                  <a:pt x="383" y="436"/>
                </a:lnTo>
                <a:lnTo>
                  <a:pt x="420" y="466"/>
                </a:lnTo>
                <a:lnTo>
                  <a:pt x="449" y="503"/>
                </a:lnTo>
                <a:lnTo>
                  <a:pt x="472" y="544"/>
                </a:lnTo>
                <a:lnTo>
                  <a:pt x="486" y="590"/>
                </a:lnTo>
                <a:lnTo>
                  <a:pt x="492" y="640"/>
                </a:lnTo>
                <a:lnTo>
                  <a:pt x="488" y="675"/>
                </a:lnTo>
                <a:lnTo>
                  <a:pt x="481" y="706"/>
                </a:lnTo>
                <a:lnTo>
                  <a:pt x="520" y="738"/>
                </a:lnTo>
                <a:lnTo>
                  <a:pt x="562" y="778"/>
                </a:lnTo>
                <a:lnTo>
                  <a:pt x="605" y="828"/>
                </a:lnTo>
                <a:lnTo>
                  <a:pt x="651" y="884"/>
                </a:lnTo>
                <a:lnTo>
                  <a:pt x="697" y="945"/>
                </a:lnTo>
                <a:lnTo>
                  <a:pt x="743" y="1010"/>
                </a:lnTo>
                <a:lnTo>
                  <a:pt x="788" y="1078"/>
                </a:lnTo>
                <a:lnTo>
                  <a:pt x="832" y="1148"/>
                </a:lnTo>
                <a:lnTo>
                  <a:pt x="817" y="1067"/>
                </a:lnTo>
                <a:lnTo>
                  <a:pt x="806" y="987"/>
                </a:lnTo>
                <a:lnTo>
                  <a:pt x="795" y="906"/>
                </a:lnTo>
                <a:lnTo>
                  <a:pt x="788" y="827"/>
                </a:lnTo>
                <a:lnTo>
                  <a:pt x="784" y="751"/>
                </a:lnTo>
                <a:lnTo>
                  <a:pt x="784" y="679"/>
                </a:lnTo>
                <a:lnTo>
                  <a:pt x="790" y="614"/>
                </a:lnTo>
                <a:lnTo>
                  <a:pt x="747" y="597"/>
                </a:lnTo>
                <a:lnTo>
                  <a:pt x="710" y="573"/>
                </a:lnTo>
                <a:lnTo>
                  <a:pt x="677" y="544"/>
                </a:lnTo>
                <a:lnTo>
                  <a:pt x="649" y="509"/>
                </a:lnTo>
                <a:lnTo>
                  <a:pt x="629" y="468"/>
                </a:lnTo>
                <a:lnTo>
                  <a:pt x="616" y="425"/>
                </a:lnTo>
                <a:lnTo>
                  <a:pt x="612" y="379"/>
                </a:lnTo>
                <a:lnTo>
                  <a:pt x="616" y="329"/>
                </a:lnTo>
                <a:lnTo>
                  <a:pt x="631" y="283"/>
                </a:lnTo>
                <a:lnTo>
                  <a:pt x="653" y="241"/>
                </a:lnTo>
                <a:lnTo>
                  <a:pt x="684" y="205"/>
                </a:lnTo>
                <a:lnTo>
                  <a:pt x="719" y="174"/>
                </a:lnTo>
                <a:lnTo>
                  <a:pt x="762" y="152"/>
                </a:lnTo>
                <a:lnTo>
                  <a:pt x="808" y="137"/>
                </a:lnTo>
                <a:lnTo>
                  <a:pt x="856" y="133"/>
                </a:lnTo>
                <a:lnTo>
                  <a:pt x="906" y="137"/>
                </a:lnTo>
                <a:lnTo>
                  <a:pt x="952" y="152"/>
                </a:lnTo>
                <a:lnTo>
                  <a:pt x="995" y="174"/>
                </a:lnTo>
                <a:lnTo>
                  <a:pt x="1030" y="205"/>
                </a:lnTo>
                <a:lnTo>
                  <a:pt x="1061" y="241"/>
                </a:lnTo>
                <a:lnTo>
                  <a:pt x="1084" y="283"/>
                </a:lnTo>
                <a:lnTo>
                  <a:pt x="1098" y="329"/>
                </a:lnTo>
                <a:lnTo>
                  <a:pt x="1102" y="379"/>
                </a:lnTo>
                <a:lnTo>
                  <a:pt x="1097" y="429"/>
                </a:lnTo>
                <a:lnTo>
                  <a:pt x="1082" y="477"/>
                </a:lnTo>
                <a:lnTo>
                  <a:pt x="1058" y="520"/>
                </a:lnTo>
                <a:lnTo>
                  <a:pt x="1026" y="555"/>
                </a:lnTo>
                <a:lnTo>
                  <a:pt x="1047" y="588"/>
                </a:lnTo>
                <a:lnTo>
                  <a:pt x="1071" y="627"/>
                </a:lnTo>
                <a:lnTo>
                  <a:pt x="1097" y="673"/>
                </a:lnTo>
                <a:lnTo>
                  <a:pt x="1126" y="727"/>
                </a:lnTo>
                <a:lnTo>
                  <a:pt x="1158" y="786"/>
                </a:lnTo>
                <a:lnTo>
                  <a:pt x="1189" y="849"/>
                </a:lnTo>
                <a:lnTo>
                  <a:pt x="1220" y="917"/>
                </a:lnTo>
                <a:lnTo>
                  <a:pt x="1252" y="987"/>
                </a:lnTo>
                <a:lnTo>
                  <a:pt x="1281" y="1063"/>
                </a:lnTo>
                <a:lnTo>
                  <a:pt x="1289" y="969"/>
                </a:lnTo>
                <a:lnTo>
                  <a:pt x="1298" y="875"/>
                </a:lnTo>
                <a:lnTo>
                  <a:pt x="1311" y="782"/>
                </a:lnTo>
                <a:lnTo>
                  <a:pt x="1328" y="693"/>
                </a:lnTo>
                <a:lnTo>
                  <a:pt x="1348" y="608"/>
                </a:lnTo>
                <a:lnTo>
                  <a:pt x="1372" y="529"/>
                </a:lnTo>
                <a:lnTo>
                  <a:pt x="1400" y="459"/>
                </a:lnTo>
                <a:lnTo>
                  <a:pt x="1365" y="435"/>
                </a:lnTo>
                <a:lnTo>
                  <a:pt x="1333" y="405"/>
                </a:lnTo>
                <a:lnTo>
                  <a:pt x="1309" y="370"/>
                </a:lnTo>
                <a:lnTo>
                  <a:pt x="1291" y="331"/>
                </a:lnTo>
                <a:lnTo>
                  <a:pt x="1278" y="290"/>
                </a:lnTo>
                <a:lnTo>
                  <a:pt x="1274" y="246"/>
                </a:lnTo>
                <a:lnTo>
                  <a:pt x="1280" y="196"/>
                </a:lnTo>
                <a:lnTo>
                  <a:pt x="1293" y="150"/>
                </a:lnTo>
                <a:lnTo>
                  <a:pt x="1317" y="107"/>
                </a:lnTo>
                <a:lnTo>
                  <a:pt x="1346" y="72"/>
                </a:lnTo>
                <a:lnTo>
                  <a:pt x="1383" y="41"/>
                </a:lnTo>
                <a:lnTo>
                  <a:pt x="1424" y="19"/>
                </a:lnTo>
                <a:lnTo>
                  <a:pt x="1470" y="4"/>
                </a:lnTo>
                <a:lnTo>
                  <a:pt x="1520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2" name="Freeform 19"/>
          <p:cNvSpPr>
            <a:spLocks noEditPoints="1"/>
          </p:cNvSpPr>
          <p:nvPr/>
        </p:nvSpPr>
        <p:spPr bwMode="auto">
          <a:xfrm>
            <a:off x="6401961" y="4022831"/>
            <a:ext cx="1421444" cy="1542269"/>
          </a:xfrm>
          <a:custGeom>
            <a:avLst/>
            <a:gdLst>
              <a:gd name="T0" fmla="*/ 870 w 3047"/>
              <a:gd name="T1" fmla="*/ 2993 h 3306"/>
              <a:gd name="T2" fmla="*/ 668 w 3047"/>
              <a:gd name="T3" fmla="*/ 3096 h 3306"/>
              <a:gd name="T4" fmla="*/ 1390 w 3047"/>
              <a:gd name="T5" fmla="*/ 3176 h 3306"/>
              <a:gd name="T6" fmla="*/ 2263 w 3047"/>
              <a:gd name="T7" fmla="*/ 3113 h 3306"/>
              <a:gd name="T8" fmla="*/ 2241 w 3047"/>
              <a:gd name="T9" fmla="*/ 3000 h 3306"/>
              <a:gd name="T10" fmla="*/ 1505 w 3047"/>
              <a:gd name="T11" fmla="*/ 2954 h 3306"/>
              <a:gd name="T12" fmla="*/ 814 w 3047"/>
              <a:gd name="T13" fmla="*/ 2635 h 3306"/>
              <a:gd name="T14" fmla="*/ 680 w 3047"/>
              <a:gd name="T15" fmla="*/ 2895 h 3306"/>
              <a:gd name="T16" fmla="*/ 1400 w 3047"/>
              <a:gd name="T17" fmla="*/ 2821 h 3306"/>
              <a:gd name="T18" fmla="*/ 1996 w 3047"/>
              <a:gd name="T19" fmla="*/ 2839 h 3306"/>
              <a:gd name="T20" fmla="*/ 2401 w 3047"/>
              <a:gd name="T21" fmla="*/ 2722 h 3306"/>
              <a:gd name="T22" fmla="*/ 621 w 3047"/>
              <a:gd name="T23" fmla="*/ 1119 h 3306"/>
              <a:gd name="T24" fmla="*/ 230 w 3047"/>
              <a:gd name="T25" fmla="*/ 1300 h 3306"/>
              <a:gd name="T26" fmla="*/ 166 w 3047"/>
              <a:gd name="T27" fmla="*/ 1829 h 3306"/>
              <a:gd name="T28" fmla="*/ 469 w 3047"/>
              <a:gd name="T29" fmla="*/ 2271 h 3306"/>
              <a:gd name="T30" fmla="*/ 757 w 3047"/>
              <a:gd name="T31" fmla="*/ 2514 h 3306"/>
              <a:gd name="T32" fmla="*/ 1437 w 3047"/>
              <a:gd name="T33" fmla="*/ 2395 h 3306"/>
              <a:gd name="T34" fmla="*/ 1318 w 3047"/>
              <a:gd name="T35" fmla="*/ 1679 h 3306"/>
              <a:gd name="T36" fmla="*/ 958 w 3047"/>
              <a:gd name="T37" fmla="*/ 1239 h 3306"/>
              <a:gd name="T38" fmla="*/ 2432 w 3047"/>
              <a:gd name="T39" fmla="*/ 1117 h 3306"/>
              <a:gd name="T40" fmla="*/ 2006 w 3047"/>
              <a:gd name="T41" fmla="*/ 1259 h 3306"/>
              <a:gd name="T42" fmla="*/ 1673 w 3047"/>
              <a:gd name="T43" fmla="*/ 1745 h 3306"/>
              <a:gd name="T44" fmla="*/ 1569 w 3047"/>
              <a:gd name="T45" fmla="*/ 2286 h 3306"/>
              <a:gd name="T46" fmla="*/ 2422 w 3047"/>
              <a:gd name="T47" fmla="*/ 2543 h 3306"/>
              <a:gd name="T48" fmla="*/ 2640 w 3047"/>
              <a:gd name="T49" fmla="*/ 2201 h 3306"/>
              <a:gd name="T50" fmla="*/ 2892 w 3047"/>
              <a:gd name="T51" fmla="*/ 1726 h 3306"/>
              <a:gd name="T52" fmla="*/ 2785 w 3047"/>
              <a:gd name="T53" fmla="*/ 1243 h 3306"/>
              <a:gd name="T54" fmla="*/ 2459 w 3047"/>
              <a:gd name="T55" fmla="*/ 1117 h 3306"/>
              <a:gd name="T56" fmla="*/ 1406 w 3047"/>
              <a:gd name="T57" fmla="*/ 879 h 3306"/>
              <a:gd name="T58" fmla="*/ 1217 w 3047"/>
              <a:gd name="T59" fmla="*/ 1185 h 3306"/>
              <a:gd name="T60" fmla="*/ 1447 w 3047"/>
              <a:gd name="T61" fmla="*/ 1648 h 3306"/>
              <a:gd name="T62" fmla="*/ 1743 w 3047"/>
              <a:gd name="T63" fmla="*/ 1343 h 3306"/>
              <a:gd name="T64" fmla="*/ 1717 w 3047"/>
              <a:gd name="T65" fmla="*/ 932 h 3306"/>
              <a:gd name="T66" fmla="*/ 1568 w 3047"/>
              <a:gd name="T67" fmla="*/ 33 h 3306"/>
              <a:gd name="T68" fmla="*/ 1930 w 3047"/>
              <a:gd name="T69" fmla="*/ 407 h 3306"/>
              <a:gd name="T70" fmla="*/ 1583 w 3047"/>
              <a:gd name="T71" fmla="*/ 737 h 3306"/>
              <a:gd name="T72" fmla="*/ 1916 w 3047"/>
              <a:gd name="T73" fmla="*/ 1004 h 3306"/>
              <a:gd name="T74" fmla="*/ 2292 w 3047"/>
              <a:gd name="T75" fmla="*/ 1002 h 3306"/>
              <a:gd name="T76" fmla="*/ 2533 w 3047"/>
              <a:gd name="T77" fmla="*/ 994 h 3306"/>
              <a:gd name="T78" fmla="*/ 2896 w 3047"/>
              <a:gd name="T79" fmla="*/ 1173 h 3306"/>
              <a:gd name="T80" fmla="*/ 3028 w 3047"/>
              <a:gd name="T81" fmla="*/ 1710 h 3306"/>
              <a:gd name="T82" fmla="*/ 2779 w 3047"/>
              <a:gd name="T83" fmla="*/ 2228 h 3306"/>
              <a:gd name="T84" fmla="*/ 2565 w 3047"/>
              <a:gd name="T85" fmla="*/ 2539 h 3306"/>
              <a:gd name="T86" fmla="*/ 2565 w 3047"/>
              <a:gd name="T87" fmla="*/ 2915 h 3306"/>
              <a:gd name="T88" fmla="*/ 2600 w 3047"/>
              <a:gd name="T89" fmla="*/ 3104 h 3306"/>
              <a:gd name="T90" fmla="*/ 2198 w 3047"/>
              <a:gd name="T91" fmla="*/ 3252 h 3306"/>
              <a:gd name="T92" fmla="*/ 1624 w 3047"/>
              <a:gd name="T93" fmla="*/ 3304 h 3306"/>
              <a:gd name="T94" fmla="*/ 1159 w 3047"/>
              <a:gd name="T95" fmla="*/ 3294 h 3306"/>
              <a:gd name="T96" fmla="*/ 588 w 3047"/>
              <a:gd name="T97" fmla="*/ 3205 h 3306"/>
              <a:gd name="T98" fmla="*/ 432 w 3047"/>
              <a:gd name="T99" fmla="*/ 3090 h 3306"/>
              <a:gd name="T100" fmla="*/ 537 w 3047"/>
              <a:gd name="T101" fmla="*/ 2627 h 3306"/>
              <a:gd name="T102" fmla="*/ 335 w 3047"/>
              <a:gd name="T103" fmla="*/ 2316 h 3306"/>
              <a:gd name="T104" fmla="*/ 35 w 3047"/>
              <a:gd name="T105" fmla="*/ 1845 h 3306"/>
              <a:gd name="T106" fmla="*/ 101 w 3047"/>
              <a:gd name="T107" fmla="*/ 1255 h 3306"/>
              <a:gd name="T108" fmla="*/ 514 w 3047"/>
              <a:gd name="T109" fmla="*/ 996 h 3306"/>
              <a:gd name="T110" fmla="*/ 1018 w 3047"/>
              <a:gd name="T111" fmla="*/ 1127 h 3306"/>
              <a:gd name="T112" fmla="*/ 1235 w 3047"/>
              <a:gd name="T113" fmla="*/ 833 h 3306"/>
              <a:gd name="T114" fmla="*/ 1104 w 3047"/>
              <a:gd name="T115" fmla="*/ 498 h 3306"/>
              <a:gd name="T116" fmla="*/ 1151 w 3047"/>
              <a:gd name="T117" fmla="*/ 352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7" h="3306">
                <a:moveTo>
                  <a:pt x="1505" y="2954"/>
                </a:moveTo>
                <a:lnTo>
                  <a:pt x="1351" y="2956"/>
                </a:lnTo>
                <a:lnTo>
                  <a:pt x="1205" y="2962"/>
                </a:lnTo>
                <a:lnTo>
                  <a:pt x="1067" y="2969"/>
                </a:lnTo>
                <a:lnTo>
                  <a:pt x="939" y="2983"/>
                </a:lnTo>
                <a:lnTo>
                  <a:pt x="923" y="2985"/>
                </a:lnTo>
                <a:lnTo>
                  <a:pt x="902" y="2989"/>
                </a:lnTo>
                <a:lnTo>
                  <a:pt x="870" y="2993"/>
                </a:lnTo>
                <a:lnTo>
                  <a:pt x="831" y="3000"/>
                </a:lnTo>
                <a:lnTo>
                  <a:pt x="787" y="3010"/>
                </a:lnTo>
                <a:lnTo>
                  <a:pt x="738" y="3022"/>
                </a:lnTo>
                <a:lnTo>
                  <a:pt x="687" y="3036"/>
                </a:lnTo>
                <a:lnTo>
                  <a:pt x="637" y="3051"/>
                </a:lnTo>
                <a:lnTo>
                  <a:pt x="590" y="3069"/>
                </a:lnTo>
                <a:lnTo>
                  <a:pt x="623" y="3082"/>
                </a:lnTo>
                <a:lnTo>
                  <a:pt x="668" y="3096"/>
                </a:lnTo>
                <a:lnTo>
                  <a:pt x="722" y="3108"/>
                </a:lnTo>
                <a:lnTo>
                  <a:pt x="787" y="3121"/>
                </a:lnTo>
                <a:lnTo>
                  <a:pt x="863" y="3135"/>
                </a:lnTo>
                <a:lnTo>
                  <a:pt x="948" y="3144"/>
                </a:lnTo>
                <a:lnTo>
                  <a:pt x="1044" y="3156"/>
                </a:lnTo>
                <a:lnTo>
                  <a:pt x="1149" y="3164"/>
                </a:lnTo>
                <a:lnTo>
                  <a:pt x="1266" y="3170"/>
                </a:lnTo>
                <a:lnTo>
                  <a:pt x="1390" y="3176"/>
                </a:lnTo>
                <a:lnTo>
                  <a:pt x="1527" y="3176"/>
                </a:lnTo>
                <a:lnTo>
                  <a:pt x="1665" y="3174"/>
                </a:lnTo>
                <a:lnTo>
                  <a:pt x="1793" y="3170"/>
                </a:lnTo>
                <a:lnTo>
                  <a:pt x="1908" y="3162"/>
                </a:lnTo>
                <a:lnTo>
                  <a:pt x="2013" y="3152"/>
                </a:lnTo>
                <a:lnTo>
                  <a:pt x="2107" y="3141"/>
                </a:lnTo>
                <a:lnTo>
                  <a:pt x="2191" y="3127"/>
                </a:lnTo>
                <a:lnTo>
                  <a:pt x="2263" y="3113"/>
                </a:lnTo>
                <a:lnTo>
                  <a:pt x="2323" y="3098"/>
                </a:lnTo>
                <a:lnTo>
                  <a:pt x="2374" y="3084"/>
                </a:lnTo>
                <a:lnTo>
                  <a:pt x="2415" y="3069"/>
                </a:lnTo>
                <a:lnTo>
                  <a:pt x="2446" y="3057"/>
                </a:lnTo>
                <a:lnTo>
                  <a:pt x="2409" y="3043"/>
                </a:lnTo>
                <a:lnTo>
                  <a:pt x="2362" y="3030"/>
                </a:lnTo>
                <a:lnTo>
                  <a:pt x="2306" y="3014"/>
                </a:lnTo>
                <a:lnTo>
                  <a:pt x="2241" y="3000"/>
                </a:lnTo>
                <a:lnTo>
                  <a:pt x="2187" y="2993"/>
                </a:lnTo>
                <a:lnTo>
                  <a:pt x="2107" y="2983"/>
                </a:lnTo>
                <a:lnTo>
                  <a:pt x="2019" y="2973"/>
                </a:lnTo>
                <a:lnTo>
                  <a:pt x="1924" y="2967"/>
                </a:lnTo>
                <a:lnTo>
                  <a:pt x="1825" y="2962"/>
                </a:lnTo>
                <a:lnTo>
                  <a:pt x="1719" y="2958"/>
                </a:lnTo>
                <a:lnTo>
                  <a:pt x="1612" y="2954"/>
                </a:lnTo>
                <a:lnTo>
                  <a:pt x="1505" y="2954"/>
                </a:lnTo>
                <a:close/>
                <a:moveTo>
                  <a:pt x="1503" y="2568"/>
                </a:moveTo>
                <a:lnTo>
                  <a:pt x="1379" y="2570"/>
                </a:lnTo>
                <a:lnTo>
                  <a:pt x="1262" y="2576"/>
                </a:lnTo>
                <a:lnTo>
                  <a:pt x="1153" y="2584"/>
                </a:lnTo>
                <a:lnTo>
                  <a:pt x="1053" y="2596"/>
                </a:lnTo>
                <a:lnTo>
                  <a:pt x="964" y="2607"/>
                </a:lnTo>
                <a:lnTo>
                  <a:pt x="884" y="2621"/>
                </a:lnTo>
                <a:lnTo>
                  <a:pt x="814" y="2635"/>
                </a:lnTo>
                <a:lnTo>
                  <a:pt x="754" y="2646"/>
                </a:lnTo>
                <a:lnTo>
                  <a:pt x="705" y="2660"/>
                </a:lnTo>
                <a:lnTo>
                  <a:pt x="666" y="2670"/>
                </a:lnTo>
                <a:lnTo>
                  <a:pt x="662" y="2697"/>
                </a:lnTo>
                <a:lnTo>
                  <a:pt x="658" y="2718"/>
                </a:lnTo>
                <a:lnTo>
                  <a:pt x="654" y="2732"/>
                </a:lnTo>
                <a:lnTo>
                  <a:pt x="604" y="2917"/>
                </a:lnTo>
                <a:lnTo>
                  <a:pt x="680" y="2895"/>
                </a:lnTo>
                <a:lnTo>
                  <a:pt x="763" y="2876"/>
                </a:lnTo>
                <a:lnTo>
                  <a:pt x="855" y="2862"/>
                </a:lnTo>
                <a:lnTo>
                  <a:pt x="950" y="2849"/>
                </a:lnTo>
                <a:lnTo>
                  <a:pt x="1046" y="2841"/>
                </a:lnTo>
                <a:lnTo>
                  <a:pt x="1141" y="2833"/>
                </a:lnTo>
                <a:lnTo>
                  <a:pt x="1235" y="2827"/>
                </a:lnTo>
                <a:lnTo>
                  <a:pt x="1320" y="2825"/>
                </a:lnTo>
                <a:lnTo>
                  <a:pt x="1400" y="2821"/>
                </a:lnTo>
                <a:lnTo>
                  <a:pt x="1470" y="2821"/>
                </a:lnTo>
                <a:lnTo>
                  <a:pt x="1527" y="2821"/>
                </a:lnTo>
                <a:lnTo>
                  <a:pt x="1583" y="2821"/>
                </a:lnTo>
                <a:lnTo>
                  <a:pt x="1649" y="2821"/>
                </a:lnTo>
                <a:lnTo>
                  <a:pt x="1727" y="2823"/>
                </a:lnTo>
                <a:lnTo>
                  <a:pt x="1811" y="2827"/>
                </a:lnTo>
                <a:lnTo>
                  <a:pt x="1902" y="2833"/>
                </a:lnTo>
                <a:lnTo>
                  <a:pt x="1996" y="2839"/>
                </a:lnTo>
                <a:lnTo>
                  <a:pt x="2089" y="2849"/>
                </a:lnTo>
                <a:lnTo>
                  <a:pt x="2183" y="2860"/>
                </a:lnTo>
                <a:lnTo>
                  <a:pt x="2272" y="2874"/>
                </a:lnTo>
                <a:lnTo>
                  <a:pt x="2356" y="2892"/>
                </a:lnTo>
                <a:lnTo>
                  <a:pt x="2434" y="2911"/>
                </a:lnTo>
                <a:lnTo>
                  <a:pt x="2422" y="2851"/>
                </a:lnTo>
                <a:lnTo>
                  <a:pt x="2409" y="2779"/>
                </a:lnTo>
                <a:lnTo>
                  <a:pt x="2401" y="2722"/>
                </a:lnTo>
                <a:lnTo>
                  <a:pt x="2399" y="2672"/>
                </a:lnTo>
                <a:lnTo>
                  <a:pt x="2234" y="2637"/>
                </a:lnTo>
                <a:lnTo>
                  <a:pt x="2076" y="2611"/>
                </a:lnTo>
                <a:lnTo>
                  <a:pt x="1922" y="2592"/>
                </a:lnTo>
                <a:lnTo>
                  <a:pt x="1776" y="2578"/>
                </a:lnTo>
                <a:lnTo>
                  <a:pt x="1636" y="2572"/>
                </a:lnTo>
                <a:lnTo>
                  <a:pt x="1503" y="2568"/>
                </a:lnTo>
                <a:close/>
                <a:moveTo>
                  <a:pt x="621" y="1119"/>
                </a:moveTo>
                <a:lnTo>
                  <a:pt x="567" y="1119"/>
                </a:lnTo>
                <a:lnTo>
                  <a:pt x="512" y="1127"/>
                </a:lnTo>
                <a:lnTo>
                  <a:pt x="460" y="1140"/>
                </a:lnTo>
                <a:lnTo>
                  <a:pt x="407" y="1160"/>
                </a:lnTo>
                <a:lnTo>
                  <a:pt x="358" y="1185"/>
                </a:lnTo>
                <a:lnTo>
                  <a:pt x="312" y="1218"/>
                </a:lnTo>
                <a:lnTo>
                  <a:pt x="269" y="1255"/>
                </a:lnTo>
                <a:lnTo>
                  <a:pt x="230" y="1300"/>
                </a:lnTo>
                <a:lnTo>
                  <a:pt x="197" y="1348"/>
                </a:lnTo>
                <a:lnTo>
                  <a:pt x="169" y="1405"/>
                </a:lnTo>
                <a:lnTo>
                  <a:pt x="148" y="1465"/>
                </a:lnTo>
                <a:lnTo>
                  <a:pt x="134" y="1533"/>
                </a:lnTo>
                <a:lnTo>
                  <a:pt x="129" y="1605"/>
                </a:lnTo>
                <a:lnTo>
                  <a:pt x="132" y="1683"/>
                </a:lnTo>
                <a:lnTo>
                  <a:pt x="144" y="1759"/>
                </a:lnTo>
                <a:lnTo>
                  <a:pt x="166" y="1829"/>
                </a:lnTo>
                <a:lnTo>
                  <a:pt x="191" y="1895"/>
                </a:lnTo>
                <a:lnTo>
                  <a:pt x="222" y="1959"/>
                </a:lnTo>
                <a:lnTo>
                  <a:pt x="259" y="2018"/>
                </a:lnTo>
                <a:lnTo>
                  <a:pt x="298" y="2074"/>
                </a:lnTo>
                <a:lnTo>
                  <a:pt x="341" y="2127"/>
                </a:lnTo>
                <a:lnTo>
                  <a:pt x="384" y="2177"/>
                </a:lnTo>
                <a:lnTo>
                  <a:pt x="428" y="2224"/>
                </a:lnTo>
                <a:lnTo>
                  <a:pt x="469" y="2271"/>
                </a:lnTo>
                <a:lnTo>
                  <a:pt x="506" y="2310"/>
                </a:lnTo>
                <a:lnTo>
                  <a:pt x="541" y="2347"/>
                </a:lnTo>
                <a:lnTo>
                  <a:pt x="582" y="2397"/>
                </a:lnTo>
                <a:lnTo>
                  <a:pt x="613" y="2446"/>
                </a:lnTo>
                <a:lnTo>
                  <a:pt x="637" y="2495"/>
                </a:lnTo>
                <a:lnTo>
                  <a:pt x="652" y="2539"/>
                </a:lnTo>
                <a:lnTo>
                  <a:pt x="699" y="2526"/>
                </a:lnTo>
                <a:lnTo>
                  <a:pt x="757" y="2514"/>
                </a:lnTo>
                <a:lnTo>
                  <a:pt x="826" y="2498"/>
                </a:lnTo>
                <a:lnTo>
                  <a:pt x="904" y="2485"/>
                </a:lnTo>
                <a:lnTo>
                  <a:pt x="991" y="2471"/>
                </a:lnTo>
                <a:lnTo>
                  <a:pt x="1089" y="2460"/>
                </a:lnTo>
                <a:lnTo>
                  <a:pt x="1196" y="2450"/>
                </a:lnTo>
                <a:lnTo>
                  <a:pt x="1312" y="2442"/>
                </a:lnTo>
                <a:lnTo>
                  <a:pt x="1437" y="2438"/>
                </a:lnTo>
                <a:lnTo>
                  <a:pt x="1437" y="2395"/>
                </a:lnTo>
                <a:lnTo>
                  <a:pt x="1439" y="2343"/>
                </a:lnTo>
                <a:lnTo>
                  <a:pt x="1441" y="2279"/>
                </a:lnTo>
                <a:lnTo>
                  <a:pt x="1435" y="2160"/>
                </a:lnTo>
                <a:lnTo>
                  <a:pt x="1421" y="2049"/>
                </a:lnTo>
                <a:lnTo>
                  <a:pt x="1404" y="1946"/>
                </a:lnTo>
                <a:lnTo>
                  <a:pt x="1381" y="1850"/>
                </a:lnTo>
                <a:lnTo>
                  <a:pt x="1351" y="1761"/>
                </a:lnTo>
                <a:lnTo>
                  <a:pt x="1318" y="1679"/>
                </a:lnTo>
                <a:lnTo>
                  <a:pt x="1281" y="1603"/>
                </a:lnTo>
                <a:lnTo>
                  <a:pt x="1242" y="1533"/>
                </a:lnTo>
                <a:lnTo>
                  <a:pt x="1200" y="1471"/>
                </a:lnTo>
                <a:lnTo>
                  <a:pt x="1153" y="1413"/>
                </a:lnTo>
                <a:lnTo>
                  <a:pt x="1106" y="1362"/>
                </a:lnTo>
                <a:lnTo>
                  <a:pt x="1057" y="1315"/>
                </a:lnTo>
                <a:lnTo>
                  <a:pt x="1007" y="1274"/>
                </a:lnTo>
                <a:lnTo>
                  <a:pt x="958" y="1239"/>
                </a:lnTo>
                <a:lnTo>
                  <a:pt x="907" y="1208"/>
                </a:lnTo>
                <a:lnTo>
                  <a:pt x="857" y="1183"/>
                </a:lnTo>
                <a:lnTo>
                  <a:pt x="808" y="1162"/>
                </a:lnTo>
                <a:lnTo>
                  <a:pt x="761" y="1146"/>
                </a:lnTo>
                <a:lnTo>
                  <a:pt x="717" y="1132"/>
                </a:lnTo>
                <a:lnTo>
                  <a:pt x="674" y="1125"/>
                </a:lnTo>
                <a:lnTo>
                  <a:pt x="621" y="1119"/>
                </a:lnTo>
                <a:close/>
                <a:moveTo>
                  <a:pt x="2432" y="1117"/>
                </a:moveTo>
                <a:lnTo>
                  <a:pt x="2413" y="1117"/>
                </a:lnTo>
                <a:lnTo>
                  <a:pt x="2399" y="1117"/>
                </a:lnTo>
                <a:lnTo>
                  <a:pt x="2393" y="1117"/>
                </a:lnTo>
                <a:lnTo>
                  <a:pt x="2302" y="1130"/>
                </a:lnTo>
                <a:lnTo>
                  <a:pt x="2220" y="1152"/>
                </a:lnTo>
                <a:lnTo>
                  <a:pt x="2142" y="1181"/>
                </a:lnTo>
                <a:lnTo>
                  <a:pt x="2072" y="1218"/>
                </a:lnTo>
                <a:lnTo>
                  <a:pt x="2006" y="1259"/>
                </a:lnTo>
                <a:lnTo>
                  <a:pt x="1947" y="1308"/>
                </a:lnTo>
                <a:lnTo>
                  <a:pt x="1895" y="1360"/>
                </a:lnTo>
                <a:lnTo>
                  <a:pt x="1846" y="1417"/>
                </a:lnTo>
                <a:lnTo>
                  <a:pt x="1801" y="1477"/>
                </a:lnTo>
                <a:lnTo>
                  <a:pt x="1762" y="1541"/>
                </a:lnTo>
                <a:lnTo>
                  <a:pt x="1729" y="1607"/>
                </a:lnTo>
                <a:lnTo>
                  <a:pt x="1698" y="1675"/>
                </a:lnTo>
                <a:lnTo>
                  <a:pt x="1673" y="1745"/>
                </a:lnTo>
                <a:lnTo>
                  <a:pt x="1649" y="1817"/>
                </a:lnTo>
                <a:lnTo>
                  <a:pt x="1630" y="1887"/>
                </a:lnTo>
                <a:lnTo>
                  <a:pt x="1614" y="1959"/>
                </a:lnTo>
                <a:lnTo>
                  <a:pt x="1601" y="2029"/>
                </a:lnTo>
                <a:lnTo>
                  <a:pt x="1589" y="2098"/>
                </a:lnTo>
                <a:lnTo>
                  <a:pt x="1581" y="2164"/>
                </a:lnTo>
                <a:lnTo>
                  <a:pt x="1575" y="2226"/>
                </a:lnTo>
                <a:lnTo>
                  <a:pt x="1569" y="2286"/>
                </a:lnTo>
                <a:lnTo>
                  <a:pt x="1571" y="2360"/>
                </a:lnTo>
                <a:lnTo>
                  <a:pt x="1569" y="2438"/>
                </a:lnTo>
                <a:lnTo>
                  <a:pt x="1696" y="2444"/>
                </a:lnTo>
                <a:lnTo>
                  <a:pt x="1830" y="2452"/>
                </a:lnTo>
                <a:lnTo>
                  <a:pt x="1971" y="2467"/>
                </a:lnTo>
                <a:lnTo>
                  <a:pt x="2115" y="2487"/>
                </a:lnTo>
                <a:lnTo>
                  <a:pt x="2267" y="2512"/>
                </a:lnTo>
                <a:lnTo>
                  <a:pt x="2422" y="2543"/>
                </a:lnTo>
                <a:lnTo>
                  <a:pt x="2444" y="2491"/>
                </a:lnTo>
                <a:lnTo>
                  <a:pt x="2471" y="2444"/>
                </a:lnTo>
                <a:lnTo>
                  <a:pt x="2500" y="2399"/>
                </a:lnTo>
                <a:lnTo>
                  <a:pt x="2529" y="2356"/>
                </a:lnTo>
                <a:lnTo>
                  <a:pt x="2574" y="2294"/>
                </a:lnTo>
                <a:lnTo>
                  <a:pt x="2592" y="2271"/>
                </a:lnTo>
                <a:lnTo>
                  <a:pt x="2613" y="2240"/>
                </a:lnTo>
                <a:lnTo>
                  <a:pt x="2640" y="2201"/>
                </a:lnTo>
                <a:lnTo>
                  <a:pt x="2672" y="2156"/>
                </a:lnTo>
                <a:lnTo>
                  <a:pt x="2705" y="2105"/>
                </a:lnTo>
                <a:lnTo>
                  <a:pt x="2740" y="2049"/>
                </a:lnTo>
                <a:lnTo>
                  <a:pt x="2775" y="1991"/>
                </a:lnTo>
                <a:lnTo>
                  <a:pt x="2810" y="1926"/>
                </a:lnTo>
                <a:lnTo>
                  <a:pt x="2841" y="1862"/>
                </a:lnTo>
                <a:lnTo>
                  <a:pt x="2868" y="1794"/>
                </a:lnTo>
                <a:lnTo>
                  <a:pt x="2892" y="1726"/>
                </a:lnTo>
                <a:lnTo>
                  <a:pt x="2907" y="1658"/>
                </a:lnTo>
                <a:lnTo>
                  <a:pt x="2917" y="1590"/>
                </a:lnTo>
                <a:lnTo>
                  <a:pt x="2917" y="1522"/>
                </a:lnTo>
                <a:lnTo>
                  <a:pt x="2907" y="1455"/>
                </a:lnTo>
                <a:lnTo>
                  <a:pt x="2886" y="1393"/>
                </a:lnTo>
                <a:lnTo>
                  <a:pt x="2857" y="1335"/>
                </a:lnTo>
                <a:lnTo>
                  <a:pt x="2822" y="1286"/>
                </a:lnTo>
                <a:lnTo>
                  <a:pt x="2785" y="1243"/>
                </a:lnTo>
                <a:lnTo>
                  <a:pt x="2742" y="1210"/>
                </a:lnTo>
                <a:lnTo>
                  <a:pt x="2699" y="1183"/>
                </a:lnTo>
                <a:lnTo>
                  <a:pt x="2656" y="1162"/>
                </a:lnTo>
                <a:lnTo>
                  <a:pt x="2613" y="1144"/>
                </a:lnTo>
                <a:lnTo>
                  <a:pt x="2570" y="1132"/>
                </a:lnTo>
                <a:lnTo>
                  <a:pt x="2529" y="1125"/>
                </a:lnTo>
                <a:lnTo>
                  <a:pt x="2492" y="1119"/>
                </a:lnTo>
                <a:lnTo>
                  <a:pt x="2459" y="1117"/>
                </a:lnTo>
                <a:lnTo>
                  <a:pt x="2432" y="1117"/>
                </a:lnTo>
                <a:close/>
                <a:moveTo>
                  <a:pt x="1515" y="862"/>
                </a:moveTo>
                <a:lnTo>
                  <a:pt x="1509" y="862"/>
                </a:lnTo>
                <a:lnTo>
                  <a:pt x="1503" y="864"/>
                </a:lnTo>
                <a:lnTo>
                  <a:pt x="1497" y="864"/>
                </a:lnTo>
                <a:lnTo>
                  <a:pt x="1492" y="862"/>
                </a:lnTo>
                <a:lnTo>
                  <a:pt x="1449" y="868"/>
                </a:lnTo>
                <a:lnTo>
                  <a:pt x="1406" y="879"/>
                </a:lnTo>
                <a:lnTo>
                  <a:pt x="1365" y="897"/>
                </a:lnTo>
                <a:lnTo>
                  <a:pt x="1328" y="924"/>
                </a:lnTo>
                <a:lnTo>
                  <a:pt x="1293" y="957"/>
                </a:lnTo>
                <a:lnTo>
                  <a:pt x="1266" y="996"/>
                </a:lnTo>
                <a:lnTo>
                  <a:pt x="1244" y="1043"/>
                </a:lnTo>
                <a:lnTo>
                  <a:pt x="1231" y="1090"/>
                </a:lnTo>
                <a:lnTo>
                  <a:pt x="1221" y="1138"/>
                </a:lnTo>
                <a:lnTo>
                  <a:pt x="1217" y="1185"/>
                </a:lnTo>
                <a:lnTo>
                  <a:pt x="1213" y="1228"/>
                </a:lnTo>
                <a:lnTo>
                  <a:pt x="1213" y="1263"/>
                </a:lnTo>
                <a:lnTo>
                  <a:pt x="1215" y="1290"/>
                </a:lnTo>
                <a:lnTo>
                  <a:pt x="1266" y="1348"/>
                </a:lnTo>
                <a:lnTo>
                  <a:pt x="1316" y="1415"/>
                </a:lnTo>
                <a:lnTo>
                  <a:pt x="1363" y="1485"/>
                </a:lnTo>
                <a:lnTo>
                  <a:pt x="1406" y="1564"/>
                </a:lnTo>
                <a:lnTo>
                  <a:pt x="1447" y="1648"/>
                </a:lnTo>
                <a:lnTo>
                  <a:pt x="1482" y="1741"/>
                </a:lnTo>
                <a:lnTo>
                  <a:pt x="1511" y="1841"/>
                </a:lnTo>
                <a:lnTo>
                  <a:pt x="1536" y="1755"/>
                </a:lnTo>
                <a:lnTo>
                  <a:pt x="1566" y="1669"/>
                </a:lnTo>
                <a:lnTo>
                  <a:pt x="1601" y="1584"/>
                </a:lnTo>
                <a:lnTo>
                  <a:pt x="1642" y="1502"/>
                </a:lnTo>
                <a:lnTo>
                  <a:pt x="1688" y="1420"/>
                </a:lnTo>
                <a:lnTo>
                  <a:pt x="1743" y="1343"/>
                </a:lnTo>
                <a:lnTo>
                  <a:pt x="1803" y="1271"/>
                </a:lnTo>
                <a:lnTo>
                  <a:pt x="1809" y="1206"/>
                </a:lnTo>
                <a:lnTo>
                  <a:pt x="1809" y="1146"/>
                </a:lnTo>
                <a:lnTo>
                  <a:pt x="1805" y="1093"/>
                </a:lnTo>
                <a:lnTo>
                  <a:pt x="1793" y="1047"/>
                </a:lnTo>
                <a:lnTo>
                  <a:pt x="1778" y="1004"/>
                </a:lnTo>
                <a:lnTo>
                  <a:pt x="1751" y="967"/>
                </a:lnTo>
                <a:lnTo>
                  <a:pt x="1717" y="932"/>
                </a:lnTo>
                <a:lnTo>
                  <a:pt x="1673" y="903"/>
                </a:lnTo>
                <a:lnTo>
                  <a:pt x="1624" y="881"/>
                </a:lnTo>
                <a:lnTo>
                  <a:pt x="1569" y="866"/>
                </a:lnTo>
                <a:lnTo>
                  <a:pt x="1515" y="862"/>
                </a:lnTo>
                <a:close/>
                <a:moveTo>
                  <a:pt x="1503" y="0"/>
                </a:moveTo>
                <a:lnTo>
                  <a:pt x="1529" y="4"/>
                </a:lnTo>
                <a:lnTo>
                  <a:pt x="1550" y="15"/>
                </a:lnTo>
                <a:lnTo>
                  <a:pt x="1568" y="33"/>
                </a:lnTo>
                <a:lnTo>
                  <a:pt x="1579" y="56"/>
                </a:lnTo>
                <a:lnTo>
                  <a:pt x="1583" y="82"/>
                </a:lnTo>
                <a:lnTo>
                  <a:pt x="1583" y="352"/>
                </a:lnTo>
                <a:lnTo>
                  <a:pt x="1854" y="352"/>
                </a:lnTo>
                <a:lnTo>
                  <a:pt x="1879" y="356"/>
                </a:lnTo>
                <a:lnTo>
                  <a:pt x="1901" y="368"/>
                </a:lnTo>
                <a:lnTo>
                  <a:pt x="1918" y="385"/>
                </a:lnTo>
                <a:lnTo>
                  <a:pt x="1930" y="407"/>
                </a:lnTo>
                <a:lnTo>
                  <a:pt x="1934" y="432"/>
                </a:lnTo>
                <a:lnTo>
                  <a:pt x="1930" y="457"/>
                </a:lnTo>
                <a:lnTo>
                  <a:pt x="1918" y="481"/>
                </a:lnTo>
                <a:lnTo>
                  <a:pt x="1901" y="498"/>
                </a:lnTo>
                <a:lnTo>
                  <a:pt x="1879" y="508"/>
                </a:lnTo>
                <a:lnTo>
                  <a:pt x="1854" y="514"/>
                </a:lnTo>
                <a:lnTo>
                  <a:pt x="1583" y="514"/>
                </a:lnTo>
                <a:lnTo>
                  <a:pt x="1583" y="737"/>
                </a:lnTo>
                <a:lnTo>
                  <a:pt x="1642" y="751"/>
                </a:lnTo>
                <a:lnTo>
                  <a:pt x="1698" y="770"/>
                </a:lnTo>
                <a:lnTo>
                  <a:pt x="1751" y="800"/>
                </a:lnTo>
                <a:lnTo>
                  <a:pt x="1799" y="833"/>
                </a:lnTo>
                <a:lnTo>
                  <a:pt x="1840" y="872"/>
                </a:lnTo>
                <a:lnTo>
                  <a:pt x="1873" y="914"/>
                </a:lnTo>
                <a:lnTo>
                  <a:pt x="1899" y="957"/>
                </a:lnTo>
                <a:lnTo>
                  <a:pt x="1916" y="1004"/>
                </a:lnTo>
                <a:lnTo>
                  <a:pt x="1930" y="1051"/>
                </a:lnTo>
                <a:lnTo>
                  <a:pt x="1936" y="1101"/>
                </a:lnTo>
                <a:lnTo>
                  <a:pt x="1939" y="1150"/>
                </a:lnTo>
                <a:lnTo>
                  <a:pt x="2000" y="1111"/>
                </a:lnTo>
                <a:lnTo>
                  <a:pt x="2066" y="1076"/>
                </a:lnTo>
                <a:lnTo>
                  <a:pt x="2136" y="1045"/>
                </a:lnTo>
                <a:lnTo>
                  <a:pt x="2212" y="1020"/>
                </a:lnTo>
                <a:lnTo>
                  <a:pt x="2292" y="1002"/>
                </a:lnTo>
                <a:lnTo>
                  <a:pt x="2380" y="988"/>
                </a:lnTo>
                <a:lnTo>
                  <a:pt x="2380" y="988"/>
                </a:lnTo>
                <a:lnTo>
                  <a:pt x="2385" y="988"/>
                </a:lnTo>
                <a:lnTo>
                  <a:pt x="2403" y="988"/>
                </a:lnTo>
                <a:lnTo>
                  <a:pt x="2432" y="986"/>
                </a:lnTo>
                <a:lnTo>
                  <a:pt x="2461" y="988"/>
                </a:lnTo>
                <a:lnTo>
                  <a:pt x="2496" y="990"/>
                </a:lnTo>
                <a:lnTo>
                  <a:pt x="2533" y="994"/>
                </a:lnTo>
                <a:lnTo>
                  <a:pt x="2576" y="1002"/>
                </a:lnTo>
                <a:lnTo>
                  <a:pt x="2621" y="1012"/>
                </a:lnTo>
                <a:lnTo>
                  <a:pt x="2666" y="1025"/>
                </a:lnTo>
                <a:lnTo>
                  <a:pt x="2714" y="1045"/>
                </a:lnTo>
                <a:lnTo>
                  <a:pt x="2761" y="1068"/>
                </a:lnTo>
                <a:lnTo>
                  <a:pt x="2808" y="1095"/>
                </a:lnTo>
                <a:lnTo>
                  <a:pt x="2853" y="1130"/>
                </a:lnTo>
                <a:lnTo>
                  <a:pt x="2896" y="1173"/>
                </a:lnTo>
                <a:lnTo>
                  <a:pt x="2936" y="1222"/>
                </a:lnTo>
                <a:lnTo>
                  <a:pt x="2973" y="1276"/>
                </a:lnTo>
                <a:lnTo>
                  <a:pt x="3005" y="1341"/>
                </a:lnTo>
                <a:lnTo>
                  <a:pt x="3030" y="1413"/>
                </a:lnTo>
                <a:lnTo>
                  <a:pt x="3044" y="1487"/>
                </a:lnTo>
                <a:lnTo>
                  <a:pt x="3047" y="1561"/>
                </a:lnTo>
                <a:lnTo>
                  <a:pt x="3042" y="1636"/>
                </a:lnTo>
                <a:lnTo>
                  <a:pt x="3028" y="1710"/>
                </a:lnTo>
                <a:lnTo>
                  <a:pt x="3009" y="1784"/>
                </a:lnTo>
                <a:lnTo>
                  <a:pt x="2983" y="1856"/>
                </a:lnTo>
                <a:lnTo>
                  <a:pt x="2952" y="1926"/>
                </a:lnTo>
                <a:lnTo>
                  <a:pt x="2921" y="1994"/>
                </a:lnTo>
                <a:lnTo>
                  <a:pt x="2884" y="2059"/>
                </a:lnTo>
                <a:lnTo>
                  <a:pt x="2849" y="2121"/>
                </a:lnTo>
                <a:lnTo>
                  <a:pt x="2814" y="2177"/>
                </a:lnTo>
                <a:lnTo>
                  <a:pt x="2779" y="2228"/>
                </a:lnTo>
                <a:lnTo>
                  <a:pt x="2746" y="2275"/>
                </a:lnTo>
                <a:lnTo>
                  <a:pt x="2718" y="2316"/>
                </a:lnTo>
                <a:lnTo>
                  <a:pt x="2697" y="2343"/>
                </a:lnTo>
                <a:lnTo>
                  <a:pt x="2681" y="2366"/>
                </a:lnTo>
                <a:lnTo>
                  <a:pt x="2635" y="2432"/>
                </a:lnTo>
                <a:lnTo>
                  <a:pt x="2607" y="2469"/>
                </a:lnTo>
                <a:lnTo>
                  <a:pt x="2584" y="2504"/>
                </a:lnTo>
                <a:lnTo>
                  <a:pt x="2565" y="2539"/>
                </a:lnTo>
                <a:lnTo>
                  <a:pt x="2547" y="2574"/>
                </a:lnTo>
                <a:lnTo>
                  <a:pt x="2535" y="2613"/>
                </a:lnTo>
                <a:lnTo>
                  <a:pt x="2528" y="2656"/>
                </a:lnTo>
                <a:lnTo>
                  <a:pt x="2528" y="2701"/>
                </a:lnTo>
                <a:lnTo>
                  <a:pt x="2535" y="2753"/>
                </a:lnTo>
                <a:lnTo>
                  <a:pt x="2547" y="2816"/>
                </a:lnTo>
                <a:lnTo>
                  <a:pt x="2557" y="2868"/>
                </a:lnTo>
                <a:lnTo>
                  <a:pt x="2565" y="2915"/>
                </a:lnTo>
                <a:lnTo>
                  <a:pt x="2572" y="2952"/>
                </a:lnTo>
                <a:lnTo>
                  <a:pt x="2576" y="2979"/>
                </a:lnTo>
                <a:lnTo>
                  <a:pt x="2592" y="2995"/>
                </a:lnTo>
                <a:lnTo>
                  <a:pt x="2602" y="3014"/>
                </a:lnTo>
                <a:lnTo>
                  <a:pt x="2605" y="3036"/>
                </a:lnTo>
                <a:lnTo>
                  <a:pt x="2607" y="3055"/>
                </a:lnTo>
                <a:lnTo>
                  <a:pt x="2607" y="3076"/>
                </a:lnTo>
                <a:lnTo>
                  <a:pt x="2600" y="3104"/>
                </a:lnTo>
                <a:lnTo>
                  <a:pt x="2580" y="3127"/>
                </a:lnTo>
                <a:lnTo>
                  <a:pt x="2549" y="3150"/>
                </a:lnTo>
                <a:lnTo>
                  <a:pt x="2508" y="3172"/>
                </a:lnTo>
                <a:lnTo>
                  <a:pt x="2457" y="3191"/>
                </a:lnTo>
                <a:lnTo>
                  <a:pt x="2401" y="3209"/>
                </a:lnTo>
                <a:lnTo>
                  <a:pt x="2339" y="3224"/>
                </a:lnTo>
                <a:lnTo>
                  <a:pt x="2271" y="3238"/>
                </a:lnTo>
                <a:lnTo>
                  <a:pt x="2198" y="3252"/>
                </a:lnTo>
                <a:lnTo>
                  <a:pt x="2123" y="3263"/>
                </a:lnTo>
                <a:lnTo>
                  <a:pt x="2047" y="3273"/>
                </a:lnTo>
                <a:lnTo>
                  <a:pt x="1971" y="3281"/>
                </a:lnTo>
                <a:lnTo>
                  <a:pt x="1895" y="3287"/>
                </a:lnTo>
                <a:lnTo>
                  <a:pt x="1821" y="3292"/>
                </a:lnTo>
                <a:lnTo>
                  <a:pt x="1751" y="3298"/>
                </a:lnTo>
                <a:lnTo>
                  <a:pt x="1684" y="3302"/>
                </a:lnTo>
                <a:lnTo>
                  <a:pt x="1624" y="3304"/>
                </a:lnTo>
                <a:lnTo>
                  <a:pt x="1571" y="3304"/>
                </a:lnTo>
                <a:lnTo>
                  <a:pt x="1527" y="3306"/>
                </a:lnTo>
                <a:lnTo>
                  <a:pt x="1482" y="3306"/>
                </a:lnTo>
                <a:lnTo>
                  <a:pt x="1429" y="3304"/>
                </a:lnTo>
                <a:lnTo>
                  <a:pt x="1369" y="3304"/>
                </a:lnTo>
                <a:lnTo>
                  <a:pt x="1303" y="3302"/>
                </a:lnTo>
                <a:lnTo>
                  <a:pt x="1233" y="3298"/>
                </a:lnTo>
                <a:lnTo>
                  <a:pt x="1159" y="3294"/>
                </a:lnTo>
                <a:lnTo>
                  <a:pt x="1083" y="3288"/>
                </a:lnTo>
                <a:lnTo>
                  <a:pt x="1007" y="3283"/>
                </a:lnTo>
                <a:lnTo>
                  <a:pt x="929" y="3275"/>
                </a:lnTo>
                <a:lnTo>
                  <a:pt x="853" y="3265"/>
                </a:lnTo>
                <a:lnTo>
                  <a:pt x="781" y="3253"/>
                </a:lnTo>
                <a:lnTo>
                  <a:pt x="711" y="3240"/>
                </a:lnTo>
                <a:lnTo>
                  <a:pt x="646" y="3222"/>
                </a:lnTo>
                <a:lnTo>
                  <a:pt x="588" y="3205"/>
                </a:lnTo>
                <a:lnTo>
                  <a:pt x="537" y="3183"/>
                </a:lnTo>
                <a:lnTo>
                  <a:pt x="495" y="3160"/>
                </a:lnTo>
                <a:lnTo>
                  <a:pt x="461" y="3135"/>
                </a:lnTo>
                <a:lnTo>
                  <a:pt x="460" y="3133"/>
                </a:lnTo>
                <a:lnTo>
                  <a:pt x="454" y="3129"/>
                </a:lnTo>
                <a:lnTo>
                  <a:pt x="446" y="3121"/>
                </a:lnTo>
                <a:lnTo>
                  <a:pt x="438" y="3109"/>
                </a:lnTo>
                <a:lnTo>
                  <a:pt x="432" y="3090"/>
                </a:lnTo>
                <a:lnTo>
                  <a:pt x="428" y="3063"/>
                </a:lnTo>
                <a:lnTo>
                  <a:pt x="432" y="3039"/>
                </a:lnTo>
                <a:lnTo>
                  <a:pt x="442" y="3016"/>
                </a:lnTo>
                <a:lnTo>
                  <a:pt x="534" y="2687"/>
                </a:lnTo>
                <a:lnTo>
                  <a:pt x="534" y="2683"/>
                </a:lnTo>
                <a:lnTo>
                  <a:pt x="537" y="2670"/>
                </a:lnTo>
                <a:lnTo>
                  <a:pt x="539" y="2652"/>
                </a:lnTo>
                <a:lnTo>
                  <a:pt x="537" y="2627"/>
                </a:lnTo>
                <a:lnTo>
                  <a:pt x="534" y="2596"/>
                </a:lnTo>
                <a:lnTo>
                  <a:pt x="524" y="2561"/>
                </a:lnTo>
                <a:lnTo>
                  <a:pt x="506" y="2522"/>
                </a:lnTo>
                <a:lnTo>
                  <a:pt x="481" y="2479"/>
                </a:lnTo>
                <a:lnTo>
                  <a:pt x="444" y="2432"/>
                </a:lnTo>
                <a:lnTo>
                  <a:pt x="411" y="2397"/>
                </a:lnTo>
                <a:lnTo>
                  <a:pt x="376" y="2358"/>
                </a:lnTo>
                <a:lnTo>
                  <a:pt x="335" y="2316"/>
                </a:lnTo>
                <a:lnTo>
                  <a:pt x="292" y="2269"/>
                </a:lnTo>
                <a:lnTo>
                  <a:pt x="249" y="2218"/>
                </a:lnTo>
                <a:lnTo>
                  <a:pt x="206" y="2166"/>
                </a:lnTo>
                <a:lnTo>
                  <a:pt x="166" y="2109"/>
                </a:lnTo>
                <a:lnTo>
                  <a:pt x="127" y="2049"/>
                </a:lnTo>
                <a:lnTo>
                  <a:pt x="92" y="1985"/>
                </a:lnTo>
                <a:lnTo>
                  <a:pt x="60" y="1917"/>
                </a:lnTo>
                <a:lnTo>
                  <a:pt x="35" y="1845"/>
                </a:lnTo>
                <a:lnTo>
                  <a:pt x="16" y="1769"/>
                </a:lnTo>
                <a:lnTo>
                  <a:pt x="4" y="1689"/>
                </a:lnTo>
                <a:lnTo>
                  <a:pt x="0" y="1603"/>
                </a:lnTo>
                <a:lnTo>
                  <a:pt x="6" y="1522"/>
                </a:lnTo>
                <a:lnTo>
                  <a:pt x="19" y="1448"/>
                </a:lnTo>
                <a:lnTo>
                  <a:pt x="39" y="1378"/>
                </a:lnTo>
                <a:lnTo>
                  <a:pt x="68" y="1313"/>
                </a:lnTo>
                <a:lnTo>
                  <a:pt x="101" y="1255"/>
                </a:lnTo>
                <a:lnTo>
                  <a:pt x="140" y="1202"/>
                </a:lnTo>
                <a:lnTo>
                  <a:pt x="185" y="1156"/>
                </a:lnTo>
                <a:lnTo>
                  <a:pt x="232" y="1115"/>
                </a:lnTo>
                <a:lnTo>
                  <a:pt x="284" y="1080"/>
                </a:lnTo>
                <a:lnTo>
                  <a:pt x="339" y="1049"/>
                </a:lnTo>
                <a:lnTo>
                  <a:pt x="397" y="1025"/>
                </a:lnTo>
                <a:lnTo>
                  <a:pt x="456" y="1008"/>
                </a:lnTo>
                <a:lnTo>
                  <a:pt x="514" y="996"/>
                </a:lnTo>
                <a:lnTo>
                  <a:pt x="574" y="990"/>
                </a:lnTo>
                <a:lnTo>
                  <a:pt x="635" y="990"/>
                </a:lnTo>
                <a:lnTo>
                  <a:pt x="695" y="996"/>
                </a:lnTo>
                <a:lnTo>
                  <a:pt x="754" y="1010"/>
                </a:lnTo>
                <a:lnTo>
                  <a:pt x="816" y="1027"/>
                </a:lnTo>
                <a:lnTo>
                  <a:pt x="882" y="1053"/>
                </a:lnTo>
                <a:lnTo>
                  <a:pt x="950" y="1086"/>
                </a:lnTo>
                <a:lnTo>
                  <a:pt x="1018" y="1127"/>
                </a:lnTo>
                <a:lnTo>
                  <a:pt x="1089" y="1175"/>
                </a:lnTo>
                <a:lnTo>
                  <a:pt x="1092" y="1125"/>
                </a:lnTo>
                <a:lnTo>
                  <a:pt x="1102" y="1074"/>
                </a:lnTo>
                <a:lnTo>
                  <a:pt x="1116" y="1021"/>
                </a:lnTo>
                <a:lnTo>
                  <a:pt x="1135" y="969"/>
                </a:lnTo>
                <a:lnTo>
                  <a:pt x="1163" y="918"/>
                </a:lnTo>
                <a:lnTo>
                  <a:pt x="1196" y="874"/>
                </a:lnTo>
                <a:lnTo>
                  <a:pt x="1235" y="833"/>
                </a:lnTo>
                <a:lnTo>
                  <a:pt x="1277" y="798"/>
                </a:lnTo>
                <a:lnTo>
                  <a:pt x="1324" y="772"/>
                </a:lnTo>
                <a:lnTo>
                  <a:pt x="1373" y="753"/>
                </a:lnTo>
                <a:lnTo>
                  <a:pt x="1421" y="739"/>
                </a:lnTo>
                <a:lnTo>
                  <a:pt x="1421" y="514"/>
                </a:lnTo>
                <a:lnTo>
                  <a:pt x="1151" y="514"/>
                </a:lnTo>
                <a:lnTo>
                  <a:pt x="1126" y="508"/>
                </a:lnTo>
                <a:lnTo>
                  <a:pt x="1104" y="498"/>
                </a:lnTo>
                <a:lnTo>
                  <a:pt x="1087" y="481"/>
                </a:lnTo>
                <a:lnTo>
                  <a:pt x="1075" y="457"/>
                </a:lnTo>
                <a:lnTo>
                  <a:pt x="1071" y="432"/>
                </a:lnTo>
                <a:lnTo>
                  <a:pt x="1075" y="407"/>
                </a:lnTo>
                <a:lnTo>
                  <a:pt x="1087" y="385"/>
                </a:lnTo>
                <a:lnTo>
                  <a:pt x="1104" y="368"/>
                </a:lnTo>
                <a:lnTo>
                  <a:pt x="1126" y="356"/>
                </a:lnTo>
                <a:lnTo>
                  <a:pt x="1151" y="352"/>
                </a:lnTo>
                <a:lnTo>
                  <a:pt x="1421" y="352"/>
                </a:lnTo>
                <a:lnTo>
                  <a:pt x="1421" y="82"/>
                </a:lnTo>
                <a:lnTo>
                  <a:pt x="1425" y="56"/>
                </a:lnTo>
                <a:lnTo>
                  <a:pt x="1437" y="33"/>
                </a:lnTo>
                <a:lnTo>
                  <a:pt x="1455" y="15"/>
                </a:lnTo>
                <a:lnTo>
                  <a:pt x="1476" y="4"/>
                </a:lnTo>
                <a:lnTo>
                  <a:pt x="1503" y="0"/>
                </a:lnTo>
                <a:close/>
              </a:path>
            </a:pathLst>
          </a:custGeom>
          <a:solidFill>
            <a:srgbClr val="6A9B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5308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73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0405" y="711180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84717" y="3655774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1514" y="4153912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64546" y="785951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62959" y="3347640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4367" y="3447746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3521" y="795081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2769" y="93655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1047" y="3104250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1191047" y="347195"/>
            <a:ext cx="3684166" cy="3275783"/>
            <a:chOff x="1949391" y="790784"/>
            <a:chExt cx="8290042" cy="6219616"/>
          </a:xfrm>
        </p:grpSpPr>
        <p:grpSp>
          <p:nvGrpSpPr>
            <p:cNvPr id="77" name="Group 76"/>
            <p:cNvGrpSpPr/>
            <p:nvPr/>
          </p:nvGrpSpPr>
          <p:grpSpPr>
            <a:xfrm flipH="1">
              <a:off x="2970611" y="790784"/>
              <a:ext cx="6219616" cy="6219616"/>
              <a:chOff x="2055812" y="1493855"/>
              <a:chExt cx="4829910" cy="4829909"/>
            </a:xfrm>
            <a:solidFill>
              <a:srgbClr val="6A9B6B"/>
            </a:solidFill>
            <a:scene3d>
              <a:camera prst="perspectiveRelaxed" fov="3900000">
                <a:rot lat="17400000" lon="0" rev="0"/>
              </a:camera>
              <a:lightRig rig="threePt" dir="t">
                <a:rot lat="0" lon="0" rev="20400000"/>
              </a:lightRig>
            </a:scene3d>
          </p:grpSpPr>
          <p:sp>
            <p:nvSpPr>
              <p:cNvPr id="118" name="Rectangle 117"/>
              <p:cNvSpPr/>
              <p:nvPr/>
            </p:nvSpPr>
            <p:spPr>
              <a:xfrm>
                <a:off x="2055812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2658714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3261615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3864517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4467417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070319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5673220" y="1493855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6276122" y="20967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2055812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658714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261615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3864517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4467417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070319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673220" y="2699657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76122" y="3302559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2055812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2658714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3261615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3864517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4467417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5070319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5673220" y="3905460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6276122" y="45083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055812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658714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261615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3864517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4467417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070319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673220" y="5111262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6276122" y="5714164"/>
                <a:ext cx="609600" cy="609600"/>
              </a:xfrm>
              <a:prstGeom prst="rect">
                <a:avLst/>
              </a:pr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8" name="Freeform 38"/>
            <p:cNvSpPr>
              <a:spLocks noEditPoints="1"/>
            </p:cNvSpPr>
            <p:nvPr/>
          </p:nvSpPr>
          <p:spPr bwMode="auto">
            <a:xfrm>
              <a:off x="7392183" y="2784434"/>
              <a:ext cx="346875" cy="388799"/>
            </a:xfrm>
            <a:custGeom>
              <a:avLst/>
              <a:gdLst>
                <a:gd name="T0" fmla="*/ 245 w 2780"/>
                <a:gd name="T1" fmla="*/ 1806 h 3116"/>
                <a:gd name="T2" fmla="*/ 182 w 2780"/>
                <a:gd name="T3" fmla="*/ 1916 h 3116"/>
                <a:gd name="T4" fmla="*/ 236 w 2780"/>
                <a:gd name="T5" fmla="*/ 1984 h 3116"/>
                <a:gd name="T6" fmla="*/ 284 w 2780"/>
                <a:gd name="T7" fmla="*/ 1955 h 3116"/>
                <a:gd name="T8" fmla="*/ 297 w 2780"/>
                <a:gd name="T9" fmla="*/ 1851 h 3116"/>
                <a:gd name="T10" fmla="*/ 284 w 2780"/>
                <a:gd name="T11" fmla="*/ 1765 h 3116"/>
                <a:gd name="T12" fmla="*/ 874 w 2780"/>
                <a:gd name="T13" fmla="*/ 958 h 3116"/>
                <a:gd name="T14" fmla="*/ 809 w 2780"/>
                <a:gd name="T15" fmla="*/ 1087 h 3116"/>
                <a:gd name="T16" fmla="*/ 795 w 2780"/>
                <a:gd name="T17" fmla="*/ 1159 h 3116"/>
                <a:gd name="T18" fmla="*/ 992 w 2780"/>
                <a:gd name="T19" fmla="*/ 1066 h 3116"/>
                <a:gd name="T20" fmla="*/ 1055 w 2780"/>
                <a:gd name="T21" fmla="*/ 951 h 3116"/>
                <a:gd name="T22" fmla="*/ 1019 w 2780"/>
                <a:gd name="T23" fmla="*/ 900 h 3116"/>
                <a:gd name="T24" fmla="*/ 1919 w 2780"/>
                <a:gd name="T25" fmla="*/ 951 h 3116"/>
                <a:gd name="T26" fmla="*/ 2211 w 2780"/>
                <a:gd name="T27" fmla="*/ 1402 h 3116"/>
                <a:gd name="T28" fmla="*/ 2376 w 2780"/>
                <a:gd name="T29" fmla="*/ 1885 h 3116"/>
                <a:gd name="T30" fmla="*/ 2451 w 2780"/>
                <a:gd name="T31" fmla="*/ 2318 h 3116"/>
                <a:gd name="T32" fmla="*/ 2471 w 2780"/>
                <a:gd name="T33" fmla="*/ 2617 h 3116"/>
                <a:gd name="T34" fmla="*/ 2486 w 2780"/>
                <a:gd name="T35" fmla="*/ 2554 h 3116"/>
                <a:gd name="T36" fmla="*/ 2466 w 2780"/>
                <a:gd name="T37" fmla="*/ 1921 h 3116"/>
                <a:gd name="T38" fmla="*/ 2335 w 2780"/>
                <a:gd name="T39" fmla="*/ 1448 h 3116"/>
                <a:gd name="T40" fmla="*/ 2140 w 2780"/>
                <a:gd name="T41" fmla="*/ 1112 h 3116"/>
                <a:gd name="T42" fmla="*/ 1932 w 2780"/>
                <a:gd name="T43" fmla="*/ 895 h 3116"/>
                <a:gd name="T44" fmla="*/ 1760 w 2780"/>
                <a:gd name="T45" fmla="*/ 774 h 3116"/>
                <a:gd name="T46" fmla="*/ 1673 w 2780"/>
                <a:gd name="T47" fmla="*/ 731 h 3116"/>
                <a:gd name="T48" fmla="*/ 1359 w 2780"/>
                <a:gd name="T49" fmla="*/ 352 h 3116"/>
                <a:gd name="T50" fmla="*/ 1521 w 2780"/>
                <a:gd name="T51" fmla="*/ 384 h 3116"/>
                <a:gd name="T52" fmla="*/ 1837 w 2780"/>
                <a:gd name="T53" fmla="*/ 505 h 3116"/>
                <a:gd name="T54" fmla="*/ 2214 w 2780"/>
                <a:gd name="T55" fmla="*/ 773 h 3116"/>
                <a:gd name="T56" fmla="*/ 2541 w 2780"/>
                <a:gd name="T57" fmla="*/ 1222 h 3116"/>
                <a:gd name="T58" fmla="*/ 2719 w 2780"/>
                <a:gd name="T59" fmla="*/ 1779 h 3116"/>
                <a:gd name="T60" fmla="*/ 2780 w 2780"/>
                <a:gd name="T61" fmla="*/ 2362 h 3116"/>
                <a:gd name="T62" fmla="*/ 2757 w 2780"/>
                <a:gd name="T63" fmla="*/ 2856 h 3116"/>
                <a:gd name="T64" fmla="*/ 275 w 2780"/>
                <a:gd name="T65" fmla="*/ 3116 h 3116"/>
                <a:gd name="T66" fmla="*/ 408 w 2780"/>
                <a:gd name="T67" fmla="*/ 2735 h 3116"/>
                <a:gd name="T68" fmla="*/ 653 w 2780"/>
                <a:gd name="T69" fmla="*/ 2396 h 3116"/>
                <a:gd name="T70" fmla="*/ 908 w 2780"/>
                <a:gd name="T71" fmla="*/ 2140 h 3116"/>
                <a:gd name="T72" fmla="*/ 1053 w 2780"/>
                <a:gd name="T73" fmla="*/ 2024 h 3116"/>
                <a:gd name="T74" fmla="*/ 1305 w 2780"/>
                <a:gd name="T75" fmla="*/ 1844 h 3116"/>
                <a:gd name="T76" fmla="*/ 1398 w 2780"/>
                <a:gd name="T77" fmla="*/ 1768 h 3116"/>
                <a:gd name="T78" fmla="*/ 1371 w 2780"/>
                <a:gd name="T79" fmla="*/ 1777 h 3116"/>
                <a:gd name="T80" fmla="*/ 1204 w 2780"/>
                <a:gd name="T81" fmla="*/ 1821 h 3116"/>
                <a:gd name="T82" fmla="*/ 971 w 2780"/>
                <a:gd name="T83" fmla="*/ 1772 h 3116"/>
                <a:gd name="T84" fmla="*/ 899 w 2780"/>
                <a:gd name="T85" fmla="*/ 1842 h 3116"/>
                <a:gd name="T86" fmla="*/ 733 w 2780"/>
                <a:gd name="T87" fmla="*/ 2007 h 3116"/>
                <a:gd name="T88" fmla="*/ 588 w 2780"/>
                <a:gd name="T89" fmla="*/ 2171 h 3116"/>
                <a:gd name="T90" fmla="*/ 516 w 2780"/>
                <a:gd name="T91" fmla="*/ 2248 h 3116"/>
                <a:gd name="T92" fmla="*/ 383 w 2780"/>
                <a:gd name="T93" fmla="*/ 2229 h 3116"/>
                <a:gd name="T94" fmla="*/ 266 w 2780"/>
                <a:gd name="T95" fmla="*/ 2160 h 3116"/>
                <a:gd name="T96" fmla="*/ 200 w 2780"/>
                <a:gd name="T97" fmla="*/ 2146 h 3116"/>
                <a:gd name="T98" fmla="*/ 56 w 2780"/>
                <a:gd name="T99" fmla="*/ 2074 h 3116"/>
                <a:gd name="T100" fmla="*/ 2 w 2780"/>
                <a:gd name="T101" fmla="*/ 1901 h 3116"/>
                <a:gd name="T102" fmla="*/ 72 w 2780"/>
                <a:gd name="T103" fmla="*/ 1711 h 3116"/>
                <a:gd name="T104" fmla="*/ 151 w 2780"/>
                <a:gd name="T105" fmla="*/ 1556 h 3116"/>
                <a:gd name="T106" fmla="*/ 281 w 2780"/>
                <a:gd name="T107" fmla="*/ 1324 h 3116"/>
                <a:gd name="T108" fmla="*/ 406 w 2780"/>
                <a:gd name="T109" fmla="*/ 1105 h 3116"/>
                <a:gd name="T110" fmla="*/ 475 w 2780"/>
                <a:gd name="T111" fmla="*/ 985 h 3116"/>
                <a:gd name="T112" fmla="*/ 724 w 2780"/>
                <a:gd name="T113" fmla="*/ 174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0" h="3116">
                  <a:moveTo>
                    <a:pt x="284" y="1765"/>
                  </a:moveTo>
                  <a:lnTo>
                    <a:pt x="281" y="1768"/>
                  </a:lnTo>
                  <a:lnTo>
                    <a:pt x="272" y="1777"/>
                  </a:lnTo>
                  <a:lnTo>
                    <a:pt x="259" y="1790"/>
                  </a:lnTo>
                  <a:lnTo>
                    <a:pt x="245" y="1806"/>
                  </a:lnTo>
                  <a:lnTo>
                    <a:pt x="229" y="1826"/>
                  </a:lnTo>
                  <a:lnTo>
                    <a:pt x="214" y="1847"/>
                  </a:lnTo>
                  <a:lnTo>
                    <a:pt x="200" y="1871"/>
                  </a:lnTo>
                  <a:lnTo>
                    <a:pt x="189" y="1894"/>
                  </a:lnTo>
                  <a:lnTo>
                    <a:pt x="182" y="1916"/>
                  </a:lnTo>
                  <a:lnTo>
                    <a:pt x="182" y="1937"/>
                  </a:lnTo>
                  <a:lnTo>
                    <a:pt x="189" y="1955"/>
                  </a:lnTo>
                  <a:lnTo>
                    <a:pt x="203" y="1975"/>
                  </a:lnTo>
                  <a:lnTo>
                    <a:pt x="220" y="1982"/>
                  </a:lnTo>
                  <a:lnTo>
                    <a:pt x="236" y="1984"/>
                  </a:lnTo>
                  <a:lnTo>
                    <a:pt x="250" y="1980"/>
                  </a:lnTo>
                  <a:lnTo>
                    <a:pt x="264" y="1973"/>
                  </a:lnTo>
                  <a:lnTo>
                    <a:pt x="273" y="1964"/>
                  </a:lnTo>
                  <a:lnTo>
                    <a:pt x="281" y="1959"/>
                  </a:lnTo>
                  <a:lnTo>
                    <a:pt x="284" y="1955"/>
                  </a:lnTo>
                  <a:lnTo>
                    <a:pt x="291" y="1945"/>
                  </a:lnTo>
                  <a:lnTo>
                    <a:pt x="297" y="1927"/>
                  </a:lnTo>
                  <a:lnTo>
                    <a:pt x="299" y="1903"/>
                  </a:lnTo>
                  <a:lnTo>
                    <a:pt x="299" y="1878"/>
                  </a:lnTo>
                  <a:lnTo>
                    <a:pt x="297" y="1851"/>
                  </a:lnTo>
                  <a:lnTo>
                    <a:pt x="293" y="1826"/>
                  </a:lnTo>
                  <a:lnTo>
                    <a:pt x="290" y="1803"/>
                  </a:lnTo>
                  <a:lnTo>
                    <a:pt x="288" y="1783"/>
                  </a:lnTo>
                  <a:lnTo>
                    <a:pt x="284" y="1770"/>
                  </a:lnTo>
                  <a:lnTo>
                    <a:pt x="284" y="1765"/>
                  </a:lnTo>
                  <a:close/>
                  <a:moveTo>
                    <a:pt x="981" y="900"/>
                  </a:moveTo>
                  <a:lnTo>
                    <a:pt x="949" y="907"/>
                  </a:lnTo>
                  <a:lnTo>
                    <a:pt x="920" y="920"/>
                  </a:lnTo>
                  <a:lnTo>
                    <a:pt x="895" y="936"/>
                  </a:lnTo>
                  <a:lnTo>
                    <a:pt x="874" y="958"/>
                  </a:lnTo>
                  <a:lnTo>
                    <a:pt x="856" y="983"/>
                  </a:lnTo>
                  <a:lnTo>
                    <a:pt x="839" y="1008"/>
                  </a:lnTo>
                  <a:lnTo>
                    <a:pt x="827" y="1035"/>
                  </a:lnTo>
                  <a:lnTo>
                    <a:pt x="818" y="1062"/>
                  </a:lnTo>
                  <a:lnTo>
                    <a:pt x="809" y="1087"/>
                  </a:lnTo>
                  <a:lnTo>
                    <a:pt x="804" y="1111"/>
                  </a:lnTo>
                  <a:lnTo>
                    <a:pt x="800" y="1130"/>
                  </a:lnTo>
                  <a:lnTo>
                    <a:pt x="796" y="1145"/>
                  </a:lnTo>
                  <a:lnTo>
                    <a:pt x="796" y="1155"/>
                  </a:lnTo>
                  <a:lnTo>
                    <a:pt x="795" y="1159"/>
                  </a:lnTo>
                  <a:lnTo>
                    <a:pt x="848" y="1146"/>
                  </a:lnTo>
                  <a:lnTo>
                    <a:pt x="895" y="1130"/>
                  </a:lnTo>
                  <a:lnTo>
                    <a:pt x="933" y="1111"/>
                  </a:lnTo>
                  <a:lnTo>
                    <a:pt x="965" y="1089"/>
                  </a:lnTo>
                  <a:lnTo>
                    <a:pt x="992" y="1066"/>
                  </a:lnTo>
                  <a:lnTo>
                    <a:pt x="1014" y="1040"/>
                  </a:lnTo>
                  <a:lnTo>
                    <a:pt x="1030" y="1015"/>
                  </a:lnTo>
                  <a:lnTo>
                    <a:pt x="1041" y="992"/>
                  </a:lnTo>
                  <a:lnTo>
                    <a:pt x="1050" y="970"/>
                  </a:lnTo>
                  <a:lnTo>
                    <a:pt x="1055" y="951"/>
                  </a:lnTo>
                  <a:lnTo>
                    <a:pt x="1059" y="933"/>
                  </a:lnTo>
                  <a:lnTo>
                    <a:pt x="1061" y="920"/>
                  </a:lnTo>
                  <a:lnTo>
                    <a:pt x="1061" y="911"/>
                  </a:lnTo>
                  <a:lnTo>
                    <a:pt x="1061" y="909"/>
                  </a:lnTo>
                  <a:lnTo>
                    <a:pt x="1019" y="900"/>
                  </a:lnTo>
                  <a:lnTo>
                    <a:pt x="981" y="900"/>
                  </a:lnTo>
                  <a:close/>
                  <a:moveTo>
                    <a:pt x="1671" y="730"/>
                  </a:moveTo>
                  <a:lnTo>
                    <a:pt x="1761" y="798"/>
                  </a:lnTo>
                  <a:lnTo>
                    <a:pt x="1844" y="872"/>
                  </a:lnTo>
                  <a:lnTo>
                    <a:pt x="1919" y="951"/>
                  </a:lnTo>
                  <a:lnTo>
                    <a:pt x="1990" y="1033"/>
                  </a:lnTo>
                  <a:lnTo>
                    <a:pt x="2052" y="1121"/>
                  </a:lnTo>
                  <a:lnTo>
                    <a:pt x="2112" y="1213"/>
                  </a:lnTo>
                  <a:lnTo>
                    <a:pt x="2164" y="1306"/>
                  </a:lnTo>
                  <a:lnTo>
                    <a:pt x="2211" y="1402"/>
                  </a:lnTo>
                  <a:lnTo>
                    <a:pt x="2252" y="1499"/>
                  </a:lnTo>
                  <a:lnTo>
                    <a:pt x="2290" y="1596"/>
                  </a:lnTo>
                  <a:lnTo>
                    <a:pt x="2322" y="1693"/>
                  </a:lnTo>
                  <a:lnTo>
                    <a:pt x="2351" y="1790"/>
                  </a:lnTo>
                  <a:lnTo>
                    <a:pt x="2376" y="1885"/>
                  </a:lnTo>
                  <a:lnTo>
                    <a:pt x="2397" y="1979"/>
                  </a:lnTo>
                  <a:lnTo>
                    <a:pt x="2415" y="2070"/>
                  </a:lnTo>
                  <a:lnTo>
                    <a:pt x="2430" y="2157"/>
                  </a:lnTo>
                  <a:lnTo>
                    <a:pt x="2441" y="2239"/>
                  </a:lnTo>
                  <a:lnTo>
                    <a:pt x="2451" y="2318"/>
                  </a:lnTo>
                  <a:lnTo>
                    <a:pt x="2459" y="2392"/>
                  </a:lnTo>
                  <a:lnTo>
                    <a:pt x="2464" y="2459"/>
                  </a:lnTo>
                  <a:lnTo>
                    <a:pt x="2468" y="2518"/>
                  </a:lnTo>
                  <a:lnTo>
                    <a:pt x="2469" y="2572"/>
                  </a:lnTo>
                  <a:lnTo>
                    <a:pt x="2471" y="2617"/>
                  </a:lnTo>
                  <a:lnTo>
                    <a:pt x="2473" y="2653"/>
                  </a:lnTo>
                  <a:lnTo>
                    <a:pt x="2473" y="2678"/>
                  </a:lnTo>
                  <a:lnTo>
                    <a:pt x="2471" y="2694"/>
                  </a:lnTo>
                  <a:lnTo>
                    <a:pt x="2471" y="2701"/>
                  </a:lnTo>
                  <a:lnTo>
                    <a:pt x="2486" y="2554"/>
                  </a:lnTo>
                  <a:lnTo>
                    <a:pt x="2493" y="2414"/>
                  </a:lnTo>
                  <a:lnTo>
                    <a:pt x="2495" y="2281"/>
                  </a:lnTo>
                  <a:lnTo>
                    <a:pt x="2489" y="2155"/>
                  </a:lnTo>
                  <a:lnTo>
                    <a:pt x="2480" y="2034"/>
                  </a:lnTo>
                  <a:lnTo>
                    <a:pt x="2466" y="1921"/>
                  </a:lnTo>
                  <a:lnTo>
                    <a:pt x="2446" y="1815"/>
                  </a:lnTo>
                  <a:lnTo>
                    <a:pt x="2424" y="1714"/>
                  </a:lnTo>
                  <a:lnTo>
                    <a:pt x="2397" y="1619"/>
                  </a:lnTo>
                  <a:lnTo>
                    <a:pt x="2367" y="1531"/>
                  </a:lnTo>
                  <a:lnTo>
                    <a:pt x="2335" y="1448"/>
                  </a:lnTo>
                  <a:lnTo>
                    <a:pt x="2299" y="1371"/>
                  </a:lnTo>
                  <a:lnTo>
                    <a:pt x="2261" y="1297"/>
                  </a:lnTo>
                  <a:lnTo>
                    <a:pt x="2221" y="1231"/>
                  </a:lnTo>
                  <a:lnTo>
                    <a:pt x="2182" y="1170"/>
                  </a:lnTo>
                  <a:lnTo>
                    <a:pt x="2140" y="1112"/>
                  </a:lnTo>
                  <a:lnTo>
                    <a:pt x="2097" y="1060"/>
                  </a:lnTo>
                  <a:lnTo>
                    <a:pt x="2056" y="1012"/>
                  </a:lnTo>
                  <a:lnTo>
                    <a:pt x="2013" y="969"/>
                  </a:lnTo>
                  <a:lnTo>
                    <a:pt x="1972" y="929"/>
                  </a:lnTo>
                  <a:lnTo>
                    <a:pt x="1932" y="895"/>
                  </a:lnTo>
                  <a:lnTo>
                    <a:pt x="1893" y="863"/>
                  </a:lnTo>
                  <a:lnTo>
                    <a:pt x="1857" y="836"/>
                  </a:lnTo>
                  <a:lnTo>
                    <a:pt x="1822" y="812"/>
                  </a:lnTo>
                  <a:lnTo>
                    <a:pt x="1790" y="792"/>
                  </a:lnTo>
                  <a:lnTo>
                    <a:pt x="1760" y="774"/>
                  </a:lnTo>
                  <a:lnTo>
                    <a:pt x="1734" y="760"/>
                  </a:lnTo>
                  <a:lnTo>
                    <a:pt x="1713" y="749"/>
                  </a:lnTo>
                  <a:lnTo>
                    <a:pt x="1695" y="740"/>
                  </a:lnTo>
                  <a:lnTo>
                    <a:pt x="1682" y="735"/>
                  </a:lnTo>
                  <a:lnTo>
                    <a:pt x="1673" y="731"/>
                  </a:lnTo>
                  <a:lnTo>
                    <a:pt x="1671" y="730"/>
                  </a:lnTo>
                  <a:close/>
                  <a:moveTo>
                    <a:pt x="947" y="0"/>
                  </a:moveTo>
                  <a:lnTo>
                    <a:pt x="1059" y="0"/>
                  </a:lnTo>
                  <a:lnTo>
                    <a:pt x="1355" y="352"/>
                  </a:lnTo>
                  <a:lnTo>
                    <a:pt x="1359" y="352"/>
                  </a:lnTo>
                  <a:lnTo>
                    <a:pt x="1375" y="354"/>
                  </a:lnTo>
                  <a:lnTo>
                    <a:pt x="1400" y="357"/>
                  </a:lnTo>
                  <a:lnTo>
                    <a:pt x="1432" y="363"/>
                  </a:lnTo>
                  <a:lnTo>
                    <a:pt x="1472" y="372"/>
                  </a:lnTo>
                  <a:lnTo>
                    <a:pt x="1521" y="384"/>
                  </a:lnTo>
                  <a:lnTo>
                    <a:pt x="1574" y="399"/>
                  </a:lnTo>
                  <a:lnTo>
                    <a:pt x="1634" y="419"/>
                  </a:lnTo>
                  <a:lnTo>
                    <a:pt x="1697" y="442"/>
                  </a:lnTo>
                  <a:lnTo>
                    <a:pt x="1765" y="471"/>
                  </a:lnTo>
                  <a:lnTo>
                    <a:pt x="1837" y="505"/>
                  </a:lnTo>
                  <a:lnTo>
                    <a:pt x="1910" y="544"/>
                  </a:lnTo>
                  <a:lnTo>
                    <a:pt x="1986" y="591"/>
                  </a:lnTo>
                  <a:lnTo>
                    <a:pt x="2061" y="645"/>
                  </a:lnTo>
                  <a:lnTo>
                    <a:pt x="2139" y="704"/>
                  </a:lnTo>
                  <a:lnTo>
                    <a:pt x="2214" y="773"/>
                  </a:lnTo>
                  <a:lnTo>
                    <a:pt x="2288" y="850"/>
                  </a:lnTo>
                  <a:lnTo>
                    <a:pt x="2362" y="934"/>
                  </a:lnTo>
                  <a:lnTo>
                    <a:pt x="2430" y="1030"/>
                  </a:lnTo>
                  <a:lnTo>
                    <a:pt x="2489" y="1121"/>
                  </a:lnTo>
                  <a:lnTo>
                    <a:pt x="2541" y="1222"/>
                  </a:lnTo>
                  <a:lnTo>
                    <a:pt x="2588" y="1326"/>
                  </a:lnTo>
                  <a:lnTo>
                    <a:pt x="2627" y="1434"/>
                  </a:lnTo>
                  <a:lnTo>
                    <a:pt x="2663" y="1547"/>
                  </a:lnTo>
                  <a:lnTo>
                    <a:pt x="2694" y="1662"/>
                  </a:lnTo>
                  <a:lnTo>
                    <a:pt x="2719" y="1779"/>
                  </a:lnTo>
                  <a:lnTo>
                    <a:pt x="2739" y="1898"/>
                  </a:lnTo>
                  <a:lnTo>
                    <a:pt x="2755" y="2015"/>
                  </a:lnTo>
                  <a:lnTo>
                    <a:pt x="2768" y="2133"/>
                  </a:lnTo>
                  <a:lnTo>
                    <a:pt x="2775" y="2248"/>
                  </a:lnTo>
                  <a:lnTo>
                    <a:pt x="2780" y="2362"/>
                  </a:lnTo>
                  <a:lnTo>
                    <a:pt x="2780" y="2469"/>
                  </a:lnTo>
                  <a:lnTo>
                    <a:pt x="2778" y="2575"/>
                  </a:lnTo>
                  <a:lnTo>
                    <a:pt x="2775" y="2676"/>
                  </a:lnTo>
                  <a:lnTo>
                    <a:pt x="2768" y="2770"/>
                  </a:lnTo>
                  <a:lnTo>
                    <a:pt x="2757" y="2856"/>
                  </a:lnTo>
                  <a:lnTo>
                    <a:pt x="2746" y="2935"/>
                  </a:lnTo>
                  <a:lnTo>
                    <a:pt x="2732" y="3005"/>
                  </a:lnTo>
                  <a:lnTo>
                    <a:pt x="2717" y="3066"/>
                  </a:lnTo>
                  <a:lnTo>
                    <a:pt x="2699" y="3116"/>
                  </a:lnTo>
                  <a:lnTo>
                    <a:pt x="275" y="3116"/>
                  </a:lnTo>
                  <a:lnTo>
                    <a:pt x="288" y="3039"/>
                  </a:lnTo>
                  <a:lnTo>
                    <a:pt x="308" y="2962"/>
                  </a:lnTo>
                  <a:lnTo>
                    <a:pt x="336" y="2885"/>
                  </a:lnTo>
                  <a:lnTo>
                    <a:pt x="369" y="2809"/>
                  </a:lnTo>
                  <a:lnTo>
                    <a:pt x="408" y="2735"/>
                  </a:lnTo>
                  <a:lnTo>
                    <a:pt x="451" y="2662"/>
                  </a:lnTo>
                  <a:lnTo>
                    <a:pt x="498" y="2592"/>
                  </a:lnTo>
                  <a:lnTo>
                    <a:pt x="547" y="2523"/>
                  </a:lnTo>
                  <a:lnTo>
                    <a:pt x="599" y="2459"/>
                  </a:lnTo>
                  <a:lnTo>
                    <a:pt x="653" y="2396"/>
                  </a:lnTo>
                  <a:lnTo>
                    <a:pt x="705" y="2336"/>
                  </a:lnTo>
                  <a:lnTo>
                    <a:pt x="759" y="2281"/>
                  </a:lnTo>
                  <a:lnTo>
                    <a:pt x="811" y="2229"/>
                  </a:lnTo>
                  <a:lnTo>
                    <a:pt x="861" y="2182"/>
                  </a:lnTo>
                  <a:lnTo>
                    <a:pt x="908" y="2140"/>
                  </a:lnTo>
                  <a:lnTo>
                    <a:pt x="951" y="2103"/>
                  </a:lnTo>
                  <a:lnTo>
                    <a:pt x="990" y="2070"/>
                  </a:lnTo>
                  <a:lnTo>
                    <a:pt x="1025" y="2045"/>
                  </a:lnTo>
                  <a:lnTo>
                    <a:pt x="1052" y="2025"/>
                  </a:lnTo>
                  <a:lnTo>
                    <a:pt x="1053" y="2024"/>
                  </a:lnTo>
                  <a:lnTo>
                    <a:pt x="1120" y="1979"/>
                  </a:lnTo>
                  <a:lnTo>
                    <a:pt x="1177" y="1939"/>
                  </a:lnTo>
                  <a:lnTo>
                    <a:pt x="1228" y="1903"/>
                  </a:lnTo>
                  <a:lnTo>
                    <a:pt x="1269" y="1871"/>
                  </a:lnTo>
                  <a:lnTo>
                    <a:pt x="1305" y="1844"/>
                  </a:lnTo>
                  <a:lnTo>
                    <a:pt x="1335" y="1821"/>
                  </a:lnTo>
                  <a:lnTo>
                    <a:pt x="1359" y="1803"/>
                  </a:lnTo>
                  <a:lnTo>
                    <a:pt x="1377" y="1786"/>
                  </a:lnTo>
                  <a:lnTo>
                    <a:pt x="1389" y="1776"/>
                  </a:lnTo>
                  <a:lnTo>
                    <a:pt x="1398" y="1768"/>
                  </a:lnTo>
                  <a:lnTo>
                    <a:pt x="1404" y="1763"/>
                  </a:lnTo>
                  <a:lnTo>
                    <a:pt x="1406" y="1761"/>
                  </a:lnTo>
                  <a:lnTo>
                    <a:pt x="1400" y="1763"/>
                  </a:lnTo>
                  <a:lnTo>
                    <a:pt x="1389" y="1770"/>
                  </a:lnTo>
                  <a:lnTo>
                    <a:pt x="1371" y="1777"/>
                  </a:lnTo>
                  <a:lnTo>
                    <a:pt x="1348" y="1788"/>
                  </a:lnTo>
                  <a:lnTo>
                    <a:pt x="1317" y="1797"/>
                  </a:lnTo>
                  <a:lnTo>
                    <a:pt x="1283" y="1808"/>
                  </a:lnTo>
                  <a:lnTo>
                    <a:pt x="1246" y="1815"/>
                  </a:lnTo>
                  <a:lnTo>
                    <a:pt x="1204" y="1821"/>
                  </a:lnTo>
                  <a:lnTo>
                    <a:pt x="1159" y="1822"/>
                  </a:lnTo>
                  <a:lnTo>
                    <a:pt x="1114" y="1819"/>
                  </a:lnTo>
                  <a:lnTo>
                    <a:pt x="1068" y="1812"/>
                  </a:lnTo>
                  <a:lnTo>
                    <a:pt x="1019" y="1795"/>
                  </a:lnTo>
                  <a:lnTo>
                    <a:pt x="971" y="1772"/>
                  </a:lnTo>
                  <a:lnTo>
                    <a:pt x="967" y="1776"/>
                  </a:lnTo>
                  <a:lnTo>
                    <a:pt x="958" y="1785"/>
                  </a:lnTo>
                  <a:lnTo>
                    <a:pt x="944" y="1799"/>
                  </a:lnTo>
                  <a:lnTo>
                    <a:pt x="922" y="1819"/>
                  </a:lnTo>
                  <a:lnTo>
                    <a:pt x="899" y="1842"/>
                  </a:lnTo>
                  <a:lnTo>
                    <a:pt x="870" y="1869"/>
                  </a:lnTo>
                  <a:lnTo>
                    <a:pt x="839" y="1901"/>
                  </a:lnTo>
                  <a:lnTo>
                    <a:pt x="805" y="1934"/>
                  </a:lnTo>
                  <a:lnTo>
                    <a:pt x="771" y="1970"/>
                  </a:lnTo>
                  <a:lnTo>
                    <a:pt x="733" y="2007"/>
                  </a:lnTo>
                  <a:lnTo>
                    <a:pt x="698" y="2047"/>
                  </a:lnTo>
                  <a:lnTo>
                    <a:pt x="660" y="2087"/>
                  </a:lnTo>
                  <a:lnTo>
                    <a:pt x="624" y="2126"/>
                  </a:lnTo>
                  <a:lnTo>
                    <a:pt x="590" y="2166"/>
                  </a:lnTo>
                  <a:lnTo>
                    <a:pt x="588" y="2171"/>
                  </a:lnTo>
                  <a:lnTo>
                    <a:pt x="581" y="2182"/>
                  </a:lnTo>
                  <a:lnTo>
                    <a:pt x="570" y="2196"/>
                  </a:lnTo>
                  <a:lnTo>
                    <a:pt x="556" y="2214"/>
                  </a:lnTo>
                  <a:lnTo>
                    <a:pt x="538" y="2232"/>
                  </a:lnTo>
                  <a:lnTo>
                    <a:pt x="516" y="2248"/>
                  </a:lnTo>
                  <a:lnTo>
                    <a:pt x="494" y="2261"/>
                  </a:lnTo>
                  <a:lnTo>
                    <a:pt x="469" y="2268"/>
                  </a:lnTo>
                  <a:lnTo>
                    <a:pt x="444" y="2266"/>
                  </a:lnTo>
                  <a:lnTo>
                    <a:pt x="419" y="2254"/>
                  </a:lnTo>
                  <a:lnTo>
                    <a:pt x="383" y="2229"/>
                  </a:lnTo>
                  <a:lnTo>
                    <a:pt x="349" y="2209"/>
                  </a:lnTo>
                  <a:lnTo>
                    <a:pt x="320" y="2191"/>
                  </a:lnTo>
                  <a:lnTo>
                    <a:pt x="297" y="2176"/>
                  </a:lnTo>
                  <a:lnTo>
                    <a:pt x="279" y="2167"/>
                  </a:lnTo>
                  <a:lnTo>
                    <a:pt x="266" y="2160"/>
                  </a:lnTo>
                  <a:lnTo>
                    <a:pt x="263" y="2158"/>
                  </a:lnTo>
                  <a:lnTo>
                    <a:pt x="257" y="2158"/>
                  </a:lnTo>
                  <a:lnTo>
                    <a:pt x="245" y="2157"/>
                  </a:lnTo>
                  <a:lnTo>
                    <a:pt x="225" y="2151"/>
                  </a:lnTo>
                  <a:lnTo>
                    <a:pt x="200" y="2146"/>
                  </a:lnTo>
                  <a:lnTo>
                    <a:pt x="173" y="2139"/>
                  </a:lnTo>
                  <a:lnTo>
                    <a:pt x="142" y="2128"/>
                  </a:lnTo>
                  <a:lnTo>
                    <a:pt x="112" y="2113"/>
                  </a:lnTo>
                  <a:lnTo>
                    <a:pt x="83" y="2096"/>
                  </a:lnTo>
                  <a:lnTo>
                    <a:pt x="56" y="2074"/>
                  </a:lnTo>
                  <a:lnTo>
                    <a:pt x="34" y="2049"/>
                  </a:lnTo>
                  <a:lnTo>
                    <a:pt x="20" y="2018"/>
                  </a:lnTo>
                  <a:lnTo>
                    <a:pt x="6" y="1975"/>
                  </a:lnTo>
                  <a:lnTo>
                    <a:pt x="0" y="1937"/>
                  </a:lnTo>
                  <a:lnTo>
                    <a:pt x="2" y="1901"/>
                  </a:lnTo>
                  <a:lnTo>
                    <a:pt x="9" y="1865"/>
                  </a:lnTo>
                  <a:lnTo>
                    <a:pt x="20" y="1831"/>
                  </a:lnTo>
                  <a:lnTo>
                    <a:pt x="34" y="1794"/>
                  </a:lnTo>
                  <a:lnTo>
                    <a:pt x="52" y="1754"/>
                  </a:lnTo>
                  <a:lnTo>
                    <a:pt x="72" y="1711"/>
                  </a:lnTo>
                  <a:lnTo>
                    <a:pt x="81" y="1691"/>
                  </a:lnTo>
                  <a:lnTo>
                    <a:pt x="96" y="1664"/>
                  </a:lnTo>
                  <a:lnTo>
                    <a:pt x="112" y="1632"/>
                  </a:lnTo>
                  <a:lnTo>
                    <a:pt x="130" y="1596"/>
                  </a:lnTo>
                  <a:lnTo>
                    <a:pt x="151" y="1556"/>
                  </a:lnTo>
                  <a:lnTo>
                    <a:pt x="175" y="1513"/>
                  </a:lnTo>
                  <a:lnTo>
                    <a:pt x="200" y="1468"/>
                  </a:lnTo>
                  <a:lnTo>
                    <a:pt x="227" y="1421"/>
                  </a:lnTo>
                  <a:lnTo>
                    <a:pt x="254" y="1373"/>
                  </a:lnTo>
                  <a:lnTo>
                    <a:pt x="281" y="1324"/>
                  </a:lnTo>
                  <a:lnTo>
                    <a:pt x="308" y="1278"/>
                  </a:lnTo>
                  <a:lnTo>
                    <a:pt x="335" y="1231"/>
                  </a:lnTo>
                  <a:lnTo>
                    <a:pt x="360" y="1186"/>
                  </a:lnTo>
                  <a:lnTo>
                    <a:pt x="383" y="1143"/>
                  </a:lnTo>
                  <a:lnTo>
                    <a:pt x="406" y="1105"/>
                  </a:lnTo>
                  <a:lnTo>
                    <a:pt x="426" y="1071"/>
                  </a:lnTo>
                  <a:lnTo>
                    <a:pt x="442" y="1040"/>
                  </a:lnTo>
                  <a:lnTo>
                    <a:pt x="457" y="1015"/>
                  </a:lnTo>
                  <a:lnTo>
                    <a:pt x="468" y="997"/>
                  </a:lnTo>
                  <a:lnTo>
                    <a:pt x="475" y="985"/>
                  </a:lnTo>
                  <a:lnTo>
                    <a:pt x="477" y="981"/>
                  </a:lnTo>
                  <a:lnTo>
                    <a:pt x="611" y="740"/>
                  </a:lnTo>
                  <a:lnTo>
                    <a:pt x="755" y="584"/>
                  </a:lnTo>
                  <a:lnTo>
                    <a:pt x="651" y="174"/>
                  </a:lnTo>
                  <a:lnTo>
                    <a:pt x="724" y="174"/>
                  </a:lnTo>
                  <a:lnTo>
                    <a:pt x="963" y="347"/>
                  </a:lnTo>
                  <a:lnTo>
                    <a:pt x="999" y="350"/>
                  </a:lnTo>
                  <a:lnTo>
                    <a:pt x="9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4975839" y="2812640"/>
              <a:ext cx="410261" cy="399331"/>
            </a:xfrm>
            <a:custGeom>
              <a:avLst/>
              <a:gdLst>
                <a:gd name="T0" fmla="*/ 1167 w 2965"/>
                <a:gd name="T1" fmla="*/ 2216 h 2886"/>
                <a:gd name="T2" fmla="*/ 1053 w 2965"/>
                <a:gd name="T3" fmla="*/ 2276 h 2886"/>
                <a:gd name="T4" fmla="*/ 1325 w 2965"/>
                <a:gd name="T5" fmla="*/ 2316 h 2886"/>
                <a:gd name="T6" fmla="*/ 1755 w 2965"/>
                <a:gd name="T7" fmla="*/ 2318 h 2886"/>
                <a:gd name="T8" fmla="*/ 2002 w 2965"/>
                <a:gd name="T9" fmla="*/ 2259 h 2886"/>
                <a:gd name="T10" fmla="*/ 1506 w 2965"/>
                <a:gd name="T11" fmla="*/ 2181 h 2886"/>
                <a:gd name="T12" fmla="*/ 1268 w 2965"/>
                <a:gd name="T13" fmla="*/ 2004 h 2886"/>
                <a:gd name="T14" fmla="*/ 1466 w 2965"/>
                <a:gd name="T15" fmla="*/ 2058 h 2886"/>
                <a:gd name="T16" fmla="*/ 1837 w 2965"/>
                <a:gd name="T17" fmla="*/ 2077 h 2886"/>
                <a:gd name="T18" fmla="*/ 1510 w 2965"/>
                <a:gd name="T19" fmla="*/ 1942 h 2886"/>
                <a:gd name="T20" fmla="*/ 1420 w 2965"/>
                <a:gd name="T21" fmla="*/ 1205 h 2886"/>
                <a:gd name="T22" fmla="*/ 1776 w 2965"/>
                <a:gd name="T23" fmla="*/ 1081 h 2886"/>
                <a:gd name="T24" fmla="*/ 1525 w 2965"/>
                <a:gd name="T25" fmla="*/ 6 h 2886"/>
                <a:gd name="T26" fmla="*/ 1689 w 2965"/>
                <a:gd name="T27" fmla="*/ 170 h 2886"/>
                <a:gd name="T28" fmla="*/ 1632 w 2965"/>
                <a:gd name="T29" fmla="*/ 371 h 2886"/>
                <a:gd name="T30" fmla="*/ 1749 w 2965"/>
                <a:gd name="T31" fmla="*/ 480 h 2886"/>
                <a:gd name="T32" fmla="*/ 1983 w 2965"/>
                <a:gd name="T33" fmla="*/ 718 h 2886"/>
                <a:gd name="T34" fmla="*/ 2153 w 2965"/>
                <a:gd name="T35" fmla="*/ 1136 h 2886"/>
                <a:gd name="T36" fmla="*/ 2174 w 2965"/>
                <a:gd name="T37" fmla="*/ 1540 h 2886"/>
                <a:gd name="T38" fmla="*/ 2008 w 2965"/>
                <a:gd name="T39" fmla="*/ 1858 h 2886"/>
                <a:gd name="T40" fmla="*/ 1966 w 2965"/>
                <a:gd name="T41" fmla="*/ 2023 h 2886"/>
                <a:gd name="T42" fmla="*/ 2132 w 2965"/>
                <a:gd name="T43" fmla="*/ 2160 h 2886"/>
                <a:gd name="T44" fmla="*/ 2183 w 2965"/>
                <a:gd name="T45" fmla="*/ 2208 h 2886"/>
                <a:gd name="T46" fmla="*/ 2162 w 2965"/>
                <a:gd name="T47" fmla="*/ 2309 h 2886"/>
                <a:gd name="T48" fmla="*/ 1980 w 2965"/>
                <a:gd name="T49" fmla="*/ 2398 h 2886"/>
                <a:gd name="T50" fmla="*/ 2021 w 2965"/>
                <a:gd name="T51" fmla="*/ 2469 h 2886"/>
                <a:gd name="T52" fmla="*/ 2267 w 2965"/>
                <a:gd name="T53" fmla="*/ 2448 h 2886"/>
                <a:gd name="T54" fmla="*/ 2643 w 2965"/>
                <a:gd name="T55" fmla="*/ 2398 h 2886"/>
                <a:gd name="T56" fmla="*/ 2876 w 2965"/>
                <a:gd name="T57" fmla="*/ 2436 h 2886"/>
                <a:gd name="T58" fmla="*/ 2961 w 2965"/>
                <a:gd name="T59" fmla="*/ 2484 h 2886"/>
                <a:gd name="T60" fmla="*/ 2691 w 2965"/>
                <a:gd name="T61" fmla="*/ 2811 h 2886"/>
                <a:gd name="T62" fmla="*/ 2522 w 2965"/>
                <a:gd name="T63" fmla="*/ 2823 h 2886"/>
                <a:gd name="T64" fmla="*/ 2229 w 2965"/>
                <a:gd name="T65" fmla="*/ 2872 h 2886"/>
                <a:gd name="T66" fmla="*/ 1858 w 2965"/>
                <a:gd name="T67" fmla="*/ 2853 h 2886"/>
                <a:gd name="T68" fmla="*/ 1624 w 2965"/>
                <a:gd name="T69" fmla="*/ 2710 h 2886"/>
                <a:gd name="T70" fmla="*/ 1506 w 2965"/>
                <a:gd name="T71" fmla="*/ 2570 h 2886"/>
                <a:gd name="T72" fmla="*/ 1403 w 2965"/>
                <a:gd name="T73" fmla="*/ 2663 h 2886"/>
                <a:gd name="T74" fmla="*/ 1114 w 2965"/>
                <a:gd name="T75" fmla="*/ 2846 h 2886"/>
                <a:gd name="T76" fmla="*/ 779 w 2965"/>
                <a:gd name="T77" fmla="*/ 2878 h 2886"/>
                <a:gd name="T78" fmla="*/ 454 w 2965"/>
                <a:gd name="T79" fmla="*/ 2807 h 2886"/>
                <a:gd name="T80" fmla="*/ 226 w 2965"/>
                <a:gd name="T81" fmla="*/ 2811 h 2886"/>
                <a:gd name="T82" fmla="*/ 154 w 2965"/>
                <a:gd name="T83" fmla="*/ 2840 h 2886"/>
                <a:gd name="T84" fmla="*/ 289 w 2965"/>
                <a:gd name="T85" fmla="*/ 2400 h 2886"/>
                <a:gd name="T86" fmla="*/ 601 w 2965"/>
                <a:gd name="T87" fmla="*/ 2429 h 2886"/>
                <a:gd name="T88" fmla="*/ 875 w 2965"/>
                <a:gd name="T89" fmla="*/ 2480 h 2886"/>
                <a:gd name="T90" fmla="*/ 1034 w 2965"/>
                <a:gd name="T91" fmla="*/ 2438 h 2886"/>
                <a:gd name="T92" fmla="*/ 928 w 2965"/>
                <a:gd name="T93" fmla="*/ 2360 h 2886"/>
                <a:gd name="T94" fmla="*/ 833 w 2965"/>
                <a:gd name="T95" fmla="*/ 2206 h 2886"/>
                <a:gd name="T96" fmla="*/ 909 w 2965"/>
                <a:gd name="T97" fmla="*/ 2132 h 2886"/>
                <a:gd name="T98" fmla="*/ 1088 w 2965"/>
                <a:gd name="T99" fmla="*/ 1980 h 2886"/>
                <a:gd name="T100" fmla="*/ 924 w 2965"/>
                <a:gd name="T101" fmla="*/ 1825 h 2886"/>
                <a:gd name="T102" fmla="*/ 783 w 2965"/>
                <a:gd name="T103" fmla="*/ 1553 h 2886"/>
                <a:gd name="T104" fmla="*/ 808 w 2965"/>
                <a:gd name="T105" fmla="*/ 1133 h 2886"/>
                <a:gd name="T106" fmla="*/ 1027 w 2965"/>
                <a:gd name="T107" fmla="*/ 666 h 2886"/>
                <a:gd name="T108" fmla="*/ 1344 w 2965"/>
                <a:gd name="T109" fmla="*/ 394 h 2886"/>
                <a:gd name="T110" fmla="*/ 1257 w 2965"/>
                <a:gd name="T111" fmla="*/ 219 h 2886"/>
                <a:gd name="T112" fmla="*/ 1379 w 2965"/>
                <a:gd name="T113" fmla="*/ 23 h 2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65" h="2886">
                  <a:moveTo>
                    <a:pt x="1506" y="2181"/>
                  </a:moveTo>
                  <a:lnTo>
                    <a:pt x="1413" y="2185"/>
                  </a:lnTo>
                  <a:lnTo>
                    <a:pt x="1325" y="2193"/>
                  </a:lnTo>
                  <a:lnTo>
                    <a:pt x="1242" y="2204"/>
                  </a:lnTo>
                  <a:lnTo>
                    <a:pt x="1167" y="2216"/>
                  </a:lnTo>
                  <a:lnTo>
                    <a:pt x="1101" y="2229"/>
                  </a:lnTo>
                  <a:lnTo>
                    <a:pt x="1042" y="2242"/>
                  </a:lnTo>
                  <a:lnTo>
                    <a:pt x="996" y="2256"/>
                  </a:lnTo>
                  <a:lnTo>
                    <a:pt x="1023" y="2265"/>
                  </a:lnTo>
                  <a:lnTo>
                    <a:pt x="1053" y="2276"/>
                  </a:lnTo>
                  <a:lnTo>
                    <a:pt x="1091" y="2286"/>
                  </a:lnTo>
                  <a:lnTo>
                    <a:pt x="1137" y="2296"/>
                  </a:lnTo>
                  <a:lnTo>
                    <a:pt x="1190" y="2303"/>
                  </a:lnTo>
                  <a:lnTo>
                    <a:pt x="1253" y="2311"/>
                  </a:lnTo>
                  <a:lnTo>
                    <a:pt x="1325" y="2316"/>
                  </a:lnTo>
                  <a:lnTo>
                    <a:pt x="1411" y="2322"/>
                  </a:lnTo>
                  <a:lnTo>
                    <a:pt x="1510" y="2326"/>
                  </a:lnTo>
                  <a:lnTo>
                    <a:pt x="1599" y="2328"/>
                  </a:lnTo>
                  <a:lnTo>
                    <a:pt x="1681" y="2324"/>
                  </a:lnTo>
                  <a:lnTo>
                    <a:pt x="1755" y="2318"/>
                  </a:lnTo>
                  <a:lnTo>
                    <a:pt x="1820" y="2309"/>
                  </a:lnTo>
                  <a:lnTo>
                    <a:pt x="1877" y="2297"/>
                  </a:lnTo>
                  <a:lnTo>
                    <a:pt x="1926" y="2286"/>
                  </a:lnTo>
                  <a:lnTo>
                    <a:pt x="1968" y="2273"/>
                  </a:lnTo>
                  <a:lnTo>
                    <a:pt x="2002" y="2259"/>
                  </a:lnTo>
                  <a:lnTo>
                    <a:pt x="1904" y="2227"/>
                  </a:lnTo>
                  <a:lnTo>
                    <a:pt x="1803" y="2204"/>
                  </a:lnTo>
                  <a:lnTo>
                    <a:pt x="1702" y="2191"/>
                  </a:lnTo>
                  <a:lnTo>
                    <a:pt x="1603" y="2183"/>
                  </a:lnTo>
                  <a:lnTo>
                    <a:pt x="1506" y="2181"/>
                  </a:lnTo>
                  <a:close/>
                  <a:moveTo>
                    <a:pt x="1510" y="1942"/>
                  </a:moveTo>
                  <a:lnTo>
                    <a:pt x="1447" y="1942"/>
                  </a:lnTo>
                  <a:lnTo>
                    <a:pt x="1384" y="1953"/>
                  </a:lnTo>
                  <a:lnTo>
                    <a:pt x="1325" y="1974"/>
                  </a:lnTo>
                  <a:lnTo>
                    <a:pt x="1268" y="2004"/>
                  </a:lnTo>
                  <a:lnTo>
                    <a:pt x="1204" y="2048"/>
                  </a:lnTo>
                  <a:lnTo>
                    <a:pt x="1143" y="2094"/>
                  </a:lnTo>
                  <a:lnTo>
                    <a:pt x="1240" y="2079"/>
                  </a:lnTo>
                  <a:lnTo>
                    <a:pt x="1348" y="2065"/>
                  </a:lnTo>
                  <a:lnTo>
                    <a:pt x="1466" y="2058"/>
                  </a:lnTo>
                  <a:lnTo>
                    <a:pt x="1592" y="2058"/>
                  </a:lnTo>
                  <a:lnTo>
                    <a:pt x="1721" y="2067"/>
                  </a:lnTo>
                  <a:lnTo>
                    <a:pt x="1852" y="2088"/>
                  </a:lnTo>
                  <a:lnTo>
                    <a:pt x="1845" y="2082"/>
                  </a:lnTo>
                  <a:lnTo>
                    <a:pt x="1837" y="2077"/>
                  </a:lnTo>
                  <a:lnTo>
                    <a:pt x="1774" y="2031"/>
                  </a:lnTo>
                  <a:lnTo>
                    <a:pt x="1710" y="1995"/>
                  </a:lnTo>
                  <a:lnTo>
                    <a:pt x="1643" y="1966"/>
                  </a:lnTo>
                  <a:lnTo>
                    <a:pt x="1576" y="1949"/>
                  </a:lnTo>
                  <a:lnTo>
                    <a:pt x="1510" y="1942"/>
                  </a:lnTo>
                  <a:close/>
                  <a:moveTo>
                    <a:pt x="1420" y="750"/>
                  </a:moveTo>
                  <a:lnTo>
                    <a:pt x="1420" y="1081"/>
                  </a:lnTo>
                  <a:lnTo>
                    <a:pt x="1186" y="1081"/>
                  </a:lnTo>
                  <a:lnTo>
                    <a:pt x="1186" y="1205"/>
                  </a:lnTo>
                  <a:lnTo>
                    <a:pt x="1420" y="1205"/>
                  </a:lnTo>
                  <a:lnTo>
                    <a:pt x="1420" y="1536"/>
                  </a:lnTo>
                  <a:lnTo>
                    <a:pt x="1542" y="1536"/>
                  </a:lnTo>
                  <a:lnTo>
                    <a:pt x="1542" y="1205"/>
                  </a:lnTo>
                  <a:lnTo>
                    <a:pt x="1776" y="1205"/>
                  </a:lnTo>
                  <a:lnTo>
                    <a:pt x="1776" y="1081"/>
                  </a:lnTo>
                  <a:lnTo>
                    <a:pt x="1542" y="1081"/>
                  </a:lnTo>
                  <a:lnTo>
                    <a:pt x="1542" y="750"/>
                  </a:lnTo>
                  <a:lnTo>
                    <a:pt x="1420" y="750"/>
                  </a:lnTo>
                  <a:close/>
                  <a:moveTo>
                    <a:pt x="1476" y="0"/>
                  </a:moveTo>
                  <a:lnTo>
                    <a:pt x="1525" y="6"/>
                  </a:lnTo>
                  <a:lnTo>
                    <a:pt x="1571" y="23"/>
                  </a:lnTo>
                  <a:lnTo>
                    <a:pt x="1613" y="50"/>
                  </a:lnTo>
                  <a:lnTo>
                    <a:pt x="1645" y="82"/>
                  </a:lnTo>
                  <a:lnTo>
                    <a:pt x="1671" y="124"/>
                  </a:lnTo>
                  <a:lnTo>
                    <a:pt x="1689" y="170"/>
                  </a:lnTo>
                  <a:lnTo>
                    <a:pt x="1694" y="219"/>
                  </a:lnTo>
                  <a:lnTo>
                    <a:pt x="1689" y="263"/>
                  </a:lnTo>
                  <a:lnTo>
                    <a:pt x="1677" y="303"/>
                  </a:lnTo>
                  <a:lnTo>
                    <a:pt x="1656" y="339"/>
                  </a:lnTo>
                  <a:lnTo>
                    <a:pt x="1632" y="371"/>
                  </a:lnTo>
                  <a:lnTo>
                    <a:pt x="1599" y="398"/>
                  </a:lnTo>
                  <a:lnTo>
                    <a:pt x="1630" y="411"/>
                  </a:lnTo>
                  <a:lnTo>
                    <a:pt x="1666" y="428"/>
                  </a:lnTo>
                  <a:lnTo>
                    <a:pt x="1706" y="451"/>
                  </a:lnTo>
                  <a:lnTo>
                    <a:pt x="1749" y="480"/>
                  </a:lnTo>
                  <a:lnTo>
                    <a:pt x="1795" y="514"/>
                  </a:lnTo>
                  <a:lnTo>
                    <a:pt x="1843" y="554"/>
                  </a:lnTo>
                  <a:lnTo>
                    <a:pt x="1890" y="602"/>
                  </a:lnTo>
                  <a:lnTo>
                    <a:pt x="1938" y="657"/>
                  </a:lnTo>
                  <a:lnTo>
                    <a:pt x="1983" y="718"/>
                  </a:lnTo>
                  <a:lnTo>
                    <a:pt x="2027" y="788"/>
                  </a:lnTo>
                  <a:lnTo>
                    <a:pt x="2065" y="866"/>
                  </a:lnTo>
                  <a:lnTo>
                    <a:pt x="2099" y="954"/>
                  </a:lnTo>
                  <a:lnTo>
                    <a:pt x="2130" y="1047"/>
                  </a:lnTo>
                  <a:lnTo>
                    <a:pt x="2153" y="1136"/>
                  </a:lnTo>
                  <a:lnTo>
                    <a:pt x="2170" y="1224"/>
                  </a:lnTo>
                  <a:lnTo>
                    <a:pt x="2181" y="1308"/>
                  </a:lnTo>
                  <a:lnTo>
                    <a:pt x="2185" y="1388"/>
                  </a:lnTo>
                  <a:lnTo>
                    <a:pt x="2183" y="1466"/>
                  </a:lnTo>
                  <a:lnTo>
                    <a:pt x="2174" y="1540"/>
                  </a:lnTo>
                  <a:lnTo>
                    <a:pt x="2157" y="1610"/>
                  </a:lnTo>
                  <a:lnTo>
                    <a:pt x="2132" y="1677"/>
                  </a:lnTo>
                  <a:lnTo>
                    <a:pt x="2099" y="1742"/>
                  </a:lnTo>
                  <a:lnTo>
                    <a:pt x="2058" y="1801"/>
                  </a:lnTo>
                  <a:lnTo>
                    <a:pt x="2008" y="1858"/>
                  </a:lnTo>
                  <a:lnTo>
                    <a:pt x="1951" y="1909"/>
                  </a:lnTo>
                  <a:lnTo>
                    <a:pt x="1885" y="1959"/>
                  </a:lnTo>
                  <a:lnTo>
                    <a:pt x="1900" y="1970"/>
                  </a:lnTo>
                  <a:lnTo>
                    <a:pt x="1915" y="1981"/>
                  </a:lnTo>
                  <a:lnTo>
                    <a:pt x="1966" y="2023"/>
                  </a:lnTo>
                  <a:lnTo>
                    <a:pt x="2012" y="2060"/>
                  </a:lnTo>
                  <a:lnTo>
                    <a:pt x="2050" y="2092"/>
                  </a:lnTo>
                  <a:lnTo>
                    <a:pt x="2082" y="2119"/>
                  </a:lnTo>
                  <a:lnTo>
                    <a:pt x="2109" y="2141"/>
                  </a:lnTo>
                  <a:lnTo>
                    <a:pt x="2132" y="2160"/>
                  </a:lnTo>
                  <a:lnTo>
                    <a:pt x="2149" y="2176"/>
                  </a:lnTo>
                  <a:lnTo>
                    <a:pt x="2162" y="2187"/>
                  </a:lnTo>
                  <a:lnTo>
                    <a:pt x="2172" y="2197"/>
                  </a:lnTo>
                  <a:lnTo>
                    <a:pt x="2179" y="2202"/>
                  </a:lnTo>
                  <a:lnTo>
                    <a:pt x="2183" y="2208"/>
                  </a:lnTo>
                  <a:lnTo>
                    <a:pt x="2185" y="2210"/>
                  </a:lnTo>
                  <a:lnTo>
                    <a:pt x="2219" y="2252"/>
                  </a:lnTo>
                  <a:lnTo>
                    <a:pt x="2183" y="2292"/>
                  </a:lnTo>
                  <a:lnTo>
                    <a:pt x="2176" y="2297"/>
                  </a:lnTo>
                  <a:lnTo>
                    <a:pt x="2162" y="2309"/>
                  </a:lnTo>
                  <a:lnTo>
                    <a:pt x="2143" y="2324"/>
                  </a:lnTo>
                  <a:lnTo>
                    <a:pt x="2115" y="2341"/>
                  </a:lnTo>
                  <a:lnTo>
                    <a:pt x="2079" y="2360"/>
                  </a:lnTo>
                  <a:lnTo>
                    <a:pt x="2035" y="2379"/>
                  </a:lnTo>
                  <a:lnTo>
                    <a:pt x="1980" y="2398"/>
                  </a:lnTo>
                  <a:lnTo>
                    <a:pt x="1915" y="2415"/>
                  </a:lnTo>
                  <a:lnTo>
                    <a:pt x="1940" y="2436"/>
                  </a:lnTo>
                  <a:lnTo>
                    <a:pt x="1964" y="2452"/>
                  </a:lnTo>
                  <a:lnTo>
                    <a:pt x="1991" y="2463"/>
                  </a:lnTo>
                  <a:lnTo>
                    <a:pt x="2021" y="2469"/>
                  </a:lnTo>
                  <a:lnTo>
                    <a:pt x="2058" y="2473"/>
                  </a:lnTo>
                  <a:lnTo>
                    <a:pt x="2099" y="2471"/>
                  </a:lnTo>
                  <a:lnTo>
                    <a:pt x="2147" y="2467"/>
                  </a:lnTo>
                  <a:lnTo>
                    <a:pt x="2202" y="2459"/>
                  </a:lnTo>
                  <a:lnTo>
                    <a:pt x="2267" y="2448"/>
                  </a:lnTo>
                  <a:lnTo>
                    <a:pt x="2341" y="2434"/>
                  </a:lnTo>
                  <a:lnTo>
                    <a:pt x="2425" y="2419"/>
                  </a:lnTo>
                  <a:lnTo>
                    <a:pt x="2505" y="2406"/>
                  </a:lnTo>
                  <a:lnTo>
                    <a:pt x="2579" y="2400"/>
                  </a:lnTo>
                  <a:lnTo>
                    <a:pt x="2643" y="2398"/>
                  </a:lnTo>
                  <a:lnTo>
                    <a:pt x="2702" y="2400"/>
                  </a:lnTo>
                  <a:lnTo>
                    <a:pt x="2756" y="2406"/>
                  </a:lnTo>
                  <a:lnTo>
                    <a:pt x="2801" y="2415"/>
                  </a:lnTo>
                  <a:lnTo>
                    <a:pt x="2841" y="2425"/>
                  </a:lnTo>
                  <a:lnTo>
                    <a:pt x="2876" y="2436"/>
                  </a:lnTo>
                  <a:lnTo>
                    <a:pt x="2902" y="2448"/>
                  </a:lnTo>
                  <a:lnTo>
                    <a:pt x="2925" y="2459"/>
                  </a:lnTo>
                  <a:lnTo>
                    <a:pt x="2942" y="2471"/>
                  </a:lnTo>
                  <a:lnTo>
                    <a:pt x="2955" y="2478"/>
                  </a:lnTo>
                  <a:lnTo>
                    <a:pt x="2961" y="2484"/>
                  </a:lnTo>
                  <a:lnTo>
                    <a:pt x="2965" y="2486"/>
                  </a:lnTo>
                  <a:lnTo>
                    <a:pt x="2815" y="2840"/>
                  </a:lnTo>
                  <a:lnTo>
                    <a:pt x="2769" y="2827"/>
                  </a:lnTo>
                  <a:lnTo>
                    <a:pt x="2727" y="2817"/>
                  </a:lnTo>
                  <a:lnTo>
                    <a:pt x="2691" y="2811"/>
                  </a:lnTo>
                  <a:lnTo>
                    <a:pt x="2657" y="2807"/>
                  </a:lnTo>
                  <a:lnTo>
                    <a:pt x="2626" y="2809"/>
                  </a:lnTo>
                  <a:lnTo>
                    <a:pt x="2594" y="2811"/>
                  </a:lnTo>
                  <a:lnTo>
                    <a:pt x="2560" y="2817"/>
                  </a:lnTo>
                  <a:lnTo>
                    <a:pt x="2522" y="2823"/>
                  </a:lnTo>
                  <a:lnTo>
                    <a:pt x="2480" y="2830"/>
                  </a:lnTo>
                  <a:lnTo>
                    <a:pt x="2430" y="2840"/>
                  </a:lnTo>
                  <a:lnTo>
                    <a:pt x="2373" y="2851"/>
                  </a:lnTo>
                  <a:lnTo>
                    <a:pt x="2307" y="2861"/>
                  </a:lnTo>
                  <a:lnTo>
                    <a:pt x="2229" y="2872"/>
                  </a:lnTo>
                  <a:lnTo>
                    <a:pt x="2137" y="2882"/>
                  </a:lnTo>
                  <a:lnTo>
                    <a:pt x="2060" y="2886"/>
                  </a:lnTo>
                  <a:lnTo>
                    <a:pt x="1987" y="2882"/>
                  </a:lnTo>
                  <a:lnTo>
                    <a:pt x="1921" y="2870"/>
                  </a:lnTo>
                  <a:lnTo>
                    <a:pt x="1858" y="2853"/>
                  </a:lnTo>
                  <a:lnTo>
                    <a:pt x="1801" y="2830"/>
                  </a:lnTo>
                  <a:lnTo>
                    <a:pt x="1749" y="2804"/>
                  </a:lnTo>
                  <a:lnTo>
                    <a:pt x="1702" y="2775"/>
                  </a:lnTo>
                  <a:lnTo>
                    <a:pt x="1660" y="2743"/>
                  </a:lnTo>
                  <a:lnTo>
                    <a:pt x="1624" y="2710"/>
                  </a:lnTo>
                  <a:lnTo>
                    <a:pt x="1590" y="2678"/>
                  </a:lnTo>
                  <a:lnTo>
                    <a:pt x="1563" y="2648"/>
                  </a:lnTo>
                  <a:lnTo>
                    <a:pt x="1538" y="2617"/>
                  </a:lnTo>
                  <a:lnTo>
                    <a:pt x="1519" y="2591"/>
                  </a:lnTo>
                  <a:lnTo>
                    <a:pt x="1506" y="2570"/>
                  </a:lnTo>
                  <a:lnTo>
                    <a:pt x="1495" y="2552"/>
                  </a:lnTo>
                  <a:lnTo>
                    <a:pt x="1489" y="2541"/>
                  </a:lnTo>
                  <a:lnTo>
                    <a:pt x="1487" y="2537"/>
                  </a:lnTo>
                  <a:lnTo>
                    <a:pt x="1447" y="2604"/>
                  </a:lnTo>
                  <a:lnTo>
                    <a:pt x="1403" y="2663"/>
                  </a:lnTo>
                  <a:lnTo>
                    <a:pt x="1352" y="2714"/>
                  </a:lnTo>
                  <a:lnTo>
                    <a:pt x="1299" y="2756"/>
                  </a:lnTo>
                  <a:lnTo>
                    <a:pt x="1240" y="2794"/>
                  </a:lnTo>
                  <a:lnTo>
                    <a:pt x="1179" y="2823"/>
                  </a:lnTo>
                  <a:lnTo>
                    <a:pt x="1114" y="2846"/>
                  </a:lnTo>
                  <a:lnTo>
                    <a:pt x="1049" y="2865"/>
                  </a:lnTo>
                  <a:lnTo>
                    <a:pt x="981" y="2876"/>
                  </a:lnTo>
                  <a:lnTo>
                    <a:pt x="914" y="2882"/>
                  </a:lnTo>
                  <a:lnTo>
                    <a:pt x="846" y="2882"/>
                  </a:lnTo>
                  <a:lnTo>
                    <a:pt x="779" y="2878"/>
                  </a:lnTo>
                  <a:lnTo>
                    <a:pt x="713" y="2868"/>
                  </a:lnTo>
                  <a:lnTo>
                    <a:pt x="650" y="2857"/>
                  </a:lnTo>
                  <a:lnTo>
                    <a:pt x="589" y="2840"/>
                  </a:lnTo>
                  <a:lnTo>
                    <a:pt x="517" y="2821"/>
                  </a:lnTo>
                  <a:lnTo>
                    <a:pt x="454" y="2807"/>
                  </a:lnTo>
                  <a:lnTo>
                    <a:pt x="395" y="2800"/>
                  </a:lnTo>
                  <a:lnTo>
                    <a:pt x="344" y="2798"/>
                  </a:lnTo>
                  <a:lnTo>
                    <a:pt x="298" y="2800"/>
                  </a:lnTo>
                  <a:lnTo>
                    <a:pt x="260" y="2806"/>
                  </a:lnTo>
                  <a:lnTo>
                    <a:pt x="226" y="2811"/>
                  </a:lnTo>
                  <a:lnTo>
                    <a:pt x="199" y="2819"/>
                  </a:lnTo>
                  <a:lnTo>
                    <a:pt x="178" y="2827"/>
                  </a:lnTo>
                  <a:lnTo>
                    <a:pt x="165" y="2834"/>
                  </a:lnTo>
                  <a:lnTo>
                    <a:pt x="156" y="2838"/>
                  </a:lnTo>
                  <a:lnTo>
                    <a:pt x="154" y="2840"/>
                  </a:lnTo>
                  <a:lnTo>
                    <a:pt x="0" y="2480"/>
                  </a:lnTo>
                  <a:lnTo>
                    <a:pt x="76" y="2448"/>
                  </a:lnTo>
                  <a:lnTo>
                    <a:pt x="150" y="2423"/>
                  </a:lnTo>
                  <a:lnTo>
                    <a:pt x="220" y="2408"/>
                  </a:lnTo>
                  <a:lnTo>
                    <a:pt x="289" y="2400"/>
                  </a:lnTo>
                  <a:lnTo>
                    <a:pt x="355" y="2396"/>
                  </a:lnTo>
                  <a:lnTo>
                    <a:pt x="420" y="2400"/>
                  </a:lnTo>
                  <a:lnTo>
                    <a:pt x="481" y="2406"/>
                  </a:lnTo>
                  <a:lnTo>
                    <a:pt x="542" y="2417"/>
                  </a:lnTo>
                  <a:lnTo>
                    <a:pt x="601" y="2429"/>
                  </a:lnTo>
                  <a:lnTo>
                    <a:pt x="658" y="2442"/>
                  </a:lnTo>
                  <a:lnTo>
                    <a:pt x="715" y="2453"/>
                  </a:lnTo>
                  <a:lnTo>
                    <a:pt x="770" y="2465"/>
                  </a:lnTo>
                  <a:lnTo>
                    <a:pt x="825" y="2474"/>
                  </a:lnTo>
                  <a:lnTo>
                    <a:pt x="875" y="2480"/>
                  </a:lnTo>
                  <a:lnTo>
                    <a:pt x="916" y="2480"/>
                  </a:lnTo>
                  <a:lnTo>
                    <a:pt x="954" y="2474"/>
                  </a:lnTo>
                  <a:lnTo>
                    <a:pt x="985" y="2465"/>
                  </a:lnTo>
                  <a:lnTo>
                    <a:pt x="1013" y="2453"/>
                  </a:lnTo>
                  <a:lnTo>
                    <a:pt x="1034" y="2438"/>
                  </a:lnTo>
                  <a:lnTo>
                    <a:pt x="1053" y="2423"/>
                  </a:lnTo>
                  <a:lnTo>
                    <a:pt x="1069" y="2408"/>
                  </a:lnTo>
                  <a:lnTo>
                    <a:pt x="1011" y="2393"/>
                  </a:lnTo>
                  <a:lnTo>
                    <a:pt x="966" y="2377"/>
                  </a:lnTo>
                  <a:lnTo>
                    <a:pt x="928" y="2360"/>
                  </a:lnTo>
                  <a:lnTo>
                    <a:pt x="897" y="2341"/>
                  </a:lnTo>
                  <a:lnTo>
                    <a:pt x="871" y="2322"/>
                  </a:lnTo>
                  <a:lnTo>
                    <a:pt x="846" y="2303"/>
                  </a:lnTo>
                  <a:lnTo>
                    <a:pt x="785" y="2256"/>
                  </a:lnTo>
                  <a:lnTo>
                    <a:pt x="833" y="2206"/>
                  </a:lnTo>
                  <a:lnTo>
                    <a:pt x="836" y="2202"/>
                  </a:lnTo>
                  <a:lnTo>
                    <a:pt x="846" y="2191"/>
                  </a:lnTo>
                  <a:lnTo>
                    <a:pt x="863" y="2176"/>
                  </a:lnTo>
                  <a:lnTo>
                    <a:pt x="884" y="2157"/>
                  </a:lnTo>
                  <a:lnTo>
                    <a:pt x="909" y="2132"/>
                  </a:lnTo>
                  <a:lnTo>
                    <a:pt x="937" y="2105"/>
                  </a:lnTo>
                  <a:lnTo>
                    <a:pt x="972" y="2077"/>
                  </a:lnTo>
                  <a:lnTo>
                    <a:pt x="1008" y="2044"/>
                  </a:lnTo>
                  <a:lnTo>
                    <a:pt x="1046" y="2014"/>
                  </a:lnTo>
                  <a:lnTo>
                    <a:pt x="1088" y="1980"/>
                  </a:lnTo>
                  <a:lnTo>
                    <a:pt x="1061" y="1959"/>
                  </a:lnTo>
                  <a:lnTo>
                    <a:pt x="1029" y="1932"/>
                  </a:lnTo>
                  <a:lnTo>
                    <a:pt x="994" y="1902"/>
                  </a:lnTo>
                  <a:lnTo>
                    <a:pt x="960" y="1865"/>
                  </a:lnTo>
                  <a:lnTo>
                    <a:pt x="924" y="1825"/>
                  </a:lnTo>
                  <a:lnTo>
                    <a:pt x="890" y="1780"/>
                  </a:lnTo>
                  <a:lnTo>
                    <a:pt x="857" y="1730"/>
                  </a:lnTo>
                  <a:lnTo>
                    <a:pt x="827" y="1675"/>
                  </a:lnTo>
                  <a:lnTo>
                    <a:pt x="802" y="1616"/>
                  </a:lnTo>
                  <a:lnTo>
                    <a:pt x="783" y="1553"/>
                  </a:lnTo>
                  <a:lnTo>
                    <a:pt x="770" y="1487"/>
                  </a:lnTo>
                  <a:lnTo>
                    <a:pt x="764" y="1414"/>
                  </a:lnTo>
                  <a:lnTo>
                    <a:pt x="768" y="1338"/>
                  </a:lnTo>
                  <a:lnTo>
                    <a:pt x="783" y="1235"/>
                  </a:lnTo>
                  <a:lnTo>
                    <a:pt x="808" y="1133"/>
                  </a:lnTo>
                  <a:lnTo>
                    <a:pt x="838" y="1032"/>
                  </a:lnTo>
                  <a:lnTo>
                    <a:pt x="878" y="933"/>
                  </a:lnTo>
                  <a:lnTo>
                    <a:pt x="922" y="840"/>
                  </a:lnTo>
                  <a:lnTo>
                    <a:pt x="972" y="750"/>
                  </a:lnTo>
                  <a:lnTo>
                    <a:pt x="1027" y="666"/>
                  </a:lnTo>
                  <a:lnTo>
                    <a:pt x="1086" y="592"/>
                  </a:lnTo>
                  <a:lnTo>
                    <a:pt x="1148" y="525"/>
                  </a:lnTo>
                  <a:lnTo>
                    <a:pt x="1211" y="470"/>
                  </a:lnTo>
                  <a:lnTo>
                    <a:pt x="1278" y="425"/>
                  </a:lnTo>
                  <a:lnTo>
                    <a:pt x="1344" y="394"/>
                  </a:lnTo>
                  <a:lnTo>
                    <a:pt x="1316" y="368"/>
                  </a:lnTo>
                  <a:lnTo>
                    <a:pt x="1291" y="335"/>
                  </a:lnTo>
                  <a:lnTo>
                    <a:pt x="1272" y="301"/>
                  </a:lnTo>
                  <a:lnTo>
                    <a:pt x="1261" y="261"/>
                  </a:lnTo>
                  <a:lnTo>
                    <a:pt x="1257" y="219"/>
                  </a:lnTo>
                  <a:lnTo>
                    <a:pt x="1263" y="170"/>
                  </a:lnTo>
                  <a:lnTo>
                    <a:pt x="1280" y="124"/>
                  </a:lnTo>
                  <a:lnTo>
                    <a:pt x="1304" y="82"/>
                  </a:lnTo>
                  <a:lnTo>
                    <a:pt x="1339" y="50"/>
                  </a:lnTo>
                  <a:lnTo>
                    <a:pt x="1379" y="23"/>
                  </a:lnTo>
                  <a:lnTo>
                    <a:pt x="1424" y="6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33"/>
            <p:cNvSpPr>
              <a:spLocks noEditPoints="1"/>
            </p:cNvSpPr>
            <p:nvPr/>
          </p:nvSpPr>
          <p:spPr bwMode="auto">
            <a:xfrm>
              <a:off x="7995321" y="2784434"/>
              <a:ext cx="311591" cy="388799"/>
            </a:xfrm>
            <a:custGeom>
              <a:avLst/>
              <a:gdLst>
                <a:gd name="T0" fmla="*/ 424 w 2256"/>
                <a:gd name="T1" fmla="*/ 2363 h 2815"/>
                <a:gd name="T2" fmla="*/ 399 w 2256"/>
                <a:gd name="T3" fmla="*/ 2388 h 2815"/>
                <a:gd name="T4" fmla="*/ 399 w 2256"/>
                <a:gd name="T5" fmla="*/ 2426 h 2815"/>
                <a:gd name="T6" fmla="*/ 424 w 2256"/>
                <a:gd name="T7" fmla="*/ 2450 h 2815"/>
                <a:gd name="T8" fmla="*/ 1813 w 2256"/>
                <a:gd name="T9" fmla="*/ 2453 h 2815"/>
                <a:gd name="T10" fmla="*/ 1847 w 2256"/>
                <a:gd name="T11" fmla="*/ 2440 h 2815"/>
                <a:gd name="T12" fmla="*/ 1862 w 2256"/>
                <a:gd name="T13" fmla="*/ 2407 h 2815"/>
                <a:gd name="T14" fmla="*/ 1847 w 2256"/>
                <a:gd name="T15" fmla="*/ 2373 h 2815"/>
                <a:gd name="T16" fmla="*/ 1813 w 2256"/>
                <a:gd name="T17" fmla="*/ 2358 h 2815"/>
                <a:gd name="T18" fmla="*/ 443 w 2256"/>
                <a:gd name="T19" fmla="*/ 2005 h 2815"/>
                <a:gd name="T20" fmla="*/ 409 w 2256"/>
                <a:gd name="T21" fmla="*/ 2020 h 2815"/>
                <a:gd name="T22" fmla="*/ 394 w 2256"/>
                <a:gd name="T23" fmla="*/ 2054 h 2815"/>
                <a:gd name="T24" fmla="*/ 409 w 2256"/>
                <a:gd name="T25" fmla="*/ 2087 h 2815"/>
                <a:gd name="T26" fmla="*/ 443 w 2256"/>
                <a:gd name="T27" fmla="*/ 2101 h 2815"/>
                <a:gd name="T28" fmla="*/ 1832 w 2256"/>
                <a:gd name="T29" fmla="*/ 2098 h 2815"/>
                <a:gd name="T30" fmla="*/ 1857 w 2256"/>
                <a:gd name="T31" fmla="*/ 2071 h 2815"/>
                <a:gd name="T32" fmla="*/ 1857 w 2256"/>
                <a:gd name="T33" fmla="*/ 2035 h 2815"/>
                <a:gd name="T34" fmla="*/ 1832 w 2256"/>
                <a:gd name="T35" fmla="*/ 2010 h 2815"/>
                <a:gd name="T36" fmla="*/ 443 w 2256"/>
                <a:gd name="T37" fmla="*/ 2005 h 2815"/>
                <a:gd name="T38" fmla="*/ 737 w 2256"/>
                <a:gd name="T39" fmla="*/ 1711 h 2815"/>
                <a:gd name="T40" fmla="*/ 712 w 2256"/>
                <a:gd name="T41" fmla="*/ 1736 h 2815"/>
                <a:gd name="T42" fmla="*/ 712 w 2256"/>
                <a:gd name="T43" fmla="*/ 1774 h 2815"/>
                <a:gd name="T44" fmla="*/ 737 w 2256"/>
                <a:gd name="T45" fmla="*/ 1799 h 2815"/>
                <a:gd name="T46" fmla="*/ 1500 w 2256"/>
                <a:gd name="T47" fmla="*/ 1803 h 2815"/>
                <a:gd name="T48" fmla="*/ 1533 w 2256"/>
                <a:gd name="T49" fmla="*/ 1789 h 2815"/>
                <a:gd name="T50" fmla="*/ 1548 w 2256"/>
                <a:gd name="T51" fmla="*/ 1755 h 2815"/>
                <a:gd name="T52" fmla="*/ 1533 w 2256"/>
                <a:gd name="T53" fmla="*/ 1721 h 2815"/>
                <a:gd name="T54" fmla="*/ 1500 w 2256"/>
                <a:gd name="T55" fmla="*/ 1708 h 2815"/>
                <a:gd name="T56" fmla="*/ 756 w 2256"/>
                <a:gd name="T57" fmla="*/ 963 h 2815"/>
                <a:gd name="T58" fmla="*/ 723 w 2256"/>
                <a:gd name="T59" fmla="*/ 976 h 2815"/>
                <a:gd name="T60" fmla="*/ 708 w 2256"/>
                <a:gd name="T61" fmla="*/ 1010 h 2815"/>
                <a:gd name="T62" fmla="*/ 723 w 2256"/>
                <a:gd name="T63" fmla="*/ 1044 h 2815"/>
                <a:gd name="T64" fmla="*/ 756 w 2256"/>
                <a:gd name="T65" fmla="*/ 1058 h 2815"/>
                <a:gd name="T66" fmla="*/ 1519 w 2256"/>
                <a:gd name="T67" fmla="*/ 1054 h 2815"/>
                <a:gd name="T68" fmla="*/ 1544 w 2256"/>
                <a:gd name="T69" fmla="*/ 1029 h 2815"/>
                <a:gd name="T70" fmla="*/ 1544 w 2256"/>
                <a:gd name="T71" fmla="*/ 991 h 2815"/>
                <a:gd name="T72" fmla="*/ 1519 w 2256"/>
                <a:gd name="T73" fmla="*/ 966 h 2815"/>
                <a:gd name="T74" fmla="*/ 756 w 2256"/>
                <a:gd name="T75" fmla="*/ 963 h 2815"/>
                <a:gd name="T76" fmla="*/ 424 w 2256"/>
                <a:gd name="T77" fmla="*/ 564 h 2815"/>
                <a:gd name="T78" fmla="*/ 399 w 2256"/>
                <a:gd name="T79" fmla="*/ 588 h 2815"/>
                <a:gd name="T80" fmla="*/ 399 w 2256"/>
                <a:gd name="T81" fmla="*/ 625 h 2815"/>
                <a:gd name="T82" fmla="*/ 424 w 2256"/>
                <a:gd name="T83" fmla="*/ 651 h 2815"/>
                <a:gd name="T84" fmla="*/ 1813 w 2256"/>
                <a:gd name="T85" fmla="*/ 654 h 2815"/>
                <a:gd name="T86" fmla="*/ 1847 w 2256"/>
                <a:gd name="T87" fmla="*/ 641 h 2815"/>
                <a:gd name="T88" fmla="*/ 1862 w 2256"/>
                <a:gd name="T89" fmla="*/ 607 h 2815"/>
                <a:gd name="T90" fmla="*/ 1847 w 2256"/>
                <a:gd name="T91" fmla="*/ 574 h 2815"/>
                <a:gd name="T92" fmla="*/ 1813 w 2256"/>
                <a:gd name="T93" fmla="*/ 559 h 2815"/>
                <a:gd name="T94" fmla="*/ 193 w 2256"/>
                <a:gd name="T95" fmla="*/ 0 h 2815"/>
                <a:gd name="T96" fmla="*/ 536 w 2256"/>
                <a:gd name="T97" fmla="*/ 171 h 2815"/>
                <a:gd name="T98" fmla="*/ 852 w 2256"/>
                <a:gd name="T99" fmla="*/ 0 h 2815"/>
                <a:gd name="T100" fmla="*/ 1388 w 2256"/>
                <a:gd name="T101" fmla="*/ 149 h 2815"/>
                <a:gd name="T102" fmla="*/ 1698 w 2256"/>
                <a:gd name="T103" fmla="*/ 0 h 2815"/>
                <a:gd name="T104" fmla="*/ 2029 w 2256"/>
                <a:gd name="T105" fmla="*/ 607 h 2815"/>
                <a:gd name="T106" fmla="*/ 1711 w 2256"/>
                <a:gd name="T107" fmla="*/ 1739 h 2815"/>
                <a:gd name="T108" fmla="*/ 2045 w 2256"/>
                <a:gd name="T109" fmla="*/ 2407 h 2815"/>
                <a:gd name="T110" fmla="*/ 2256 w 2256"/>
                <a:gd name="T111" fmla="*/ 2815 h 2815"/>
                <a:gd name="T112" fmla="*/ 0 w 2256"/>
                <a:gd name="T113" fmla="*/ 2407 h 2815"/>
                <a:gd name="T114" fmla="*/ 193 w 2256"/>
                <a:gd name="T115" fmla="*/ 2054 h 2815"/>
                <a:gd name="T116" fmla="*/ 558 w 2256"/>
                <a:gd name="T117" fmla="*/ 1010 h 2815"/>
                <a:gd name="T118" fmla="*/ 193 w 2256"/>
                <a:gd name="T119" fmla="*/ 0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56" h="2815">
                  <a:moveTo>
                    <a:pt x="443" y="2358"/>
                  </a:moveTo>
                  <a:lnTo>
                    <a:pt x="424" y="2363"/>
                  </a:lnTo>
                  <a:lnTo>
                    <a:pt x="409" y="2373"/>
                  </a:lnTo>
                  <a:lnTo>
                    <a:pt x="399" y="2388"/>
                  </a:lnTo>
                  <a:lnTo>
                    <a:pt x="394" y="2407"/>
                  </a:lnTo>
                  <a:lnTo>
                    <a:pt x="399" y="2426"/>
                  </a:lnTo>
                  <a:lnTo>
                    <a:pt x="409" y="2440"/>
                  </a:lnTo>
                  <a:lnTo>
                    <a:pt x="424" y="2450"/>
                  </a:lnTo>
                  <a:lnTo>
                    <a:pt x="443" y="2453"/>
                  </a:lnTo>
                  <a:lnTo>
                    <a:pt x="1813" y="2453"/>
                  </a:lnTo>
                  <a:lnTo>
                    <a:pt x="1832" y="2450"/>
                  </a:lnTo>
                  <a:lnTo>
                    <a:pt x="1847" y="2440"/>
                  </a:lnTo>
                  <a:lnTo>
                    <a:pt x="1857" y="2426"/>
                  </a:lnTo>
                  <a:lnTo>
                    <a:pt x="1862" y="2407"/>
                  </a:lnTo>
                  <a:lnTo>
                    <a:pt x="1857" y="2388"/>
                  </a:lnTo>
                  <a:lnTo>
                    <a:pt x="1847" y="2373"/>
                  </a:lnTo>
                  <a:lnTo>
                    <a:pt x="1832" y="2363"/>
                  </a:lnTo>
                  <a:lnTo>
                    <a:pt x="1813" y="2358"/>
                  </a:lnTo>
                  <a:lnTo>
                    <a:pt x="443" y="2358"/>
                  </a:lnTo>
                  <a:close/>
                  <a:moveTo>
                    <a:pt x="443" y="2005"/>
                  </a:moveTo>
                  <a:lnTo>
                    <a:pt x="424" y="2010"/>
                  </a:lnTo>
                  <a:lnTo>
                    <a:pt x="409" y="2020"/>
                  </a:lnTo>
                  <a:lnTo>
                    <a:pt x="399" y="2035"/>
                  </a:lnTo>
                  <a:lnTo>
                    <a:pt x="394" y="2054"/>
                  </a:lnTo>
                  <a:lnTo>
                    <a:pt x="399" y="2071"/>
                  </a:lnTo>
                  <a:lnTo>
                    <a:pt x="409" y="2087"/>
                  </a:lnTo>
                  <a:lnTo>
                    <a:pt x="424" y="2098"/>
                  </a:lnTo>
                  <a:lnTo>
                    <a:pt x="443" y="2101"/>
                  </a:lnTo>
                  <a:lnTo>
                    <a:pt x="1813" y="2101"/>
                  </a:lnTo>
                  <a:lnTo>
                    <a:pt x="1832" y="2098"/>
                  </a:lnTo>
                  <a:lnTo>
                    <a:pt x="1847" y="2087"/>
                  </a:lnTo>
                  <a:lnTo>
                    <a:pt x="1857" y="2071"/>
                  </a:lnTo>
                  <a:lnTo>
                    <a:pt x="1862" y="2054"/>
                  </a:lnTo>
                  <a:lnTo>
                    <a:pt x="1857" y="2035"/>
                  </a:lnTo>
                  <a:lnTo>
                    <a:pt x="1847" y="2020"/>
                  </a:lnTo>
                  <a:lnTo>
                    <a:pt x="1832" y="2010"/>
                  </a:lnTo>
                  <a:lnTo>
                    <a:pt x="1813" y="2005"/>
                  </a:lnTo>
                  <a:lnTo>
                    <a:pt x="443" y="2005"/>
                  </a:lnTo>
                  <a:close/>
                  <a:moveTo>
                    <a:pt x="756" y="1708"/>
                  </a:moveTo>
                  <a:lnTo>
                    <a:pt x="737" y="1711"/>
                  </a:lnTo>
                  <a:lnTo>
                    <a:pt x="723" y="1721"/>
                  </a:lnTo>
                  <a:lnTo>
                    <a:pt x="712" y="1736"/>
                  </a:lnTo>
                  <a:lnTo>
                    <a:pt x="708" y="1755"/>
                  </a:lnTo>
                  <a:lnTo>
                    <a:pt x="712" y="1774"/>
                  </a:lnTo>
                  <a:lnTo>
                    <a:pt x="723" y="1789"/>
                  </a:lnTo>
                  <a:lnTo>
                    <a:pt x="737" y="1799"/>
                  </a:lnTo>
                  <a:lnTo>
                    <a:pt x="756" y="1803"/>
                  </a:lnTo>
                  <a:lnTo>
                    <a:pt x="1500" y="1803"/>
                  </a:lnTo>
                  <a:lnTo>
                    <a:pt x="1519" y="1799"/>
                  </a:lnTo>
                  <a:lnTo>
                    <a:pt x="1533" y="1789"/>
                  </a:lnTo>
                  <a:lnTo>
                    <a:pt x="1544" y="1774"/>
                  </a:lnTo>
                  <a:lnTo>
                    <a:pt x="1548" y="1755"/>
                  </a:lnTo>
                  <a:lnTo>
                    <a:pt x="1544" y="1736"/>
                  </a:lnTo>
                  <a:lnTo>
                    <a:pt x="1533" y="1721"/>
                  </a:lnTo>
                  <a:lnTo>
                    <a:pt x="1519" y="1711"/>
                  </a:lnTo>
                  <a:lnTo>
                    <a:pt x="1500" y="1708"/>
                  </a:lnTo>
                  <a:lnTo>
                    <a:pt x="756" y="1708"/>
                  </a:lnTo>
                  <a:close/>
                  <a:moveTo>
                    <a:pt x="756" y="963"/>
                  </a:moveTo>
                  <a:lnTo>
                    <a:pt x="737" y="966"/>
                  </a:lnTo>
                  <a:lnTo>
                    <a:pt x="723" y="976"/>
                  </a:lnTo>
                  <a:lnTo>
                    <a:pt x="712" y="991"/>
                  </a:lnTo>
                  <a:lnTo>
                    <a:pt x="708" y="1010"/>
                  </a:lnTo>
                  <a:lnTo>
                    <a:pt x="712" y="1029"/>
                  </a:lnTo>
                  <a:lnTo>
                    <a:pt x="723" y="1044"/>
                  </a:lnTo>
                  <a:lnTo>
                    <a:pt x="737" y="1054"/>
                  </a:lnTo>
                  <a:lnTo>
                    <a:pt x="756" y="1058"/>
                  </a:lnTo>
                  <a:lnTo>
                    <a:pt x="1500" y="1058"/>
                  </a:lnTo>
                  <a:lnTo>
                    <a:pt x="1519" y="1054"/>
                  </a:lnTo>
                  <a:lnTo>
                    <a:pt x="1533" y="1044"/>
                  </a:lnTo>
                  <a:lnTo>
                    <a:pt x="1544" y="1029"/>
                  </a:lnTo>
                  <a:lnTo>
                    <a:pt x="1548" y="1010"/>
                  </a:lnTo>
                  <a:lnTo>
                    <a:pt x="1544" y="991"/>
                  </a:lnTo>
                  <a:lnTo>
                    <a:pt x="1533" y="976"/>
                  </a:lnTo>
                  <a:lnTo>
                    <a:pt x="1519" y="966"/>
                  </a:lnTo>
                  <a:lnTo>
                    <a:pt x="1500" y="963"/>
                  </a:lnTo>
                  <a:lnTo>
                    <a:pt x="756" y="963"/>
                  </a:lnTo>
                  <a:close/>
                  <a:moveTo>
                    <a:pt x="443" y="559"/>
                  </a:moveTo>
                  <a:lnTo>
                    <a:pt x="424" y="564"/>
                  </a:lnTo>
                  <a:lnTo>
                    <a:pt x="409" y="574"/>
                  </a:lnTo>
                  <a:lnTo>
                    <a:pt x="399" y="588"/>
                  </a:lnTo>
                  <a:lnTo>
                    <a:pt x="394" y="607"/>
                  </a:lnTo>
                  <a:lnTo>
                    <a:pt x="399" y="625"/>
                  </a:lnTo>
                  <a:lnTo>
                    <a:pt x="409" y="641"/>
                  </a:lnTo>
                  <a:lnTo>
                    <a:pt x="424" y="651"/>
                  </a:lnTo>
                  <a:lnTo>
                    <a:pt x="443" y="654"/>
                  </a:lnTo>
                  <a:lnTo>
                    <a:pt x="1813" y="654"/>
                  </a:lnTo>
                  <a:lnTo>
                    <a:pt x="1832" y="651"/>
                  </a:lnTo>
                  <a:lnTo>
                    <a:pt x="1847" y="641"/>
                  </a:lnTo>
                  <a:lnTo>
                    <a:pt x="1857" y="625"/>
                  </a:lnTo>
                  <a:lnTo>
                    <a:pt x="1862" y="607"/>
                  </a:lnTo>
                  <a:lnTo>
                    <a:pt x="1857" y="588"/>
                  </a:lnTo>
                  <a:lnTo>
                    <a:pt x="1847" y="574"/>
                  </a:lnTo>
                  <a:lnTo>
                    <a:pt x="1832" y="564"/>
                  </a:lnTo>
                  <a:lnTo>
                    <a:pt x="1813" y="559"/>
                  </a:lnTo>
                  <a:lnTo>
                    <a:pt x="443" y="559"/>
                  </a:lnTo>
                  <a:close/>
                  <a:moveTo>
                    <a:pt x="193" y="0"/>
                  </a:moveTo>
                  <a:lnTo>
                    <a:pt x="536" y="0"/>
                  </a:lnTo>
                  <a:lnTo>
                    <a:pt x="536" y="171"/>
                  </a:lnTo>
                  <a:lnTo>
                    <a:pt x="852" y="171"/>
                  </a:lnTo>
                  <a:lnTo>
                    <a:pt x="852" y="0"/>
                  </a:lnTo>
                  <a:lnTo>
                    <a:pt x="1388" y="0"/>
                  </a:lnTo>
                  <a:lnTo>
                    <a:pt x="1388" y="149"/>
                  </a:lnTo>
                  <a:lnTo>
                    <a:pt x="1698" y="149"/>
                  </a:lnTo>
                  <a:lnTo>
                    <a:pt x="1698" y="0"/>
                  </a:lnTo>
                  <a:lnTo>
                    <a:pt x="2029" y="0"/>
                  </a:lnTo>
                  <a:lnTo>
                    <a:pt x="2029" y="607"/>
                  </a:lnTo>
                  <a:lnTo>
                    <a:pt x="1711" y="1010"/>
                  </a:lnTo>
                  <a:lnTo>
                    <a:pt x="1711" y="1739"/>
                  </a:lnTo>
                  <a:lnTo>
                    <a:pt x="2045" y="2054"/>
                  </a:lnTo>
                  <a:lnTo>
                    <a:pt x="2045" y="2407"/>
                  </a:lnTo>
                  <a:lnTo>
                    <a:pt x="2256" y="2407"/>
                  </a:lnTo>
                  <a:lnTo>
                    <a:pt x="2256" y="2815"/>
                  </a:lnTo>
                  <a:lnTo>
                    <a:pt x="0" y="2815"/>
                  </a:lnTo>
                  <a:lnTo>
                    <a:pt x="0" y="2407"/>
                  </a:lnTo>
                  <a:lnTo>
                    <a:pt x="193" y="2407"/>
                  </a:lnTo>
                  <a:lnTo>
                    <a:pt x="193" y="2054"/>
                  </a:lnTo>
                  <a:lnTo>
                    <a:pt x="558" y="1739"/>
                  </a:lnTo>
                  <a:lnTo>
                    <a:pt x="558" y="1010"/>
                  </a:lnTo>
                  <a:lnTo>
                    <a:pt x="193" y="607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/>
            <p:cNvSpPr>
              <a:spLocks noEditPoints="1"/>
            </p:cNvSpPr>
            <p:nvPr/>
          </p:nvSpPr>
          <p:spPr bwMode="auto">
            <a:xfrm>
              <a:off x="5555924" y="2822165"/>
              <a:ext cx="436228" cy="399252"/>
            </a:xfrm>
            <a:custGeom>
              <a:avLst/>
              <a:gdLst>
                <a:gd name="T0" fmla="*/ 1022 w 2973"/>
                <a:gd name="T1" fmla="*/ 2095 h 2721"/>
                <a:gd name="T2" fmla="*/ 1009 w 2973"/>
                <a:gd name="T3" fmla="*/ 2202 h 2721"/>
                <a:gd name="T4" fmla="*/ 1470 w 2973"/>
                <a:gd name="T5" fmla="*/ 2143 h 2721"/>
                <a:gd name="T6" fmla="*/ 1941 w 2973"/>
                <a:gd name="T7" fmla="*/ 2093 h 2721"/>
                <a:gd name="T8" fmla="*/ 1303 w 2973"/>
                <a:gd name="T9" fmla="*/ 1825 h 2721"/>
                <a:gd name="T10" fmla="*/ 907 w 2973"/>
                <a:gd name="T11" fmla="*/ 1897 h 2721"/>
                <a:gd name="T12" fmla="*/ 1111 w 2973"/>
                <a:gd name="T13" fmla="*/ 1958 h 2721"/>
                <a:gd name="T14" fmla="*/ 1743 w 2973"/>
                <a:gd name="T15" fmla="*/ 1939 h 2721"/>
                <a:gd name="T16" fmla="*/ 1658 w 2973"/>
                <a:gd name="T17" fmla="*/ 1823 h 2721"/>
                <a:gd name="T18" fmla="*/ 1111 w 2973"/>
                <a:gd name="T19" fmla="*/ 1621 h 2721"/>
                <a:gd name="T20" fmla="*/ 898 w 2973"/>
                <a:gd name="T21" fmla="*/ 1786 h 2721"/>
                <a:gd name="T22" fmla="*/ 1189 w 2973"/>
                <a:gd name="T23" fmla="*/ 1725 h 2721"/>
                <a:gd name="T24" fmla="*/ 1875 w 2973"/>
                <a:gd name="T25" fmla="*/ 1738 h 2721"/>
                <a:gd name="T26" fmla="*/ 1595 w 2973"/>
                <a:gd name="T27" fmla="*/ 1594 h 2721"/>
                <a:gd name="T28" fmla="*/ 1708 w 2973"/>
                <a:gd name="T29" fmla="*/ 146 h 2721"/>
                <a:gd name="T30" fmla="*/ 1625 w 2973"/>
                <a:gd name="T31" fmla="*/ 485 h 2721"/>
                <a:gd name="T32" fmla="*/ 1723 w 2973"/>
                <a:gd name="T33" fmla="*/ 856 h 2721"/>
                <a:gd name="T34" fmla="*/ 1736 w 2973"/>
                <a:gd name="T35" fmla="*/ 1017 h 2721"/>
                <a:gd name="T36" fmla="*/ 1789 w 2973"/>
                <a:gd name="T37" fmla="*/ 950 h 2721"/>
                <a:gd name="T38" fmla="*/ 1950 w 2973"/>
                <a:gd name="T39" fmla="*/ 488 h 2721"/>
                <a:gd name="T40" fmla="*/ 2022 w 2973"/>
                <a:gd name="T41" fmla="*/ 167 h 2721"/>
                <a:gd name="T42" fmla="*/ 2355 w 2973"/>
                <a:gd name="T43" fmla="*/ 231 h 2721"/>
                <a:gd name="T44" fmla="*/ 2281 w 2973"/>
                <a:gd name="T45" fmla="*/ 570 h 2721"/>
                <a:gd name="T46" fmla="*/ 2130 w 2973"/>
                <a:gd name="T47" fmla="*/ 1048 h 2721"/>
                <a:gd name="T48" fmla="*/ 2150 w 2973"/>
                <a:gd name="T49" fmla="*/ 1180 h 2721"/>
                <a:gd name="T50" fmla="*/ 2437 w 2973"/>
                <a:gd name="T51" fmla="*/ 821 h 2721"/>
                <a:gd name="T52" fmla="*/ 2535 w 2973"/>
                <a:gd name="T53" fmla="*/ 472 h 2721"/>
                <a:gd name="T54" fmla="*/ 2868 w 2973"/>
                <a:gd name="T55" fmla="*/ 407 h 2721"/>
                <a:gd name="T56" fmla="*/ 2932 w 2973"/>
                <a:gd name="T57" fmla="*/ 740 h 2721"/>
                <a:gd name="T58" fmla="*/ 2640 w 2973"/>
                <a:gd name="T59" fmla="*/ 876 h 2721"/>
                <a:gd name="T60" fmla="*/ 2409 w 2973"/>
                <a:gd name="T61" fmla="*/ 1389 h 2721"/>
                <a:gd name="T62" fmla="*/ 2261 w 2973"/>
                <a:gd name="T63" fmla="*/ 1852 h 2721"/>
                <a:gd name="T64" fmla="*/ 2294 w 2973"/>
                <a:gd name="T65" fmla="*/ 2459 h 2721"/>
                <a:gd name="T66" fmla="*/ 2176 w 2973"/>
                <a:gd name="T67" fmla="*/ 2627 h 2721"/>
                <a:gd name="T68" fmla="*/ 1802 w 2973"/>
                <a:gd name="T69" fmla="*/ 2694 h 2721"/>
                <a:gd name="T70" fmla="*/ 950 w 2973"/>
                <a:gd name="T71" fmla="*/ 2673 h 2721"/>
                <a:gd name="T72" fmla="*/ 667 w 2973"/>
                <a:gd name="T73" fmla="*/ 2505 h 2721"/>
                <a:gd name="T74" fmla="*/ 743 w 2973"/>
                <a:gd name="T75" fmla="*/ 2084 h 2721"/>
                <a:gd name="T76" fmla="*/ 586 w 2973"/>
                <a:gd name="T77" fmla="*/ 1427 h 2721"/>
                <a:gd name="T78" fmla="*/ 342 w 2973"/>
                <a:gd name="T79" fmla="*/ 864 h 2721"/>
                <a:gd name="T80" fmla="*/ 40 w 2973"/>
                <a:gd name="T81" fmla="*/ 740 h 2721"/>
                <a:gd name="T82" fmla="*/ 105 w 2973"/>
                <a:gd name="T83" fmla="*/ 407 h 2721"/>
                <a:gd name="T84" fmla="*/ 438 w 2973"/>
                <a:gd name="T85" fmla="*/ 472 h 2721"/>
                <a:gd name="T86" fmla="*/ 554 w 2973"/>
                <a:gd name="T87" fmla="*/ 817 h 2721"/>
                <a:gd name="T88" fmla="*/ 834 w 2973"/>
                <a:gd name="T89" fmla="*/ 1202 h 2721"/>
                <a:gd name="T90" fmla="*/ 883 w 2973"/>
                <a:gd name="T91" fmla="*/ 1161 h 2721"/>
                <a:gd name="T92" fmla="*/ 809 w 2973"/>
                <a:gd name="T93" fmla="*/ 679 h 2721"/>
                <a:gd name="T94" fmla="*/ 613 w 2973"/>
                <a:gd name="T95" fmla="*/ 366 h 2721"/>
                <a:gd name="T96" fmla="*/ 852 w 2973"/>
                <a:gd name="T97" fmla="*/ 126 h 2721"/>
                <a:gd name="T98" fmla="*/ 1092 w 2973"/>
                <a:gd name="T99" fmla="*/ 366 h 2721"/>
                <a:gd name="T100" fmla="*/ 1081 w 2973"/>
                <a:gd name="T101" fmla="*/ 695 h 2721"/>
                <a:gd name="T102" fmla="*/ 1213 w 2973"/>
                <a:gd name="T103" fmla="*/ 991 h 2721"/>
                <a:gd name="T104" fmla="*/ 1261 w 2973"/>
                <a:gd name="T105" fmla="*/ 1054 h 2721"/>
                <a:gd name="T106" fmla="*/ 1331 w 2973"/>
                <a:gd name="T107" fmla="*/ 594 h 2721"/>
                <a:gd name="T108" fmla="*/ 1248 w 2973"/>
                <a:gd name="T109" fmla="*/ 239 h 2721"/>
                <a:gd name="T110" fmla="*/ 1486 w 2973"/>
                <a:gd name="T111" fmla="*/ 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73" h="2721">
                  <a:moveTo>
                    <a:pt x="1471" y="2043"/>
                  </a:moveTo>
                  <a:lnTo>
                    <a:pt x="1390" y="2045"/>
                  </a:lnTo>
                  <a:lnTo>
                    <a:pt x="1312" y="2050"/>
                  </a:lnTo>
                  <a:lnTo>
                    <a:pt x="1242" y="2058"/>
                  </a:lnTo>
                  <a:lnTo>
                    <a:pt x="1176" y="2065"/>
                  </a:lnTo>
                  <a:lnTo>
                    <a:pt x="1116" y="2076"/>
                  </a:lnTo>
                  <a:lnTo>
                    <a:pt x="1066" y="2085"/>
                  </a:lnTo>
                  <a:lnTo>
                    <a:pt x="1022" y="2095"/>
                  </a:lnTo>
                  <a:lnTo>
                    <a:pt x="985" y="2104"/>
                  </a:lnTo>
                  <a:lnTo>
                    <a:pt x="957" y="2111"/>
                  </a:lnTo>
                  <a:lnTo>
                    <a:pt x="939" y="2117"/>
                  </a:lnTo>
                  <a:lnTo>
                    <a:pt x="932" y="2121"/>
                  </a:lnTo>
                  <a:lnTo>
                    <a:pt x="963" y="2215"/>
                  </a:lnTo>
                  <a:lnTo>
                    <a:pt x="968" y="2213"/>
                  </a:lnTo>
                  <a:lnTo>
                    <a:pt x="983" y="2209"/>
                  </a:lnTo>
                  <a:lnTo>
                    <a:pt x="1009" y="2202"/>
                  </a:lnTo>
                  <a:lnTo>
                    <a:pt x="1042" y="2194"/>
                  </a:lnTo>
                  <a:lnTo>
                    <a:pt x="1083" y="2185"/>
                  </a:lnTo>
                  <a:lnTo>
                    <a:pt x="1131" y="2176"/>
                  </a:lnTo>
                  <a:lnTo>
                    <a:pt x="1187" y="2167"/>
                  </a:lnTo>
                  <a:lnTo>
                    <a:pt x="1250" y="2158"/>
                  </a:lnTo>
                  <a:lnTo>
                    <a:pt x="1318" y="2150"/>
                  </a:lnTo>
                  <a:lnTo>
                    <a:pt x="1392" y="2146"/>
                  </a:lnTo>
                  <a:lnTo>
                    <a:pt x="1470" y="2143"/>
                  </a:lnTo>
                  <a:lnTo>
                    <a:pt x="1553" y="2145"/>
                  </a:lnTo>
                  <a:lnTo>
                    <a:pt x="1640" y="2148"/>
                  </a:lnTo>
                  <a:lnTo>
                    <a:pt x="1728" y="2158"/>
                  </a:lnTo>
                  <a:lnTo>
                    <a:pt x="1823" y="2170"/>
                  </a:lnTo>
                  <a:lnTo>
                    <a:pt x="1917" y="2191"/>
                  </a:lnTo>
                  <a:lnTo>
                    <a:pt x="2013" y="2217"/>
                  </a:lnTo>
                  <a:lnTo>
                    <a:pt x="2043" y="2121"/>
                  </a:lnTo>
                  <a:lnTo>
                    <a:pt x="1941" y="2093"/>
                  </a:lnTo>
                  <a:lnTo>
                    <a:pt x="1841" y="2072"/>
                  </a:lnTo>
                  <a:lnTo>
                    <a:pt x="1743" y="2058"/>
                  </a:lnTo>
                  <a:lnTo>
                    <a:pt x="1649" y="2048"/>
                  </a:lnTo>
                  <a:lnTo>
                    <a:pt x="1558" y="2043"/>
                  </a:lnTo>
                  <a:lnTo>
                    <a:pt x="1471" y="2043"/>
                  </a:lnTo>
                  <a:close/>
                  <a:moveTo>
                    <a:pt x="1471" y="1817"/>
                  </a:moveTo>
                  <a:lnTo>
                    <a:pt x="1385" y="1819"/>
                  </a:lnTo>
                  <a:lnTo>
                    <a:pt x="1303" y="1825"/>
                  </a:lnTo>
                  <a:lnTo>
                    <a:pt x="1227" y="1832"/>
                  </a:lnTo>
                  <a:lnTo>
                    <a:pt x="1157" y="1841"/>
                  </a:lnTo>
                  <a:lnTo>
                    <a:pt x="1096" y="1852"/>
                  </a:lnTo>
                  <a:lnTo>
                    <a:pt x="1041" y="1864"/>
                  </a:lnTo>
                  <a:lnTo>
                    <a:pt x="994" y="1873"/>
                  </a:lnTo>
                  <a:lnTo>
                    <a:pt x="956" y="1884"/>
                  </a:lnTo>
                  <a:lnTo>
                    <a:pt x="926" y="1891"/>
                  </a:lnTo>
                  <a:lnTo>
                    <a:pt x="907" y="1897"/>
                  </a:lnTo>
                  <a:lnTo>
                    <a:pt x="898" y="1901"/>
                  </a:lnTo>
                  <a:lnTo>
                    <a:pt x="932" y="2000"/>
                  </a:lnTo>
                  <a:lnTo>
                    <a:pt x="937" y="1999"/>
                  </a:lnTo>
                  <a:lnTo>
                    <a:pt x="954" y="1993"/>
                  </a:lnTo>
                  <a:lnTo>
                    <a:pt x="980" y="1987"/>
                  </a:lnTo>
                  <a:lnTo>
                    <a:pt x="1015" y="1978"/>
                  </a:lnTo>
                  <a:lnTo>
                    <a:pt x="1059" y="1969"/>
                  </a:lnTo>
                  <a:lnTo>
                    <a:pt x="1111" y="1958"/>
                  </a:lnTo>
                  <a:lnTo>
                    <a:pt x="1170" y="1949"/>
                  </a:lnTo>
                  <a:lnTo>
                    <a:pt x="1237" y="1939"/>
                  </a:lnTo>
                  <a:lnTo>
                    <a:pt x="1309" y="1932"/>
                  </a:lnTo>
                  <a:lnTo>
                    <a:pt x="1386" y="1926"/>
                  </a:lnTo>
                  <a:lnTo>
                    <a:pt x="1470" y="1925"/>
                  </a:lnTo>
                  <a:lnTo>
                    <a:pt x="1557" y="1925"/>
                  </a:lnTo>
                  <a:lnTo>
                    <a:pt x="1649" y="1930"/>
                  </a:lnTo>
                  <a:lnTo>
                    <a:pt x="1743" y="1939"/>
                  </a:lnTo>
                  <a:lnTo>
                    <a:pt x="1841" y="1954"/>
                  </a:lnTo>
                  <a:lnTo>
                    <a:pt x="1943" y="1974"/>
                  </a:lnTo>
                  <a:lnTo>
                    <a:pt x="2045" y="2000"/>
                  </a:lnTo>
                  <a:lnTo>
                    <a:pt x="2074" y="1899"/>
                  </a:lnTo>
                  <a:lnTo>
                    <a:pt x="1967" y="1871"/>
                  </a:lnTo>
                  <a:lnTo>
                    <a:pt x="1862" y="1849"/>
                  </a:lnTo>
                  <a:lnTo>
                    <a:pt x="1758" y="1834"/>
                  </a:lnTo>
                  <a:lnTo>
                    <a:pt x="1658" y="1823"/>
                  </a:lnTo>
                  <a:lnTo>
                    <a:pt x="1562" y="1819"/>
                  </a:lnTo>
                  <a:lnTo>
                    <a:pt x="1471" y="1817"/>
                  </a:lnTo>
                  <a:close/>
                  <a:moveTo>
                    <a:pt x="1501" y="1592"/>
                  </a:moveTo>
                  <a:lnTo>
                    <a:pt x="1412" y="1592"/>
                  </a:lnTo>
                  <a:lnTo>
                    <a:pt x="1329" y="1597"/>
                  </a:lnTo>
                  <a:lnTo>
                    <a:pt x="1250" y="1603"/>
                  </a:lnTo>
                  <a:lnTo>
                    <a:pt x="1177" y="1612"/>
                  </a:lnTo>
                  <a:lnTo>
                    <a:pt x="1111" y="1621"/>
                  </a:lnTo>
                  <a:lnTo>
                    <a:pt x="1052" y="1633"/>
                  </a:lnTo>
                  <a:lnTo>
                    <a:pt x="998" y="1644"/>
                  </a:lnTo>
                  <a:lnTo>
                    <a:pt x="954" y="1653"/>
                  </a:lnTo>
                  <a:lnTo>
                    <a:pt x="917" y="1662"/>
                  </a:lnTo>
                  <a:lnTo>
                    <a:pt x="889" y="1671"/>
                  </a:lnTo>
                  <a:lnTo>
                    <a:pt x="870" y="1677"/>
                  </a:lnTo>
                  <a:lnTo>
                    <a:pt x="861" y="1679"/>
                  </a:lnTo>
                  <a:lnTo>
                    <a:pt x="898" y="1786"/>
                  </a:lnTo>
                  <a:lnTo>
                    <a:pt x="904" y="1784"/>
                  </a:lnTo>
                  <a:lnTo>
                    <a:pt x="919" y="1779"/>
                  </a:lnTo>
                  <a:lnTo>
                    <a:pt x="944" y="1773"/>
                  </a:lnTo>
                  <a:lnTo>
                    <a:pt x="978" y="1764"/>
                  </a:lnTo>
                  <a:lnTo>
                    <a:pt x="1018" y="1755"/>
                  </a:lnTo>
                  <a:lnTo>
                    <a:pt x="1068" y="1745"/>
                  </a:lnTo>
                  <a:lnTo>
                    <a:pt x="1126" y="1734"/>
                  </a:lnTo>
                  <a:lnTo>
                    <a:pt x="1189" y="1725"/>
                  </a:lnTo>
                  <a:lnTo>
                    <a:pt x="1257" y="1718"/>
                  </a:lnTo>
                  <a:lnTo>
                    <a:pt x="1333" y="1710"/>
                  </a:lnTo>
                  <a:lnTo>
                    <a:pt x="1414" y="1706"/>
                  </a:lnTo>
                  <a:lnTo>
                    <a:pt x="1499" y="1705"/>
                  </a:lnTo>
                  <a:lnTo>
                    <a:pt x="1588" y="1706"/>
                  </a:lnTo>
                  <a:lnTo>
                    <a:pt x="1680" y="1712"/>
                  </a:lnTo>
                  <a:lnTo>
                    <a:pt x="1777" y="1723"/>
                  </a:lnTo>
                  <a:lnTo>
                    <a:pt x="1875" y="1738"/>
                  </a:lnTo>
                  <a:lnTo>
                    <a:pt x="1976" y="1760"/>
                  </a:lnTo>
                  <a:lnTo>
                    <a:pt x="2080" y="1786"/>
                  </a:lnTo>
                  <a:lnTo>
                    <a:pt x="2111" y="1679"/>
                  </a:lnTo>
                  <a:lnTo>
                    <a:pt x="2002" y="1649"/>
                  </a:lnTo>
                  <a:lnTo>
                    <a:pt x="1897" y="1627"/>
                  </a:lnTo>
                  <a:lnTo>
                    <a:pt x="1793" y="1610"/>
                  </a:lnTo>
                  <a:lnTo>
                    <a:pt x="1693" y="1599"/>
                  </a:lnTo>
                  <a:lnTo>
                    <a:pt x="1595" y="1594"/>
                  </a:lnTo>
                  <a:lnTo>
                    <a:pt x="1501" y="1592"/>
                  </a:lnTo>
                  <a:close/>
                  <a:moveTo>
                    <a:pt x="1486" y="0"/>
                  </a:moveTo>
                  <a:lnTo>
                    <a:pt x="1534" y="4"/>
                  </a:lnTo>
                  <a:lnTo>
                    <a:pt x="1581" y="19"/>
                  </a:lnTo>
                  <a:lnTo>
                    <a:pt x="1621" y="41"/>
                  </a:lnTo>
                  <a:lnTo>
                    <a:pt x="1656" y="71"/>
                  </a:lnTo>
                  <a:lnTo>
                    <a:pt x="1686" y="106"/>
                  </a:lnTo>
                  <a:lnTo>
                    <a:pt x="1708" y="146"/>
                  </a:lnTo>
                  <a:lnTo>
                    <a:pt x="1721" y="191"/>
                  </a:lnTo>
                  <a:lnTo>
                    <a:pt x="1727" y="239"/>
                  </a:lnTo>
                  <a:lnTo>
                    <a:pt x="1721" y="290"/>
                  </a:lnTo>
                  <a:lnTo>
                    <a:pt x="1706" y="337"/>
                  </a:lnTo>
                  <a:lnTo>
                    <a:pt x="1680" y="377"/>
                  </a:lnTo>
                  <a:lnTo>
                    <a:pt x="1649" y="414"/>
                  </a:lnTo>
                  <a:lnTo>
                    <a:pt x="1612" y="442"/>
                  </a:lnTo>
                  <a:lnTo>
                    <a:pt x="1625" y="485"/>
                  </a:lnTo>
                  <a:lnTo>
                    <a:pt x="1640" y="533"/>
                  </a:lnTo>
                  <a:lnTo>
                    <a:pt x="1655" y="583"/>
                  </a:lnTo>
                  <a:lnTo>
                    <a:pt x="1669" y="634"/>
                  </a:lnTo>
                  <a:lnTo>
                    <a:pt x="1684" y="686"/>
                  </a:lnTo>
                  <a:lnTo>
                    <a:pt x="1695" y="736"/>
                  </a:lnTo>
                  <a:lnTo>
                    <a:pt x="1706" y="782"/>
                  </a:lnTo>
                  <a:lnTo>
                    <a:pt x="1716" y="823"/>
                  </a:lnTo>
                  <a:lnTo>
                    <a:pt x="1723" y="856"/>
                  </a:lnTo>
                  <a:lnTo>
                    <a:pt x="1727" y="882"/>
                  </a:lnTo>
                  <a:lnTo>
                    <a:pt x="1728" y="901"/>
                  </a:lnTo>
                  <a:lnTo>
                    <a:pt x="1728" y="921"/>
                  </a:lnTo>
                  <a:lnTo>
                    <a:pt x="1730" y="941"/>
                  </a:lnTo>
                  <a:lnTo>
                    <a:pt x="1730" y="962"/>
                  </a:lnTo>
                  <a:lnTo>
                    <a:pt x="1732" y="982"/>
                  </a:lnTo>
                  <a:lnTo>
                    <a:pt x="1734" y="1000"/>
                  </a:lnTo>
                  <a:lnTo>
                    <a:pt x="1736" y="1017"/>
                  </a:lnTo>
                  <a:lnTo>
                    <a:pt x="1738" y="1030"/>
                  </a:lnTo>
                  <a:lnTo>
                    <a:pt x="1741" y="1037"/>
                  </a:lnTo>
                  <a:lnTo>
                    <a:pt x="1747" y="1041"/>
                  </a:lnTo>
                  <a:lnTo>
                    <a:pt x="1753" y="1037"/>
                  </a:lnTo>
                  <a:lnTo>
                    <a:pt x="1760" y="1028"/>
                  </a:lnTo>
                  <a:lnTo>
                    <a:pt x="1767" y="1011"/>
                  </a:lnTo>
                  <a:lnTo>
                    <a:pt x="1778" y="986"/>
                  </a:lnTo>
                  <a:lnTo>
                    <a:pt x="1789" y="950"/>
                  </a:lnTo>
                  <a:lnTo>
                    <a:pt x="1804" y="906"/>
                  </a:lnTo>
                  <a:lnTo>
                    <a:pt x="1832" y="827"/>
                  </a:lnTo>
                  <a:lnTo>
                    <a:pt x="1869" y="749"/>
                  </a:lnTo>
                  <a:lnTo>
                    <a:pt x="1912" y="677"/>
                  </a:lnTo>
                  <a:lnTo>
                    <a:pt x="1958" y="608"/>
                  </a:lnTo>
                  <a:lnTo>
                    <a:pt x="2006" y="551"/>
                  </a:lnTo>
                  <a:lnTo>
                    <a:pt x="1976" y="522"/>
                  </a:lnTo>
                  <a:lnTo>
                    <a:pt x="1950" y="488"/>
                  </a:lnTo>
                  <a:lnTo>
                    <a:pt x="1932" y="451"/>
                  </a:lnTo>
                  <a:lnTo>
                    <a:pt x="1921" y="411"/>
                  </a:lnTo>
                  <a:lnTo>
                    <a:pt x="1917" y="366"/>
                  </a:lnTo>
                  <a:lnTo>
                    <a:pt x="1921" y="318"/>
                  </a:lnTo>
                  <a:lnTo>
                    <a:pt x="1936" y="272"/>
                  </a:lnTo>
                  <a:lnTo>
                    <a:pt x="1958" y="231"/>
                  </a:lnTo>
                  <a:lnTo>
                    <a:pt x="1987" y="196"/>
                  </a:lnTo>
                  <a:lnTo>
                    <a:pt x="2022" y="167"/>
                  </a:lnTo>
                  <a:lnTo>
                    <a:pt x="2063" y="144"/>
                  </a:lnTo>
                  <a:lnTo>
                    <a:pt x="2108" y="132"/>
                  </a:lnTo>
                  <a:lnTo>
                    <a:pt x="2156" y="126"/>
                  </a:lnTo>
                  <a:lnTo>
                    <a:pt x="2204" y="132"/>
                  </a:lnTo>
                  <a:lnTo>
                    <a:pt x="2250" y="144"/>
                  </a:lnTo>
                  <a:lnTo>
                    <a:pt x="2291" y="167"/>
                  </a:lnTo>
                  <a:lnTo>
                    <a:pt x="2326" y="196"/>
                  </a:lnTo>
                  <a:lnTo>
                    <a:pt x="2355" y="231"/>
                  </a:lnTo>
                  <a:lnTo>
                    <a:pt x="2376" y="272"/>
                  </a:lnTo>
                  <a:lnTo>
                    <a:pt x="2390" y="318"/>
                  </a:lnTo>
                  <a:lnTo>
                    <a:pt x="2396" y="366"/>
                  </a:lnTo>
                  <a:lnTo>
                    <a:pt x="2390" y="416"/>
                  </a:lnTo>
                  <a:lnTo>
                    <a:pt x="2376" y="462"/>
                  </a:lnTo>
                  <a:lnTo>
                    <a:pt x="2352" y="505"/>
                  </a:lnTo>
                  <a:lnTo>
                    <a:pt x="2318" y="540"/>
                  </a:lnTo>
                  <a:lnTo>
                    <a:pt x="2281" y="570"/>
                  </a:lnTo>
                  <a:lnTo>
                    <a:pt x="2237" y="590"/>
                  </a:lnTo>
                  <a:lnTo>
                    <a:pt x="2189" y="603"/>
                  </a:lnTo>
                  <a:lnTo>
                    <a:pt x="2187" y="673"/>
                  </a:lnTo>
                  <a:lnTo>
                    <a:pt x="2180" y="749"/>
                  </a:lnTo>
                  <a:lnTo>
                    <a:pt x="2172" y="828"/>
                  </a:lnTo>
                  <a:lnTo>
                    <a:pt x="2159" y="906"/>
                  </a:lnTo>
                  <a:lnTo>
                    <a:pt x="2146" y="982"/>
                  </a:lnTo>
                  <a:lnTo>
                    <a:pt x="2130" y="1048"/>
                  </a:lnTo>
                  <a:lnTo>
                    <a:pt x="2120" y="1091"/>
                  </a:lnTo>
                  <a:lnTo>
                    <a:pt x="2113" y="1126"/>
                  </a:lnTo>
                  <a:lnTo>
                    <a:pt x="2111" y="1154"/>
                  </a:lnTo>
                  <a:lnTo>
                    <a:pt x="2111" y="1174"/>
                  </a:lnTo>
                  <a:lnTo>
                    <a:pt x="2115" y="1189"/>
                  </a:lnTo>
                  <a:lnTo>
                    <a:pt x="2122" y="1194"/>
                  </a:lnTo>
                  <a:lnTo>
                    <a:pt x="2135" y="1191"/>
                  </a:lnTo>
                  <a:lnTo>
                    <a:pt x="2150" y="1180"/>
                  </a:lnTo>
                  <a:lnTo>
                    <a:pt x="2169" y="1161"/>
                  </a:lnTo>
                  <a:lnTo>
                    <a:pt x="2193" y="1133"/>
                  </a:lnTo>
                  <a:lnTo>
                    <a:pt x="2218" y="1096"/>
                  </a:lnTo>
                  <a:lnTo>
                    <a:pt x="2250" y="1048"/>
                  </a:lnTo>
                  <a:lnTo>
                    <a:pt x="2292" y="989"/>
                  </a:lnTo>
                  <a:lnTo>
                    <a:pt x="2339" y="930"/>
                  </a:lnTo>
                  <a:lnTo>
                    <a:pt x="2387" y="875"/>
                  </a:lnTo>
                  <a:lnTo>
                    <a:pt x="2437" y="821"/>
                  </a:lnTo>
                  <a:lnTo>
                    <a:pt x="2485" y="771"/>
                  </a:lnTo>
                  <a:lnTo>
                    <a:pt x="2529" y="729"/>
                  </a:lnTo>
                  <a:lnTo>
                    <a:pt x="2511" y="692"/>
                  </a:lnTo>
                  <a:lnTo>
                    <a:pt x="2498" y="649"/>
                  </a:lnTo>
                  <a:lnTo>
                    <a:pt x="2494" y="605"/>
                  </a:lnTo>
                  <a:lnTo>
                    <a:pt x="2500" y="557"/>
                  </a:lnTo>
                  <a:lnTo>
                    <a:pt x="2512" y="512"/>
                  </a:lnTo>
                  <a:lnTo>
                    <a:pt x="2535" y="472"/>
                  </a:lnTo>
                  <a:lnTo>
                    <a:pt x="2564" y="437"/>
                  </a:lnTo>
                  <a:lnTo>
                    <a:pt x="2599" y="407"/>
                  </a:lnTo>
                  <a:lnTo>
                    <a:pt x="2640" y="385"/>
                  </a:lnTo>
                  <a:lnTo>
                    <a:pt x="2684" y="372"/>
                  </a:lnTo>
                  <a:lnTo>
                    <a:pt x="2734" y="366"/>
                  </a:lnTo>
                  <a:lnTo>
                    <a:pt x="2782" y="372"/>
                  </a:lnTo>
                  <a:lnTo>
                    <a:pt x="2827" y="385"/>
                  </a:lnTo>
                  <a:lnTo>
                    <a:pt x="2868" y="407"/>
                  </a:lnTo>
                  <a:lnTo>
                    <a:pt x="2903" y="437"/>
                  </a:lnTo>
                  <a:lnTo>
                    <a:pt x="2932" y="472"/>
                  </a:lnTo>
                  <a:lnTo>
                    <a:pt x="2954" y="512"/>
                  </a:lnTo>
                  <a:lnTo>
                    <a:pt x="2967" y="557"/>
                  </a:lnTo>
                  <a:lnTo>
                    <a:pt x="2973" y="605"/>
                  </a:lnTo>
                  <a:lnTo>
                    <a:pt x="2967" y="655"/>
                  </a:lnTo>
                  <a:lnTo>
                    <a:pt x="2954" y="699"/>
                  </a:lnTo>
                  <a:lnTo>
                    <a:pt x="2932" y="740"/>
                  </a:lnTo>
                  <a:lnTo>
                    <a:pt x="2903" y="775"/>
                  </a:lnTo>
                  <a:lnTo>
                    <a:pt x="2868" y="804"/>
                  </a:lnTo>
                  <a:lnTo>
                    <a:pt x="2827" y="827"/>
                  </a:lnTo>
                  <a:lnTo>
                    <a:pt x="2782" y="840"/>
                  </a:lnTo>
                  <a:lnTo>
                    <a:pt x="2734" y="845"/>
                  </a:lnTo>
                  <a:lnTo>
                    <a:pt x="2699" y="841"/>
                  </a:lnTo>
                  <a:lnTo>
                    <a:pt x="2664" y="834"/>
                  </a:lnTo>
                  <a:lnTo>
                    <a:pt x="2640" y="876"/>
                  </a:lnTo>
                  <a:lnTo>
                    <a:pt x="2614" y="928"/>
                  </a:lnTo>
                  <a:lnTo>
                    <a:pt x="2586" y="986"/>
                  </a:lnTo>
                  <a:lnTo>
                    <a:pt x="2557" y="1048"/>
                  </a:lnTo>
                  <a:lnTo>
                    <a:pt x="2525" y="1115"/>
                  </a:lnTo>
                  <a:lnTo>
                    <a:pt x="2496" y="1185"/>
                  </a:lnTo>
                  <a:lnTo>
                    <a:pt x="2466" y="1254"/>
                  </a:lnTo>
                  <a:lnTo>
                    <a:pt x="2437" y="1322"/>
                  </a:lnTo>
                  <a:lnTo>
                    <a:pt x="2409" y="1389"/>
                  </a:lnTo>
                  <a:lnTo>
                    <a:pt x="2383" y="1450"/>
                  </a:lnTo>
                  <a:lnTo>
                    <a:pt x="2359" y="1507"/>
                  </a:lnTo>
                  <a:lnTo>
                    <a:pt x="2339" y="1555"/>
                  </a:lnTo>
                  <a:lnTo>
                    <a:pt x="2322" y="1596"/>
                  </a:lnTo>
                  <a:lnTo>
                    <a:pt x="2304" y="1647"/>
                  </a:lnTo>
                  <a:lnTo>
                    <a:pt x="2287" y="1708"/>
                  </a:lnTo>
                  <a:lnTo>
                    <a:pt x="2272" y="1777"/>
                  </a:lnTo>
                  <a:lnTo>
                    <a:pt x="2261" y="1852"/>
                  </a:lnTo>
                  <a:lnTo>
                    <a:pt x="2254" y="1934"/>
                  </a:lnTo>
                  <a:lnTo>
                    <a:pt x="2248" y="2017"/>
                  </a:lnTo>
                  <a:lnTo>
                    <a:pt x="2248" y="2102"/>
                  </a:lnTo>
                  <a:lnTo>
                    <a:pt x="2250" y="2187"/>
                  </a:lnTo>
                  <a:lnTo>
                    <a:pt x="2257" y="2268"/>
                  </a:lnTo>
                  <a:lnTo>
                    <a:pt x="2270" y="2346"/>
                  </a:lnTo>
                  <a:lnTo>
                    <a:pt x="2287" y="2420"/>
                  </a:lnTo>
                  <a:lnTo>
                    <a:pt x="2294" y="2459"/>
                  </a:lnTo>
                  <a:lnTo>
                    <a:pt x="2294" y="2494"/>
                  </a:lnTo>
                  <a:lnTo>
                    <a:pt x="2289" y="2525"/>
                  </a:lnTo>
                  <a:lnTo>
                    <a:pt x="2278" y="2551"/>
                  </a:lnTo>
                  <a:lnTo>
                    <a:pt x="2261" y="2573"/>
                  </a:lnTo>
                  <a:lnTo>
                    <a:pt x="2243" y="2592"/>
                  </a:lnTo>
                  <a:lnTo>
                    <a:pt x="2222" y="2607"/>
                  </a:lnTo>
                  <a:lnTo>
                    <a:pt x="2198" y="2618"/>
                  </a:lnTo>
                  <a:lnTo>
                    <a:pt x="2176" y="2627"/>
                  </a:lnTo>
                  <a:lnTo>
                    <a:pt x="2154" y="2634"/>
                  </a:lnTo>
                  <a:lnTo>
                    <a:pt x="2133" y="2638"/>
                  </a:lnTo>
                  <a:lnTo>
                    <a:pt x="2117" y="2642"/>
                  </a:lnTo>
                  <a:lnTo>
                    <a:pt x="2102" y="2644"/>
                  </a:lnTo>
                  <a:lnTo>
                    <a:pt x="2093" y="2646"/>
                  </a:lnTo>
                  <a:lnTo>
                    <a:pt x="2089" y="2646"/>
                  </a:lnTo>
                  <a:lnTo>
                    <a:pt x="1943" y="2673"/>
                  </a:lnTo>
                  <a:lnTo>
                    <a:pt x="1802" y="2694"/>
                  </a:lnTo>
                  <a:lnTo>
                    <a:pt x="1669" y="2708"/>
                  </a:lnTo>
                  <a:lnTo>
                    <a:pt x="1544" y="2718"/>
                  </a:lnTo>
                  <a:lnTo>
                    <a:pt x="1425" y="2721"/>
                  </a:lnTo>
                  <a:lnTo>
                    <a:pt x="1314" y="2719"/>
                  </a:lnTo>
                  <a:lnTo>
                    <a:pt x="1211" y="2714"/>
                  </a:lnTo>
                  <a:lnTo>
                    <a:pt x="1116" y="2703"/>
                  </a:lnTo>
                  <a:lnTo>
                    <a:pt x="1028" y="2690"/>
                  </a:lnTo>
                  <a:lnTo>
                    <a:pt x="950" y="2673"/>
                  </a:lnTo>
                  <a:lnTo>
                    <a:pt x="880" y="2653"/>
                  </a:lnTo>
                  <a:lnTo>
                    <a:pt x="817" y="2633"/>
                  </a:lnTo>
                  <a:lnTo>
                    <a:pt x="769" y="2612"/>
                  </a:lnTo>
                  <a:lnTo>
                    <a:pt x="732" y="2592"/>
                  </a:lnTo>
                  <a:lnTo>
                    <a:pt x="704" y="2573"/>
                  </a:lnTo>
                  <a:lnTo>
                    <a:pt x="686" y="2553"/>
                  </a:lnTo>
                  <a:lnTo>
                    <a:pt x="673" y="2531"/>
                  </a:lnTo>
                  <a:lnTo>
                    <a:pt x="667" y="2505"/>
                  </a:lnTo>
                  <a:lnTo>
                    <a:pt x="669" y="2475"/>
                  </a:lnTo>
                  <a:lnTo>
                    <a:pt x="673" y="2442"/>
                  </a:lnTo>
                  <a:lnTo>
                    <a:pt x="682" y="2403"/>
                  </a:lnTo>
                  <a:lnTo>
                    <a:pt x="693" y="2357"/>
                  </a:lnTo>
                  <a:lnTo>
                    <a:pt x="706" y="2304"/>
                  </a:lnTo>
                  <a:lnTo>
                    <a:pt x="719" y="2243"/>
                  </a:lnTo>
                  <a:lnTo>
                    <a:pt x="732" y="2172"/>
                  </a:lnTo>
                  <a:lnTo>
                    <a:pt x="743" y="2084"/>
                  </a:lnTo>
                  <a:lnTo>
                    <a:pt x="747" y="2000"/>
                  </a:lnTo>
                  <a:lnTo>
                    <a:pt x="741" y="1919"/>
                  </a:lnTo>
                  <a:lnTo>
                    <a:pt x="728" y="1840"/>
                  </a:lnTo>
                  <a:lnTo>
                    <a:pt x="710" y="1762"/>
                  </a:lnTo>
                  <a:lnTo>
                    <a:pt x="684" y="1681"/>
                  </a:lnTo>
                  <a:lnTo>
                    <a:pt x="656" y="1599"/>
                  </a:lnTo>
                  <a:lnTo>
                    <a:pt x="623" y="1514"/>
                  </a:lnTo>
                  <a:lnTo>
                    <a:pt x="586" y="1427"/>
                  </a:lnTo>
                  <a:lnTo>
                    <a:pt x="547" y="1333"/>
                  </a:lnTo>
                  <a:lnTo>
                    <a:pt x="508" y="1233"/>
                  </a:lnTo>
                  <a:lnTo>
                    <a:pt x="473" y="1148"/>
                  </a:lnTo>
                  <a:lnTo>
                    <a:pt x="442" y="1074"/>
                  </a:lnTo>
                  <a:lnTo>
                    <a:pt x="412" y="1010"/>
                  </a:lnTo>
                  <a:lnTo>
                    <a:pt x="386" y="952"/>
                  </a:lnTo>
                  <a:lnTo>
                    <a:pt x="362" y="904"/>
                  </a:lnTo>
                  <a:lnTo>
                    <a:pt x="342" y="864"/>
                  </a:lnTo>
                  <a:lnTo>
                    <a:pt x="323" y="828"/>
                  </a:lnTo>
                  <a:lnTo>
                    <a:pt x="282" y="841"/>
                  </a:lnTo>
                  <a:lnTo>
                    <a:pt x="240" y="845"/>
                  </a:lnTo>
                  <a:lnTo>
                    <a:pt x="192" y="840"/>
                  </a:lnTo>
                  <a:lnTo>
                    <a:pt x="146" y="827"/>
                  </a:lnTo>
                  <a:lnTo>
                    <a:pt x="105" y="804"/>
                  </a:lnTo>
                  <a:lnTo>
                    <a:pt x="70" y="775"/>
                  </a:lnTo>
                  <a:lnTo>
                    <a:pt x="40" y="740"/>
                  </a:lnTo>
                  <a:lnTo>
                    <a:pt x="18" y="699"/>
                  </a:lnTo>
                  <a:lnTo>
                    <a:pt x="5" y="655"/>
                  </a:lnTo>
                  <a:lnTo>
                    <a:pt x="0" y="605"/>
                  </a:lnTo>
                  <a:lnTo>
                    <a:pt x="5" y="557"/>
                  </a:lnTo>
                  <a:lnTo>
                    <a:pt x="18" y="512"/>
                  </a:lnTo>
                  <a:lnTo>
                    <a:pt x="40" y="472"/>
                  </a:lnTo>
                  <a:lnTo>
                    <a:pt x="70" y="437"/>
                  </a:lnTo>
                  <a:lnTo>
                    <a:pt x="105" y="407"/>
                  </a:lnTo>
                  <a:lnTo>
                    <a:pt x="146" y="385"/>
                  </a:lnTo>
                  <a:lnTo>
                    <a:pt x="192" y="372"/>
                  </a:lnTo>
                  <a:lnTo>
                    <a:pt x="240" y="366"/>
                  </a:lnTo>
                  <a:lnTo>
                    <a:pt x="288" y="372"/>
                  </a:lnTo>
                  <a:lnTo>
                    <a:pt x="332" y="385"/>
                  </a:lnTo>
                  <a:lnTo>
                    <a:pt x="373" y="407"/>
                  </a:lnTo>
                  <a:lnTo>
                    <a:pt x="408" y="437"/>
                  </a:lnTo>
                  <a:lnTo>
                    <a:pt x="438" y="472"/>
                  </a:lnTo>
                  <a:lnTo>
                    <a:pt x="460" y="512"/>
                  </a:lnTo>
                  <a:lnTo>
                    <a:pt x="475" y="557"/>
                  </a:lnTo>
                  <a:lnTo>
                    <a:pt x="478" y="605"/>
                  </a:lnTo>
                  <a:lnTo>
                    <a:pt x="475" y="647"/>
                  </a:lnTo>
                  <a:lnTo>
                    <a:pt x="464" y="688"/>
                  </a:lnTo>
                  <a:lnTo>
                    <a:pt x="447" y="725"/>
                  </a:lnTo>
                  <a:lnTo>
                    <a:pt x="503" y="769"/>
                  </a:lnTo>
                  <a:lnTo>
                    <a:pt x="554" y="817"/>
                  </a:lnTo>
                  <a:lnTo>
                    <a:pt x="604" y="871"/>
                  </a:lnTo>
                  <a:lnTo>
                    <a:pt x="649" y="925"/>
                  </a:lnTo>
                  <a:lnTo>
                    <a:pt x="687" y="980"/>
                  </a:lnTo>
                  <a:lnTo>
                    <a:pt x="724" y="1034"/>
                  </a:lnTo>
                  <a:lnTo>
                    <a:pt x="758" y="1084"/>
                  </a:lnTo>
                  <a:lnTo>
                    <a:pt x="787" y="1130"/>
                  </a:lnTo>
                  <a:lnTo>
                    <a:pt x="813" y="1170"/>
                  </a:lnTo>
                  <a:lnTo>
                    <a:pt x="834" y="1202"/>
                  </a:lnTo>
                  <a:lnTo>
                    <a:pt x="852" y="1226"/>
                  </a:lnTo>
                  <a:lnTo>
                    <a:pt x="867" y="1239"/>
                  </a:lnTo>
                  <a:lnTo>
                    <a:pt x="878" y="1244"/>
                  </a:lnTo>
                  <a:lnTo>
                    <a:pt x="885" y="1242"/>
                  </a:lnTo>
                  <a:lnTo>
                    <a:pt x="889" y="1231"/>
                  </a:lnTo>
                  <a:lnTo>
                    <a:pt x="889" y="1215"/>
                  </a:lnTo>
                  <a:lnTo>
                    <a:pt x="887" y="1191"/>
                  </a:lnTo>
                  <a:lnTo>
                    <a:pt x="883" y="1161"/>
                  </a:lnTo>
                  <a:lnTo>
                    <a:pt x="876" y="1124"/>
                  </a:lnTo>
                  <a:lnTo>
                    <a:pt x="869" y="1084"/>
                  </a:lnTo>
                  <a:lnTo>
                    <a:pt x="858" y="1039"/>
                  </a:lnTo>
                  <a:lnTo>
                    <a:pt x="848" y="991"/>
                  </a:lnTo>
                  <a:lnTo>
                    <a:pt x="835" y="939"/>
                  </a:lnTo>
                  <a:lnTo>
                    <a:pt x="821" y="851"/>
                  </a:lnTo>
                  <a:lnTo>
                    <a:pt x="813" y="762"/>
                  </a:lnTo>
                  <a:lnTo>
                    <a:pt x="809" y="679"/>
                  </a:lnTo>
                  <a:lnTo>
                    <a:pt x="809" y="601"/>
                  </a:lnTo>
                  <a:lnTo>
                    <a:pt x="763" y="588"/>
                  </a:lnTo>
                  <a:lnTo>
                    <a:pt x="723" y="566"/>
                  </a:lnTo>
                  <a:lnTo>
                    <a:pt x="686" y="538"/>
                  </a:lnTo>
                  <a:lnTo>
                    <a:pt x="656" y="501"/>
                  </a:lnTo>
                  <a:lnTo>
                    <a:pt x="632" y="461"/>
                  </a:lnTo>
                  <a:lnTo>
                    <a:pt x="617" y="414"/>
                  </a:lnTo>
                  <a:lnTo>
                    <a:pt x="613" y="366"/>
                  </a:lnTo>
                  <a:lnTo>
                    <a:pt x="617" y="318"/>
                  </a:lnTo>
                  <a:lnTo>
                    <a:pt x="632" y="272"/>
                  </a:lnTo>
                  <a:lnTo>
                    <a:pt x="654" y="231"/>
                  </a:lnTo>
                  <a:lnTo>
                    <a:pt x="684" y="196"/>
                  </a:lnTo>
                  <a:lnTo>
                    <a:pt x="719" y="167"/>
                  </a:lnTo>
                  <a:lnTo>
                    <a:pt x="760" y="144"/>
                  </a:lnTo>
                  <a:lnTo>
                    <a:pt x="804" y="132"/>
                  </a:lnTo>
                  <a:lnTo>
                    <a:pt x="852" y="126"/>
                  </a:lnTo>
                  <a:lnTo>
                    <a:pt x="900" y="132"/>
                  </a:lnTo>
                  <a:lnTo>
                    <a:pt x="946" y="144"/>
                  </a:lnTo>
                  <a:lnTo>
                    <a:pt x="987" y="167"/>
                  </a:lnTo>
                  <a:lnTo>
                    <a:pt x="1022" y="196"/>
                  </a:lnTo>
                  <a:lnTo>
                    <a:pt x="1052" y="231"/>
                  </a:lnTo>
                  <a:lnTo>
                    <a:pt x="1074" y="272"/>
                  </a:lnTo>
                  <a:lnTo>
                    <a:pt x="1087" y="318"/>
                  </a:lnTo>
                  <a:lnTo>
                    <a:pt x="1092" y="366"/>
                  </a:lnTo>
                  <a:lnTo>
                    <a:pt x="1087" y="411"/>
                  </a:lnTo>
                  <a:lnTo>
                    <a:pt x="1076" y="453"/>
                  </a:lnTo>
                  <a:lnTo>
                    <a:pt x="1057" y="490"/>
                  </a:lnTo>
                  <a:lnTo>
                    <a:pt x="1031" y="525"/>
                  </a:lnTo>
                  <a:lnTo>
                    <a:pt x="1000" y="553"/>
                  </a:lnTo>
                  <a:lnTo>
                    <a:pt x="1028" y="597"/>
                  </a:lnTo>
                  <a:lnTo>
                    <a:pt x="1055" y="645"/>
                  </a:lnTo>
                  <a:lnTo>
                    <a:pt x="1081" y="695"/>
                  </a:lnTo>
                  <a:lnTo>
                    <a:pt x="1105" y="743"/>
                  </a:lnTo>
                  <a:lnTo>
                    <a:pt x="1128" y="793"/>
                  </a:lnTo>
                  <a:lnTo>
                    <a:pt x="1148" y="840"/>
                  </a:lnTo>
                  <a:lnTo>
                    <a:pt x="1166" y="882"/>
                  </a:lnTo>
                  <a:lnTo>
                    <a:pt x="1181" y="919"/>
                  </a:lnTo>
                  <a:lnTo>
                    <a:pt x="1194" y="949"/>
                  </a:lnTo>
                  <a:lnTo>
                    <a:pt x="1205" y="973"/>
                  </a:lnTo>
                  <a:lnTo>
                    <a:pt x="1213" y="991"/>
                  </a:lnTo>
                  <a:lnTo>
                    <a:pt x="1220" y="1010"/>
                  </a:lnTo>
                  <a:lnTo>
                    <a:pt x="1227" y="1026"/>
                  </a:lnTo>
                  <a:lnTo>
                    <a:pt x="1235" y="1041"/>
                  </a:lnTo>
                  <a:lnTo>
                    <a:pt x="1240" y="1054"/>
                  </a:lnTo>
                  <a:lnTo>
                    <a:pt x="1246" y="1063"/>
                  </a:lnTo>
                  <a:lnTo>
                    <a:pt x="1251" y="1067"/>
                  </a:lnTo>
                  <a:lnTo>
                    <a:pt x="1255" y="1063"/>
                  </a:lnTo>
                  <a:lnTo>
                    <a:pt x="1261" y="1054"/>
                  </a:lnTo>
                  <a:lnTo>
                    <a:pt x="1264" y="1037"/>
                  </a:lnTo>
                  <a:lnTo>
                    <a:pt x="1270" y="1010"/>
                  </a:lnTo>
                  <a:lnTo>
                    <a:pt x="1274" y="973"/>
                  </a:lnTo>
                  <a:lnTo>
                    <a:pt x="1277" y="925"/>
                  </a:lnTo>
                  <a:lnTo>
                    <a:pt x="1283" y="864"/>
                  </a:lnTo>
                  <a:lnTo>
                    <a:pt x="1292" y="767"/>
                  </a:lnTo>
                  <a:lnTo>
                    <a:pt x="1311" y="677"/>
                  </a:lnTo>
                  <a:lnTo>
                    <a:pt x="1331" y="594"/>
                  </a:lnTo>
                  <a:lnTo>
                    <a:pt x="1357" y="518"/>
                  </a:lnTo>
                  <a:lnTo>
                    <a:pt x="1381" y="453"/>
                  </a:lnTo>
                  <a:lnTo>
                    <a:pt x="1344" y="431"/>
                  </a:lnTo>
                  <a:lnTo>
                    <a:pt x="1311" y="401"/>
                  </a:lnTo>
                  <a:lnTo>
                    <a:pt x="1285" y="366"/>
                  </a:lnTo>
                  <a:lnTo>
                    <a:pt x="1264" y="327"/>
                  </a:lnTo>
                  <a:lnTo>
                    <a:pt x="1251" y="285"/>
                  </a:lnTo>
                  <a:lnTo>
                    <a:pt x="1248" y="239"/>
                  </a:lnTo>
                  <a:lnTo>
                    <a:pt x="1251" y="191"/>
                  </a:lnTo>
                  <a:lnTo>
                    <a:pt x="1266" y="146"/>
                  </a:lnTo>
                  <a:lnTo>
                    <a:pt x="1288" y="106"/>
                  </a:lnTo>
                  <a:lnTo>
                    <a:pt x="1318" y="71"/>
                  </a:lnTo>
                  <a:lnTo>
                    <a:pt x="1353" y="41"/>
                  </a:lnTo>
                  <a:lnTo>
                    <a:pt x="1394" y="19"/>
                  </a:lnTo>
                  <a:lnTo>
                    <a:pt x="1438" y="4"/>
                  </a:lnTo>
                  <a:lnTo>
                    <a:pt x="14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6193688" y="2770851"/>
              <a:ext cx="387500" cy="420437"/>
              <a:chOff x="6350001" y="1076325"/>
              <a:chExt cx="4837113" cy="5248275"/>
            </a:xfrm>
          </p:grpSpPr>
          <p:sp>
            <p:nvSpPr>
              <p:cNvPr id="114" name="Freeform 20"/>
              <p:cNvSpPr>
                <a:spLocks noEditPoints="1"/>
              </p:cNvSpPr>
              <p:nvPr/>
            </p:nvSpPr>
            <p:spPr bwMode="auto">
              <a:xfrm>
                <a:off x="6350001" y="1076325"/>
                <a:ext cx="4837113" cy="5248275"/>
              </a:xfrm>
              <a:custGeom>
                <a:avLst/>
                <a:gdLst>
                  <a:gd name="T0" fmla="*/ 884 w 3047"/>
                  <a:gd name="T1" fmla="*/ 2621 h 3306"/>
                  <a:gd name="T2" fmla="*/ 654 w 3047"/>
                  <a:gd name="T3" fmla="*/ 2732 h 3306"/>
                  <a:gd name="T4" fmla="*/ 1141 w 3047"/>
                  <a:gd name="T5" fmla="*/ 2833 h 3306"/>
                  <a:gd name="T6" fmla="*/ 1649 w 3047"/>
                  <a:gd name="T7" fmla="*/ 2821 h 3306"/>
                  <a:gd name="T8" fmla="*/ 2272 w 3047"/>
                  <a:gd name="T9" fmla="*/ 2874 h 3306"/>
                  <a:gd name="T10" fmla="*/ 2233 w 3047"/>
                  <a:gd name="T11" fmla="*/ 2637 h 3306"/>
                  <a:gd name="T12" fmla="*/ 566 w 3047"/>
                  <a:gd name="T13" fmla="*/ 1119 h 3306"/>
                  <a:gd name="T14" fmla="*/ 229 w 3047"/>
                  <a:gd name="T15" fmla="*/ 1300 h 3306"/>
                  <a:gd name="T16" fmla="*/ 144 w 3047"/>
                  <a:gd name="T17" fmla="*/ 1759 h 3306"/>
                  <a:gd name="T18" fmla="*/ 383 w 3047"/>
                  <a:gd name="T19" fmla="*/ 2177 h 3306"/>
                  <a:gd name="T20" fmla="*/ 636 w 3047"/>
                  <a:gd name="T21" fmla="*/ 2495 h 3306"/>
                  <a:gd name="T22" fmla="*/ 1088 w 3047"/>
                  <a:gd name="T23" fmla="*/ 2460 h 3306"/>
                  <a:gd name="T24" fmla="*/ 1435 w 3047"/>
                  <a:gd name="T25" fmla="*/ 2160 h 3306"/>
                  <a:gd name="T26" fmla="*/ 1242 w 3047"/>
                  <a:gd name="T27" fmla="*/ 1533 h 3306"/>
                  <a:gd name="T28" fmla="*/ 907 w 3047"/>
                  <a:gd name="T29" fmla="*/ 1208 h 3306"/>
                  <a:gd name="T30" fmla="*/ 2432 w 3047"/>
                  <a:gd name="T31" fmla="*/ 1117 h 3306"/>
                  <a:gd name="T32" fmla="*/ 2072 w 3047"/>
                  <a:gd name="T33" fmla="*/ 1218 h 3306"/>
                  <a:gd name="T34" fmla="*/ 1729 w 3047"/>
                  <a:gd name="T35" fmla="*/ 1607 h 3306"/>
                  <a:gd name="T36" fmla="*/ 1589 w 3047"/>
                  <a:gd name="T37" fmla="*/ 2098 h 3306"/>
                  <a:gd name="T38" fmla="*/ 1830 w 3047"/>
                  <a:gd name="T39" fmla="*/ 2452 h 3306"/>
                  <a:gd name="T40" fmla="*/ 2500 w 3047"/>
                  <a:gd name="T41" fmla="*/ 2399 h 3306"/>
                  <a:gd name="T42" fmla="*/ 2704 w 3047"/>
                  <a:gd name="T43" fmla="*/ 2105 h 3306"/>
                  <a:gd name="T44" fmla="*/ 2907 w 3047"/>
                  <a:gd name="T45" fmla="*/ 1658 h 3306"/>
                  <a:gd name="T46" fmla="*/ 2784 w 3047"/>
                  <a:gd name="T47" fmla="*/ 1243 h 3306"/>
                  <a:gd name="T48" fmla="*/ 2492 w 3047"/>
                  <a:gd name="T49" fmla="*/ 1119 h 3306"/>
                  <a:gd name="T50" fmla="*/ 1491 w 3047"/>
                  <a:gd name="T51" fmla="*/ 862 h 3306"/>
                  <a:gd name="T52" fmla="*/ 1244 w 3047"/>
                  <a:gd name="T53" fmla="*/ 1043 h 3306"/>
                  <a:gd name="T54" fmla="*/ 1267 w 3047"/>
                  <a:gd name="T55" fmla="*/ 1348 h 3306"/>
                  <a:gd name="T56" fmla="*/ 1536 w 3047"/>
                  <a:gd name="T57" fmla="*/ 1755 h 3306"/>
                  <a:gd name="T58" fmla="*/ 1809 w 3047"/>
                  <a:gd name="T59" fmla="*/ 1206 h 3306"/>
                  <a:gd name="T60" fmla="*/ 1672 w 3047"/>
                  <a:gd name="T61" fmla="*/ 903 h 3306"/>
                  <a:gd name="T62" fmla="*/ 1567 w 3047"/>
                  <a:gd name="T63" fmla="*/ 33 h 3306"/>
                  <a:gd name="T64" fmla="*/ 1918 w 3047"/>
                  <a:gd name="T65" fmla="*/ 385 h 3306"/>
                  <a:gd name="T66" fmla="*/ 1853 w 3047"/>
                  <a:gd name="T67" fmla="*/ 514 h 3306"/>
                  <a:gd name="T68" fmla="*/ 1840 w 3047"/>
                  <a:gd name="T69" fmla="*/ 872 h 3306"/>
                  <a:gd name="T70" fmla="*/ 1999 w 3047"/>
                  <a:gd name="T71" fmla="*/ 1111 h 3306"/>
                  <a:gd name="T72" fmla="*/ 2403 w 3047"/>
                  <a:gd name="T73" fmla="*/ 988 h 3306"/>
                  <a:gd name="T74" fmla="*/ 2665 w 3047"/>
                  <a:gd name="T75" fmla="*/ 1025 h 3306"/>
                  <a:gd name="T76" fmla="*/ 2973 w 3047"/>
                  <a:gd name="T77" fmla="*/ 1276 h 3306"/>
                  <a:gd name="T78" fmla="*/ 3008 w 3047"/>
                  <a:gd name="T79" fmla="*/ 1784 h 3306"/>
                  <a:gd name="T80" fmla="*/ 2778 w 3047"/>
                  <a:gd name="T81" fmla="*/ 2228 h 3306"/>
                  <a:gd name="T82" fmla="*/ 2584 w 3047"/>
                  <a:gd name="T83" fmla="*/ 2504 h 3306"/>
                  <a:gd name="T84" fmla="*/ 2547 w 3047"/>
                  <a:gd name="T85" fmla="*/ 2816 h 3306"/>
                  <a:gd name="T86" fmla="*/ 2605 w 3047"/>
                  <a:gd name="T87" fmla="*/ 3036 h 3306"/>
                  <a:gd name="T88" fmla="*/ 2457 w 3047"/>
                  <a:gd name="T89" fmla="*/ 3191 h 3306"/>
                  <a:gd name="T90" fmla="*/ 1970 w 3047"/>
                  <a:gd name="T91" fmla="*/ 3281 h 3306"/>
                  <a:gd name="T92" fmla="*/ 1526 w 3047"/>
                  <a:gd name="T93" fmla="*/ 3306 h 3306"/>
                  <a:gd name="T94" fmla="*/ 1082 w 3047"/>
                  <a:gd name="T95" fmla="*/ 3288 h 3306"/>
                  <a:gd name="T96" fmla="*/ 588 w 3047"/>
                  <a:gd name="T97" fmla="*/ 3205 h 3306"/>
                  <a:gd name="T98" fmla="*/ 438 w 3047"/>
                  <a:gd name="T99" fmla="*/ 3109 h 3306"/>
                  <a:gd name="T100" fmla="*/ 537 w 3047"/>
                  <a:gd name="T101" fmla="*/ 2670 h 3306"/>
                  <a:gd name="T102" fmla="*/ 444 w 3047"/>
                  <a:gd name="T103" fmla="*/ 2432 h 3306"/>
                  <a:gd name="T104" fmla="*/ 165 w 3047"/>
                  <a:gd name="T105" fmla="*/ 2109 h 3306"/>
                  <a:gd name="T106" fmla="*/ 0 w 3047"/>
                  <a:gd name="T107" fmla="*/ 1603 h 3306"/>
                  <a:gd name="T108" fmla="*/ 185 w 3047"/>
                  <a:gd name="T109" fmla="*/ 1156 h 3306"/>
                  <a:gd name="T110" fmla="*/ 574 w 3047"/>
                  <a:gd name="T111" fmla="*/ 990 h 3306"/>
                  <a:gd name="T112" fmla="*/ 1018 w 3047"/>
                  <a:gd name="T113" fmla="*/ 1127 h 3306"/>
                  <a:gd name="T114" fmla="*/ 1195 w 3047"/>
                  <a:gd name="T115" fmla="*/ 874 h 3306"/>
                  <a:gd name="T116" fmla="*/ 1150 w 3047"/>
                  <a:gd name="T117" fmla="*/ 514 h 3306"/>
                  <a:gd name="T118" fmla="*/ 1086 w 3047"/>
                  <a:gd name="T119" fmla="*/ 385 h 3306"/>
                  <a:gd name="T120" fmla="*/ 1437 w 3047"/>
                  <a:gd name="T121" fmla="*/ 33 h 3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47" h="3306">
                    <a:moveTo>
                      <a:pt x="1503" y="2568"/>
                    </a:moveTo>
                    <a:lnTo>
                      <a:pt x="1378" y="2570"/>
                    </a:lnTo>
                    <a:lnTo>
                      <a:pt x="1261" y="2576"/>
                    </a:lnTo>
                    <a:lnTo>
                      <a:pt x="1152" y="2584"/>
                    </a:lnTo>
                    <a:lnTo>
                      <a:pt x="1053" y="2596"/>
                    </a:lnTo>
                    <a:lnTo>
                      <a:pt x="964" y="2607"/>
                    </a:lnTo>
                    <a:lnTo>
                      <a:pt x="884" y="2621"/>
                    </a:lnTo>
                    <a:lnTo>
                      <a:pt x="814" y="2635"/>
                    </a:lnTo>
                    <a:lnTo>
                      <a:pt x="753" y="2646"/>
                    </a:lnTo>
                    <a:lnTo>
                      <a:pt x="705" y="2660"/>
                    </a:lnTo>
                    <a:lnTo>
                      <a:pt x="666" y="2670"/>
                    </a:lnTo>
                    <a:lnTo>
                      <a:pt x="662" y="2697"/>
                    </a:lnTo>
                    <a:lnTo>
                      <a:pt x="658" y="2718"/>
                    </a:lnTo>
                    <a:lnTo>
                      <a:pt x="654" y="2732"/>
                    </a:lnTo>
                    <a:lnTo>
                      <a:pt x="603" y="2917"/>
                    </a:lnTo>
                    <a:lnTo>
                      <a:pt x="679" y="2895"/>
                    </a:lnTo>
                    <a:lnTo>
                      <a:pt x="763" y="2876"/>
                    </a:lnTo>
                    <a:lnTo>
                      <a:pt x="854" y="2862"/>
                    </a:lnTo>
                    <a:lnTo>
                      <a:pt x="950" y="2849"/>
                    </a:lnTo>
                    <a:lnTo>
                      <a:pt x="1045" y="2841"/>
                    </a:lnTo>
                    <a:lnTo>
                      <a:pt x="1141" y="2833"/>
                    </a:lnTo>
                    <a:lnTo>
                      <a:pt x="1234" y="2827"/>
                    </a:lnTo>
                    <a:lnTo>
                      <a:pt x="1320" y="2825"/>
                    </a:lnTo>
                    <a:lnTo>
                      <a:pt x="1400" y="2821"/>
                    </a:lnTo>
                    <a:lnTo>
                      <a:pt x="1470" y="2821"/>
                    </a:lnTo>
                    <a:lnTo>
                      <a:pt x="1526" y="2821"/>
                    </a:lnTo>
                    <a:lnTo>
                      <a:pt x="1583" y="2821"/>
                    </a:lnTo>
                    <a:lnTo>
                      <a:pt x="1649" y="2821"/>
                    </a:lnTo>
                    <a:lnTo>
                      <a:pt x="1727" y="2823"/>
                    </a:lnTo>
                    <a:lnTo>
                      <a:pt x="1813" y="2827"/>
                    </a:lnTo>
                    <a:lnTo>
                      <a:pt x="1902" y="2833"/>
                    </a:lnTo>
                    <a:lnTo>
                      <a:pt x="1996" y="2839"/>
                    </a:lnTo>
                    <a:lnTo>
                      <a:pt x="2089" y="2849"/>
                    </a:lnTo>
                    <a:lnTo>
                      <a:pt x="2183" y="2858"/>
                    </a:lnTo>
                    <a:lnTo>
                      <a:pt x="2272" y="2874"/>
                    </a:lnTo>
                    <a:lnTo>
                      <a:pt x="2356" y="2892"/>
                    </a:lnTo>
                    <a:lnTo>
                      <a:pt x="2434" y="2911"/>
                    </a:lnTo>
                    <a:lnTo>
                      <a:pt x="2422" y="2851"/>
                    </a:lnTo>
                    <a:lnTo>
                      <a:pt x="2408" y="2779"/>
                    </a:lnTo>
                    <a:lnTo>
                      <a:pt x="2401" y="2722"/>
                    </a:lnTo>
                    <a:lnTo>
                      <a:pt x="2399" y="2672"/>
                    </a:lnTo>
                    <a:lnTo>
                      <a:pt x="2233" y="2637"/>
                    </a:lnTo>
                    <a:lnTo>
                      <a:pt x="2075" y="2611"/>
                    </a:lnTo>
                    <a:lnTo>
                      <a:pt x="1922" y="2592"/>
                    </a:lnTo>
                    <a:lnTo>
                      <a:pt x="1776" y="2578"/>
                    </a:lnTo>
                    <a:lnTo>
                      <a:pt x="1635" y="2572"/>
                    </a:lnTo>
                    <a:lnTo>
                      <a:pt x="1503" y="2568"/>
                    </a:lnTo>
                    <a:close/>
                    <a:moveTo>
                      <a:pt x="621" y="1119"/>
                    </a:moveTo>
                    <a:lnTo>
                      <a:pt x="566" y="1119"/>
                    </a:lnTo>
                    <a:lnTo>
                      <a:pt x="512" y="1127"/>
                    </a:lnTo>
                    <a:lnTo>
                      <a:pt x="459" y="1140"/>
                    </a:lnTo>
                    <a:lnTo>
                      <a:pt x="407" y="1160"/>
                    </a:lnTo>
                    <a:lnTo>
                      <a:pt x="358" y="1185"/>
                    </a:lnTo>
                    <a:lnTo>
                      <a:pt x="311" y="1218"/>
                    </a:lnTo>
                    <a:lnTo>
                      <a:pt x="268" y="1255"/>
                    </a:lnTo>
                    <a:lnTo>
                      <a:pt x="229" y="1300"/>
                    </a:lnTo>
                    <a:lnTo>
                      <a:pt x="196" y="1348"/>
                    </a:lnTo>
                    <a:lnTo>
                      <a:pt x="169" y="1405"/>
                    </a:lnTo>
                    <a:lnTo>
                      <a:pt x="148" y="1465"/>
                    </a:lnTo>
                    <a:lnTo>
                      <a:pt x="134" y="1533"/>
                    </a:lnTo>
                    <a:lnTo>
                      <a:pt x="128" y="1605"/>
                    </a:lnTo>
                    <a:lnTo>
                      <a:pt x="132" y="1683"/>
                    </a:lnTo>
                    <a:lnTo>
                      <a:pt x="144" y="1759"/>
                    </a:lnTo>
                    <a:lnTo>
                      <a:pt x="165" y="1829"/>
                    </a:lnTo>
                    <a:lnTo>
                      <a:pt x="190" y="1895"/>
                    </a:lnTo>
                    <a:lnTo>
                      <a:pt x="222" y="1959"/>
                    </a:lnTo>
                    <a:lnTo>
                      <a:pt x="259" y="2018"/>
                    </a:lnTo>
                    <a:lnTo>
                      <a:pt x="298" y="2074"/>
                    </a:lnTo>
                    <a:lnTo>
                      <a:pt x="340" y="2127"/>
                    </a:lnTo>
                    <a:lnTo>
                      <a:pt x="383" y="2177"/>
                    </a:lnTo>
                    <a:lnTo>
                      <a:pt x="428" y="2224"/>
                    </a:lnTo>
                    <a:lnTo>
                      <a:pt x="469" y="2271"/>
                    </a:lnTo>
                    <a:lnTo>
                      <a:pt x="506" y="2310"/>
                    </a:lnTo>
                    <a:lnTo>
                      <a:pt x="541" y="2347"/>
                    </a:lnTo>
                    <a:lnTo>
                      <a:pt x="582" y="2397"/>
                    </a:lnTo>
                    <a:lnTo>
                      <a:pt x="613" y="2446"/>
                    </a:lnTo>
                    <a:lnTo>
                      <a:pt x="636" y="2495"/>
                    </a:lnTo>
                    <a:lnTo>
                      <a:pt x="652" y="2539"/>
                    </a:lnTo>
                    <a:lnTo>
                      <a:pt x="699" y="2526"/>
                    </a:lnTo>
                    <a:lnTo>
                      <a:pt x="757" y="2514"/>
                    </a:lnTo>
                    <a:lnTo>
                      <a:pt x="825" y="2498"/>
                    </a:lnTo>
                    <a:lnTo>
                      <a:pt x="903" y="2485"/>
                    </a:lnTo>
                    <a:lnTo>
                      <a:pt x="991" y="2471"/>
                    </a:lnTo>
                    <a:lnTo>
                      <a:pt x="1088" y="2460"/>
                    </a:lnTo>
                    <a:lnTo>
                      <a:pt x="1195" y="2450"/>
                    </a:lnTo>
                    <a:lnTo>
                      <a:pt x="1312" y="2442"/>
                    </a:lnTo>
                    <a:lnTo>
                      <a:pt x="1437" y="2438"/>
                    </a:lnTo>
                    <a:lnTo>
                      <a:pt x="1437" y="2395"/>
                    </a:lnTo>
                    <a:lnTo>
                      <a:pt x="1439" y="2343"/>
                    </a:lnTo>
                    <a:lnTo>
                      <a:pt x="1441" y="2279"/>
                    </a:lnTo>
                    <a:lnTo>
                      <a:pt x="1435" y="2160"/>
                    </a:lnTo>
                    <a:lnTo>
                      <a:pt x="1423" y="2049"/>
                    </a:lnTo>
                    <a:lnTo>
                      <a:pt x="1404" y="1946"/>
                    </a:lnTo>
                    <a:lnTo>
                      <a:pt x="1380" y="1850"/>
                    </a:lnTo>
                    <a:lnTo>
                      <a:pt x="1351" y="1761"/>
                    </a:lnTo>
                    <a:lnTo>
                      <a:pt x="1318" y="1679"/>
                    </a:lnTo>
                    <a:lnTo>
                      <a:pt x="1281" y="1603"/>
                    </a:lnTo>
                    <a:lnTo>
                      <a:pt x="1242" y="1533"/>
                    </a:lnTo>
                    <a:lnTo>
                      <a:pt x="1199" y="1471"/>
                    </a:lnTo>
                    <a:lnTo>
                      <a:pt x="1152" y="1413"/>
                    </a:lnTo>
                    <a:lnTo>
                      <a:pt x="1106" y="1362"/>
                    </a:lnTo>
                    <a:lnTo>
                      <a:pt x="1057" y="1315"/>
                    </a:lnTo>
                    <a:lnTo>
                      <a:pt x="1006" y="1274"/>
                    </a:lnTo>
                    <a:lnTo>
                      <a:pt x="958" y="1239"/>
                    </a:lnTo>
                    <a:lnTo>
                      <a:pt x="907" y="1208"/>
                    </a:lnTo>
                    <a:lnTo>
                      <a:pt x="856" y="1183"/>
                    </a:lnTo>
                    <a:lnTo>
                      <a:pt x="808" y="1162"/>
                    </a:lnTo>
                    <a:lnTo>
                      <a:pt x="761" y="1146"/>
                    </a:lnTo>
                    <a:lnTo>
                      <a:pt x="716" y="1132"/>
                    </a:lnTo>
                    <a:lnTo>
                      <a:pt x="673" y="1125"/>
                    </a:lnTo>
                    <a:lnTo>
                      <a:pt x="621" y="1119"/>
                    </a:lnTo>
                    <a:close/>
                    <a:moveTo>
                      <a:pt x="2432" y="1117"/>
                    </a:moveTo>
                    <a:lnTo>
                      <a:pt x="2412" y="1117"/>
                    </a:lnTo>
                    <a:lnTo>
                      <a:pt x="2399" y="1117"/>
                    </a:lnTo>
                    <a:lnTo>
                      <a:pt x="2393" y="1117"/>
                    </a:lnTo>
                    <a:lnTo>
                      <a:pt x="2301" y="1130"/>
                    </a:lnTo>
                    <a:lnTo>
                      <a:pt x="2220" y="1152"/>
                    </a:lnTo>
                    <a:lnTo>
                      <a:pt x="2142" y="1181"/>
                    </a:lnTo>
                    <a:lnTo>
                      <a:pt x="2072" y="1218"/>
                    </a:lnTo>
                    <a:lnTo>
                      <a:pt x="2005" y="1259"/>
                    </a:lnTo>
                    <a:lnTo>
                      <a:pt x="1947" y="1308"/>
                    </a:lnTo>
                    <a:lnTo>
                      <a:pt x="1894" y="1360"/>
                    </a:lnTo>
                    <a:lnTo>
                      <a:pt x="1846" y="1417"/>
                    </a:lnTo>
                    <a:lnTo>
                      <a:pt x="1801" y="1477"/>
                    </a:lnTo>
                    <a:lnTo>
                      <a:pt x="1762" y="1541"/>
                    </a:lnTo>
                    <a:lnTo>
                      <a:pt x="1729" y="1607"/>
                    </a:lnTo>
                    <a:lnTo>
                      <a:pt x="1698" y="1675"/>
                    </a:lnTo>
                    <a:lnTo>
                      <a:pt x="1672" y="1745"/>
                    </a:lnTo>
                    <a:lnTo>
                      <a:pt x="1649" y="1817"/>
                    </a:lnTo>
                    <a:lnTo>
                      <a:pt x="1630" y="1887"/>
                    </a:lnTo>
                    <a:lnTo>
                      <a:pt x="1614" y="1959"/>
                    </a:lnTo>
                    <a:lnTo>
                      <a:pt x="1600" y="2029"/>
                    </a:lnTo>
                    <a:lnTo>
                      <a:pt x="1589" y="2098"/>
                    </a:lnTo>
                    <a:lnTo>
                      <a:pt x="1581" y="2164"/>
                    </a:lnTo>
                    <a:lnTo>
                      <a:pt x="1575" y="2226"/>
                    </a:lnTo>
                    <a:lnTo>
                      <a:pt x="1569" y="2286"/>
                    </a:lnTo>
                    <a:lnTo>
                      <a:pt x="1571" y="2360"/>
                    </a:lnTo>
                    <a:lnTo>
                      <a:pt x="1569" y="2438"/>
                    </a:lnTo>
                    <a:lnTo>
                      <a:pt x="1696" y="2444"/>
                    </a:lnTo>
                    <a:lnTo>
                      <a:pt x="1830" y="2452"/>
                    </a:lnTo>
                    <a:lnTo>
                      <a:pt x="1970" y="2467"/>
                    </a:lnTo>
                    <a:lnTo>
                      <a:pt x="2114" y="2487"/>
                    </a:lnTo>
                    <a:lnTo>
                      <a:pt x="2266" y="2512"/>
                    </a:lnTo>
                    <a:lnTo>
                      <a:pt x="2422" y="2543"/>
                    </a:lnTo>
                    <a:lnTo>
                      <a:pt x="2443" y="2491"/>
                    </a:lnTo>
                    <a:lnTo>
                      <a:pt x="2471" y="2444"/>
                    </a:lnTo>
                    <a:lnTo>
                      <a:pt x="2500" y="2399"/>
                    </a:lnTo>
                    <a:lnTo>
                      <a:pt x="2529" y="2356"/>
                    </a:lnTo>
                    <a:lnTo>
                      <a:pt x="2574" y="2294"/>
                    </a:lnTo>
                    <a:lnTo>
                      <a:pt x="2591" y="2271"/>
                    </a:lnTo>
                    <a:lnTo>
                      <a:pt x="2613" y="2240"/>
                    </a:lnTo>
                    <a:lnTo>
                      <a:pt x="2640" y="2201"/>
                    </a:lnTo>
                    <a:lnTo>
                      <a:pt x="2671" y="2156"/>
                    </a:lnTo>
                    <a:lnTo>
                      <a:pt x="2704" y="2105"/>
                    </a:lnTo>
                    <a:lnTo>
                      <a:pt x="2739" y="2049"/>
                    </a:lnTo>
                    <a:lnTo>
                      <a:pt x="2774" y="1991"/>
                    </a:lnTo>
                    <a:lnTo>
                      <a:pt x="2810" y="1926"/>
                    </a:lnTo>
                    <a:lnTo>
                      <a:pt x="2841" y="1862"/>
                    </a:lnTo>
                    <a:lnTo>
                      <a:pt x="2868" y="1794"/>
                    </a:lnTo>
                    <a:lnTo>
                      <a:pt x="2891" y="1726"/>
                    </a:lnTo>
                    <a:lnTo>
                      <a:pt x="2907" y="1658"/>
                    </a:lnTo>
                    <a:lnTo>
                      <a:pt x="2917" y="1590"/>
                    </a:lnTo>
                    <a:lnTo>
                      <a:pt x="2917" y="1522"/>
                    </a:lnTo>
                    <a:lnTo>
                      <a:pt x="2907" y="1455"/>
                    </a:lnTo>
                    <a:lnTo>
                      <a:pt x="2885" y="1393"/>
                    </a:lnTo>
                    <a:lnTo>
                      <a:pt x="2856" y="1335"/>
                    </a:lnTo>
                    <a:lnTo>
                      <a:pt x="2821" y="1286"/>
                    </a:lnTo>
                    <a:lnTo>
                      <a:pt x="2784" y="1243"/>
                    </a:lnTo>
                    <a:lnTo>
                      <a:pt x="2741" y="1210"/>
                    </a:lnTo>
                    <a:lnTo>
                      <a:pt x="2699" y="1183"/>
                    </a:lnTo>
                    <a:lnTo>
                      <a:pt x="2656" y="1162"/>
                    </a:lnTo>
                    <a:lnTo>
                      <a:pt x="2613" y="1144"/>
                    </a:lnTo>
                    <a:lnTo>
                      <a:pt x="2570" y="1132"/>
                    </a:lnTo>
                    <a:lnTo>
                      <a:pt x="2529" y="1125"/>
                    </a:lnTo>
                    <a:lnTo>
                      <a:pt x="2492" y="1119"/>
                    </a:lnTo>
                    <a:lnTo>
                      <a:pt x="2459" y="1117"/>
                    </a:lnTo>
                    <a:lnTo>
                      <a:pt x="2432" y="1117"/>
                    </a:lnTo>
                    <a:close/>
                    <a:moveTo>
                      <a:pt x="1515" y="862"/>
                    </a:moveTo>
                    <a:lnTo>
                      <a:pt x="1509" y="862"/>
                    </a:lnTo>
                    <a:lnTo>
                      <a:pt x="1503" y="864"/>
                    </a:lnTo>
                    <a:lnTo>
                      <a:pt x="1497" y="864"/>
                    </a:lnTo>
                    <a:lnTo>
                      <a:pt x="1491" y="862"/>
                    </a:lnTo>
                    <a:lnTo>
                      <a:pt x="1448" y="868"/>
                    </a:lnTo>
                    <a:lnTo>
                      <a:pt x="1406" y="879"/>
                    </a:lnTo>
                    <a:lnTo>
                      <a:pt x="1365" y="897"/>
                    </a:lnTo>
                    <a:lnTo>
                      <a:pt x="1328" y="924"/>
                    </a:lnTo>
                    <a:lnTo>
                      <a:pt x="1293" y="957"/>
                    </a:lnTo>
                    <a:lnTo>
                      <a:pt x="1265" y="996"/>
                    </a:lnTo>
                    <a:lnTo>
                      <a:pt x="1244" y="1043"/>
                    </a:lnTo>
                    <a:lnTo>
                      <a:pt x="1230" y="1090"/>
                    </a:lnTo>
                    <a:lnTo>
                      <a:pt x="1221" y="1138"/>
                    </a:lnTo>
                    <a:lnTo>
                      <a:pt x="1217" y="1185"/>
                    </a:lnTo>
                    <a:lnTo>
                      <a:pt x="1213" y="1228"/>
                    </a:lnTo>
                    <a:lnTo>
                      <a:pt x="1213" y="1263"/>
                    </a:lnTo>
                    <a:lnTo>
                      <a:pt x="1215" y="1290"/>
                    </a:lnTo>
                    <a:lnTo>
                      <a:pt x="1267" y="1348"/>
                    </a:lnTo>
                    <a:lnTo>
                      <a:pt x="1316" y="1415"/>
                    </a:lnTo>
                    <a:lnTo>
                      <a:pt x="1363" y="1485"/>
                    </a:lnTo>
                    <a:lnTo>
                      <a:pt x="1406" y="1564"/>
                    </a:lnTo>
                    <a:lnTo>
                      <a:pt x="1446" y="1648"/>
                    </a:lnTo>
                    <a:lnTo>
                      <a:pt x="1482" y="1741"/>
                    </a:lnTo>
                    <a:lnTo>
                      <a:pt x="1511" y="1841"/>
                    </a:lnTo>
                    <a:lnTo>
                      <a:pt x="1536" y="1755"/>
                    </a:lnTo>
                    <a:lnTo>
                      <a:pt x="1565" y="1669"/>
                    </a:lnTo>
                    <a:lnTo>
                      <a:pt x="1600" y="1584"/>
                    </a:lnTo>
                    <a:lnTo>
                      <a:pt x="1641" y="1502"/>
                    </a:lnTo>
                    <a:lnTo>
                      <a:pt x="1688" y="1420"/>
                    </a:lnTo>
                    <a:lnTo>
                      <a:pt x="1742" y="1343"/>
                    </a:lnTo>
                    <a:lnTo>
                      <a:pt x="1803" y="1271"/>
                    </a:lnTo>
                    <a:lnTo>
                      <a:pt x="1809" y="1206"/>
                    </a:lnTo>
                    <a:lnTo>
                      <a:pt x="1809" y="1146"/>
                    </a:lnTo>
                    <a:lnTo>
                      <a:pt x="1805" y="1093"/>
                    </a:lnTo>
                    <a:lnTo>
                      <a:pt x="1793" y="1047"/>
                    </a:lnTo>
                    <a:lnTo>
                      <a:pt x="1777" y="1004"/>
                    </a:lnTo>
                    <a:lnTo>
                      <a:pt x="1750" y="967"/>
                    </a:lnTo>
                    <a:lnTo>
                      <a:pt x="1717" y="932"/>
                    </a:lnTo>
                    <a:lnTo>
                      <a:pt x="1672" y="903"/>
                    </a:lnTo>
                    <a:lnTo>
                      <a:pt x="1624" y="881"/>
                    </a:lnTo>
                    <a:lnTo>
                      <a:pt x="1569" y="866"/>
                    </a:lnTo>
                    <a:lnTo>
                      <a:pt x="1515" y="862"/>
                    </a:lnTo>
                    <a:close/>
                    <a:moveTo>
                      <a:pt x="1503" y="0"/>
                    </a:moveTo>
                    <a:lnTo>
                      <a:pt x="1528" y="4"/>
                    </a:lnTo>
                    <a:lnTo>
                      <a:pt x="1550" y="15"/>
                    </a:lnTo>
                    <a:lnTo>
                      <a:pt x="1567" y="33"/>
                    </a:lnTo>
                    <a:lnTo>
                      <a:pt x="1579" y="56"/>
                    </a:lnTo>
                    <a:lnTo>
                      <a:pt x="1583" y="82"/>
                    </a:lnTo>
                    <a:lnTo>
                      <a:pt x="1583" y="352"/>
                    </a:lnTo>
                    <a:lnTo>
                      <a:pt x="1853" y="352"/>
                    </a:lnTo>
                    <a:lnTo>
                      <a:pt x="1879" y="356"/>
                    </a:lnTo>
                    <a:lnTo>
                      <a:pt x="1900" y="368"/>
                    </a:lnTo>
                    <a:lnTo>
                      <a:pt x="1918" y="385"/>
                    </a:lnTo>
                    <a:lnTo>
                      <a:pt x="1929" y="407"/>
                    </a:lnTo>
                    <a:lnTo>
                      <a:pt x="1933" y="432"/>
                    </a:lnTo>
                    <a:lnTo>
                      <a:pt x="1929" y="457"/>
                    </a:lnTo>
                    <a:lnTo>
                      <a:pt x="1918" y="481"/>
                    </a:lnTo>
                    <a:lnTo>
                      <a:pt x="1900" y="498"/>
                    </a:lnTo>
                    <a:lnTo>
                      <a:pt x="1879" y="508"/>
                    </a:lnTo>
                    <a:lnTo>
                      <a:pt x="1853" y="514"/>
                    </a:lnTo>
                    <a:lnTo>
                      <a:pt x="1583" y="514"/>
                    </a:lnTo>
                    <a:lnTo>
                      <a:pt x="1583" y="737"/>
                    </a:lnTo>
                    <a:lnTo>
                      <a:pt x="1641" y="751"/>
                    </a:lnTo>
                    <a:lnTo>
                      <a:pt x="1698" y="770"/>
                    </a:lnTo>
                    <a:lnTo>
                      <a:pt x="1750" y="800"/>
                    </a:lnTo>
                    <a:lnTo>
                      <a:pt x="1799" y="833"/>
                    </a:lnTo>
                    <a:lnTo>
                      <a:pt x="1840" y="872"/>
                    </a:lnTo>
                    <a:lnTo>
                      <a:pt x="1873" y="914"/>
                    </a:lnTo>
                    <a:lnTo>
                      <a:pt x="1898" y="957"/>
                    </a:lnTo>
                    <a:lnTo>
                      <a:pt x="1916" y="1004"/>
                    </a:lnTo>
                    <a:lnTo>
                      <a:pt x="1929" y="1051"/>
                    </a:lnTo>
                    <a:lnTo>
                      <a:pt x="1935" y="1101"/>
                    </a:lnTo>
                    <a:lnTo>
                      <a:pt x="1939" y="1150"/>
                    </a:lnTo>
                    <a:lnTo>
                      <a:pt x="1999" y="1111"/>
                    </a:lnTo>
                    <a:lnTo>
                      <a:pt x="2066" y="1076"/>
                    </a:lnTo>
                    <a:lnTo>
                      <a:pt x="2136" y="1045"/>
                    </a:lnTo>
                    <a:lnTo>
                      <a:pt x="2212" y="1020"/>
                    </a:lnTo>
                    <a:lnTo>
                      <a:pt x="2292" y="1002"/>
                    </a:lnTo>
                    <a:lnTo>
                      <a:pt x="2379" y="988"/>
                    </a:lnTo>
                    <a:lnTo>
                      <a:pt x="2385" y="988"/>
                    </a:lnTo>
                    <a:lnTo>
                      <a:pt x="2403" y="988"/>
                    </a:lnTo>
                    <a:lnTo>
                      <a:pt x="2432" y="986"/>
                    </a:lnTo>
                    <a:lnTo>
                      <a:pt x="2461" y="988"/>
                    </a:lnTo>
                    <a:lnTo>
                      <a:pt x="2496" y="990"/>
                    </a:lnTo>
                    <a:lnTo>
                      <a:pt x="2533" y="994"/>
                    </a:lnTo>
                    <a:lnTo>
                      <a:pt x="2576" y="1002"/>
                    </a:lnTo>
                    <a:lnTo>
                      <a:pt x="2621" y="1012"/>
                    </a:lnTo>
                    <a:lnTo>
                      <a:pt x="2665" y="1025"/>
                    </a:lnTo>
                    <a:lnTo>
                      <a:pt x="2712" y="1045"/>
                    </a:lnTo>
                    <a:lnTo>
                      <a:pt x="2761" y="1068"/>
                    </a:lnTo>
                    <a:lnTo>
                      <a:pt x="2808" y="1095"/>
                    </a:lnTo>
                    <a:lnTo>
                      <a:pt x="2852" y="1130"/>
                    </a:lnTo>
                    <a:lnTo>
                      <a:pt x="2895" y="1173"/>
                    </a:lnTo>
                    <a:lnTo>
                      <a:pt x="2936" y="1222"/>
                    </a:lnTo>
                    <a:lnTo>
                      <a:pt x="2973" y="1276"/>
                    </a:lnTo>
                    <a:lnTo>
                      <a:pt x="3004" y="1341"/>
                    </a:lnTo>
                    <a:lnTo>
                      <a:pt x="3030" y="1413"/>
                    </a:lnTo>
                    <a:lnTo>
                      <a:pt x="3043" y="1487"/>
                    </a:lnTo>
                    <a:lnTo>
                      <a:pt x="3047" y="1561"/>
                    </a:lnTo>
                    <a:lnTo>
                      <a:pt x="3041" y="1636"/>
                    </a:lnTo>
                    <a:lnTo>
                      <a:pt x="3028" y="1710"/>
                    </a:lnTo>
                    <a:lnTo>
                      <a:pt x="3008" y="1784"/>
                    </a:lnTo>
                    <a:lnTo>
                      <a:pt x="2983" y="1856"/>
                    </a:lnTo>
                    <a:lnTo>
                      <a:pt x="2952" y="1926"/>
                    </a:lnTo>
                    <a:lnTo>
                      <a:pt x="2921" y="1994"/>
                    </a:lnTo>
                    <a:lnTo>
                      <a:pt x="2884" y="2059"/>
                    </a:lnTo>
                    <a:lnTo>
                      <a:pt x="2848" y="2121"/>
                    </a:lnTo>
                    <a:lnTo>
                      <a:pt x="2813" y="2177"/>
                    </a:lnTo>
                    <a:lnTo>
                      <a:pt x="2778" y="2228"/>
                    </a:lnTo>
                    <a:lnTo>
                      <a:pt x="2745" y="2275"/>
                    </a:lnTo>
                    <a:lnTo>
                      <a:pt x="2718" y="2316"/>
                    </a:lnTo>
                    <a:lnTo>
                      <a:pt x="2697" y="2343"/>
                    </a:lnTo>
                    <a:lnTo>
                      <a:pt x="2681" y="2366"/>
                    </a:lnTo>
                    <a:lnTo>
                      <a:pt x="2634" y="2432"/>
                    </a:lnTo>
                    <a:lnTo>
                      <a:pt x="2607" y="2469"/>
                    </a:lnTo>
                    <a:lnTo>
                      <a:pt x="2584" y="2504"/>
                    </a:lnTo>
                    <a:lnTo>
                      <a:pt x="2564" y="2539"/>
                    </a:lnTo>
                    <a:lnTo>
                      <a:pt x="2547" y="2574"/>
                    </a:lnTo>
                    <a:lnTo>
                      <a:pt x="2535" y="2613"/>
                    </a:lnTo>
                    <a:lnTo>
                      <a:pt x="2527" y="2656"/>
                    </a:lnTo>
                    <a:lnTo>
                      <a:pt x="2527" y="2701"/>
                    </a:lnTo>
                    <a:lnTo>
                      <a:pt x="2535" y="2753"/>
                    </a:lnTo>
                    <a:lnTo>
                      <a:pt x="2547" y="2816"/>
                    </a:lnTo>
                    <a:lnTo>
                      <a:pt x="2556" y="2868"/>
                    </a:lnTo>
                    <a:lnTo>
                      <a:pt x="2564" y="2915"/>
                    </a:lnTo>
                    <a:lnTo>
                      <a:pt x="2572" y="2952"/>
                    </a:lnTo>
                    <a:lnTo>
                      <a:pt x="2576" y="2979"/>
                    </a:lnTo>
                    <a:lnTo>
                      <a:pt x="2591" y="2995"/>
                    </a:lnTo>
                    <a:lnTo>
                      <a:pt x="2601" y="3014"/>
                    </a:lnTo>
                    <a:lnTo>
                      <a:pt x="2605" y="3036"/>
                    </a:lnTo>
                    <a:lnTo>
                      <a:pt x="2607" y="3055"/>
                    </a:lnTo>
                    <a:lnTo>
                      <a:pt x="2607" y="3076"/>
                    </a:lnTo>
                    <a:lnTo>
                      <a:pt x="2599" y="3104"/>
                    </a:lnTo>
                    <a:lnTo>
                      <a:pt x="2580" y="3127"/>
                    </a:lnTo>
                    <a:lnTo>
                      <a:pt x="2549" y="3150"/>
                    </a:lnTo>
                    <a:lnTo>
                      <a:pt x="2508" y="3172"/>
                    </a:lnTo>
                    <a:lnTo>
                      <a:pt x="2457" y="3191"/>
                    </a:lnTo>
                    <a:lnTo>
                      <a:pt x="2401" y="3209"/>
                    </a:lnTo>
                    <a:lnTo>
                      <a:pt x="2338" y="3224"/>
                    </a:lnTo>
                    <a:lnTo>
                      <a:pt x="2270" y="3238"/>
                    </a:lnTo>
                    <a:lnTo>
                      <a:pt x="2198" y="3252"/>
                    </a:lnTo>
                    <a:lnTo>
                      <a:pt x="2122" y="3263"/>
                    </a:lnTo>
                    <a:lnTo>
                      <a:pt x="2046" y="3273"/>
                    </a:lnTo>
                    <a:lnTo>
                      <a:pt x="1970" y="3281"/>
                    </a:lnTo>
                    <a:lnTo>
                      <a:pt x="1894" y="3288"/>
                    </a:lnTo>
                    <a:lnTo>
                      <a:pt x="1820" y="3292"/>
                    </a:lnTo>
                    <a:lnTo>
                      <a:pt x="1750" y="3298"/>
                    </a:lnTo>
                    <a:lnTo>
                      <a:pt x="1684" y="3302"/>
                    </a:lnTo>
                    <a:lnTo>
                      <a:pt x="1624" y="3304"/>
                    </a:lnTo>
                    <a:lnTo>
                      <a:pt x="1571" y="3304"/>
                    </a:lnTo>
                    <a:lnTo>
                      <a:pt x="1526" y="3306"/>
                    </a:lnTo>
                    <a:lnTo>
                      <a:pt x="1482" y="3306"/>
                    </a:lnTo>
                    <a:lnTo>
                      <a:pt x="1429" y="3304"/>
                    </a:lnTo>
                    <a:lnTo>
                      <a:pt x="1369" y="3304"/>
                    </a:lnTo>
                    <a:lnTo>
                      <a:pt x="1302" y="3302"/>
                    </a:lnTo>
                    <a:lnTo>
                      <a:pt x="1232" y="3298"/>
                    </a:lnTo>
                    <a:lnTo>
                      <a:pt x="1158" y="3294"/>
                    </a:lnTo>
                    <a:lnTo>
                      <a:pt x="1082" y="3288"/>
                    </a:lnTo>
                    <a:lnTo>
                      <a:pt x="1006" y="3283"/>
                    </a:lnTo>
                    <a:lnTo>
                      <a:pt x="928" y="3275"/>
                    </a:lnTo>
                    <a:lnTo>
                      <a:pt x="853" y="3265"/>
                    </a:lnTo>
                    <a:lnTo>
                      <a:pt x="780" y="3253"/>
                    </a:lnTo>
                    <a:lnTo>
                      <a:pt x="710" y="3240"/>
                    </a:lnTo>
                    <a:lnTo>
                      <a:pt x="646" y="3222"/>
                    </a:lnTo>
                    <a:lnTo>
                      <a:pt x="588" y="3205"/>
                    </a:lnTo>
                    <a:lnTo>
                      <a:pt x="537" y="3183"/>
                    </a:lnTo>
                    <a:lnTo>
                      <a:pt x="494" y="3160"/>
                    </a:lnTo>
                    <a:lnTo>
                      <a:pt x="461" y="3135"/>
                    </a:lnTo>
                    <a:lnTo>
                      <a:pt x="459" y="3133"/>
                    </a:lnTo>
                    <a:lnTo>
                      <a:pt x="453" y="3129"/>
                    </a:lnTo>
                    <a:lnTo>
                      <a:pt x="446" y="3121"/>
                    </a:lnTo>
                    <a:lnTo>
                      <a:pt x="438" y="3109"/>
                    </a:lnTo>
                    <a:lnTo>
                      <a:pt x="432" y="3090"/>
                    </a:lnTo>
                    <a:lnTo>
                      <a:pt x="428" y="3063"/>
                    </a:lnTo>
                    <a:lnTo>
                      <a:pt x="432" y="3039"/>
                    </a:lnTo>
                    <a:lnTo>
                      <a:pt x="442" y="3016"/>
                    </a:lnTo>
                    <a:lnTo>
                      <a:pt x="531" y="2687"/>
                    </a:lnTo>
                    <a:lnTo>
                      <a:pt x="533" y="2683"/>
                    </a:lnTo>
                    <a:lnTo>
                      <a:pt x="537" y="2670"/>
                    </a:lnTo>
                    <a:lnTo>
                      <a:pt x="539" y="2652"/>
                    </a:lnTo>
                    <a:lnTo>
                      <a:pt x="537" y="2627"/>
                    </a:lnTo>
                    <a:lnTo>
                      <a:pt x="533" y="2596"/>
                    </a:lnTo>
                    <a:lnTo>
                      <a:pt x="523" y="2561"/>
                    </a:lnTo>
                    <a:lnTo>
                      <a:pt x="506" y="2522"/>
                    </a:lnTo>
                    <a:lnTo>
                      <a:pt x="481" y="2479"/>
                    </a:lnTo>
                    <a:lnTo>
                      <a:pt x="444" y="2432"/>
                    </a:lnTo>
                    <a:lnTo>
                      <a:pt x="411" y="2397"/>
                    </a:lnTo>
                    <a:lnTo>
                      <a:pt x="375" y="2358"/>
                    </a:lnTo>
                    <a:lnTo>
                      <a:pt x="335" y="2316"/>
                    </a:lnTo>
                    <a:lnTo>
                      <a:pt x="292" y="2269"/>
                    </a:lnTo>
                    <a:lnTo>
                      <a:pt x="249" y="2218"/>
                    </a:lnTo>
                    <a:lnTo>
                      <a:pt x="206" y="2166"/>
                    </a:lnTo>
                    <a:lnTo>
                      <a:pt x="165" y="2109"/>
                    </a:lnTo>
                    <a:lnTo>
                      <a:pt x="126" y="2049"/>
                    </a:lnTo>
                    <a:lnTo>
                      <a:pt x="91" y="1985"/>
                    </a:lnTo>
                    <a:lnTo>
                      <a:pt x="60" y="1917"/>
                    </a:lnTo>
                    <a:lnTo>
                      <a:pt x="35" y="1845"/>
                    </a:lnTo>
                    <a:lnTo>
                      <a:pt x="15" y="1769"/>
                    </a:lnTo>
                    <a:lnTo>
                      <a:pt x="4" y="1689"/>
                    </a:lnTo>
                    <a:lnTo>
                      <a:pt x="0" y="1603"/>
                    </a:lnTo>
                    <a:lnTo>
                      <a:pt x="5" y="1522"/>
                    </a:lnTo>
                    <a:lnTo>
                      <a:pt x="19" y="1448"/>
                    </a:lnTo>
                    <a:lnTo>
                      <a:pt x="39" y="1378"/>
                    </a:lnTo>
                    <a:lnTo>
                      <a:pt x="68" y="1313"/>
                    </a:lnTo>
                    <a:lnTo>
                      <a:pt x="101" y="1255"/>
                    </a:lnTo>
                    <a:lnTo>
                      <a:pt x="140" y="1202"/>
                    </a:lnTo>
                    <a:lnTo>
                      <a:pt x="185" y="1156"/>
                    </a:lnTo>
                    <a:lnTo>
                      <a:pt x="231" y="1115"/>
                    </a:lnTo>
                    <a:lnTo>
                      <a:pt x="284" y="1080"/>
                    </a:lnTo>
                    <a:lnTo>
                      <a:pt x="338" y="1049"/>
                    </a:lnTo>
                    <a:lnTo>
                      <a:pt x="397" y="1025"/>
                    </a:lnTo>
                    <a:lnTo>
                      <a:pt x="455" y="1008"/>
                    </a:lnTo>
                    <a:lnTo>
                      <a:pt x="514" y="996"/>
                    </a:lnTo>
                    <a:lnTo>
                      <a:pt x="574" y="990"/>
                    </a:lnTo>
                    <a:lnTo>
                      <a:pt x="634" y="990"/>
                    </a:lnTo>
                    <a:lnTo>
                      <a:pt x="695" y="996"/>
                    </a:lnTo>
                    <a:lnTo>
                      <a:pt x="753" y="1010"/>
                    </a:lnTo>
                    <a:lnTo>
                      <a:pt x="816" y="1027"/>
                    </a:lnTo>
                    <a:lnTo>
                      <a:pt x="882" y="1053"/>
                    </a:lnTo>
                    <a:lnTo>
                      <a:pt x="950" y="1086"/>
                    </a:lnTo>
                    <a:lnTo>
                      <a:pt x="1018" y="1127"/>
                    </a:lnTo>
                    <a:lnTo>
                      <a:pt x="1088" y="1175"/>
                    </a:lnTo>
                    <a:lnTo>
                      <a:pt x="1092" y="1125"/>
                    </a:lnTo>
                    <a:lnTo>
                      <a:pt x="1102" y="1074"/>
                    </a:lnTo>
                    <a:lnTo>
                      <a:pt x="1115" y="1021"/>
                    </a:lnTo>
                    <a:lnTo>
                      <a:pt x="1135" y="969"/>
                    </a:lnTo>
                    <a:lnTo>
                      <a:pt x="1162" y="918"/>
                    </a:lnTo>
                    <a:lnTo>
                      <a:pt x="1195" y="874"/>
                    </a:lnTo>
                    <a:lnTo>
                      <a:pt x="1234" y="833"/>
                    </a:lnTo>
                    <a:lnTo>
                      <a:pt x="1277" y="798"/>
                    </a:lnTo>
                    <a:lnTo>
                      <a:pt x="1324" y="772"/>
                    </a:lnTo>
                    <a:lnTo>
                      <a:pt x="1372" y="753"/>
                    </a:lnTo>
                    <a:lnTo>
                      <a:pt x="1421" y="739"/>
                    </a:lnTo>
                    <a:lnTo>
                      <a:pt x="1421" y="514"/>
                    </a:lnTo>
                    <a:lnTo>
                      <a:pt x="1150" y="514"/>
                    </a:lnTo>
                    <a:lnTo>
                      <a:pt x="1125" y="508"/>
                    </a:lnTo>
                    <a:lnTo>
                      <a:pt x="1104" y="498"/>
                    </a:lnTo>
                    <a:lnTo>
                      <a:pt x="1086" y="481"/>
                    </a:lnTo>
                    <a:lnTo>
                      <a:pt x="1075" y="457"/>
                    </a:lnTo>
                    <a:lnTo>
                      <a:pt x="1071" y="432"/>
                    </a:lnTo>
                    <a:lnTo>
                      <a:pt x="1075" y="407"/>
                    </a:lnTo>
                    <a:lnTo>
                      <a:pt x="1086" y="385"/>
                    </a:lnTo>
                    <a:lnTo>
                      <a:pt x="1104" y="368"/>
                    </a:lnTo>
                    <a:lnTo>
                      <a:pt x="1125" y="356"/>
                    </a:lnTo>
                    <a:lnTo>
                      <a:pt x="1150" y="352"/>
                    </a:lnTo>
                    <a:lnTo>
                      <a:pt x="1421" y="352"/>
                    </a:lnTo>
                    <a:lnTo>
                      <a:pt x="1421" y="82"/>
                    </a:lnTo>
                    <a:lnTo>
                      <a:pt x="1425" y="56"/>
                    </a:lnTo>
                    <a:lnTo>
                      <a:pt x="1437" y="33"/>
                    </a:lnTo>
                    <a:lnTo>
                      <a:pt x="1454" y="15"/>
                    </a:lnTo>
                    <a:lnTo>
                      <a:pt x="1476" y="4"/>
                    </a:lnTo>
                    <a:lnTo>
                      <a:pt x="15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21"/>
              <p:cNvSpPr>
                <a:spLocks/>
              </p:cNvSpPr>
              <p:nvPr/>
            </p:nvSpPr>
            <p:spPr bwMode="auto">
              <a:xfrm>
                <a:off x="6754813" y="3068638"/>
                <a:ext cx="1693863" cy="1825625"/>
              </a:xfrm>
              <a:custGeom>
                <a:avLst/>
                <a:gdLst>
                  <a:gd name="T0" fmla="*/ 370 w 1067"/>
                  <a:gd name="T1" fmla="*/ 2 h 1150"/>
                  <a:gd name="T2" fmla="*/ 455 w 1067"/>
                  <a:gd name="T3" fmla="*/ 16 h 1150"/>
                  <a:gd name="T4" fmla="*/ 553 w 1067"/>
                  <a:gd name="T5" fmla="*/ 47 h 1150"/>
                  <a:gd name="T6" fmla="*/ 656 w 1067"/>
                  <a:gd name="T7" fmla="*/ 105 h 1150"/>
                  <a:gd name="T8" fmla="*/ 763 w 1067"/>
                  <a:gd name="T9" fmla="*/ 193 h 1150"/>
                  <a:gd name="T10" fmla="*/ 864 w 1067"/>
                  <a:gd name="T11" fmla="*/ 319 h 1150"/>
                  <a:gd name="T12" fmla="*/ 958 w 1067"/>
                  <a:gd name="T13" fmla="*/ 481 h 1150"/>
                  <a:gd name="T14" fmla="*/ 1018 w 1067"/>
                  <a:gd name="T15" fmla="*/ 640 h 1150"/>
                  <a:gd name="T16" fmla="*/ 1051 w 1067"/>
                  <a:gd name="T17" fmla="*/ 784 h 1150"/>
                  <a:gd name="T18" fmla="*/ 1067 w 1067"/>
                  <a:gd name="T19" fmla="*/ 905 h 1150"/>
                  <a:gd name="T20" fmla="*/ 1067 w 1067"/>
                  <a:gd name="T21" fmla="*/ 1000 h 1150"/>
                  <a:gd name="T22" fmla="*/ 1063 w 1067"/>
                  <a:gd name="T23" fmla="*/ 1061 h 1150"/>
                  <a:gd name="T24" fmla="*/ 1059 w 1067"/>
                  <a:gd name="T25" fmla="*/ 1082 h 1150"/>
                  <a:gd name="T26" fmla="*/ 1032 w 1067"/>
                  <a:gd name="T27" fmla="*/ 1082 h 1150"/>
                  <a:gd name="T28" fmla="*/ 958 w 1067"/>
                  <a:gd name="T29" fmla="*/ 1086 h 1150"/>
                  <a:gd name="T30" fmla="*/ 855 w 1067"/>
                  <a:gd name="T31" fmla="*/ 1090 h 1150"/>
                  <a:gd name="T32" fmla="*/ 738 w 1067"/>
                  <a:gd name="T33" fmla="*/ 1099 h 1150"/>
                  <a:gd name="T34" fmla="*/ 619 w 1067"/>
                  <a:gd name="T35" fmla="*/ 1115 h 1150"/>
                  <a:gd name="T36" fmla="*/ 518 w 1067"/>
                  <a:gd name="T37" fmla="*/ 1136 h 1150"/>
                  <a:gd name="T38" fmla="*/ 477 w 1067"/>
                  <a:gd name="T39" fmla="*/ 1148 h 1150"/>
                  <a:gd name="T40" fmla="*/ 459 w 1067"/>
                  <a:gd name="T41" fmla="*/ 1119 h 1150"/>
                  <a:gd name="T42" fmla="*/ 422 w 1067"/>
                  <a:gd name="T43" fmla="*/ 1066 h 1150"/>
                  <a:gd name="T44" fmla="*/ 360 w 1067"/>
                  <a:gd name="T45" fmla="*/ 992 h 1150"/>
                  <a:gd name="T46" fmla="*/ 265 w 1067"/>
                  <a:gd name="T47" fmla="*/ 901 h 1150"/>
                  <a:gd name="T48" fmla="*/ 148 w 1067"/>
                  <a:gd name="T49" fmla="*/ 778 h 1150"/>
                  <a:gd name="T50" fmla="*/ 62 w 1067"/>
                  <a:gd name="T51" fmla="*/ 636 h 1150"/>
                  <a:gd name="T52" fmla="*/ 9 w 1067"/>
                  <a:gd name="T53" fmla="*/ 479 h 1150"/>
                  <a:gd name="T54" fmla="*/ 2 w 1067"/>
                  <a:gd name="T55" fmla="*/ 315 h 1150"/>
                  <a:gd name="T56" fmla="*/ 25 w 1067"/>
                  <a:gd name="T57" fmla="*/ 208 h 1150"/>
                  <a:gd name="T58" fmla="*/ 68 w 1067"/>
                  <a:gd name="T59" fmla="*/ 125 h 1150"/>
                  <a:gd name="T60" fmla="*/ 126 w 1067"/>
                  <a:gd name="T61" fmla="*/ 64 h 1150"/>
                  <a:gd name="T62" fmla="*/ 193 w 1067"/>
                  <a:gd name="T63" fmla="*/ 25 h 1150"/>
                  <a:gd name="T64" fmla="*/ 265 w 1067"/>
                  <a:gd name="T65" fmla="*/ 6 h 1150"/>
                  <a:gd name="T66" fmla="*/ 333 w 1067"/>
                  <a:gd name="T67" fmla="*/ 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67" h="1150">
                    <a:moveTo>
                      <a:pt x="333" y="0"/>
                    </a:moveTo>
                    <a:lnTo>
                      <a:pt x="370" y="2"/>
                    </a:lnTo>
                    <a:lnTo>
                      <a:pt x="411" y="6"/>
                    </a:lnTo>
                    <a:lnTo>
                      <a:pt x="455" y="16"/>
                    </a:lnTo>
                    <a:lnTo>
                      <a:pt x="502" y="29"/>
                    </a:lnTo>
                    <a:lnTo>
                      <a:pt x="553" y="47"/>
                    </a:lnTo>
                    <a:lnTo>
                      <a:pt x="603" y="72"/>
                    </a:lnTo>
                    <a:lnTo>
                      <a:pt x="656" y="105"/>
                    </a:lnTo>
                    <a:lnTo>
                      <a:pt x="710" y="144"/>
                    </a:lnTo>
                    <a:lnTo>
                      <a:pt x="763" y="193"/>
                    </a:lnTo>
                    <a:lnTo>
                      <a:pt x="814" y="251"/>
                    </a:lnTo>
                    <a:lnTo>
                      <a:pt x="864" y="319"/>
                    </a:lnTo>
                    <a:lnTo>
                      <a:pt x="913" y="397"/>
                    </a:lnTo>
                    <a:lnTo>
                      <a:pt x="958" y="481"/>
                    </a:lnTo>
                    <a:lnTo>
                      <a:pt x="991" y="562"/>
                    </a:lnTo>
                    <a:lnTo>
                      <a:pt x="1018" y="640"/>
                    </a:lnTo>
                    <a:lnTo>
                      <a:pt x="1038" y="714"/>
                    </a:lnTo>
                    <a:lnTo>
                      <a:pt x="1051" y="784"/>
                    </a:lnTo>
                    <a:lnTo>
                      <a:pt x="1061" y="848"/>
                    </a:lnTo>
                    <a:lnTo>
                      <a:pt x="1067" y="905"/>
                    </a:lnTo>
                    <a:lnTo>
                      <a:pt x="1067" y="955"/>
                    </a:lnTo>
                    <a:lnTo>
                      <a:pt x="1067" y="1000"/>
                    </a:lnTo>
                    <a:lnTo>
                      <a:pt x="1065" y="1035"/>
                    </a:lnTo>
                    <a:lnTo>
                      <a:pt x="1063" y="1061"/>
                    </a:lnTo>
                    <a:lnTo>
                      <a:pt x="1061" y="1076"/>
                    </a:lnTo>
                    <a:lnTo>
                      <a:pt x="1059" y="1082"/>
                    </a:lnTo>
                    <a:lnTo>
                      <a:pt x="1051" y="1082"/>
                    </a:lnTo>
                    <a:lnTo>
                      <a:pt x="1032" y="1082"/>
                    </a:lnTo>
                    <a:lnTo>
                      <a:pt x="999" y="1084"/>
                    </a:lnTo>
                    <a:lnTo>
                      <a:pt x="958" y="1086"/>
                    </a:lnTo>
                    <a:lnTo>
                      <a:pt x="909" y="1088"/>
                    </a:lnTo>
                    <a:lnTo>
                      <a:pt x="855" y="1090"/>
                    </a:lnTo>
                    <a:lnTo>
                      <a:pt x="796" y="1096"/>
                    </a:lnTo>
                    <a:lnTo>
                      <a:pt x="738" y="1099"/>
                    </a:lnTo>
                    <a:lnTo>
                      <a:pt x="677" y="1107"/>
                    </a:lnTo>
                    <a:lnTo>
                      <a:pt x="619" y="1115"/>
                    </a:lnTo>
                    <a:lnTo>
                      <a:pt x="566" y="1125"/>
                    </a:lnTo>
                    <a:lnTo>
                      <a:pt x="518" y="1136"/>
                    </a:lnTo>
                    <a:lnTo>
                      <a:pt x="479" y="1150"/>
                    </a:lnTo>
                    <a:lnTo>
                      <a:pt x="477" y="1148"/>
                    </a:lnTo>
                    <a:lnTo>
                      <a:pt x="471" y="1136"/>
                    </a:lnTo>
                    <a:lnTo>
                      <a:pt x="459" y="1119"/>
                    </a:lnTo>
                    <a:lnTo>
                      <a:pt x="444" y="1096"/>
                    </a:lnTo>
                    <a:lnTo>
                      <a:pt x="422" y="1066"/>
                    </a:lnTo>
                    <a:lnTo>
                      <a:pt x="395" y="1031"/>
                    </a:lnTo>
                    <a:lnTo>
                      <a:pt x="360" y="992"/>
                    </a:lnTo>
                    <a:lnTo>
                      <a:pt x="315" y="950"/>
                    </a:lnTo>
                    <a:lnTo>
                      <a:pt x="265" y="901"/>
                    </a:lnTo>
                    <a:lnTo>
                      <a:pt x="202" y="843"/>
                    </a:lnTo>
                    <a:lnTo>
                      <a:pt x="148" y="778"/>
                    </a:lnTo>
                    <a:lnTo>
                      <a:pt x="101" y="708"/>
                    </a:lnTo>
                    <a:lnTo>
                      <a:pt x="62" y="636"/>
                    </a:lnTo>
                    <a:lnTo>
                      <a:pt x="31" y="558"/>
                    </a:lnTo>
                    <a:lnTo>
                      <a:pt x="9" y="479"/>
                    </a:lnTo>
                    <a:lnTo>
                      <a:pt x="0" y="399"/>
                    </a:lnTo>
                    <a:lnTo>
                      <a:pt x="2" y="315"/>
                    </a:lnTo>
                    <a:lnTo>
                      <a:pt x="9" y="259"/>
                    </a:lnTo>
                    <a:lnTo>
                      <a:pt x="25" y="208"/>
                    </a:lnTo>
                    <a:lnTo>
                      <a:pt x="45" y="163"/>
                    </a:lnTo>
                    <a:lnTo>
                      <a:pt x="68" y="125"/>
                    </a:lnTo>
                    <a:lnTo>
                      <a:pt x="95" y="91"/>
                    </a:lnTo>
                    <a:lnTo>
                      <a:pt x="126" y="64"/>
                    </a:lnTo>
                    <a:lnTo>
                      <a:pt x="157" y="43"/>
                    </a:lnTo>
                    <a:lnTo>
                      <a:pt x="193" y="25"/>
                    </a:lnTo>
                    <a:lnTo>
                      <a:pt x="228" y="14"/>
                    </a:lnTo>
                    <a:lnTo>
                      <a:pt x="265" y="6"/>
                    </a:lnTo>
                    <a:lnTo>
                      <a:pt x="300" y="0"/>
                    </a:lnTo>
                    <a:lnTo>
                      <a:pt x="3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22"/>
              <p:cNvSpPr>
                <a:spLocks/>
              </p:cNvSpPr>
              <p:nvPr/>
            </p:nvSpPr>
            <p:spPr bwMode="auto">
              <a:xfrm>
                <a:off x="9066213" y="3068638"/>
                <a:ext cx="1697038" cy="1825625"/>
              </a:xfrm>
              <a:custGeom>
                <a:avLst/>
                <a:gdLst>
                  <a:gd name="T0" fmla="*/ 768 w 1069"/>
                  <a:gd name="T1" fmla="*/ 0 h 1150"/>
                  <a:gd name="T2" fmla="*/ 840 w 1069"/>
                  <a:gd name="T3" fmla="*/ 14 h 1150"/>
                  <a:gd name="T4" fmla="*/ 910 w 1069"/>
                  <a:gd name="T5" fmla="*/ 43 h 1150"/>
                  <a:gd name="T6" fmla="*/ 974 w 1069"/>
                  <a:gd name="T7" fmla="*/ 91 h 1150"/>
                  <a:gd name="T8" fmla="*/ 1025 w 1069"/>
                  <a:gd name="T9" fmla="*/ 163 h 1150"/>
                  <a:gd name="T10" fmla="*/ 1058 w 1069"/>
                  <a:gd name="T11" fmla="*/ 259 h 1150"/>
                  <a:gd name="T12" fmla="*/ 1069 w 1069"/>
                  <a:gd name="T13" fmla="*/ 399 h 1150"/>
                  <a:gd name="T14" fmla="*/ 1038 w 1069"/>
                  <a:gd name="T15" fmla="*/ 558 h 1150"/>
                  <a:gd name="T16" fmla="*/ 968 w 1069"/>
                  <a:gd name="T17" fmla="*/ 708 h 1150"/>
                  <a:gd name="T18" fmla="*/ 865 w 1069"/>
                  <a:gd name="T19" fmla="*/ 843 h 1150"/>
                  <a:gd name="T20" fmla="*/ 752 w 1069"/>
                  <a:gd name="T21" fmla="*/ 950 h 1150"/>
                  <a:gd name="T22" fmla="*/ 674 w 1069"/>
                  <a:gd name="T23" fmla="*/ 1031 h 1150"/>
                  <a:gd name="T24" fmla="*/ 623 w 1069"/>
                  <a:gd name="T25" fmla="*/ 1096 h 1150"/>
                  <a:gd name="T26" fmla="*/ 598 w 1069"/>
                  <a:gd name="T27" fmla="*/ 1136 h 1150"/>
                  <a:gd name="T28" fmla="*/ 590 w 1069"/>
                  <a:gd name="T29" fmla="*/ 1150 h 1150"/>
                  <a:gd name="T30" fmla="*/ 503 w 1069"/>
                  <a:gd name="T31" fmla="*/ 1125 h 1150"/>
                  <a:gd name="T32" fmla="*/ 392 w 1069"/>
                  <a:gd name="T33" fmla="*/ 1107 h 1150"/>
                  <a:gd name="T34" fmla="*/ 271 w 1069"/>
                  <a:gd name="T35" fmla="*/ 1096 h 1150"/>
                  <a:gd name="T36" fmla="*/ 160 w 1069"/>
                  <a:gd name="T37" fmla="*/ 1088 h 1150"/>
                  <a:gd name="T38" fmla="*/ 68 w 1069"/>
                  <a:gd name="T39" fmla="*/ 1084 h 1150"/>
                  <a:gd name="T40" fmla="*/ 16 w 1069"/>
                  <a:gd name="T41" fmla="*/ 1082 h 1150"/>
                  <a:gd name="T42" fmla="*/ 8 w 1069"/>
                  <a:gd name="T43" fmla="*/ 1076 h 1150"/>
                  <a:gd name="T44" fmla="*/ 4 w 1069"/>
                  <a:gd name="T45" fmla="*/ 1035 h 1150"/>
                  <a:gd name="T46" fmla="*/ 0 w 1069"/>
                  <a:gd name="T47" fmla="*/ 955 h 1150"/>
                  <a:gd name="T48" fmla="*/ 8 w 1069"/>
                  <a:gd name="T49" fmla="*/ 848 h 1150"/>
                  <a:gd name="T50" fmla="*/ 31 w 1069"/>
                  <a:gd name="T51" fmla="*/ 714 h 1150"/>
                  <a:gd name="T52" fmla="*/ 76 w 1069"/>
                  <a:gd name="T53" fmla="*/ 562 h 1150"/>
                  <a:gd name="T54" fmla="*/ 154 w 1069"/>
                  <a:gd name="T55" fmla="*/ 397 h 1150"/>
                  <a:gd name="T56" fmla="*/ 253 w 1069"/>
                  <a:gd name="T57" fmla="*/ 251 h 1150"/>
                  <a:gd name="T58" fmla="*/ 359 w 1069"/>
                  <a:gd name="T59" fmla="*/ 144 h 1150"/>
                  <a:gd name="T60" fmla="*/ 464 w 1069"/>
                  <a:gd name="T61" fmla="*/ 72 h 1150"/>
                  <a:gd name="T62" fmla="*/ 565 w 1069"/>
                  <a:gd name="T63" fmla="*/ 29 h 1150"/>
                  <a:gd name="T64" fmla="*/ 658 w 1069"/>
                  <a:gd name="T65" fmla="*/ 6 h 1150"/>
                  <a:gd name="T66" fmla="*/ 736 w 1069"/>
                  <a:gd name="T67" fmla="*/ 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69" h="1150">
                    <a:moveTo>
                      <a:pt x="736" y="0"/>
                    </a:moveTo>
                    <a:lnTo>
                      <a:pt x="768" y="0"/>
                    </a:lnTo>
                    <a:lnTo>
                      <a:pt x="805" y="6"/>
                    </a:lnTo>
                    <a:lnTo>
                      <a:pt x="840" y="14"/>
                    </a:lnTo>
                    <a:lnTo>
                      <a:pt x="875" y="25"/>
                    </a:lnTo>
                    <a:lnTo>
                      <a:pt x="910" y="43"/>
                    </a:lnTo>
                    <a:lnTo>
                      <a:pt x="943" y="64"/>
                    </a:lnTo>
                    <a:lnTo>
                      <a:pt x="974" y="91"/>
                    </a:lnTo>
                    <a:lnTo>
                      <a:pt x="1001" y="125"/>
                    </a:lnTo>
                    <a:lnTo>
                      <a:pt x="1025" y="163"/>
                    </a:lnTo>
                    <a:lnTo>
                      <a:pt x="1044" y="208"/>
                    </a:lnTo>
                    <a:lnTo>
                      <a:pt x="1058" y="259"/>
                    </a:lnTo>
                    <a:lnTo>
                      <a:pt x="1067" y="315"/>
                    </a:lnTo>
                    <a:lnTo>
                      <a:pt x="1069" y="399"/>
                    </a:lnTo>
                    <a:lnTo>
                      <a:pt x="1058" y="479"/>
                    </a:lnTo>
                    <a:lnTo>
                      <a:pt x="1038" y="558"/>
                    </a:lnTo>
                    <a:lnTo>
                      <a:pt x="1007" y="636"/>
                    </a:lnTo>
                    <a:lnTo>
                      <a:pt x="968" y="708"/>
                    </a:lnTo>
                    <a:lnTo>
                      <a:pt x="919" y="778"/>
                    </a:lnTo>
                    <a:lnTo>
                      <a:pt x="865" y="843"/>
                    </a:lnTo>
                    <a:lnTo>
                      <a:pt x="805" y="901"/>
                    </a:lnTo>
                    <a:lnTo>
                      <a:pt x="752" y="950"/>
                    </a:lnTo>
                    <a:lnTo>
                      <a:pt x="709" y="992"/>
                    </a:lnTo>
                    <a:lnTo>
                      <a:pt x="674" y="1031"/>
                    </a:lnTo>
                    <a:lnTo>
                      <a:pt x="645" y="1066"/>
                    </a:lnTo>
                    <a:lnTo>
                      <a:pt x="623" y="1096"/>
                    </a:lnTo>
                    <a:lnTo>
                      <a:pt x="608" y="1119"/>
                    </a:lnTo>
                    <a:lnTo>
                      <a:pt x="598" y="1136"/>
                    </a:lnTo>
                    <a:lnTo>
                      <a:pt x="592" y="1148"/>
                    </a:lnTo>
                    <a:lnTo>
                      <a:pt x="590" y="1150"/>
                    </a:lnTo>
                    <a:lnTo>
                      <a:pt x="551" y="1136"/>
                    </a:lnTo>
                    <a:lnTo>
                      <a:pt x="503" y="1125"/>
                    </a:lnTo>
                    <a:lnTo>
                      <a:pt x="450" y="1115"/>
                    </a:lnTo>
                    <a:lnTo>
                      <a:pt x="392" y="1107"/>
                    </a:lnTo>
                    <a:lnTo>
                      <a:pt x="331" y="1099"/>
                    </a:lnTo>
                    <a:lnTo>
                      <a:pt x="271" y="1096"/>
                    </a:lnTo>
                    <a:lnTo>
                      <a:pt x="214" y="1090"/>
                    </a:lnTo>
                    <a:lnTo>
                      <a:pt x="160" y="1088"/>
                    </a:lnTo>
                    <a:lnTo>
                      <a:pt x="109" y="1086"/>
                    </a:lnTo>
                    <a:lnTo>
                      <a:pt x="68" y="1084"/>
                    </a:lnTo>
                    <a:lnTo>
                      <a:pt x="37" y="1082"/>
                    </a:lnTo>
                    <a:lnTo>
                      <a:pt x="16" y="1082"/>
                    </a:lnTo>
                    <a:lnTo>
                      <a:pt x="10" y="1082"/>
                    </a:lnTo>
                    <a:lnTo>
                      <a:pt x="8" y="1076"/>
                    </a:lnTo>
                    <a:lnTo>
                      <a:pt x="6" y="1061"/>
                    </a:lnTo>
                    <a:lnTo>
                      <a:pt x="4" y="1035"/>
                    </a:lnTo>
                    <a:lnTo>
                      <a:pt x="2" y="1000"/>
                    </a:lnTo>
                    <a:lnTo>
                      <a:pt x="0" y="955"/>
                    </a:lnTo>
                    <a:lnTo>
                      <a:pt x="2" y="905"/>
                    </a:lnTo>
                    <a:lnTo>
                      <a:pt x="8" y="848"/>
                    </a:lnTo>
                    <a:lnTo>
                      <a:pt x="16" y="784"/>
                    </a:lnTo>
                    <a:lnTo>
                      <a:pt x="31" y="714"/>
                    </a:lnTo>
                    <a:lnTo>
                      <a:pt x="51" y="640"/>
                    </a:lnTo>
                    <a:lnTo>
                      <a:pt x="76" y="562"/>
                    </a:lnTo>
                    <a:lnTo>
                      <a:pt x="111" y="481"/>
                    </a:lnTo>
                    <a:lnTo>
                      <a:pt x="154" y="397"/>
                    </a:lnTo>
                    <a:lnTo>
                      <a:pt x="203" y="319"/>
                    </a:lnTo>
                    <a:lnTo>
                      <a:pt x="253" y="251"/>
                    </a:lnTo>
                    <a:lnTo>
                      <a:pt x="306" y="193"/>
                    </a:lnTo>
                    <a:lnTo>
                      <a:pt x="359" y="144"/>
                    </a:lnTo>
                    <a:lnTo>
                      <a:pt x="411" y="105"/>
                    </a:lnTo>
                    <a:lnTo>
                      <a:pt x="464" y="72"/>
                    </a:lnTo>
                    <a:lnTo>
                      <a:pt x="516" y="47"/>
                    </a:lnTo>
                    <a:lnTo>
                      <a:pt x="565" y="29"/>
                    </a:lnTo>
                    <a:lnTo>
                      <a:pt x="614" y="16"/>
                    </a:lnTo>
                    <a:lnTo>
                      <a:pt x="658" y="6"/>
                    </a:lnTo>
                    <a:lnTo>
                      <a:pt x="699" y="2"/>
                    </a:lnTo>
                    <a:lnTo>
                      <a:pt x="7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8445501" y="2617788"/>
                <a:ext cx="608013" cy="877888"/>
              </a:xfrm>
              <a:custGeom>
                <a:avLst/>
                <a:gdLst>
                  <a:gd name="T0" fmla="*/ 199 w 383"/>
                  <a:gd name="T1" fmla="*/ 0 h 553"/>
                  <a:gd name="T2" fmla="*/ 236 w 383"/>
                  <a:gd name="T3" fmla="*/ 4 h 553"/>
                  <a:gd name="T4" fmla="*/ 271 w 383"/>
                  <a:gd name="T5" fmla="*/ 15 h 553"/>
                  <a:gd name="T6" fmla="*/ 302 w 383"/>
                  <a:gd name="T7" fmla="*/ 33 h 553"/>
                  <a:gd name="T8" fmla="*/ 329 w 383"/>
                  <a:gd name="T9" fmla="*/ 58 h 553"/>
                  <a:gd name="T10" fmla="*/ 350 w 383"/>
                  <a:gd name="T11" fmla="*/ 89 h 553"/>
                  <a:gd name="T12" fmla="*/ 368 w 383"/>
                  <a:gd name="T13" fmla="*/ 126 h 553"/>
                  <a:gd name="T14" fmla="*/ 380 w 383"/>
                  <a:gd name="T15" fmla="*/ 169 h 553"/>
                  <a:gd name="T16" fmla="*/ 383 w 383"/>
                  <a:gd name="T17" fmla="*/ 220 h 553"/>
                  <a:gd name="T18" fmla="*/ 380 w 383"/>
                  <a:gd name="T19" fmla="*/ 274 h 553"/>
                  <a:gd name="T20" fmla="*/ 376 w 383"/>
                  <a:gd name="T21" fmla="*/ 276 h 553"/>
                  <a:gd name="T22" fmla="*/ 366 w 383"/>
                  <a:gd name="T23" fmla="*/ 284 h 553"/>
                  <a:gd name="T24" fmla="*/ 348 w 383"/>
                  <a:gd name="T25" fmla="*/ 298 h 553"/>
                  <a:gd name="T26" fmla="*/ 327 w 383"/>
                  <a:gd name="T27" fmla="*/ 317 h 553"/>
                  <a:gd name="T28" fmla="*/ 304 w 383"/>
                  <a:gd name="T29" fmla="*/ 346 h 553"/>
                  <a:gd name="T30" fmla="*/ 276 w 383"/>
                  <a:gd name="T31" fmla="*/ 383 h 553"/>
                  <a:gd name="T32" fmla="*/ 247 w 383"/>
                  <a:gd name="T33" fmla="*/ 428 h 553"/>
                  <a:gd name="T34" fmla="*/ 218 w 383"/>
                  <a:gd name="T35" fmla="*/ 484 h 553"/>
                  <a:gd name="T36" fmla="*/ 191 w 383"/>
                  <a:gd name="T37" fmla="*/ 553 h 553"/>
                  <a:gd name="T38" fmla="*/ 191 w 383"/>
                  <a:gd name="T39" fmla="*/ 547 h 553"/>
                  <a:gd name="T40" fmla="*/ 185 w 383"/>
                  <a:gd name="T41" fmla="*/ 533 h 553"/>
                  <a:gd name="T42" fmla="*/ 177 w 383"/>
                  <a:gd name="T43" fmla="*/ 512 h 553"/>
                  <a:gd name="T44" fmla="*/ 167 w 383"/>
                  <a:gd name="T45" fmla="*/ 484 h 553"/>
                  <a:gd name="T46" fmla="*/ 152 w 383"/>
                  <a:gd name="T47" fmla="*/ 453 h 553"/>
                  <a:gd name="T48" fmla="*/ 132 w 383"/>
                  <a:gd name="T49" fmla="*/ 418 h 553"/>
                  <a:gd name="T50" fmla="*/ 107 w 383"/>
                  <a:gd name="T51" fmla="*/ 381 h 553"/>
                  <a:gd name="T52" fmla="*/ 78 w 383"/>
                  <a:gd name="T53" fmla="*/ 344 h 553"/>
                  <a:gd name="T54" fmla="*/ 43 w 383"/>
                  <a:gd name="T55" fmla="*/ 309 h 553"/>
                  <a:gd name="T56" fmla="*/ 2 w 383"/>
                  <a:gd name="T57" fmla="*/ 276 h 553"/>
                  <a:gd name="T58" fmla="*/ 2 w 383"/>
                  <a:gd name="T59" fmla="*/ 272 h 553"/>
                  <a:gd name="T60" fmla="*/ 2 w 383"/>
                  <a:gd name="T61" fmla="*/ 259 h 553"/>
                  <a:gd name="T62" fmla="*/ 0 w 383"/>
                  <a:gd name="T63" fmla="*/ 241 h 553"/>
                  <a:gd name="T64" fmla="*/ 0 w 383"/>
                  <a:gd name="T65" fmla="*/ 218 h 553"/>
                  <a:gd name="T66" fmla="*/ 2 w 383"/>
                  <a:gd name="T67" fmla="*/ 191 h 553"/>
                  <a:gd name="T68" fmla="*/ 6 w 383"/>
                  <a:gd name="T69" fmla="*/ 161 h 553"/>
                  <a:gd name="T70" fmla="*/ 14 w 383"/>
                  <a:gd name="T71" fmla="*/ 130 h 553"/>
                  <a:gd name="T72" fmla="*/ 25 w 383"/>
                  <a:gd name="T73" fmla="*/ 99 h 553"/>
                  <a:gd name="T74" fmla="*/ 41 w 383"/>
                  <a:gd name="T75" fmla="*/ 72 h 553"/>
                  <a:gd name="T76" fmla="*/ 60 w 383"/>
                  <a:gd name="T77" fmla="*/ 47 h 553"/>
                  <a:gd name="T78" fmla="*/ 88 w 383"/>
                  <a:gd name="T79" fmla="*/ 25 h 553"/>
                  <a:gd name="T80" fmla="*/ 121 w 383"/>
                  <a:gd name="T81" fmla="*/ 10 h 553"/>
                  <a:gd name="T82" fmla="*/ 160 w 383"/>
                  <a:gd name="T83" fmla="*/ 2 h 553"/>
                  <a:gd name="T84" fmla="*/ 199 w 383"/>
                  <a:gd name="T85" fmla="*/ 0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3" h="553">
                    <a:moveTo>
                      <a:pt x="199" y="0"/>
                    </a:moveTo>
                    <a:lnTo>
                      <a:pt x="236" y="4"/>
                    </a:lnTo>
                    <a:lnTo>
                      <a:pt x="271" y="15"/>
                    </a:lnTo>
                    <a:lnTo>
                      <a:pt x="302" y="33"/>
                    </a:lnTo>
                    <a:lnTo>
                      <a:pt x="329" y="58"/>
                    </a:lnTo>
                    <a:lnTo>
                      <a:pt x="350" y="89"/>
                    </a:lnTo>
                    <a:lnTo>
                      <a:pt x="368" y="126"/>
                    </a:lnTo>
                    <a:lnTo>
                      <a:pt x="380" y="169"/>
                    </a:lnTo>
                    <a:lnTo>
                      <a:pt x="383" y="220"/>
                    </a:lnTo>
                    <a:lnTo>
                      <a:pt x="380" y="274"/>
                    </a:lnTo>
                    <a:lnTo>
                      <a:pt x="376" y="276"/>
                    </a:lnTo>
                    <a:lnTo>
                      <a:pt x="366" y="284"/>
                    </a:lnTo>
                    <a:lnTo>
                      <a:pt x="348" y="298"/>
                    </a:lnTo>
                    <a:lnTo>
                      <a:pt x="327" y="317"/>
                    </a:lnTo>
                    <a:lnTo>
                      <a:pt x="304" y="346"/>
                    </a:lnTo>
                    <a:lnTo>
                      <a:pt x="276" y="383"/>
                    </a:lnTo>
                    <a:lnTo>
                      <a:pt x="247" y="428"/>
                    </a:lnTo>
                    <a:lnTo>
                      <a:pt x="218" y="484"/>
                    </a:lnTo>
                    <a:lnTo>
                      <a:pt x="191" y="553"/>
                    </a:lnTo>
                    <a:lnTo>
                      <a:pt x="191" y="547"/>
                    </a:lnTo>
                    <a:lnTo>
                      <a:pt x="185" y="533"/>
                    </a:lnTo>
                    <a:lnTo>
                      <a:pt x="177" y="512"/>
                    </a:lnTo>
                    <a:lnTo>
                      <a:pt x="167" y="484"/>
                    </a:lnTo>
                    <a:lnTo>
                      <a:pt x="152" y="453"/>
                    </a:lnTo>
                    <a:lnTo>
                      <a:pt x="132" y="418"/>
                    </a:lnTo>
                    <a:lnTo>
                      <a:pt x="107" y="381"/>
                    </a:lnTo>
                    <a:lnTo>
                      <a:pt x="78" y="344"/>
                    </a:lnTo>
                    <a:lnTo>
                      <a:pt x="43" y="309"/>
                    </a:lnTo>
                    <a:lnTo>
                      <a:pt x="2" y="276"/>
                    </a:lnTo>
                    <a:lnTo>
                      <a:pt x="2" y="272"/>
                    </a:lnTo>
                    <a:lnTo>
                      <a:pt x="2" y="259"/>
                    </a:lnTo>
                    <a:lnTo>
                      <a:pt x="0" y="241"/>
                    </a:lnTo>
                    <a:lnTo>
                      <a:pt x="0" y="218"/>
                    </a:lnTo>
                    <a:lnTo>
                      <a:pt x="2" y="191"/>
                    </a:lnTo>
                    <a:lnTo>
                      <a:pt x="6" y="161"/>
                    </a:lnTo>
                    <a:lnTo>
                      <a:pt x="14" y="130"/>
                    </a:lnTo>
                    <a:lnTo>
                      <a:pt x="25" y="99"/>
                    </a:lnTo>
                    <a:lnTo>
                      <a:pt x="41" y="72"/>
                    </a:lnTo>
                    <a:lnTo>
                      <a:pt x="60" y="47"/>
                    </a:lnTo>
                    <a:lnTo>
                      <a:pt x="88" y="25"/>
                    </a:lnTo>
                    <a:lnTo>
                      <a:pt x="121" y="10"/>
                    </a:lnTo>
                    <a:lnTo>
                      <a:pt x="160" y="2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772918" y="2791957"/>
              <a:ext cx="410261" cy="399331"/>
            </a:xfrm>
            <a:custGeom>
              <a:avLst/>
              <a:gdLst>
                <a:gd name="T0" fmla="*/ 1167 w 2965"/>
                <a:gd name="T1" fmla="*/ 2216 h 2886"/>
                <a:gd name="T2" fmla="*/ 1053 w 2965"/>
                <a:gd name="T3" fmla="*/ 2276 h 2886"/>
                <a:gd name="T4" fmla="*/ 1325 w 2965"/>
                <a:gd name="T5" fmla="*/ 2316 h 2886"/>
                <a:gd name="T6" fmla="*/ 1755 w 2965"/>
                <a:gd name="T7" fmla="*/ 2318 h 2886"/>
                <a:gd name="T8" fmla="*/ 2002 w 2965"/>
                <a:gd name="T9" fmla="*/ 2259 h 2886"/>
                <a:gd name="T10" fmla="*/ 1506 w 2965"/>
                <a:gd name="T11" fmla="*/ 2181 h 2886"/>
                <a:gd name="T12" fmla="*/ 1268 w 2965"/>
                <a:gd name="T13" fmla="*/ 2004 h 2886"/>
                <a:gd name="T14" fmla="*/ 1466 w 2965"/>
                <a:gd name="T15" fmla="*/ 2058 h 2886"/>
                <a:gd name="T16" fmla="*/ 1837 w 2965"/>
                <a:gd name="T17" fmla="*/ 2077 h 2886"/>
                <a:gd name="T18" fmla="*/ 1510 w 2965"/>
                <a:gd name="T19" fmla="*/ 1942 h 2886"/>
                <a:gd name="T20" fmla="*/ 1420 w 2965"/>
                <a:gd name="T21" fmla="*/ 1205 h 2886"/>
                <a:gd name="T22" fmla="*/ 1776 w 2965"/>
                <a:gd name="T23" fmla="*/ 1081 h 2886"/>
                <a:gd name="T24" fmla="*/ 1525 w 2965"/>
                <a:gd name="T25" fmla="*/ 6 h 2886"/>
                <a:gd name="T26" fmla="*/ 1689 w 2965"/>
                <a:gd name="T27" fmla="*/ 170 h 2886"/>
                <a:gd name="T28" fmla="*/ 1632 w 2965"/>
                <a:gd name="T29" fmla="*/ 371 h 2886"/>
                <a:gd name="T30" fmla="*/ 1749 w 2965"/>
                <a:gd name="T31" fmla="*/ 480 h 2886"/>
                <a:gd name="T32" fmla="*/ 1983 w 2965"/>
                <a:gd name="T33" fmla="*/ 718 h 2886"/>
                <a:gd name="T34" fmla="*/ 2153 w 2965"/>
                <a:gd name="T35" fmla="*/ 1136 h 2886"/>
                <a:gd name="T36" fmla="*/ 2174 w 2965"/>
                <a:gd name="T37" fmla="*/ 1540 h 2886"/>
                <a:gd name="T38" fmla="*/ 2008 w 2965"/>
                <a:gd name="T39" fmla="*/ 1858 h 2886"/>
                <a:gd name="T40" fmla="*/ 1966 w 2965"/>
                <a:gd name="T41" fmla="*/ 2023 h 2886"/>
                <a:gd name="T42" fmla="*/ 2132 w 2965"/>
                <a:gd name="T43" fmla="*/ 2160 h 2886"/>
                <a:gd name="T44" fmla="*/ 2183 w 2965"/>
                <a:gd name="T45" fmla="*/ 2208 h 2886"/>
                <a:gd name="T46" fmla="*/ 2162 w 2965"/>
                <a:gd name="T47" fmla="*/ 2309 h 2886"/>
                <a:gd name="T48" fmla="*/ 1980 w 2965"/>
                <a:gd name="T49" fmla="*/ 2398 h 2886"/>
                <a:gd name="T50" fmla="*/ 2021 w 2965"/>
                <a:gd name="T51" fmla="*/ 2469 h 2886"/>
                <a:gd name="T52" fmla="*/ 2267 w 2965"/>
                <a:gd name="T53" fmla="*/ 2448 h 2886"/>
                <a:gd name="T54" fmla="*/ 2643 w 2965"/>
                <a:gd name="T55" fmla="*/ 2398 h 2886"/>
                <a:gd name="T56" fmla="*/ 2876 w 2965"/>
                <a:gd name="T57" fmla="*/ 2436 h 2886"/>
                <a:gd name="T58" fmla="*/ 2961 w 2965"/>
                <a:gd name="T59" fmla="*/ 2484 h 2886"/>
                <a:gd name="T60" fmla="*/ 2691 w 2965"/>
                <a:gd name="T61" fmla="*/ 2811 h 2886"/>
                <a:gd name="T62" fmla="*/ 2522 w 2965"/>
                <a:gd name="T63" fmla="*/ 2823 h 2886"/>
                <a:gd name="T64" fmla="*/ 2229 w 2965"/>
                <a:gd name="T65" fmla="*/ 2872 h 2886"/>
                <a:gd name="T66" fmla="*/ 1858 w 2965"/>
                <a:gd name="T67" fmla="*/ 2853 h 2886"/>
                <a:gd name="T68" fmla="*/ 1624 w 2965"/>
                <a:gd name="T69" fmla="*/ 2710 h 2886"/>
                <a:gd name="T70" fmla="*/ 1506 w 2965"/>
                <a:gd name="T71" fmla="*/ 2570 h 2886"/>
                <a:gd name="T72" fmla="*/ 1403 w 2965"/>
                <a:gd name="T73" fmla="*/ 2663 h 2886"/>
                <a:gd name="T74" fmla="*/ 1114 w 2965"/>
                <a:gd name="T75" fmla="*/ 2846 h 2886"/>
                <a:gd name="T76" fmla="*/ 779 w 2965"/>
                <a:gd name="T77" fmla="*/ 2878 h 2886"/>
                <a:gd name="T78" fmla="*/ 454 w 2965"/>
                <a:gd name="T79" fmla="*/ 2807 h 2886"/>
                <a:gd name="T80" fmla="*/ 226 w 2965"/>
                <a:gd name="T81" fmla="*/ 2811 h 2886"/>
                <a:gd name="T82" fmla="*/ 154 w 2965"/>
                <a:gd name="T83" fmla="*/ 2840 h 2886"/>
                <a:gd name="T84" fmla="*/ 289 w 2965"/>
                <a:gd name="T85" fmla="*/ 2400 h 2886"/>
                <a:gd name="T86" fmla="*/ 601 w 2965"/>
                <a:gd name="T87" fmla="*/ 2429 h 2886"/>
                <a:gd name="T88" fmla="*/ 875 w 2965"/>
                <a:gd name="T89" fmla="*/ 2480 h 2886"/>
                <a:gd name="T90" fmla="*/ 1034 w 2965"/>
                <a:gd name="T91" fmla="*/ 2438 h 2886"/>
                <a:gd name="T92" fmla="*/ 928 w 2965"/>
                <a:gd name="T93" fmla="*/ 2360 h 2886"/>
                <a:gd name="T94" fmla="*/ 833 w 2965"/>
                <a:gd name="T95" fmla="*/ 2206 h 2886"/>
                <a:gd name="T96" fmla="*/ 909 w 2965"/>
                <a:gd name="T97" fmla="*/ 2132 h 2886"/>
                <a:gd name="T98" fmla="*/ 1088 w 2965"/>
                <a:gd name="T99" fmla="*/ 1980 h 2886"/>
                <a:gd name="T100" fmla="*/ 924 w 2965"/>
                <a:gd name="T101" fmla="*/ 1825 h 2886"/>
                <a:gd name="T102" fmla="*/ 783 w 2965"/>
                <a:gd name="T103" fmla="*/ 1553 h 2886"/>
                <a:gd name="T104" fmla="*/ 808 w 2965"/>
                <a:gd name="T105" fmla="*/ 1133 h 2886"/>
                <a:gd name="T106" fmla="*/ 1027 w 2965"/>
                <a:gd name="T107" fmla="*/ 666 h 2886"/>
                <a:gd name="T108" fmla="*/ 1344 w 2965"/>
                <a:gd name="T109" fmla="*/ 394 h 2886"/>
                <a:gd name="T110" fmla="*/ 1257 w 2965"/>
                <a:gd name="T111" fmla="*/ 219 h 2886"/>
                <a:gd name="T112" fmla="*/ 1379 w 2965"/>
                <a:gd name="T113" fmla="*/ 23 h 2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65" h="2886">
                  <a:moveTo>
                    <a:pt x="1506" y="2181"/>
                  </a:moveTo>
                  <a:lnTo>
                    <a:pt x="1413" y="2185"/>
                  </a:lnTo>
                  <a:lnTo>
                    <a:pt x="1325" y="2193"/>
                  </a:lnTo>
                  <a:lnTo>
                    <a:pt x="1242" y="2204"/>
                  </a:lnTo>
                  <a:lnTo>
                    <a:pt x="1167" y="2216"/>
                  </a:lnTo>
                  <a:lnTo>
                    <a:pt x="1101" y="2229"/>
                  </a:lnTo>
                  <a:lnTo>
                    <a:pt x="1042" y="2242"/>
                  </a:lnTo>
                  <a:lnTo>
                    <a:pt x="996" y="2256"/>
                  </a:lnTo>
                  <a:lnTo>
                    <a:pt x="1023" y="2265"/>
                  </a:lnTo>
                  <a:lnTo>
                    <a:pt x="1053" y="2276"/>
                  </a:lnTo>
                  <a:lnTo>
                    <a:pt x="1091" y="2286"/>
                  </a:lnTo>
                  <a:lnTo>
                    <a:pt x="1137" y="2296"/>
                  </a:lnTo>
                  <a:lnTo>
                    <a:pt x="1190" y="2303"/>
                  </a:lnTo>
                  <a:lnTo>
                    <a:pt x="1253" y="2311"/>
                  </a:lnTo>
                  <a:lnTo>
                    <a:pt x="1325" y="2316"/>
                  </a:lnTo>
                  <a:lnTo>
                    <a:pt x="1411" y="2322"/>
                  </a:lnTo>
                  <a:lnTo>
                    <a:pt x="1510" y="2326"/>
                  </a:lnTo>
                  <a:lnTo>
                    <a:pt x="1599" y="2328"/>
                  </a:lnTo>
                  <a:lnTo>
                    <a:pt x="1681" y="2324"/>
                  </a:lnTo>
                  <a:lnTo>
                    <a:pt x="1755" y="2318"/>
                  </a:lnTo>
                  <a:lnTo>
                    <a:pt x="1820" y="2309"/>
                  </a:lnTo>
                  <a:lnTo>
                    <a:pt x="1877" y="2297"/>
                  </a:lnTo>
                  <a:lnTo>
                    <a:pt x="1926" y="2286"/>
                  </a:lnTo>
                  <a:lnTo>
                    <a:pt x="1968" y="2273"/>
                  </a:lnTo>
                  <a:lnTo>
                    <a:pt x="2002" y="2259"/>
                  </a:lnTo>
                  <a:lnTo>
                    <a:pt x="1904" y="2227"/>
                  </a:lnTo>
                  <a:lnTo>
                    <a:pt x="1803" y="2204"/>
                  </a:lnTo>
                  <a:lnTo>
                    <a:pt x="1702" y="2191"/>
                  </a:lnTo>
                  <a:lnTo>
                    <a:pt x="1603" y="2183"/>
                  </a:lnTo>
                  <a:lnTo>
                    <a:pt x="1506" y="2181"/>
                  </a:lnTo>
                  <a:close/>
                  <a:moveTo>
                    <a:pt x="1510" y="1942"/>
                  </a:moveTo>
                  <a:lnTo>
                    <a:pt x="1447" y="1942"/>
                  </a:lnTo>
                  <a:lnTo>
                    <a:pt x="1384" y="1953"/>
                  </a:lnTo>
                  <a:lnTo>
                    <a:pt x="1325" y="1974"/>
                  </a:lnTo>
                  <a:lnTo>
                    <a:pt x="1268" y="2004"/>
                  </a:lnTo>
                  <a:lnTo>
                    <a:pt x="1204" y="2048"/>
                  </a:lnTo>
                  <a:lnTo>
                    <a:pt x="1143" y="2094"/>
                  </a:lnTo>
                  <a:lnTo>
                    <a:pt x="1240" y="2079"/>
                  </a:lnTo>
                  <a:lnTo>
                    <a:pt x="1348" y="2065"/>
                  </a:lnTo>
                  <a:lnTo>
                    <a:pt x="1466" y="2058"/>
                  </a:lnTo>
                  <a:lnTo>
                    <a:pt x="1592" y="2058"/>
                  </a:lnTo>
                  <a:lnTo>
                    <a:pt x="1721" y="2067"/>
                  </a:lnTo>
                  <a:lnTo>
                    <a:pt x="1852" y="2088"/>
                  </a:lnTo>
                  <a:lnTo>
                    <a:pt x="1845" y="2082"/>
                  </a:lnTo>
                  <a:lnTo>
                    <a:pt x="1837" y="2077"/>
                  </a:lnTo>
                  <a:lnTo>
                    <a:pt x="1774" y="2031"/>
                  </a:lnTo>
                  <a:lnTo>
                    <a:pt x="1710" y="1995"/>
                  </a:lnTo>
                  <a:lnTo>
                    <a:pt x="1643" y="1966"/>
                  </a:lnTo>
                  <a:lnTo>
                    <a:pt x="1576" y="1949"/>
                  </a:lnTo>
                  <a:lnTo>
                    <a:pt x="1510" y="1942"/>
                  </a:lnTo>
                  <a:close/>
                  <a:moveTo>
                    <a:pt x="1420" y="750"/>
                  </a:moveTo>
                  <a:lnTo>
                    <a:pt x="1420" y="1081"/>
                  </a:lnTo>
                  <a:lnTo>
                    <a:pt x="1186" y="1081"/>
                  </a:lnTo>
                  <a:lnTo>
                    <a:pt x="1186" y="1205"/>
                  </a:lnTo>
                  <a:lnTo>
                    <a:pt x="1420" y="1205"/>
                  </a:lnTo>
                  <a:lnTo>
                    <a:pt x="1420" y="1536"/>
                  </a:lnTo>
                  <a:lnTo>
                    <a:pt x="1542" y="1536"/>
                  </a:lnTo>
                  <a:lnTo>
                    <a:pt x="1542" y="1205"/>
                  </a:lnTo>
                  <a:lnTo>
                    <a:pt x="1776" y="1205"/>
                  </a:lnTo>
                  <a:lnTo>
                    <a:pt x="1776" y="1081"/>
                  </a:lnTo>
                  <a:lnTo>
                    <a:pt x="1542" y="1081"/>
                  </a:lnTo>
                  <a:lnTo>
                    <a:pt x="1542" y="750"/>
                  </a:lnTo>
                  <a:lnTo>
                    <a:pt x="1420" y="750"/>
                  </a:lnTo>
                  <a:close/>
                  <a:moveTo>
                    <a:pt x="1476" y="0"/>
                  </a:moveTo>
                  <a:lnTo>
                    <a:pt x="1525" y="6"/>
                  </a:lnTo>
                  <a:lnTo>
                    <a:pt x="1571" y="23"/>
                  </a:lnTo>
                  <a:lnTo>
                    <a:pt x="1613" y="50"/>
                  </a:lnTo>
                  <a:lnTo>
                    <a:pt x="1645" y="82"/>
                  </a:lnTo>
                  <a:lnTo>
                    <a:pt x="1671" y="124"/>
                  </a:lnTo>
                  <a:lnTo>
                    <a:pt x="1689" y="170"/>
                  </a:lnTo>
                  <a:lnTo>
                    <a:pt x="1694" y="219"/>
                  </a:lnTo>
                  <a:lnTo>
                    <a:pt x="1689" y="263"/>
                  </a:lnTo>
                  <a:lnTo>
                    <a:pt x="1677" y="303"/>
                  </a:lnTo>
                  <a:lnTo>
                    <a:pt x="1656" y="339"/>
                  </a:lnTo>
                  <a:lnTo>
                    <a:pt x="1632" y="371"/>
                  </a:lnTo>
                  <a:lnTo>
                    <a:pt x="1599" y="398"/>
                  </a:lnTo>
                  <a:lnTo>
                    <a:pt x="1630" y="411"/>
                  </a:lnTo>
                  <a:lnTo>
                    <a:pt x="1666" y="428"/>
                  </a:lnTo>
                  <a:lnTo>
                    <a:pt x="1706" y="451"/>
                  </a:lnTo>
                  <a:lnTo>
                    <a:pt x="1749" y="480"/>
                  </a:lnTo>
                  <a:lnTo>
                    <a:pt x="1795" y="514"/>
                  </a:lnTo>
                  <a:lnTo>
                    <a:pt x="1843" y="554"/>
                  </a:lnTo>
                  <a:lnTo>
                    <a:pt x="1890" y="602"/>
                  </a:lnTo>
                  <a:lnTo>
                    <a:pt x="1938" y="657"/>
                  </a:lnTo>
                  <a:lnTo>
                    <a:pt x="1983" y="718"/>
                  </a:lnTo>
                  <a:lnTo>
                    <a:pt x="2027" y="788"/>
                  </a:lnTo>
                  <a:lnTo>
                    <a:pt x="2065" y="866"/>
                  </a:lnTo>
                  <a:lnTo>
                    <a:pt x="2099" y="954"/>
                  </a:lnTo>
                  <a:lnTo>
                    <a:pt x="2130" y="1047"/>
                  </a:lnTo>
                  <a:lnTo>
                    <a:pt x="2153" y="1136"/>
                  </a:lnTo>
                  <a:lnTo>
                    <a:pt x="2170" y="1224"/>
                  </a:lnTo>
                  <a:lnTo>
                    <a:pt x="2181" y="1308"/>
                  </a:lnTo>
                  <a:lnTo>
                    <a:pt x="2185" y="1388"/>
                  </a:lnTo>
                  <a:lnTo>
                    <a:pt x="2183" y="1466"/>
                  </a:lnTo>
                  <a:lnTo>
                    <a:pt x="2174" y="1540"/>
                  </a:lnTo>
                  <a:lnTo>
                    <a:pt x="2157" y="1610"/>
                  </a:lnTo>
                  <a:lnTo>
                    <a:pt x="2132" y="1677"/>
                  </a:lnTo>
                  <a:lnTo>
                    <a:pt x="2099" y="1742"/>
                  </a:lnTo>
                  <a:lnTo>
                    <a:pt x="2058" y="1801"/>
                  </a:lnTo>
                  <a:lnTo>
                    <a:pt x="2008" y="1858"/>
                  </a:lnTo>
                  <a:lnTo>
                    <a:pt x="1951" y="1909"/>
                  </a:lnTo>
                  <a:lnTo>
                    <a:pt x="1885" y="1959"/>
                  </a:lnTo>
                  <a:lnTo>
                    <a:pt x="1900" y="1970"/>
                  </a:lnTo>
                  <a:lnTo>
                    <a:pt x="1915" y="1981"/>
                  </a:lnTo>
                  <a:lnTo>
                    <a:pt x="1966" y="2023"/>
                  </a:lnTo>
                  <a:lnTo>
                    <a:pt x="2012" y="2060"/>
                  </a:lnTo>
                  <a:lnTo>
                    <a:pt x="2050" y="2092"/>
                  </a:lnTo>
                  <a:lnTo>
                    <a:pt x="2082" y="2119"/>
                  </a:lnTo>
                  <a:lnTo>
                    <a:pt x="2109" y="2141"/>
                  </a:lnTo>
                  <a:lnTo>
                    <a:pt x="2132" y="2160"/>
                  </a:lnTo>
                  <a:lnTo>
                    <a:pt x="2149" y="2176"/>
                  </a:lnTo>
                  <a:lnTo>
                    <a:pt x="2162" y="2187"/>
                  </a:lnTo>
                  <a:lnTo>
                    <a:pt x="2172" y="2197"/>
                  </a:lnTo>
                  <a:lnTo>
                    <a:pt x="2179" y="2202"/>
                  </a:lnTo>
                  <a:lnTo>
                    <a:pt x="2183" y="2208"/>
                  </a:lnTo>
                  <a:lnTo>
                    <a:pt x="2185" y="2210"/>
                  </a:lnTo>
                  <a:lnTo>
                    <a:pt x="2219" y="2252"/>
                  </a:lnTo>
                  <a:lnTo>
                    <a:pt x="2183" y="2292"/>
                  </a:lnTo>
                  <a:lnTo>
                    <a:pt x="2176" y="2297"/>
                  </a:lnTo>
                  <a:lnTo>
                    <a:pt x="2162" y="2309"/>
                  </a:lnTo>
                  <a:lnTo>
                    <a:pt x="2143" y="2324"/>
                  </a:lnTo>
                  <a:lnTo>
                    <a:pt x="2115" y="2341"/>
                  </a:lnTo>
                  <a:lnTo>
                    <a:pt x="2079" y="2360"/>
                  </a:lnTo>
                  <a:lnTo>
                    <a:pt x="2035" y="2379"/>
                  </a:lnTo>
                  <a:lnTo>
                    <a:pt x="1980" y="2398"/>
                  </a:lnTo>
                  <a:lnTo>
                    <a:pt x="1915" y="2415"/>
                  </a:lnTo>
                  <a:lnTo>
                    <a:pt x="1940" y="2436"/>
                  </a:lnTo>
                  <a:lnTo>
                    <a:pt x="1964" y="2452"/>
                  </a:lnTo>
                  <a:lnTo>
                    <a:pt x="1991" y="2463"/>
                  </a:lnTo>
                  <a:lnTo>
                    <a:pt x="2021" y="2469"/>
                  </a:lnTo>
                  <a:lnTo>
                    <a:pt x="2058" y="2473"/>
                  </a:lnTo>
                  <a:lnTo>
                    <a:pt x="2099" y="2471"/>
                  </a:lnTo>
                  <a:lnTo>
                    <a:pt x="2147" y="2467"/>
                  </a:lnTo>
                  <a:lnTo>
                    <a:pt x="2202" y="2459"/>
                  </a:lnTo>
                  <a:lnTo>
                    <a:pt x="2267" y="2448"/>
                  </a:lnTo>
                  <a:lnTo>
                    <a:pt x="2341" y="2434"/>
                  </a:lnTo>
                  <a:lnTo>
                    <a:pt x="2425" y="2419"/>
                  </a:lnTo>
                  <a:lnTo>
                    <a:pt x="2505" y="2406"/>
                  </a:lnTo>
                  <a:lnTo>
                    <a:pt x="2579" y="2400"/>
                  </a:lnTo>
                  <a:lnTo>
                    <a:pt x="2643" y="2398"/>
                  </a:lnTo>
                  <a:lnTo>
                    <a:pt x="2702" y="2400"/>
                  </a:lnTo>
                  <a:lnTo>
                    <a:pt x="2756" y="2406"/>
                  </a:lnTo>
                  <a:lnTo>
                    <a:pt x="2801" y="2415"/>
                  </a:lnTo>
                  <a:lnTo>
                    <a:pt x="2841" y="2425"/>
                  </a:lnTo>
                  <a:lnTo>
                    <a:pt x="2876" y="2436"/>
                  </a:lnTo>
                  <a:lnTo>
                    <a:pt x="2902" y="2448"/>
                  </a:lnTo>
                  <a:lnTo>
                    <a:pt x="2925" y="2459"/>
                  </a:lnTo>
                  <a:lnTo>
                    <a:pt x="2942" y="2471"/>
                  </a:lnTo>
                  <a:lnTo>
                    <a:pt x="2955" y="2478"/>
                  </a:lnTo>
                  <a:lnTo>
                    <a:pt x="2961" y="2484"/>
                  </a:lnTo>
                  <a:lnTo>
                    <a:pt x="2965" y="2486"/>
                  </a:lnTo>
                  <a:lnTo>
                    <a:pt x="2815" y="2840"/>
                  </a:lnTo>
                  <a:lnTo>
                    <a:pt x="2769" y="2827"/>
                  </a:lnTo>
                  <a:lnTo>
                    <a:pt x="2727" y="2817"/>
                  </a:lnTo>
                  <a:lnTo>
                    <a:pt x="2691" y="2811"/>
                  </a:lnTo>
                  <a:lnTo>
                    <a:pt x="2657" y="2807"/>
                  </a:lnTo>
                  <a:lnTo>
                    <a:pt x="2626" y="2809"/>
                  </a:lnTo>
                  <a:lnTo>
                    <a:pt x="2594" y="2811"/>
                  </a:lnTo>
                  <a:lnTo>
                    <a:pt x="2560" y="2817"/>
                  </a:lnTo>
                  <a:lnTo>
                    <a:pt x="2522" y="2823"/>
                  </a:lnTo>
                  <a:lnTo>
                    <a:pt x="2480" y="2830"/>
                  </a:lnTo>
                  <a:lnTo>
                    <a:pt x="2430" y="2840"/>
                  </a:lnTo>
                  <a:lnTo>
                    <a:pt x="2373" y="2851"/>
                  </a:lnTo>
                  <a:lnTo>
                    <a:pt x="2307" y="2861"/>
                  </a:lnTo>
                  <a:lnTo>
                    <a:pt x="2229" y="2872"/>
                  </a:lnTo>
                  <a:lnTo>
                    <a:pt x="2137" y="2882"/>
                  </a:lnTo>
                  <a:lnTo>
                    <a:pt x="2060" y="2886"/>
                  </a:lnTo>
                  <a:lnTo>
                    <a:pt x="1987" y="2882"/>
                  </a:lnTo>
                  <a:lnTo>
                    <a:pt x="1921" y="2870"/>
                  </a:lnTo>
                  <a:lnTo>
                    <a:pt x="1858" y="2853"/>
                  </a:lnTo>
                  <a:lnTo>
                    <a:pt x="1801" y="2830"/>
                  </a:lnTo>
                  <a:lnTo>
                    <a:pt x="1749" y="2804"/>
                  </a:lnTo>
                  <a:lnTo>
                    <a:pt x="1702" y="2775"/>
                  </a:lnTo>
                  <a:lnTo>
                    <a:pt x="1660" y="2743"/>
                  </a:lnTo>
                  <a:lnTo>
                    <a:pt x="1624" y="2710"/>
                  </a:lnTo>
                  <a:lnTo>
                    <a:pt x="1590" y="2678"/>
                  </a:lnTo>
                  <a:lnTo>
                    <a:pt x="1563" y="2648"/>
                  </a:lnTo>
                  <a:lnTo>
                    <a:pt x="1538" y="2617"/>
                  </a:lnTo>
                  <a:lnTo>
                    <a:pt x="1519" y="2591"/>
                  </a:lnTo>
                  <a:lnTo>
                    <a:pt x="1506" y="2570"/>
                  </a:lnTo>
                  <a:lnTo>
                    <a:pt x="1495" y="2552"/>
                  </a:lnTo>
                  <a:lnTo>
                    <a:pt x="1489" y="2541"/>
                  </a:lnTo>
                  <a:lnTo>
                    <a:pt x="1487" y="2537"/>
                  </a:lnTo>
                  <a:lnTo>
                    <a:pt x="1447" y="2604"/>
                  </a:lnTo>
                  <a:lnTo>
                    <a:pt x="1403" y="2663"/>
                  </a:lnTo>
                  <a:lnTo>
                    <a:pt x="1352" y="2714"/>
                  </a:lnTo>
                  <a:lnTo>
                    <a:pt x="1299" y="2756"/>
                  </a:lnTo>
                  <a:lnTo>
                    <a:pt x="1240" y="2794"/>
                  </a:lnTo>
                  <a:lnTo>
                    <a:pt x="1179" y="2823"/>
                  </a:lnTo>
                  <a:lnTo>
                    <a:pt x="1114" y="2846"/>
                  </a:lnTo>
                  <a:lnTo>
                    <a:pt x="1049" y="2865"/>
                  </a:lnTo>
                  <a:lnTo>
                    <a:pt x="981" y="2876"/>
                  </a:lnTo>
                  <a:lnTo>
                    <a:pt x="914" y="2882"/>
                  </a:lnTo>
                  <a:lnTo>
                    <a:pt x="846" y="2882"/>
                  </a:lnTo>
                  <a:lnTo>
                    <a:pt x="779" y="2878"/>
                  </a:lnTo>
                  <a:lnTo>
                    <a:pt x="713" y="2868"/>
                  </a:lnTo>
                  <a:lnTo>
                    <a:pt x="650" y="2857"/>
                  </a:lnTo>
                  <a:lnTo>
                    <a:pt x="589" y="2840"/>
                  </a:lnTo>
                  <a:lnTo>
                    <a:pt x="517" y="2821"/>
                  </a:lnTo>
                  <a:lnTo>
                    <a:pt x="454" y="2807"/>
                  </a:lnTo>
                  <a:lnTo>
                    <a:pt x="395" y="2800"/>
                  </a:lnTo>
                  <a:lnTo>
                    <a:pt x="344" y="2798"/>
                  </a:lnTo>
                  <a:lnTo>
                    <a:pt x="298" y="2800"/>
                  </a:lnTo>
                  <a:lnTo>
                    <a:pt x="260" y="2806"/>
                  </a:lnTo>
                  <a:lnTo>
                    <a:pt x="226" y="2811"/>
                  </a:lnTo>
                  <a:lnTo>
                    <a:pt x="199" y="2819"/>
                  </a:lnTo>
                  <a:lnTo>
                    <a:pt x="178" y="2827"/>
                  </a:lnTo>
                  <a:lnTo>
                    <a:pt x="165" y="2834"/>
                  </a:lnTo>
                  <a:lnTo>
                    <a:pt x="156" y="2838"/>
                  </a:lnTo>
                  <a:lnTo>
                    <a:pt x="154" y="2840"/>
                  </a:lnTo>
                  <a:lnTo>
                    <a:pt x="0" y="2480"/>
                  </a:lnTo>
                  <a:lnTo>
                    <a:pt x="76" y="2448"/>
                  </a:lnTo>
                  <a:lnTo>
                    <a:pt x="150" y="2423"/>
                  </a:lnTo>
                  <a:lnTo>
                    <a:pt x="220" y="2408"/>
                  </a:lnTo>
                  <a:lnTo>
                    <a:pt x="289" y="2400"/>
                  </a:lnTo>
                  <a:lnTo>
                    <a:pt x="355" y="2396"/>
                  </a:lnTo>
                  <a:lnTo>
                    <a:pt x="420" y="2400"/>
                  </a:lnTo>
                  <a:lnTo>
                    <a:pt x="481" y="2406"/>
                  </a:lnTo>
                  <a:lnTo>
                    <a:pt x="542" y="2417"/>
                  </a:lnTo>
                  <a:lnTo>
                    <a:pt x="601" y="2429"/>
                  </a:lnTo>
                  <a:lnTo>
                    <a:pt x="658" y="2442"/>
                  </a:lnTo>
                  <a:lnTo>
                    <a:pt x="715" y="2453"/>
                  </a:lnTo>
                  <a:lnTo>
                    <a:pt x="770" y="2465"/>
                  </a:lnTo>
                  <a:lnTo>
                    <a:pt x="825" y="2474"/>
                  </a:lnTo>
                  <a:lnTo>
                    <a:pt x="875" y="2480"/>
                  </a:lnTo>
                  <a:lnTo>
                    <a:pt x="916" y="2480"/>
                  </a:lnTo>
                  <a:lnTo>
                    <a:pt x="954" y="2474"/>
                  </a:lnTo>
                  <a:lnTo>
                    <a:pt x="985" y="2465"/>
                  </a:lnTo>
                  <a:lnTo>
                    <a:pt x="1013" y="2453"/>
                  </a:lnTo>
                  <a:lnTo>
                    <a:pt x="1034" y="2438"/>
                  </a:lnTo>
                  <a:lnTo>
                    <a:pt x="1053" y="2423"/>
                  </a:lnTo>
                  <a:lnTo>
                    <a:pt x="1069" y="2408"/>
                  </a:lnTo>
                  <a:lnTo>
                    <a:pt x="1011" y="2393"/>
                  </a:lnTo>
                  <a:lnTo>
                    <a:pt x="966" y="2377"/>
                  </a:lnTo>
                  <a:lnTo>
                    <a:pt x="928" y="2360"/>
                  </a:lnTo>
                  <a:lnTo>
                    <a:pt x="897" y="2341"/>
                  </a:lnTo>
                  <a:lnTo>
                    <a:pt x="871" y="2322"/>
                  </a:lnTo>
                  <a:lnTo>
                    <a:pt x="846" y="2303"/>
                  </a:lnTo>
                  <a:lnTo>
                    <a:pt x="785" y="2256"/>
                  </a:lnTo>
                  <a:lnTo>
                    <a:pt x="833" y="2206"/>
                  </a:lnTo>
                  <a:lnTo>
                    <a:pt x="836" y="2202"/>
                  </a:lnTo>
                  <a:lnTo>
                    <a:pt x="846" y="2191"/>
                  </a:lnTo>
                  <a:lnTo>
                    <a:pt x="863" y="2176"/>
                  </a:lnTo>
                  <a:lnTo>
                    <a:pt x="884" y="2157"/>
                  </a:lnTo>
                  <a:lnTo>
                    <a:pt x="909" y="2132"/>
                  </a:lnTo>
                  <a:lnTo>
                    <a:pt x="937" y="2105"/>
                  </a:lnTo>
                  <a:lnTo>
                    <a:pt x="972" y="2077"/>
                  </a:lnTo>
                  <a:lnTo>
                    <a:pt x="1008" y="2044"/>
                  </a:lnTo>
                  <a:lnTo>
                    <a:pt x="1046" y="2014"/>
                  </a:lnTo>
                  <a:lnTo>
                    <a:pt x="1088" y="1980"/>
                  </a:lnTo>
                  <a:lnTo>
                    <a:pt x="1061" y="1959"/>
                  </a:lnTo>
                  <a:lnTo>
                    <a:pt x="1029" y="1932"/>
                  </a:lnTo>
                  <a:lnTo>
                    <a:pt x="994" y="1902"/>
                  </a:lnTo>
                  <a:lnTo>
                    <a:pt x="960" y="1865"/>
                  </a:lnTo>
                  <a:lnTo>
                    <a:pt x="924" y="1825"/>
                  </a:lnTo>
                  <a:lnTo>
                    <a:pt x="890" y="1780"/>
                  </a:lnTo>
                  <a:lnTo>
                    <a:pt x="857" y="1730"/>
                  </a:lnTo>
                  <a:lnTo>
                    <a:pt x="827" y="1675"/>
                  </a:lnTo>
                  <a:lnTo>
                    <a:pt x="802" y="1616"/>
                  </a:lnTo>
                  <a:lnTo>
                    <a:pt x="783" y="1553"/>
                  </a:lnTo>
                  <a:lnTo>
                    <a:pt x="770" y="1487"/>
                  </a:lnTo>
                  <a:lnTo>
                    <a:pt x="764" y="1414"/>
                  </a:lnTo>
                  <a:lnTo>
                    <a:pt x="768" y="1338"/>
                  </a:lnTo>
                  <a:lnTo>
                    <a:pt x="783" y="1235"/>
                  </a:lnTo>
                  <a:lnTo>
                    <a:pt x="808" y="1133"/>
                  </a:lnTo>
                  <a:lnTo>
                    <a:pt x="838" y="1032"/>
                  </a:lnTo>
                  <a:lnTo>
                    <a:pt x="878" y="933"/>
                  </a:lnTo>
                  <a:lnTo>
                    <a:pt x="922" y="840"/>
                  </a:lnTo>
                  <a:lnTo>
                    <a:pt x="972" y="750"/>
                  </a:lnTo>
                  <a:lnTo>
                    <a:pt x="1027" y="666"/>
                  </a:lnTo>
                  <a:lnTo>
                    <a:pt x="1086" y="592"/>
                  </a:lnTo>
                  <a:lnTo>
                    <a:pt x="1148" y="525"/>
                  </a:lnTo>
                  <a:lnTo>
                    <a:pt x="1211" y="470"/>
                  </a:lnTo>
                  <a:lnTo>
                    <a:pt x="1278" y="425"/>
                  </a:lnTo>
                  <a:lnTo>
                    <a:pt x="1344" y="394"/>
                  </a:lnTo>
                  <a:lnTo>
                    <a:pt x="1316" y="368"/>
                  </a:lnTo>
                  <a:lnTo>
                    <a:pt x="1291" y="335"/>
                  </a:lnTo>
                  <a:lnTo>
                    <a:pt x="1272" y="301"/>
                  </a:lnTo>
                  <a:lnTo>
                    <a:pt x="1261" y="261"/>
                  </a:lnTo>
                  <a:lnTo>
                    <a:pt x="1257" y="219"/>
                  </a:lnTo>
                  <a:lnTo>
                    <a:pt x="1263" y="170"/>
                  </a:lnTo>
                  <a:lnTo>
                    <a:pt x="1280" y="124"/>
                  </a:lnTo>
                  <a:lnTo>
                    <a:pt x="1304" y="82"/>
                  </a:lnTo>
                  <a:lnTo>
                    <a:pt x="1339" y="50"/>
                  </a:lnTo>
                  <a:lnTo>
                    <a:pt x="1379" y="23"/>
                  </a:lnTo>
                  <a:lnTo>
                    <a:pt x="1424" y="6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3755611" y="2809179"/>
              <a:ext cx="311591" cy="388799"/>
            </a:xfrm>
            <a:custGeom>
              <a:avLst/>
              <a:gdLst>
                <a:gd name="T0" fmla="*/ 424 w 2256"/>
                <a:gd name="T1" fmla="*/ 2363 h 2815"/>
                <a:gd name="T2" fmla="*/ 399 w 2256"/>
                <a:gd name="T3" fmla="*/ 2388 h 2815"/>
                <a:gd name="T4" fmla="*/ 399 w 2256"/>
                <a:gd name="T5" fmla="*/ 2426 h 2815"/>
                <a:gd name="T6" fmla="*/ 424 w 2256"/>
                <a:gd name="T7" fmla="*/ 2450 h 2815"/>
                <a:gd name="T8" fmla="*/ 1813 w 2256"/>
                <a:gd name="T9" fmla="*/ 2453 h 2815"/>
                <a:gd name="T10" fmla="*/ 1847 w 2256"/>
                <a:gd name="T11" fmla="*/ 2440 h 2815"/>
                <a:gd name="T12" fmla="*/ 1862 w 2256"/>
                <a:gd name="T13" fmla="*/ 2407 h 2815"/>
                <a:gd name="T14" fmla="*/ 1847 w 2256"/>
                <a:gd name="T15" fmla="*/ 2373 h 2815"/>
                <a:gd name="T16" fmla="*/ 1813 w 2256"/>
                <a:gd name="T17" fmla="*/ 2358 h 2815"/>
                <a:gd name="T18" fmla="*/ 443 w 2256"/>
                <a:gd name="T19" fmla="*/ 2005 h 2815"/>
                <a:gd name="T20" fmla="*/ 409 w 2256"/>
                <a:gd name="T21" fmla="*/ 2020 h 2815"/>
                <a:gd name="T22" fmla="*/ 394 w 2256"/>
                <a:gd name="T23" fmla="*/ 2054 h 2815"/>
                <a:gd name="T24" fmla="*/ 409 w 2256"/>
                <a:gd name="T25" fmla="*/ 2087 h 2815"/>
                <a:gd name="T26" fmla="*/ 443 w 2256"/>
                <a:gd name="T27" fmla="*/ 2101 h 2815"/>
                <a:gd name="T28" fmla="*/ 1832 w 2256"/>
                <a:gd name="T29" fmla="*/ 2098 h 2815"/>
                <a:gd name="T30" fmla="*/ 1857 w 2256"/>
                <a:gd name="T31" fmla="*/ 2071 h 2815"/>
                <a:gd name="T32" fmla="*/ 1857 w 2256"/>
                <a:gd name="T33" fmla="*/ 2035 h 2815"/>
                <a:gd name="T34" fmla="*/ 1832 w 2256"/>
                <a:gd name="T35" fmla="*/ 2010 h 2815"/>
                <a:gd name="T36" fmla="*/ 443 w 2256"/>
                <a:gd name="T37" fmla="*/ 2005 h 2815"/>
                <a:gd name="T38" fmla="*/ 737 w 2256"/>
                <a:gd name="T39" fmla="*/ 1711 h 2815"/>
                <a:gd name="T40" fmla="*/ 712 w 2256"/>
                <a:gd name="T41" fmla="*/ 1736 h 2815"/>
                <a:gd name="T42" fmla="*/ 712 w 2256"/>
                <a:gd name="T43" fmla="*/ 1774 h 2815"/>
                <a:gd name="T44" fmla="*/ 737 w 2256"/>
                <a:gd name="T45" fmla="*/ 1799 h 2815"/>
                <a:gd name="T46" fmla="*/ 1500 w 2256"/>
                <a:gd name="T47" fmla="*/ 1803 h 2815"/>
                <a:gd name="T48" fmla="*/ 1533 w 2256"/>
                <a:gd name="T49" fmla="*/ 1789 h 2815"/>
                <a:gd name="T50" fmla="*/ 1548 w 2256"/>
                <a:gd name="T51" fmla="*/ 1755 h 2815"/>
                <a:gd name="T52" fmla="*/ 1533 w 2256"/>
                <a:gd name="T53" fmla="*/ 1721 h 2815"/>
                <a:gd name="T54" fmla="*/ 1500 w 2256"/>
                <a:gd name="T55" fmla="*/ 1708 h 2815"/>
                <a:gd name="T56" fmla="*/ 756 w 2256"/>
                <a:gd name="T57" fmla="*/ 963 h 2815"/>
                <a:gd name="T58" fmla="*/ 723 w 2256"/>
                <a:gd name="T59" fmla="*/ 976 h 2815"/>
                <a:gd name="T60" fmla="*/ 708 w 2256"/>
                <a:gd name="T61" fmla="*/ 1010 h 2815"/>
                <a:gd name="T62" fmla="*/ 723 w 2256"/>
                <a:gd name="T63" fmla="*/ 1044 h 2815"/>
                <a:gd name="T64" fmla="*/ 756 w 2256"/>
                <a:gd name="T65" fmla="*/ 1058 h 2815"/>
                <a:gd name="T66" fmla="*/ 1519 w 2256"/>
                <a:gd name="T67" fmla="*/ 1054 h 2815"/>
                <a:gd name="T68" fmla="*/ 1544 w 2256"/>
                <a:gd name="T69" fmla="*/ 1029 h 2815"/>
                <a:gd name="T70" fmla="*/ 1544 w 2256"/>
                <a:gd name="T71" fmla="*/ 991 h 2815"/>
                <a:gd name="T72" fmla="*/ 1519 w 2256"/>
                <a:gd name="T73" fmla="*/ 966 h 2815"/>
                <a:gd name="T74" fmla="*/ 756 w 2256"/>
                <a:gd name="T75" fmla="*/ 963 h 2815"/>
                <a:gd name="T76" fmla="*/ 424 w 2256"/>
                <a:gd name="T77" fmla="*/ 564 h 2815"/>
                <a:gd name="T78" fmla="*/ 399 w 2256"/>
                <a:gd name="T79" fmla="*/ 588 h 2815"/>
                <a:gd name="T80" fmla="*/ 399 w 2256"/>
                <a:gd name="T81" fmla="*/ 625 h 2815"/>
                <a:gd name="T82" fmla="*/ 424 w 2256"/>
                <a:gd name="T83" fmla="*/ 651 h 2815"/>
                <a:gd name="T84" fmla="*/ 1813 w 2256"/>
                <a:gd name="T85" fmla="*/ 654 h 2815"/>
                <a:gd name="T86" fmla="*/ 1847 w 2256"/>
                <a:gd name="T87" fmla="*/ 641 h 2815"/>
                <a:gd name="T88" fmla="*/ 1862 w 2256"/>
                <a:gd name="T89" fmla="*/ 607 h 2815"/>
                <a:gd name="T90" fmla="*/ 1847 w 2256"/>
                <a:gd name="T91" fmla="*/ 574 h 2815"/>
                <a:gd name="T92" fmla="*/ 1813 w 2256"/>
                <a:gd name="T93" fmla="*/ 559 h 2815"/>
                <a:gd name="T94" fmla="*/ 193 w 2256"/>
                <a:gd name="T95" fmla="*/ 0 h 2815"/>
                <a:gd name="T96" fmla="*/ 536 w 2256"/>
                <a:gd name="T97" fmla="*/ 171 h 2815"/>
                <a:gd name="T98" fmla="*/ 852 w 2256"/>
                <a:gd name="T99" fmla="*/ 0 h 2815"/>
                <a:gd name="T100" fmla="*/ 1388 w 2256"/>
                <a:gd name="T101" fmla="*/ 149 h 2815"/>
                <a:gd name="T102" fmla="*/ 1698 w 2256"/>
                <a:gd name="T103" fmla="*/ 0 h 2815"/>
                <a:gd name="T104" fmla="*/ 2029 w 2256"/>
                <a:gd name="T105" fmla="*/ 607 h 2815"/>
                <a:gd name="T106" fmla="*/ 1711 w 2256"/>
                <a:gd name="T107" fmla="*/ 1739 h 2815"/>
                <a:gd name="T108" fmla="*/ 2045 w 2256"/>
                <a:gd name="T109" fmla="*/ 2407 h 2815"/>
                <a:gd name="T110" fmla="*/ 2256 w 2256"/>
                <a:gd name="T111" fmla="*/ 2815 h 2815"/>
                <a:gd name="T112" fmla="*/ 0 w 2256"/>
                <a:gd name="T113" fmla="*/ 2407 h 2815"/>
                <a:gd name="T114" fmla="*/ 193 w 2256"/>
                <a:gd name="T115" fmla="*/ 2054 h 2815"/>
                <a:gd name="T116" fmla="*/ 558 w 2256"/>
                <a:gd name="T117" fmla="*/ 1010 h 2815"/>
                <a:gd name="T118" fmla="*/ 193 w 2256"/>
                <a:gd name="T119" fmla="*/ 0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56" h="2815">
                  <a:moveTo>
                    <a:pt x="443" y="2358"/>
                  </a:moveTo>
                  <a:lnTo>
                    <a:pt x="424" y="2363"/>
                  </a:lnTo>
                  <a:lnTo>
                    <a:pt x="409" y="2373"/>
                  </a:lnTo>
                  <a:lnTo>
                    <a:pt x="399" y="2388"/>
                  </a:lnTo>
                  <a:lnTo>
                    <a:pt x="394" y="2407"/>
                  </a:lnTo>
                  <a:lnTo>
                    <a:pt x="399" y="2426"/>
                  </a:lnTo>
                  <a:lnTo>
                    <a:pt x="409" y="2440"/>
                  </a:lnTo>
                  <a:lnTo>
                    <a:pt x="424" y="2450"/>
                  </a:lnTo>
                  <a:lnTo>
                    <a:pt x="443" y="2453"/>
                  </a:lnTo>
                  <a:lnTo>
                    <a:pt x="1813" y="2453"/>
                  </a:lnTo>
                  <a:lnTo>
                    <a:pt x="1832" y="2450"/>
                  </a:lnTo>
                  <a:lnTo>
                    <a:pt x="1847" y="2440"/>
                  </a:lnTo>
                  <a:lnTo>
                    <a:pt x="1857" y="2426"/>
                  </a:lnTo>
                  <a:lnTo>
                    <a:pt x="1862" y="2407"/>
                  </a:lnTo>
                  <a:lnTo>
                    <a:pt x="1857" y="2388"/>
                  </a:lnTo>
                  <a:lnTo>
                    <a:pt x="1847" y="2373"/>
                  </a:lnTo>
                  <a:lnTo>
                    <a:pt x="1832" y="2363"/>
                  </a:lnTo>
                  <a:lnTo>
                    <a:pt x="1813" y="2358"/>
                  </a:lnTo>
                  <a:lnTo>
                    <a:pt x="443" y="2358"/>
                  </a:lnTo>
                  <a:close/>
                  <a:moveTo>
                    <a:pt x="443" y="2005"/>
                  </a:moveTo>
                  <a:lnTo>
                    <a:pt x="424" y="2010"/>
                  </a:lnTo>
                  <a:lnTo>
                    <a:pt x="409" y="2020"/>
                  </a:lnTo>
                  <a:lnTo>
                    <a:pt x="399" y="2035"/>
                  </a:lnTo>
                  <a:lnTo>
                    <a:pt x="394" y="2054"/>
                  </a:lnTo>
                  <a:lnTo>
                    <a:pt x="399" y="2071"/>
                  </a:lnTo>
                  <a:lnTo>
                    <a:pt x="409" y="2087"/>
                  </a:lnTo>
                  <a:lnTo>
                    <a:pt x="424" y="2098"/>
                  </a:lnTo>
                  <a:lnTo>
                    <a:pt x="443" y="2101"/>
                  </a:lnTo>
                  <a:lnTo>
                    <a:pt x="1813" y="2101"/>
                  </a:lnTo>
                  <a:lnTo>
                    <a:pt x="1832" y="2098"/>
                  </a:lnTo>
                  <a:lnTo>
                    <a:pt x="1847" y="2087"/>
                  </a:lnTo>
                  <a:lnTo>
                    <a:pt x="1857" y="2071"/>
                  </a:lnTo>
                  <a:lnTo>
                    <a:pt x="1862" y="2054"/>
                  </a:lnTo>
                  <a:lnTo>
                    <a:pt x="1857" y="2035"/>
                  </a:lnTo>
                  <a:lnTo>
                    <a:pt x="1847" y="2020"/>
                  </a:lnTo>
                  <a:lnTo>
                    <a:pt x="1832" y="2010"/>
                  </a:lnTo>
                  <a:lnTo>
                    <a:pt x="1813" y="2005"/>
                  </a:lnTo>
                  <a:lnTo>
                    <a:pt x="443" y="2005"/>
                  </a:lnTo>
                  <a:close/>
                  <a:moveTo>
                    <a:pt x="756" y="1708"/>
                  </a:moveTo>
                  <a:lnTo>
                    <a:pt x="737" y="1711"/>
                  </a:lnTo>
                  <a:lnTo>
                    <a:pt x="723" y="1721"/>
                  </a:lnTo>
                  <a:lnTo>
                    <a:pt x="712" y="1736"/>
                  </a:lnTo>
                  <a:lnTo>
                    <a:pt x="708" y="1755"/>
                  </a:lnTo>
                  <a:lnTo>
                    <a:pt x="712" y="1774"/>
                  </a:lnTo>
                  <a:lnTo>
                    <a:pt x="723" y="1789"/>
                  </a:lnTo>
                  <a:lnTo>
                    <a:pt x="737" y="1799"/>
                  </a:lnTo>
                  <a:lnTo>
                    <a:pt x="756" y="1803"/>
                  </a:lnTo>
                  <a:lnTo>
                    <a:pt x="1500" y="1803"/>
                  </a:lnTo>
                  <a:lnTo>
                    <a:pt x="1519" y="1799"/>
                  </a:lnTo>
                  <a:lnTo>
                    <a:pt x="1533" y="1789"/>
                  </a:lnTo>
                  <a:lnTo>
                    <a:pt x="1544" y="1774"/>
                  </a:lnTo>
                  <a:lnTo>
                    <a:pt x="1548" y="1755"/>
                  </a:lnTo>
                  <a:lnTo>
                    <a:pt x="1544" y="1736"/>
                  </a:lnTo>
                  <a:lnTo>
                    <a:pt x="1533" y="1721"/>
                  </a:lnTo>
                  <a:lnTo>
                    <a:pt x="1519" y="1711"/>
                  </a:lnTo>
                  <a:lnTo>
                    <a:pt x="1500" y="1708"/>
                  </a:lnTo>
                  <a:lnTo>
                    <a:pt x="756" y="1708"/>
                  </a:lnTo>
                  <a:close/>
                  <a:moveTo>
                    <a:pt x="756" y="963"/>
                  </a:moveTo>
                  <a:lnTo>
                    <a:pt x="737" y="966"/>
                  </a:lnTo>
                  <a:lnTo>
                    <a:pt x="723" y="976"/>
                  </a:lnTo>
                  <a:lnTo>
                    <a:pt x="712" y="991"/>
                  </a:lnTo>
                  <a:lnTo>
                    <a:pt x="708" y="1010"/>
                  </a:lnTo>
                  <a:lnTo>
                    <a:pt x="712" y="1029"/>
                  </a:lnTo>
                  <a:lnTo>
                    <a:pt x="723" y="1044"/>
                  </a:lnTo>
                  <a:lnTo>
                    <a:pt x="737" y="1054"/>
                  </a:lnTo>
                  <a:lnTo>
                    <a:pt x="756" y="1058"/>
                  </a:lnTo>
                  <a:lnTo>
                    <a:pt x="1500" y="1058"/>
                  </a:lnTo>
                  <a:lnTo>
                    <a:pt x="1519" y="1054"/>
                  </a:lnTo>
                  <a:lnTo>
                    <a:pt x="1533" y="1044"/>
                  </a:lnTo>
                  <a:lnTo>
                    <a:pt x="1544" y="1029"/>
                  </a:lnTo>
                  <a:lnTo>
                    <a:pt x="1548" y="1010"/>
                  </a:lnTo>
                  <a:lnTo>
                    <a:pt x="1544" y="991"/>
                  </a:lnTo>
                  <a:lnTo>
                    <a:pt x="1533" y="976"/>
                  </a:lnTo>
                  <a:lnTo>
                    <a:pt x="1519" y="966"/>
                  </a:lnTo>
                  <a:lnTo>
                    <a:pt x="1500" y="963"/>
                  </a:lnTo>
                  <a:lnTo>
                    <a:pt x="756" y="963"/>
                  </a:lnTo>
                  <a:close/>
                  <a:moveTo>
                    <a:pt x="443" y="559"/>
                  </a:moveTo>
                  <a:lnTo>
                    <a:pt x="424" y="564"/>
                  </a:lnTo>
                  <a:lnTo>
                    <a:pt x="409" y="574"/>
                  </a:lnTo>
                  <a:lnTo>
                    <a:pt x="399" y="588"/>
                  </a:lnTo>
                  <a:lnTo>
                    <a:pt x="394" y="607"/>
                  </a:lnTo>
                  <a:lnTo>
                    <a:pt x="399" y="625"/>
                  </a:lnTo>
                  <a:lnTo>
                    <a:pt x="409" y="641"/>
                  </a:lnTo>
                  <a:lnTo>
                    <a:pt x="424" y="651"/>
                  </a:lnTo>
                  <a:lnTo>
                    <a:pt x="443" y="654"/>
                  </a:lnTo>
                  <a:lnTo>
                    <a:pt x="1813" y="654"/>
                  </a:lnTo>
                  <a:lnTo>
                    <a:pt x="1832" y="651"/>
                  </a:lnTo>
                  <a:lnTo>
                    <a:pt x="1847" y="641"/>
                  </a:lnTo>
                  <a:lnTo>
                    <a:pt x="1857" y="625"/>
                  </a:lnTo>
                  <a:lnTo>
                    <a:pt x="1862" y="607"/>
                  </a:lnTo>
                  <a:lnTo>
                    <a:pt x="1857" y="588"/>
                  </a:lnTo>
                  <a:lnTo>
                    <a:pt x="1847" y="574"/>
                  </a:lnTo>
                  <a:lnTo>
                    <a:pt x="1832" y="564"/>
                  </a:lnTo>
                  <a:lnTo>
                    <a:pt x="1813" y="559"/>
                  </a:lnTo>
                  <a:lnTo>
                    <a:pt x="443" y="559"/>
                  </a:lnTo>
                  <a:close/>
                  <a:moveTo>
                    <a:pt x="193" y="0"/>
                  </a:moveTo>
                  <a:lnTo>
                    <a:pt x="536" y="0"/>
                  </a:lnTo>
                  <a:lnTo>
                    <a:pt x="536" y="171"/>
                  </a:lnTo>
                  <a:lnTo>
                    <a:pt x="852" y="171"/>
                  </a:lnTo>
                  <a:lnTo>
                    <a:pt x="852" y="0"/>
                  </a:lnTo>
                  <a:lnTo>
                    <a:pt x="1388" y="0"/>
                  </a:lnTo>
                  <a:lnTo>
                    <a:pt x="1388" y="149"/>
                  </a:lnTo>
                  <a:lnTo>
                    <a:pt x="1698" y="149"/>
                  </a:lnTo>
                  <a:lnTo>
                    <a:pt x="1698" y="0"/>
                  </a:lnTo>
                  <a:lnTo>
                    <a:pt x="2029" y="0"/>
                  </a:lnTo>
                  <a:lnTo>
                    <a:pt x="2029" y="607"/>
                  </a:lnTo>
                  <a:lnTo>
                    <a:pt x="1711" y="1010"/>
                  </a:lnTo>
                  <a:lnTo>
                    <a:pt x="1711" y="1739"/>
                  </a:lnTo>
                  <a:lnTo>
                    <a:pt x="2045" y="2054"/>
                  </a:lnTo>
                  <a:lnTo>
                    <a:pt x="2045" y="2407"/>
                  </a:lnTo>
                  <a:lnTo>
                    <a:pt x="2256" y="2407"/>
                  </a:lnTo>
                  <a:lnTo>
                    <a:pt x="2256" y="2815"/>
                  </a:lnTo>
                  <a:lnTo>
                    <a:pt x="0" y="2815"/>
                  </a:lnTo>
                  <a:lnTo>
                    <a:pt x="0" y="2407"/>
                  </a:lnTo>
                  <a:lnTo>
                    <a:pt x="193" y="2407"/>
                  </a:lnTo>
                  <a:lnTo>
                    <a:pt x="193" y="2054"/>
                  </a:lnTo>
                  <a:lnTo>
                    <a:pt x="558" y="1739"/>
                  </a:lnTo>
                  <a:lnTo>
                    <a:pt x="558" y="1010"/>
                  </a:lnTo>
                  <a:lnTo>
                    <a:pt x="193" y="607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8"/>
            <p:cNvSpPr>
              <a:spLocks noEditPoints="1"/>
            </p:cNvSpPr>
            <p:nvPr/>
          </p:nvSpPr>
          <p:spPr bwMode="auto">
            <a:xfrm flipH="1">
              <a:off x="4411996" y="2828358"/>
              <a:ext cx="346875" cy="388799"/>
            </a:xfrm>
            <a:custGeom>
              <a:avLst/>
              <a:gdLst>
                <a:gd name="T0" fmla="*/ 245 w 2780"/>
                <a:gd name="T1" fmla="*/ 1806 h 3116"/>
                <a:gd name="T2" fmla="*/ 182 w 2780"/>
                <a:gd name="T3" fmla="*/ 1916 h 3116"/>
                <a:gd name="T4" fmla="*/ 236 w 2780"/>
                <a:gd name="T5" fmla="*/ 1984 h 3116"/>
                <a:gd name="T6" fmla="*/ 284 w 2780"/>
                <a:gd name="T7" fmla="*/ 1955 h 3116"/>
                <a:gd name="T8" fmla="*/ 297 w 2780"/>
                <a:gd name="T9" fmla="*/ 1851 h 3116"/>
                <a:gd name="T10" fmla="*/ 284 w 2780"/>
                <a:gd name="T11" fmla="*/ 1765 h 3116"/>
                <a:gd name="T12" fmla="*/ 874 w 2780"/>
                <a:gd name="T13" fmla="*/ 958 h 3116"/>
                <a:gd name="T14" fmla="*/ 809 w 2780"/>
                <a:gd name="T15" fmla="*/ 1087 h 3116"/>
                <a:gd name="T16" fmla="*/ 795 w 2780"/>
                <a:gd name="T17" fmla="*/ 1159 h 3116"/>
                <a:gd name="T18" fmla="*/ 992 w 2780"/>
                <a:gd name="T19" fmla="*/ 1066 h 3116"/>
                <a:gd name="T20" fmla="*/ 1055 w 2780"/>
                <a:gd name="T21" fmla="*/ 951 h 3116"/>
                <a:gd name="T22" fmla="*/ 1019 w 2780"/>
                <a:gd name="T23" fmla="*/ 900 h 3116"/>
                <a:gd name="T24" fmla="*/ 1919 w 2780"/>
                <a:gd name="T25" fmla="*/ 951 h 3116"/>
                <a:gd name="T26" fmla="*/ 2211 w 2780"/>
                <a:gd name="T27" fmla="*/ 1402 h 3116"/>
                <a:gd name="T28" fmla="*/ 2376 w 2780"/>
                <a:gd name="T29" fmla="*/ 1885 h 3116"/>
                <a:gd name="T30" fmla="*/ 2451 w 2780"/>
                <a:gd name="T31" fmla="*/ 2318 h 3116"/>
                <a:gd name="T32" fmla="*/ 2471 w 2780"/>
                <a:gd name="T33" fmla="*/ 2617 h 3116"/>
                <a:gd name="T34" fmla="*/ 2486 w 2780"/>
                <a:gd name="T35" fmla="*/ 2554 h 3116"/>
                <a:gd name="T36" fmla="*/ 2466 w 2780"/>
                <a:gd name="T37" fmla="*/ 1921 h 3116"/>
                <a:gd name="T38" fmla="*/ 2335 w 2780"/>
                <a:gd name="T39" fmla="*/ 1448 h 3116"/>
                <a:gd name="T40" fmla="*/ 2140 w 2780"/>
                <a:gd name="T41" fmla="*/ 1112 h 3116"/>
                <a:gd name="T42" fmla="*/ 1932 w 2780"/>
                <a:gd name="T43" fmla="*/ 895 h 3116"/>
                <a:gd name="T44" fmla="*/ 1760 w 2780"/>
                <a:gd name="T45" fmla="*/ 774 h 3116"/>
                <a:gd name="T46" fmla="*/ 1673 w 2780"/>
                <a:gd name="T47" fmla="*/ 731 h 3116"/>
                <a:gd name="T48" fmla="*/ 1359 w 2780"/>
                <a:gd name="T49" fmla="*/ 352 h 3116"/>
                <a:gd name="T50" fmla="*/ 1521 w 2780"/>
                <a:gd name="T51" fmla="*/ 384 h 3116"/>
                <a:gd name="T52" fmla="*/ 1837 w 2780"/>
                <a:gd name="T53" fmla="*/ 505 h 3116"/>
                <a:gd name="T54" fmla="*/ 2214 w 2780"/>
                <a:gd name="T55" fmla="*/ 773 h 3116"/>
                <a:gd name="T56" fmla="*/ 2541 w 2780"/>
                <a:gd name="T57" fmla="*/ 1222 h 3116"/>
                <a:gd name="T58" fmla="*/ 2719 w 2780"/>
                <a:gd name="T59" fmla="*/ 1779 h 3116"/>
                <a:gd name="T60" fmla="*/ 2780 w 2780"/>
                <a:gd name="T61" fmla="*/ 2362 h 3116"/>
                <a:gd name="T62" fmla="*/ 2757 w 2780"/>
                <a:gd name="T63" fmla="*/ 2856 h 3116"/>
                <a:gd name="T64" fmla="*/ 275 w 2780"/>
                <a:gd name="T65" fmla="*/ 3116 h 3116"/>
                <a:gd name="T66" fmla="*/ 408 w 2780"/>
                <a:gd name="T67" fmla="*/ 2735 h 3116"/>
                <a:gd name="T68" fmla="*/ 653 w 2780"/>
                <a:gd name="T69" fmla="*/ 2396 h 3116"/>
                <a:gd name="T70" fmla="*/ 908 w 2780"/>
                <a:gd name="T71" fmla="*/ 2140 h 3116"/>
                <a:gd name="T72" fmla="*/ 1053 w 2780"/>
                <a:gd name="T73" fmla="*/ 2024 h 3116"/>
                <a:gd name="T74" fmla="*/ 1305 w 2780"/>
                <a:gd name="T75" fmla="*/ 1844 h 3116"/>
                <a:gd name="T76" fmla="*/ 1398 w 2780"/>
                <a:gd name="T77" fmla="*/ 1768 h 3116"/>
                <a:gd name="T78" fmla="*/ 1371 w 2780"/>
                <a:gd name="T79" fmla="*/ 1777 h 3116"/>
                <a:gd name="T80" fmla="*/ 1204 w 2780"/>
                <a:gd name="T81" fmla="*/ 1821 h 3116"/>
                <a:gd name="T82" fmla="*/ 971 w 2780"/>
                <a:gd name="T83" fmla="*/ 1772 h 3116"/>
                <a:gd name="T84" fmla="*/ 899 w 2780"/>
                <a:gd name="T85" fmla="*/ 1842 h 3116"/>
                <a:gd name="T86" fmla="*/ 733 w 2780"/>
                <a:gd name="T87" fmla="*/ 2007 h 3116"/>
                <a:gd name="T88" fmla="*/ 588 w 2780"/>
                <a:gd name="T89" fmla="*/ 2171 h 3116"/>
                <a:gd name="T90" fmla="*/ 516 w 2780"/>
                <a:gd name="T91" fmla="*/ 2248 h 3116"/>
                <a:gd name="T92" fmla="*/ 383 w 2780"/>
                <a:gd name="T93" fmla="*/ 2229 h 3116"/>
                <a:gd name="T94" fmla="*/ 266 w 2780"/>
                <a:gd name="T95" fmla="*/ 2160 h 3116"/>
                <a:gd name="T96" fmla="*/ 200 w 2780"/>
                <a:gd name="T97" fmla="*/ 2146 h 3116"/>
                <a:gd name="T98" fmla="*/ 56 w 2780"/>
                <a:gd name="T99" fmla="*/ 2074 h 3116"/>
                <a:gd name="T100" fmla="*/ 2 w 2780"/>
                <a:gd name="T101" fmla="*/ 1901 h 3116"/>
                <a:gd name="T102" fmla="*/ 72 w 2780"/>
                <a:gd name="T103" fmla="*/ 1711 h 3116"/>
                <a:gd name="T104" fmla="*/ 151 w 2780"/>
                <a:gd name="T105" fmla="*/ 1556 h 3116"/>
                <a:gd name="T106" fmla="*/ 281 w 2780"/>
                <a:gd name="T107" fmla="*/ 1324 h 3116"/>
                <a:gd name="T108" fmla="*/ 406 w 2780"/>
                <a:gd name="T109" fmla="*/ 1105 h 3116"/>
                <a:gd name="T110" fmla="*/ 475 w 2780"/>
                <a:gd name="T111" fmla="*/ 985 h 3116"/>
                <a:gd name="T112" fmla="*/ 724 w 2780"/>
                <a:gd name="T113" fmla="*/ 174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0" h="3116">
                  <a:moveTo>
                    <a:pt x="284" y="1765"/>
                  </a:moveTo>
                  <a:lnTo>
                    <a:pt x="281" y="1768"/>
                  </a:lnTo>
                  <a:lnTo>
                    <a:pt x="272" y="1777"/>
                  </a:lnTo>
                  <a:lnTo>
                    <a:pt x="259" y="1790"/>
                  </a:lnTo>
                  <a:lnTo>
                    <a:pt x="245" y="1806"/>
                  </a:lnTo>
                  <a:lnTo>
                    <a:pt x="229" y="1826"/>
                  </a:lnTo>
                  <a:lnTo>
                    <a:pt x="214" y="1847"/>
                  </a:lnTo>
                  <a:lnTo>
                    <a:pt x="200" y="1871"/>
                  </a:lnTo>
                  <a:lnTo>
                    <a:pt x="189" y="1894"/>
                  </a:lnTo>
                  <a:lnTo>
                    <a:pt x="182" y="1916"/>
                  </a:lnTo>
                  <a:lnTo>
                    <a:pt x="182" y="1937"/>
                  </a:lnTo>
                  <a:lnTo>
                    <a:pt x="189" y="1955"/>
                  </a:lnTo>
                  <a:lnTo>
                    <a:pt x="203" y="1975"/>
                  </a:lnTo>
                  <a:lnTo>
                    <a:pt x="220" y="1982"/>
                  </a:lnTo>
                  <a:lnTo>
                    <a:pt x="236" y="1984"/>
                  </a:lnTo>
                  <a:lnTo>
                    <a:pt x="250" y="1980"/>
                  </a:lnTo>
                  <a:lnTo>
                    <a:pt x="264" y="1973"/>
                  </a:lnTo>
                  <a:lnTo>
                    <a:pt x="273" y="1964"/>
                  </a:lnTo>
                  <a:lnTo>
                    <a:pt x="281" y="1959"/>
                  </a:lnTo>
                  <a:lnTo>
                    <a:pt x="284" y="1955"/>
                  </a:lnTo>
                  <a:lnTo>
                    <a:pt x="291" y="1945"/>
                  </a:lnTo>
                  <a:lnTo>
                    <a:pt x="297" y="1927"/>
                  </a:lnTo>
                  <a:lnTo>
                    <a:pt x="299" y="1903"/>
                  </a:lnTo>
                  <a:lnTo>
                    <a:pt x="299" y="1878"/>
                  </a:lnTo>
                  <a:lnTo>
                    <a:pt x="297" y="1851"/>
                  </a:lnTo>
                  <a:lnTo>
                    <a:pt x="293" y="1826"/>
                  </a:lnTo>
                  <a:lnTo>
                    <a:pt x="290" y="1803"/>
                  </a:lnTo>
                  <a:lnTo>
                    <a:pt x="288" y="1783"/>
                  </a:lnTo>
                  <a:lnTo>
                    <a:pt x="284" y="1770"/>
                  </a:lnTo>
                  <a:lnTo>
                    <a:pt x="284" y="1765"/>
                  </a:lnTo>
                  <a:close/>
                  <a:moveTo>
                    <a:pt x="981" y="900"/>
                  </a:moveTo>
                  <a:lnTo>
                    <a:pt x="949" y="907"/>
                  </a:lnTo>
                  <a:lnTo>
                    <a:pt x="920" y="920"/>
                  </a:lnTo>
                  <a:lnTo>
                    <a:pt x="895" y="936"/>
                  </a:lnTo>
                  <a:lnTo>
                    <a:pt x="874" y="958"/>
                  </a:lnTo>
                  <a:lnTo>
                    <a:pt x="856" y="983"/>
                  </a:lnTo>
                  <a:lnTo>
                    <a:pt x="839" y="1008"/>
                  </a:lnTo>
                  <a:lnTo>
                    <a:pt x="827" y="1035"/>
                  </a:lnTo>
                  <a:lnTo>
                    <a:pt x="818" y="1062"/>
                  </a:lnTo>
                  <a:lnTo>
                    <a:pt x="809" y="1087"/>
                  </a:lnTo>
                  <a:lnTo>
                    <a:pt x="804" y="1111"/>
                  </a:lnTo>
                  <a:lnTo>
                    <a:pt x="800" y="1130"/>
                  </a:lnTo>
                  <a:lnTo>
                    <a:pt x="796" y="1145"/>
                  </a:lnTo>
                  <a:lnTo>
                    <a:pt x="796" y="1155"/>
                  </a:lnTo>
                  <a:lnTo>
                    <a:pt x="795" y="1159"/>
                  </a:lnTo>
                  <a:lnTo>
                    <a:pt x="848" y="1146"/>
                  </a:lnTo>
                  <a:lnTo>
                    <a:pt x="895" y="1130"/>
                  </a:lnTo>
                  <a:lnTo>
                    <a:pt x="933" y="1111"/>
                  </a:lnTo>
                  <a:lnTo>
                    <a:pt x="965" y="1089"/>
                  </a:lnTo>
                  <a:lnTo>
                    <a:pt x="992" y="1066"/>
                  </a:lnTo>
                  <a:lnTo>
                    <a:pt x="1014" y="1040"/>
                  </a:lnTo>
                  <a:lnTo>
                    <a:pt x="1030" y="1015"/>
                  </a:lnTo>
                  <a:lnTo>
                    <a:pt x="1041" y="992"/>
                  </a:lnTo>
                  <a:lnTo>
                    <a:pt x="1050" y="970"/>
                  </a:lnTo>
                  <a:lnTo>
                    <a:pt x="1055" y="951"/>
                  </a:lnTo>
                  <a:lnTo>
                    <a:pt x="1059" y="933"/>
                  </a:lnTo>
                  <a:lnTo>
                    <a:pt x="1061" y="920"/>
                  </a:lnTo>
                  <a:lnTo>
                    <a:pt x="1061" y="911"/>
                  </a:lnTo>
                  <a:lnTo>
                    <a:pt x="1061" y="909"/>
                  </a:lnTo>
                  <a:lnTo>
                    <a:pt x="1019" y="900"/>
                  </a:lnTo>
                  <a:lnTo>
                    <a:pt x="981" y="900"/>
                  </a:lnTo>
                  <a:close/>
                  <a:moveTo>
                    <a:pt x="1671" y="730"/>
                  </a:moveTo>
                  <a:lnTo>
                    <a:pt x="1761" y="798"/>
                  </a:lnTo>
                  <a:lnTo>
                    <a:pt x="1844" y="872"/>
                  </a:lnTo>
                  <a:lnTo>
                    <a:pt x="1919" y="951"/>
                  </a:lnTo>
                  <a:lnTo>
                    <a:pt x="1990" y="1033"/>
                  </a:lnTo>
                  <a:lnTo>
                    <a:pt x="2052" y="1121"/>
                  </a:lnTo>
                  <a:lnTo>
                    <a:pt x="2112" y="1213"/>
                  </a:lnTo>
                  <a:lnTo>
                    <a:pt x="2164" y="1306"/>
                  </a:lnTo>
                  <a:lnTo>
                    <a:pt x="2211" y="1402"/>
                  </a:lnTo>
                  <a:lnTo>
                    <a:pt x="2252" y="1499"/>
                  </a:lnTo>
                  <a:lnTo>
                    <a:pt x="2290" y="1596"/>
                  </a:lnTo>
                  <a:lnTo>
                    <a:pt x="2322" y="1693"/>
                  </a:lnTo>
                  <a:lnTo>
                    <a:pt x="2351" y="1790"/>
                  </a:lnTo>
                  <a:lnTo>
                    <a:pt x="2376" y="1885"/>
                  </a:lnTo>
                  <a:lnTo>
                    <a:pt x="2397" y="1979"/>
                  </a:lnTo>
                  <a:lnTo>
                    <a:pt x="2415" y="2070"/>
                  </a:lnTo>
                  <a:lnTo>
                    <a:pt x="2430" y="2157"/>
                  </a:lnTo>
                  <a:lnTo>
                    <a:pt x="2441" y="2239"/>
                  </a:lnTo>
                  <a:lnTo>
                    <a:pt x="2451" y="2318"/>
                  </a:lnTo>
                  <a:lnTo>
                    <a:pt x="2459" y="2392"/>
                  </a:lnTo>
                  <a:lnTo>
                    <a:pt x="2464" y="2459"/>
                  </a:lnTo>
                  <a:lnTo>
                    <a:pt x="2468" y="2518"/>
                  </a:lnTo>
                  <a:lnTo>
                    <a:pt x="2469" y="2572"/>
                  </a:lnTo>
                  <a:lnTo>
                    <a:pt x="2471" y="2617"/>
                  </a:lnTo>
                  <a:lnTo>
                    <a:pt x="2473" y="2653"/>
                  </a:lnTo>
                  <a:lnTo>
                    <a:pt x="2473" y="2678"/>
                  </a:lnTo>
                  <a:lnTo>
                    <a:pt x="2471" y="2694"/>
                  </a:lnTo>
                  <a:lnTo>
                    <a:pt x="2471" y="2701"/>
                  </a:lnTo>
                  <a:lnTo>
                    <a:pt x="2486" y="2554"/>
                  </a:lnTo>
                  <a:lnTo>
                    <a:pt x="2493" y="2414"/>
                  </a:lnTo>
                  <a:lnTo>
                    <a:pt x="2495" y="2281"/>
                  </a:lnTo>
                  <a:lnTo>
                    <a:pt x="2489" y="2155"/>
                  </a:lnTo>
                  <a:lnTo>
                    <a:pt x="2480" y="2034"/>
                  </a:lnTo>
                  <a:lnTo>
                    <a:pt x="2466" y="1921"/>
                  </a:lnTo>
                  <a:lnTo>
                    <a:pt x="2446" y="1815"/>
                  </a:lnTo>
                  <a:lnTo>
                    <a:pt x="2424" y="1714"/>
                  </a:lnTo>
                  <a:lnTo>
                    <a:pt x="2397" y="1619"/>
                  </a:lnTo>
                  <a:lnTo>
                    <a:pt x="2367" y="1531"/>
                  </a:lnTo>
                  <a:lnTo>
                    <a:pt x="2335" y="1448"/>
                  </a:lnTo>
                  <a:lnTo>
                    <a:pt x="2299" y="1371"/>
                  </a:lnTo>
                  <a:lnTo>
                    <a:pt x="2261" y="1297"/>
                  </a:lnTo>
                  <a:lnTo>
                    <a:pt x="2221" y="1231"/>
                  </a:lnTo>
                  <a:lnTo>
                    <a:pt x="2182" y="1170"/>
                  </a:lnTo>
                  <a:lnTo>
                    <a:pt x="2140" y="1112"/>
                  </a:lnTo>
                  <a:lnTo>
                    <a:pt x="2097" y="1060"/>
                  </a:lnTo>
                  <a:lnTo>
                    <a:pt x="2056" y="1012"/>
                  </a:lnTo>
                  <a:lnTo>
                    <a:pt x="2013" y="969"/>
                  </a:lnTo>
                  <a:lnTo>
                    <a:pt x="1972" y="929"/>
                  </a:lnTo>
                  <a:lnTo>
                    <a:pt x="1932" y="895"/>
                  </a:lnTo>
                  <a:lnTo>
                    <a:pt x="1893" y="863"/>
                  </a:lnTo>
                  <a:lnTo>
                    <a:pt x="1857" y="836"/>
                  </a:lnTo>
                  <a:lnTo>
                    <a:pt x="1822" y="812"/>
                  </a:lnTo>
                  <a:lnTo>
                    <a:pt x="1790" y="792"/>
                  </a:lnTo>
                  <a:lnTo>
                    <a:pt x="1760" y="774"/>
                  </a:lnTo>
                  <a:lnTo>
                    <a:pt x="1734" y="760"/>
                  </a:lnTo>
                  <a:lnTo>
                    <a:pt x="1713" y="749"/>
                  </a:lnTo>
                  <a:lnTo>
                    <a:pt x="1695" y="740"/>
                  </a:lnTo>
                  <a:lnTo>
                    <a:pt x="1682" y="735"/>
                  </a:lnTo>
                  <a:lnTo>
                    <a:pt x="1673" y="731"/>
                  </a:lnTo>
                  <a:lnTo>
                    <a:pt x="1671" y="730"/>
                  </a:lnTo>
                  <a:close/>
                  <a:moveTo>
                    <a:pt x="947" y="0"/>
                  </a:moveTo>
                  <a:lnTo>
                    <a:pt x="1059" y="0"/>
                  </a:lnTo>
                  <a:lnTo>
                    <a:pt x="1355" y="352"/>
                  </a:lnTo>
                  <a:lnTo>
                    <a:pt x="1359" y="352"/>
                  </a:lnTo>
                  <a:lnTo>
                    <a:pt x="1375" y="354"/>
                  </a:lnTo>
                  <a:lnTo>
                    <a:pt x="1400" y="357"/>
                  </a:lnTo>
                  <a:lnTo>
                    <a:pt x="1432" y="363"/>
                  </a:lnTo>
                  <a:lnTo>
                    <a:pt x="1472" y="372"/>
                  </a:lnTo>
                  <a:lnTo>
                    <a:pt x="1521" y="384"/>
                  </a:lnTo>
                  <a:lnTo>
                    <a:pt x="1574" y="399"/>
                  </a:lnTo>
                  <a:lnTo>
                    <a:pt x="1634" y="419"/>
                  </a:lnTo>
                  <a:lnTo>
                    <a:pt x="1697" y="442"/>
                  </a:lnTo>
                  <a:lnTo>
                    <a:pt x="1765" y="471"/>
                  </a:lnTo>
                  <a:lnTo>
                    <a:pt x="1837" y="505"/>
                  </a:lnTo>
                  <a:lnTo>
                    <a:pt x="1910" y="544"/>
                  </a:lnTo>
                  <a:lnTo>
                    <a:pt x="1986" y="591"/>
                  </a:lnTo>
                  <a:lnTo>
                    <a:pt x="2061" y="645"/>
                  </a:lnTo>
                  <a:lnTo>
                    <a:pt x="2139" y="704"/>
                  </a:lnTo>
                  <a:lnTo>
                    <a:pt x="2214" y="773"/>
                  </a:lnTo>
                  <a:lnTo>
                    <a:pt x="2288" y="850"/>
                  </a:lnTo>
                  <a:lnTo>
                    <a:pt x="2362" y="934"/>
                  </a:lnTo>
                  <a:lnTo>
                    <a:pt x="2430" y="1030"/>
                  </a:lnTo>
                  <a:lnTo>
                    <a:pt x="2489" y="1121"/>
                  </a:lnTo>
                  <a:lnTo>
                    <a:pt x="2541" y="1222"/>
                  </a:lnTo>
                  <a:lnTo>
                    <a:pt x="2588" y="1326"/>
                  </a:lnTo>
                  <a:lnTo>
                    <a:pt x="2627" y="1434"/>
                  </a:lnTo>
                  <a:lnTo>
                    <a:pt x="2663" y="1547"/>
                  </a:lnTo>
                  <a:lnTo>
                    <a:pt x="2694" y="1662"/>
                  </a:lnTo>
                  <a:lnTo>
                    <a:pt x="2719" y="1779"/>
                  </a:lnTo>
                  <a:lnTo>
                    <a:pt x="2739" y="1898"/>
                  </a:lnTo>
                  <a:lnTo>
                    <a:pt x="2755" y="2015"/>
                  </a:lnTo>
                  <a:lnTo>
                    <a:pt x="2768" y="2133"/>
                  </a:lnTo>
                  <a:lnTo>
                    <a:pt x="2775" y="2248"/>
                  </a:lnTo>
                  <a:lnTo>
                    <a:pt x="2780" y="2362"/>
                  </a:lnTo>
                  <a:lnTo>
                    <a:pt x="2780" y="2469"/>
                  </a:lnTo>
                  <a:lnTo>
                    <a:pt x="2778" y="2575"/>
                  </a:lnTo>
                  <a:lnTo>
                    <a:pt x="2775" y="2676"/>
                  </a:lnTo>
                  <a:lnTo>
                    <a:pt x="2768" y="2770"/>
                  </a:lnTo>
                  <a:lnTo>
                    <a:pt x="2757" y="2856"/>
                  </a:lnTo>
                  <a:lnTo>
                    <a:pt x="2746" y="2935"/>
                  </a:lnTo>
                  <a:lnTo>
                    <a:pt x="2732" y="3005"/>
                  </a:lnTo>
                  <a:lnTo>
                    <a:pt x="2717" y="3066"/>
                  </a:lnTo>
                  <a:lnTo>
                    <a:pt x="2699" y="3116"/>
                  </a:lnTo>
                  <a:lnTo>
                    <a:pt x="275" y="3116"/>
                  </a:lnTo>
                  <a:lnTo>
                    <a:pt x="288" y="3039"/>
                  </a:lnTo>
                  <a:lnTo>
                    <a:pt x="308" y="2962"/>
                  </a:lnTo>
                  <a:lnTo>
                    <a:pt x="336" y="2885"/>
                  </a:lnTo>
                  <a:lnTo>
                    <a:pt x="369" y="2809"/>
                  </a:lnTo>
                  <a:lnTo>
                    <a:pt x="408" y="2735"/>
                  </a:lnTo>
                  <a:lnTo>
                    <a:pt x="451" y="2662"/>
                  </a:lnTo>
                  <a:lnTo>
                    <a:pt x="498" y="2592"/>
                  </a:lnTo>
                  <a:lnTo>
                    <a:pt x="547" y="2523"/>
                  </a:lnTo>
                  <a:lnTo>
                    <a:pt x="599" y="2459"/>
                  </a:lnTo>
                  <a:lnTo>
                    <a:pt x="653" y="2396"/>
                  </a:lnTo>
                  <a:lnTo>
                    <a:pt x="705" y="2336"/>
                  </a:lnTo>
                  <a:lnTo>
                    <a:pt x="759" y="2281"/>
                  </a:lnTo>
                  <a:lnTo>
                    <a:pt x="811" y="2229"/>
                  </a:lnTo>
                  <a:lnTo>
                    <a:pt x="861" y="2182"/>
                  </a:lnTo>
                  <a:lnTo>
                    <a:pt x="908" y="2140"/>
                  </a:lnTo>
                  <a:lnTo>
                    <a:pt x="951" y="2103"/>
                  </a:lnTo>
                  <a:lnTo>
                    <a:pt x="990" y="2070"/>
                  </a:lnTo>
                  <a:lnTo>
                    <a:pt x="1025" y="2045"/>
                  </a:lnTo>
                  <a:lnTo>
                    <a:pt x="1052" y="2025"/>
                  </a:lnTo>
                  <a:lnTo>
                    <a:pt x="1053" y="2024"/>
                  </a:lnTo>
                  <a:lnTo>
                    <a:pt x="1120" y="1979"/>
                  </a:lnTo>
                  <a:lnTo>
                    <a:pt x="1177" y="1939"/>
                  </a:lnTo>
                  <a:lnTo>
                    <a:pt x="1228" y="1903"/>
                  </a:lnTo>
                  <a:lnTo>
                    <a:pt x="1269" y="1871"/>
                  </a:lnTo>
                  <a:lnTo>
                    <a:pt x="1305" y="1844"/>
                  </a:lnTo>
                  <a:lnTo>
                    <a:pt x="1335" y="1821"/>
                  </a:lnTo>
                  <a:lnTo>
                    <a:pt x="1359" y="1803"/>
                  </a:lnTo>
                  <a:lnTo>
                    <a:pt x="1377" y="1786"/>
                  </a:lnTo>
                  <a:lnTo>
                    <a:pt x="1389" y="1776"/>
                  </a:lnTo>
                  <a:lnTo>
                    <a:pt x="1398" y="1768"/>
                  </a:lnTo>
                  <a:lnTo>
                    <a:pt x="1404" y="1763"/>
                  </a:lnTo>
                  <a:lnTo>
                    <a:pt x="1406" y="1761"/>
                  </a:lnTo>
                  <a:lnTo>
                    <a:pt x="1400" y="1763"/>
                  </a:lnTo>
                  <a:lnTo>
                    <a:pt x="1389" y="1770"/>
                  </a:lnTo>
                  <a:lnTo>
                    <a:pt x="1371" y="1777"/>
                  </a:lnTo>
                  <a:lnTo>
                    <a:pt x="1348" y="1788"/>
                  </a:lnTo>
                  <a:lnTo>
                    <a:pt x="1317" y="1797"/>
                  </a:lnTo>
                  <a:lnTo>
                    <a:pt x="1283" y="1808"/>
                  </a:lnTo>
                  <a:lnTo>
                    <a:pt x="1246" y="1815"/>
                  </a:lnTo>
                  <a:lnTo>
                    <a:pt x="1204" y="1821"/>
                  </a:lnTo>
                  <a:lnTo>
                    <a:pt x="1159" y="1822"/>
                  </a:lnTo>
                  <a:lnTo>
                    <a:pt x="1114" y="1819"/>
                  </a:lnTo>
                  <a:lnTo>
                    <a:pt x="1068" y="1812"/>
                  </a:lnTo>
                  <a:lnTo>
                    <a:pt x="1019" y="1795"/>
                  </a:lnTo>
                  <a:lnTo>
                    <a:pt x="971" y="1772"/>
                  </a:lnTo>
                  <a:lnTo>
                    <a:pt x="967" y="1776"/>
                  </a:lnTo>
                  <a:lnTo>
                    <a:pt x="958" y="1785"/>
                  </a:lnTo>
                  <a:lnTo>
                    <a:pt x="944" y="1799"/>
                  </a:lnTo>
                  <a:lnTo>
                    <a:pt x="922" y="1819"/>
                  </a:lnTo>
                  <a:lnTo>
                    <a:pt x="899" y="1842"/>
                  </a:lnTo>
                  <a:lnTo>
                    <a:pt x="870" y="1869"/>
                  </a:lnTo>
                  <a:lnTo>
                    <a:pt x="839" y="1901"/>
                  </a:lnTo>
                  <a:lnTo>
                    <a:pt x="805" y="1934"/>
                  </a:lnTo>
                  <a:lnTo>
                    <a:pt x="771" y="1970"/>
                  </a:lnTo>
                  <a:lnTo>
                    <a:pt x="733" y="2007"/>
                  </a:lnTo>
                  <a:lnTo>
                    <a:pt x="698" y="2047"/>
                  </a:lnTo>
                  <a:lnTo>
                    <a:pt x="660" y="2087"/>
                  </a:lnTo>
                  <a:lnTo>
                    <a:pt x="624" y="2126"/>
                  </a:lnTo>
                  <a:lnTo>
                    <a:pt x="590" y="2166"/>
                  </a:lnTo>
                  <a:lnTo>
                    <a:pt x="588" y="2171"/>
                  </a:lnTo>
                  <a:lnTo>
                    <a:pt x="581" y="2182"/>
                  </a:lnTo>
                  <a:lnTo>
                    <a:pt x="570" y="2196"/>
                  </a:lnTo>
                  <a:lnTo>
                    <a:pt x="556" y="2214"/>
                  </a:lnTo>
                  <a:lnTo>
                    <a:pt x="538" y="2232"/>
                  </a:lnTo>
                  <a:lnTo>
                    <a:pt x="516" y="2248"/>
                  </a:lnTo>
                  <a:lnTo>
                    <a:pt x="494" y="2261"/>
                  </a:lnTo>
                  <a:lnTo>
                    <a:pt x="469" y="2268"/>
                  </a:lnTo>
                  <a:lnTo>
                    <a:pt x="444" y="2266"/>
                  </a:lnTo>
                  <a:lnTo>
                    <a:pt x="419" y="2254"/>
                  </a:lnTo>
                  <a:lnTo>
                    <a:pt x="383" y="2229"/>
                  </a:lnTo>
                  <a:lnTo>
                    <a:pt x="349" y="2209"/>
                  </a:lnTo>
                  <a:lnTo>
                    <a:pt x="320" y="2191"/>
                  </a:lnTo>
                  <a:lnTo>
                    <a:pt x="297" y="2176"/>
                  </a:lnTo>
                  <a:lnTo>
                    <a:pt x="279" y="2167"/>
                  </a:lnTo>
                  <a:lnTo>
                    <a:pt x="266" y="2160"/>
                  </a:lnTo>
                  <a:lnTo>
                    <a:pt x="263" y="2158"/>
                  </a:lnTo>
                  <a:lnTo>
                    <a:pt x="257" y="2158"/>
                  </a:lnTo>
                  <a:lnTo>
                    <a:pt x="245" y="2157"/>
                  </a:lnTo>
                  <a:lnTo>
                    <a:pt x="225" y="2151"/>
                  </a:lnTo>
                  <a:lnTo>
                    <a:pt x="200" y="2146"/>
                  </a:lnTo>
                  <a:lnTo>
                    <a:pt x="173" y="2139"/>
                  </a:lnTo>
                  <a:lnTo>
                    <a:pt x="142" y="2128"/>
                  </a:lnTo>
                  <a:lnTo>
                    <a:pt x="112" y="2113"/>
                  </a:lnTo>
                  <a:lnTo>
                    <a:pt x="83" y="2096"/>
                  </a:lnTo>
                  <a:lnTo>
                    <a:pt x="56" y="2074"/>
                  </a:lnTo>
                  <a:lnTo>
                    <a:pt x="34" y="2049"/>
                  </a:lnTo>
                  <a:lnTo>
                    <a:pt x="20" y="2018"/>
                  </a:lnTo>
                  <a:lnTo>
                    <a:pt x="6" y="1975"/>
                  </a:lnTo>
                  <a:lnTo>
                    <a:pt x="0" y="1937"/>
                  </a:lnTo>
                  <a:lnTo>
                    <a:pt x="2" y="1901"/>
                  </a:lnTo>
                  <a:lnTo>
                    <a:pt x="9" y="1865"/>
                  </a:lnTo>
                  <a:lnTo>
                    <a:pt x="20" y="1831"/>
                  </a:lnTo>
                  <a:lnTo>
                    <a:pt x="34" y="1794"/>
                  </a:lnTo>
                  <a:lnTo>
                    <a:pt x="52" y="1754"/>
                  </a:lnTo>
                  <a:lnTo>
                    <a:pt x="72" y="1711"/>
                  </a:lnTo>
                  <a:lnTo>
                    <a:pt x="81" y="1691"/>
                  </a:lnTo>
                  <a:lnTo>
                    <a:pt x="96" y="1664"/>
                  </a:lnTo>
                  <a:lnTo>
                    <a:pt x="112" y="1632"/>
                  </a:lnTo>
                  <a:lnTo>
                    <a:pt x="130" y="1596"/>
                  </a:lnTo>
                  <a:lnTo>
                    <a:pt x="151" y="1556"/>
                  </a:lnTo>
                  <a:lnTo>
                    <a:pt x="175" y="1513"/>
                  </a:lnTo>
                  <a:lnTo>
                    <a:pt x="200" y="1468"/>
                  </a:lnTo>
                  <a:lnTo>
                    <a:pt x="227" y="1421"/>
                  </a:lnTo>
                  <a:lnTo>
                    <a:pt x="254" y="1373"/>
                  </a:lnTo>
                  <a:lnTo>
                    <a:pt x="281" y="1324"/>
                  </a:lnTo>
                  <a:lnTo>
                    <a:pt x="308" y="1278"/>
                  </a:lnTo>
                  <a:lnTo>
                    <a:pt x="335" y="1231"/>
                  </a:lnTo>
                  <a:lnTo>
                    <a:pt x="360" y="1186"/>
                  </a:lnTo>
                  <a:lnTo>
                    <a:pt x="383" y="1143"/>
                  </a:lnTo>
                  <a:lnTo>
                    <a:pt x="406" y="1105"/>
                  </a:lnTo>
                  <a:lnTo>
                    <a:pt x="426" y="1071"/>
                  </a:lnTo>
                  <a:lnTo>
                    <a:pt x="442" y="1040"/>
                  </a:lnTo>
                  <a:lnTo>
                    <a:pt x="457" y="1015"/>
                  </a:lnTo>
                  <a:lnTo>
                    <a:pt x="468" y="997"/>
                  </a:lnTo>
                  <a:lnTo>
                    <a:pt x="475" y="985"/>
                  </a:lnTo>
                  <a:lnTo>
                    <a:pt x="477" y="981"/>
                  </a:lnTo>
                  <a:lnTo>
                    <a:pt x="611" y="740"/>
                  </a:lnTo>
                  <a:lnTo>
                    <a:pt x="755" y="584"/>
                  </a:lnTo>
                  <a:lnTo>
                    <a:pt x="651" y="174"/>
                  </a:lnTo>
                  <a:lnTo>
                    <a:pt x="724" y="174"/>
                  </a:lnTo>
                  <a:lnTo>
                    <a:pt x="963" y="347"/>
                  </a:lnTo>
                  <a:lnTo>
                    <a:pt x="999" y="350"/>
                  </a:lnTo>
                  <a:lnTo>
                    <a:pt x="9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3709799" y="3039167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4317756" y="3039167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6"/>
            <p:cNvSpPr>
              <a:spLocks/>
            </p:cNvSpPr>
            <p:nvPr/>
          </p:nvSpPr>
          <p:spPr bwMode="auto">
            <a:xfrm>
              <a:off x="5027729" y="3044353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6"/>
            <p:cNvSpPr>
              <a:spLocks/>
            </p:cNvSpPr>
            <p:nvPr/>
          </p:nvSpPr>
          <p:spPr bwMode="auto">
            <a:xfrm>
              <a:off x="5640199" y="3048613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auto">
            <a:xfrm>
              <a:off x="6282811" y="3044353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6939035" y="3034828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575145" y="3039167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216547" y="3025303"/>
              <a:ext cx="267677" cy="345608"/>
            </a:xfrm>
            <a:custGeom>
              <a:avLst/>
              <a:gdLst>
                <a:gd name="T0" fmla="*/ 1068 w 2030"/>
                <a:gd name="T1" fmla="*/ 4 h 2621"/>
                <a:gd name="T2" fmla="*/ 1167 w 2030"/>
                <a:gd name="T3" fmla="*/ 33 h 2621"/>
                <a:gd name="T4" fmla="*/ 1251 w 2030"/>
                <a:gd name="T5" fmla="*/ 88 h 2621"/>
                <a:gd name="T6" fmla="*/ 1317 w 2030"/>
                <a:gd name="T7" fmla="*/ 163 h 2621"/>
                <a:gd name="T8" fmla="*/ 1360 w 2030"/>
                <a:gd name="T9" fmla="*/ 256 h 2621"/>
                <a:gd name="T10" fmla="*/ 1374 w 2030"/>
                <a:gd name="T11" fmla="*/ 360 h 2621"/>
                <a:gd name="T12" fmla="*/ 1364 w 2030"/>
                <a:gd name="T13" fmla="*/ 448 h 2621"/>
                <a:gd name="T14" fmla="*/ 1333 w 2030"/>
                <a:gd name="T15" fmla="*/ 528 h 2621"/>
                <a:gd name="T16" fmla="*/ 1364 w 2030"/>
                <a:gd name="T17" fmla="*/ 600 h 2621"/>
                <a:gd name="T18" fmla="*/ 1454 w 2030"/>
                <a:gd name="T19" fmla="*/ 689 h 2621"/>
                <a:gd name="T20" fmla="*/ 1523 w 2030"/>
                <a:gd name="T21" fmla="*/ 795 h 2621"/>
                <a:gd name="T22" fmla="*/ 1567 w 2030"/>
                <a:gd name="T23" fmla="*/ 915 h 2621"/>
                <a:gd name="T24" fmla="*/ 1582 w 2030"/>
                <a:gd name="T25" fmla="*/ 1048 h 2621"/>
                <a:gd name="T26" fmla="*/ 1567 w 2030"/>
                <a:gd name="T27" fmla="*/ 1178 h 2621"/>
                <a:gd name="T28" fmla="*/ 1525 w 2030"/>
                <a:gd name="T29" fmla="*/ 1296 h 2621"/>
                <a:gd name="T30" fmla="*/ 1458 w 2030"/>
                <a:gd name="T31" fmla="*/ 1402 h 2621"/>
                <a:gd name="T32" fmla="*/ 1606 w 2030"/>
                <a:gd name="T33" fmla="*/ 1491 h 2621"/>
                <a:gd name="T34" fmla="*/ 1736 w 2030"/>
                <a:gd name="T35" fmla="*/ 1602 h 2621"/>
                <a:gd name="T36" fmla="*/ 1846 w 2030"/>
                <a:gd name="T37" fmla="*/ 1733 h 2621"/>
                <a:gd name="T38" fmla="*/ 1933 w 2030"/>
                <a:gd name="T39" fmla="*/ 1884 h 2621"/>
                <a:gd name="T40" fmla="*/ 1993 w 2030"/>
                <a:gd name="T41" fmla="*/ 2047 h 2621"/>
                <a:gd name="T42" fmla="*/ 2026 w 2030"/>
                <a:gd name="T43" fmla="*/ 2223 h 2621"/>
                <a:gd name="T44" fmla="*/ 2027 w 2030"/>
                <a:gd name="T45" fmla="*/ 2394 h 2621"/>
                <a:gd name="T46" fmla="*/ 2003 w 2030"/>
                <a:gd name="T47" fmla="*/ 2547 h 2621"/>
                <a:gd name="T48" fmla="*/ 47 w 2030"/>
                <a:gd name="T49" fmla="*/ 2621 h 2621"/>
                <a:gd name="T50" fmla="*/ 12 w 2030"/>
                <a:gd name="T51" fmla="*/ 2471 h 2621"/>
                <a:gd name="T52" fmla="*/ 0 w 2030"/>
                <a:gd name="T53" fmla="*/ 2315 h 2621"/>
                <a:gd name="T54" fmla="*/ 16 w 2030"/>
                <a:gd name="T55" fmla="*/ 2134 h 2621"/>
                <a:gd name="T56" fmla="*/ 63 w 2030"/>
                <a:gd name="T57" fmla="*/ 1964 h 2621"/>
                <a:gd name="T58" fmla="*/ 136 w 2030"/>
                <a:gd name="T59" fmla="*/ 1806 h 2621"/>
                <a:gd name="T60" fmla="*/ 236 w 2030"/>
                <a:gd name="T61" fmla="*/ 1665 h 2621"/>
                <a:gd name="T62" fmla="*/ 356 w 2030"/>
                <a:gd name="T63" fmla="*/ 1543 h 2621"/>
                <a:gd name="T64" fmla="*/ 496 w 2030"/>
                <a:gd name="T65" fmla="*/ 1444 h 2621"/>
                <a:gd name="T66" fmla="*/ 536 w 2030"/>
                <a:gd name="T67" fmla="*/ 1351 h 2621"/>
                <a:gd name="T68" fmla="*/ 481 w 2030"/>
                <a:gd name="T69" fmla="*/ 1239 h 2621"/>
                <a:gd name="T70" fmla="*/ 451 w 2030"/>
                <a:gd name="T71" fmla="*/ 1114 h 2621"/>
                <a:gd name="T72" fmla="*/ 451 w 2030"/>
                <a:gd name="T73" fmla="*/ 981 h 2621"/>
                <a:gd name="T74" fmla="*/ 481 w 2030"/>
                <a:gd name="T75" fmla="*/ 854 h 2621"/>
                <a:gd name="T76" fmla="*/ 538 w 2030"/>
                <a:gd name="T77" fmla="*/ 740 h 2621"/>
                <a:gd name="T78" fmla="*/ 619 w 2030"/>
                <a:gd name="T79" fmla="*/ 642 h 2621"/>
                <a:gd name="T80" fmla="*/ 718 w 2030"/>
                <a:gd name="T81" fmla="*/ 564 h 2621"/>
                <a:gd name="T82" fmla="*/ 679 w 2030"/>
                <a:gd name="T83" fmla="*/ 489 h 2621"/>
                <a:gd name="T84" fmla="*/ 658 w 2030"/>
                <a:gd name="T85" fmla="*/ 405 h 2621"/>
                <a:gd name="T86" fmla="*/ 659 w 2030"/>
                <a:gd name="T87" fmla="*/ 307 h 2621"/>
                <a:gd name="T88" fmla="*/ 688 w 2030"/>
                <a:gd name="T89" fmla="*/ 208 h 2621"/>
                <a:gd name="T90" fmla="*/ 743 w 2030"/>
                <a:gd name="T91" fmla="*/ 123 h 2621"/>
                <a:gd name="T92" fmla="*/ 818 w 2030"/>
                <a:gd name="T93" fmla="*/ 57 h 2621"/>
                <a:gd name="T94" fmla="*/ 911 w 2030"/>
                <a:gd name="T95" fmla="*/ 14 h 2621"/>
                <a:gd name="T96" fmla="*/ 1015 w 2030"/>
                <a:gd name="T97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621">
                  <a:moveTo>
                    <a:pt x="1015" y="0"/>
                  </a:moveTo>
                  <a:lnTo>
                    <a:pt x="1068" y="4"/>
                  </a:lnTo>
                  <a:lnTo>
                    <a:pt x="1119" y="14"/>
                  </a:lnTo>
                  <a:lnTo>
                    <a:pt x="1167" y="33"/>
                  </a:lnTo>
                  <a:lnTo>
                    <a:pt x="1211" y="57"/>
                  </a:lnTo>
                  <a:lnTo>
                    <a:pt x="1251" y="88"/>
                  </a:lnTo>
                  <a:lnTo>
                    <a:pt x="1286" y="123"/>
                  </a:lnTo>
                  <a:lnTo>
                    <a:pt x="1317" y="163"/>
                  </a:lnTo>
                  <a:lnTo>
                    <a:pt x="1341" y="208"/>
                  </a:lnTo>
                  <a:lnTo>
                    <a:pt x="1360" y="256"/>
                  </a:lnTo>
                  <a:lnTo>
                    <a:pt x="1370" y="307"/>
                  </a:lnTo>
                  <a:lnTo>
                    <a:pt x="1374" y="360"/>
                  </a:lnTo>
                  <a:lnTo>
                    <a:pt x="1372" y="405"/>
                  </a:lnTo>
                  <a:lnTo>
                    <a:pt x="1364" y="448"/>
                  </a:lnTo>
                  <a:lnTo>
                    <a:pt x="1350" y="489"/>
                  </a:lnTo>
                  <a:lnTo>
                    <a:pt x="1333" y="528"/>
                  </a:lnTo>
                  <a:lnTo>
                    <a:pt x="1311" y="564"/>
                  </a:lnTo>
                  <a:lnTo>
                    <a:pt x="1364" y="600"/>
                  </a:lnTo>
                  <a:lnTo>
                    <a:pt x="1411" y="642"/>
                  </a:lnTo>
                  <a:lnTo>
                    <a:pt x="1454" y="689"/>
                  </a:lnTo>
                  <a:lnTo>
                    <a:pt x="1491" y="740"/>
                  </a:lnTo>
                  <a:lnTo>
                    <a:pt x="1523" y="795"/>
                  </a:lnTo>
                  <a:lnTo>
                    <a:pt x="1549" y="854"/>
                  </a:lnTo>
                  <a:lnTo>
                    <a:pt x="1567" y="915"/>
                  </a:lnTo>
                  <a:lnTo>
                    <a:pt x="1578" y="981"/>
                  </a:lnTo>
                  <a:lnTo>
                    <a:pt x="1582" y="1048"/>
                  </a:lnTo>
                  <a:lnTo>
                    <a:pt x="1578" y="1114"/>
                  </a:lnTo>
                  <a:lnTo>
                    <a:pt x="1567" y="1178"/>
                  </a:lnTo>
                  <a:lnTo>
                    <a:pt x="1549" y="1239"/>
                  </a:lnTo>
                  <a:lnTo>
                    <a:pt x="1525" y="1296"/>
                  </a:lnTo>
                  <a:lnTo>
                    <a:pt x="1494" y="1351"/>
                  </a:lnTo>
                  <a:lnTo>
                    <a:pt x="1458" y="1402"/>
                  </a:lnTo>
                  <a:lnTo>
                    <a:pt x="1534" y="1444"/>
                  </a:lnTo>
                  <a:lnTo>
                    <a:pt x="1606" y="1491"/>
                  </a:lnTo>
                  <a:lnTo>
                    <a:pt x="1673" y="1543"/>
                  </a:lnTo>
                  <a:lnTo>
                    <a:pt x="1736" y="1602"/>
                  </a:lnTo>
                  <a:lnTo>
                    <a:pt x="1794" y="1665"/>
                  </a:lnTo>
                  <a:lnTo>
                    <a:pt x="1846" y="1733"/>
                  </a:lnTo>
                  <a:lnTo>
                    <a:pt x="1893" y="1806"/>
                  </a:lnTo>
                  <a:lnTo>
                    <a:pt x="1933" y="1884"/>
                  </a:lnTo>
                  <a:lnTo>
                    <a:pt x="1967" y="1964"/>
                  </a:lnTo>
                  <a:lnTo>
                    <a:pt x="1993" y="2047"/>
                  </a:lnTo>
                  <a:lnTo>
                    <a:pt x="2014" y="2134"/>
                  </a:lnTo>
                  <a:lnTo>
                    <a:pt x="2026" y="2223"/>
                  </a:lnTo>
                  <a:lnTo>
                    <a:pt x="2030" y="2315"/>
                  </a:lnTo>
                  <a:lnTo>
                    <a:pt x="2027" y="2394"/>
                  </a:lnTo>
                  <a:lnTo>
                    <a:pt x="2018" y="2471"/>
                  </a:lnTo>
                  <a:lnTo>
                    <a:pt x="2003" y="2547"/>
                  </a:lnTo>
                  <a:lnTo>
                    <a:pt x="1983" y="2621"/>
                  </a:lnTo>
                  <a:lnTo>
                    <a:pt x="47" y="2621"/>
                  </a:lnTo>
                  <a:lnTo>
                    <a:pt x="27" y="2547"/>
                  </a:lnTo>
                  <a:lnTo>
                    <a:pt x="12" y="2471"/>
                  </a:lnTo>
                  <a:lnTo>
                    <a:pt x="3" y="2394"/>
                  </a:lnTo>
                  <a:lnTo>
                    <a:pt x="0" y="2315"/>
                  </a:lnTo>
                  <a:lnTo>
                    <a:pt x="4" y="2223"/>
                  </a:lnTo>
                  <a:lnTo>
                    <a:pt x="16" y="2134"/>
                  </a:lnTo>
                  <a:lnTo>
                    <a:pt x="36" y="2047"/>
                  </a:lnTo>
                  <a:lnTo>
                    <a:pt x="63" y="1964"/>
                  </a:lnTo>
                  <a:lnTo>
                    <a:pt x="96" y="1884"/>
                  </a:lnTo>
                  <a:lnTo>
                    <a:pt x="136" y="1806"/>
                  </a:lnTo>
                  <a:lnTo>
                    <a:pt x="183" y="1733"/>
                  </a:lnTo>
                  <a:lnTo>
                    <a:pt x="236" y="1665"/>
                  </a:lnTo>
                  <a:lnTo>
                    <a:pt x="293" y="1602"/>
                  </a:lnTo>
                  <a:lnTo>
                    <a:pt x="356" y="1543"/>
                  </a:lnTo>
                  <a:lnTo>
                    <a:pt x="423" y="1491"/>
                  </a:lnTo>
                  <a:lnTo>
                    <a:pt x="496" y="1444"/>
                  </a:lnTo>
                  <a:lnTo>
                    <a:pt x="572" y="1402"/>
                  </a:lnTo>
                  <a:lnTo>
                    <a:pt x="536" y="1351"/>
                  </a:lnTo>
                  <a:lnTo>
                    <a:pt x="505" y="1296"/>
                  </a:lnTo>
                  <a:lnTo>
                    <a:pt x="481" y="1239"/>
                  </a:lnTo>
                  <a:lnTo>
                    <a:pt x="462" y="1178"/>
                  </a:lnTo>
                  <a:lnTo>
                    <a:pt x="451" y="1114"/>
                  </a:lnTo>
                  <a:lnTo>
                    <a:pt x="447" y="1048"/>
                  </a:lnTo>
                  <a:lnTo>
                    <a:pt x="451" y="981"/>
                  </a:lnTo>
                  <a:lnTo>
                    <a:pt x="463" y="915"/>
                  </a:lnTo>
                  <a:lnTo>
                    <a:pt x="481" y="854"/>
                  </a:lnTo>
                  <a:lnTo>
                    <a:pt x="506" y="795"/>
                  </a:lnTo>
                  <a:lnTo>
                    <a:pt x="538" y="740"/>
                  </a:lnTo>
                  <a:lnTo>
                    <a:pt x="576" y="689"/>
                  </a:lnTo>
                  <a:lnTo>
                    <a:pt x="619" y="642"/>
                  </a:lnTo>
                  <a:lnTo>
                    <a:pt x="666" y="600"/>
                  </a:lnTo>
                  <a:lnTo>
                    <a:pt x="718" y="564"/>
                  </a:lnTo>
                  <a:lnTo>
                    <a:pt x="697" y="528"/>
                  </a:lnTo>
                  <a:lnTo>
                    <a:pt x="679" y="489"/>
                  </a:lnTo>
                  <a:lnTo>
                    <a:pt x="666" y="448"/>
                  </a:lnTo>
                  <a:lnTo>
                    <a:pt x="658" y="405"/>
                  </a:lnTo>
                  <a:lnTo>
                    <a:pt x="655" y="360"/>
                  </a:lnTo>
                  <a:lnTo>
                    <a:pt x="659" y="307"/>
                  </a:lnTo>
                  <a:lnTo>
                    <a:pt x="670" y="256"/>
                  </a:lnTo>
                  <a:lnTo>
                    <a:pt x="688" y="208"/>
                  </a:lnTo>
                  <a:lnTo>
                    <a:pt x="713" y="163"/>
                  </a:lnTo>
                  <a:lnTo>
                    <a:pt x="743" y="123"/>
                  </a:lnTo>
                  <a:lnTo>
                    <a:pt x="778" y="88"/>
                  </a:lnTo>
                  <a:lnTo>
                    <a:pt x="818" y="57"/>
                  </a:lnTo>
                  <a:lnTo>
                    <a:pt x="863" y="33"/>
                  </a:lnTo>
                  <a:lnTo>
                    <a:pt x="911" y="14"/>
                  </a:lnTo>
                  <a:lnTo>
                    <a:pt x="962" y="4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7"/>
            <p:cNvSpPr>
              <a:spLocks noEditPoints="1"/>
            </p:cNvSpPr>
            <p:nvPr/>
          </p:nvSpPr>
          <p:spPr bwMode="auto">
            <a:xfrm>
              <a:off x="2493579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27"/>
            <p:cNvSpPr>
              <a:spLocks noEditPoints="1"/>
            </p:cNvSpPr>
            <p:nvPr/>
          </p:nvSpPr>
          <p:spPr bwMode="auto">
            <a:xfrm>
              <a:off x="3414230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27"/>
            <p:cNvSpPr>
              <a:spLocks noEditPoints="1"/>
            </p:cNvSpPr>
            <p:nvPr/>
          </p:nvSpPr>
          <p:spPr bwMode="auto">
            <a:xfrm>
              <a:off x="4445891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27"/>
            <p:cNvSpPr>
              <a:spLocks noEditPoints="1"/>
            </p:cNvSpPr>
            <p:nvPr/>
          </p:nvSpPr>
          <p:spPr bwMode="auto">
            <a:xfrm>
              <a:off x="5391495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27"/>
            <p:cNvSpPr>
              <a:spLocks noEditPoints="1"/>
            </p:cNvSpPr>
            <p:nvPr/>
          </p:nvSpPr>
          <p:spPr bwMode="auto">
            <a:xfrm>
              <a:off x="6311972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27"/>
            <p:cNvSpPr>
              <a:spLocks noEditPoints="1"/>
            </p:cNvSpPr>
            <p:nvPr/>
          </p:nvSpPr>
          <p:spPr bwMode="auto">
            <a:xfrm>
              <a:off x="7292605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27"/>
            <p:cNvSpPr>
              <a:spLocks noEditPoints="1"/>
            </p:cNvSpPr>
            <p:nvPr/>
          </p:nvSpPr>
          <p:spPr bwMode="auto">
            <a:xfrm>
              <a:off x="8289637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7"/>
            <p:cNvSpPr>
              <a:spLocks noEditPoints="1"/>
            </p:cNvSpPr>
            <p:nvPr/>
          </p:nvSpPr>
          <p:spPr bwMode="auto">
            <a:xfrm>
              <a:off x="9235470" y="4226705"/>
              <a:ext cx="457982" cy="583420"/>
            </a:xfrm>
            <a:custGeom>
              <a:avLst/>
              <a:gdLst>
                <a:gd name="T0" fmla="*/ 888 w 2030"/>
                <a:gd name="T1" fmla="*/ 154 h 2586"/>
                <a:gd name="T2" fmla="*/ 769 w 2030"/>
                <a:gd name="T3" fmla="*/ 273 h 2586"/>
                <a:gd name="T4" fmla="*/ 741 w 2030"/>
                <a:gd name="T5" fmla="*/ 442 h 2586"/>
                <a:gd name="T6" fmla="*/ 824 w 2030"/>
                <a:gd name="T7" fmla="*/ 611 h 2586"/>
                <a:gd name="T8" fmla="*/ 647 w 2030"/>
                <a:gd name="T9" fmla="*/ 750 h 2586"/>
                <a:gd name="T10" fmla="*/ 556 w 2030"/>
                <a:gd name="T11" fmla="*/ 939 h 2586"/>
                <a:gd name="T12" fmla="*/ 555 w 2030"/>
                <a:gd name="T13" fmla="*/ 1153 h 2586"/>
                <a:gd name="T14" fmla="*/ 647 w 2030"/>
                <a:gd name="T15" fmla="*/ 1340 h 2586"/>
                <a:gd name="T16" fmla="*/ 492 w 2030"/>
                <a:gd name="T17" fmla="*/ 1515 h 2586"/>
                <a:gd name="T18" fmla="*/ 279 w 2030"/>
                <a:gd name="T19" fmla="*/ 1732 h 2586"/>
                <a:gd name="T20" fmla="*/ 153 w 2030"/>
                <a:gd name="T21" fmla="*/ 2005 h 2586"/>
                <a:gd name="T22" fmla="*/ 126 w 2030"/>
                <a:gd name="T23" fmla="*/ 2312 h 2586"/>
                <a:gd name="T24" fmla="*/ 1894 w 2030"/>
                <a:gd name="T25" fmla="*/ 2388 h 2586"/>
                <a:gd name="T26" fmla="*/ 1893 w 2030"/>
                <a:gd name="T27" fmla="*/ 2081 h 2586"/>
                <a:gd name="T28" fmla="*/ 1791 w 2030"/>
                <a:gd name="T29" fmla="*/ 1796 h 2586"/>
                <a:gd name="T30" fmla="*/ 1600 w 2030"/>
                <a:gd name="T31" fmla="*/ 1563 h 2586"/>
                <a:gd name="T32" fmla="*/ 1336 w 2030"/>
                <a:gd name="T33" fmla="*/ 1401 h 2586"/>
                <a:gd name="T34" fmla="*/ 1460 w 2030"/>
                <a:gd name="T35" fmla="*/ 1202 h 2586"/>
                <a:gd name="T36" fmla="*/ 1483 w 2030"/>
                <a:gd name="T37" fmla="*/ 992 h 2586"/>
                <a:gd name="T38" fmla="*/ 1413 w 2030"/>
                <a:gd name="T39" fmla="*/ 793 h 2586"/>
                <a:gd name="T40" fmla="*/ 1261 w 2030"/>
                <a:gd name="T41" fmla="*/ 644 h 2586"/>
                <a:gd name="T42" fmla="*/ 1280 w 2030"/>
                <a:gd name="T43" fmla="*/ 482 h 2586"/>
                <a:gd name="T44" fmla="*/ 1278 w 2030"/>
                <a:gd name="T45" fmla="*/ 313 h 2586"/>
                <a:gd name="T46" fmla="*/ 1178 w 2030"/>
                <a:gd name="T47" fmla="*/ 177 h 2586"/>
                <a:gd name="T48" fmla="*/ 1016 w 2030"/>
                <a:gd name="T49" fmla="*/ 123 h 2586"/>
                <a:gd name="T50" fmla="*/ 1171 w 2030"/>
                <a:gd name="T51" fmla="*/ 32 h 2586"/>
                <a:gd name="T52" fmla="*/ 1332 w 2030"/>
                <a:gd name="T53" fmla="*/ 156 h 2586"/>
                <a:gd name="T54" fmla="*/ 1411 w 2030"/>
                <a:gd name="T55" fmla="*/ 345 h 2586"/>
                <a:gd name="T56" fmla="*/ 1392 w 2030"/>
                <a:gd name="T57" fmla="*/ 532 h 2586"/>
                <a:gd name="T58" fmla="*/ 1502 w 2030"/>
                <a:gd name="T59" fmla="*/ 705 h 2586"/>
                <a:gd name="T60" fmla="*/ 1597 w 2030"/>
                <a:gd name="T61" fmla="*/ 925 h 2586"/>
                <a:gd name="T62" fmla="*/ 1596 w 2030"/>
                <a:gd name="T63" fmla="*/ 1177 h 2586"/>
                <a:gd name="T64" fmla="*/ 1592 w 2030"/>
                <a:gd name="T65" fmla="*/ 1402 h 2586"/>
                <a:gd name="T66" fmla="*/ 1827 w 2030"/>
                <a:gd name="T67" fmla="*/ 1627 h 2586"/>
                <a:gd name="T68" fmla="*/ 1978 w 2030"/>
                <a:gd name="T69" fmla="*/ 1912 h 2586"/>
                <a:gd name="T70" fmla="*/ 2030 w 2030"/>
                <a:gd name="T71" fmla="*/ 2237 h 2586"/>
                <a:gd name="T72" fmla="*/ 1983 w 2030"/>
                <a:gd name="T73" fmla="*/ 2543 h 2586"/>
                <a:gd name="T74" fmla="*/ 27 w 2030"/>
                <a:gd name="T75" fmla="*/ 2468 h 2586"/>
                <a:gd name="T76" fmla="*/ 4 w 2030"/>
                <a:gd name="T77" fmla="*/ 2153 h 2586"/>
                <a:gd name="T78" fmla="*/ 82 w 2030"/>
                <a:gd name="T79" fmla="*/ 1835 h 2586"/>
                <a:gd name="T80" fmla="*/ 255 w 2030"/>
                <a:gd name="T81" fmla="*/ 1564 h 2586"/>
                <a:gd name="T82" fmla="*/ 508 w 2030"/>
                <a:gd name="T83" fmla="*/ 1358 h 2586"/>
                <a:gd name="T84" fmla="*/ 423 w 2030"/>
                <a:gd name="T85" fmla="*/ 1112 h 2586"/>
                <a:gd name="T86" fmla="*/ 449 w 2030"/>
                <a:gd name="T87" fmla="*/ 866 h 2586"/>
                <a:gd name="T88" fmla="*/ 565 w 2030"/>
                <a:gd name="T89" fmla="*/ 657 h 2586"/>
                <a:gd name="T90" fmla="*/ 626 w 2030"/>
                <a:gd name="T91" fmla="*/ 490 h 2586"/>
                <a:gd name="T92" fmla="*/ 630 w 2030"/>
                <a:gd name="T93" fmla="*/ 295 h 2586"/>
                <a:gd name="T94" fmla="*/ 733 w 2030"/>
                <a:gd name="T95" fmla="*/ 118 h 2586"/>
                <a:gd name="T96" fmla="*/ 908 w 2030"/>
                <a:gd name="T97" fmla="*/ 14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0" h="2586">
                  <a:moveTo>
                    <a:pt x="1016" y="123"/>
                  </a:moveTo>
                  <a:lnTo>
                    <a:pt x="970" y="127"/>
                  </a:lnTo>
                  <a:lnTo>
                    <a:pt x="927" y="138"/>
                  </a:lnTo>
                  <a:lnTo>
                    <a:pt x="888" y="154"/>
                  </a:lnTo>
                  <a:lnTo>
                    <a:pt x="852" y="177"/>
                  </a:lnTo>
                  <a:lnTo>
                    <a:pt x="820" y="205"/>
                  </a:lnTo>
                  <a:lnTo>
                    <a:pt x="792" y="237"/>
                  </a:lnTo>
                  <a:lnTo>
                    <a:pt x="769" y="273"/>
                  </a:lnTo>
                  <a:lnTo>
                    <a:pt x="752" y="313"/>
                  </a:lnTo>
                  <a:lnTo>
                    <a:pt x="742" y="355"/>
                  </a:lnTo>
                  <a:lnTo>
                    <a:pt x="738" y="400"/>
                  </a:lnTo>
                  <a:lnTo>
                    <a:pt x="741" y="442"/>
                  </a:lnTo>
                  <a:lnTo>
                    <a:pt x="750" y="482"/>
                  </a:lnTo>
                  <a:lnTo>
                    <a:pt x="766" y="521"/>
                  </a:lnTo>
                  <a:lnTo>
                    <a:pt x="786" y="557"/>
                  </a:lnTo>
                  <a:lnTo>
                    <a:pt x="824" y="611"/>
                  </a:lnTo>
                  <a:lnTo>
                    <a:pt x="769" y="644"/>
                  </a:lnTo>
                  <a:lnTo>
                    <a:pt x="723" y="677"/>
                  </a:lnTo>
                  <a:lnTo>
                    <a:pt x="683" y="712"/>
                  </a:lnTo>
                  <a:lnTo>
                    <a:pt x="647" y="750"/>
                  </a:lnTo>
                  <a:lnTo>
                    <a:pt x="616" y="793"/>
                  </a:lnTo>
                  <a:lnTo>
                    <a:pt x="591" y="840"/>
                  </a:lnTo>
                  <a:lnTo>
                    <a:pt x="571" y="889"/>
                  </a:lnTo>
                  <a:lnTo>
                    <a:pt x="556" y="939"/>
                  </a:lnTo>
                  <a:lnTo>
                    <a:pt x="547" y="992"/>
                  </a:lnTo>
                  <a:lnTo>
                    <a:pt x="544" y="1047"/>
                  </a:lnTo>
                  <a:lnTo>
                    <a:pt x="547" y="1100"/>
                  </a:lnTo>
                  <a:lnTo>
                    <a:pt x="555" y="1153"/>
                  </a:lnTo>
                  <a:lnTo>
                    <a:pt x="569" y="1202"/>
                  </a:lnTo>
                  <a:lnTo>
                    <a:pt x="590" y="1251"/>
                  </a:lnTo>
                  <a:lnTo>
                    <a:pt x="615" y="1297"/>
                  </a:lnTo>
                  <a:lnTo>
                    <a:pt x="647" y="1340"/>
                  </a:lnTo>
                  <a:lnTo>
                    <a:pt x="694" y="1401"/>
                  </a:lnTo>
                  <a:lnTo>
                    <a:pt x="626" y="1434"/>
                  </a:lnTo>
                  <a:lnTo>
                    <a:pt x="556" y="1472"/>
                  </a:lnTo>
                  <a:lnTo>
                    <a:pt x="492" y="1515"/>
                  </a:lnTo>
                  <a:lnTo>
                    <a:pt x="430" y="1563"/>
                  </a:lnTo>
                  <a:lnTo>
                    <a:pt x="375" y="1615"/>
                  </a:lnTo>
                  <a:lnTo>
                    <a:pt x="324" y="1672"/>
                  </a:lnTo>
                  <a:lnTo>
                    <a:pt x="279" y="1732"/>
                  </a:lnTo>
                  <a:lnTo>
                    <a:pt x="238" y="1796"/>
                  </a:lnTo>
                  <a:lnTo>
                    <a:pt x="204" y="1863"/>
                  </a:lnTo>
                  <a:lnTo>
                    <a:pt x="176" y="1933"/>
                  </a:lnTo>
                  <a:lnTo>
                    <a:pt x="153" y="2005"/>
                  </a:lnTo>
                  <a:lnTo>
                    <a:pt x="137" y="2081"/>
                  </a:lnTo>
                  <a:lnTo>
                    <a:pt x="126" y="2158"/>
                  </a:lnTo>
                  <a:lnTo>
                    <a:pt x="123" y="2237"/>
                  </a:lnTo>
                  <a:lnTo>
                    <a:pt x="126" y="2312"/>
                  </a:lnTo>
                  <a:lnTo>
                    <a:pt x="135" y="2388"/>
                  </a:lnTo>
                  <a:lnTo>
                    <a:pt x="151" y="2463"/>
                  </a:lnTo>
                  <a:lnTo>
                    <a:pt x="1878" y="2463"/>
                  </a:lnTo>
                  <a:lnTo>
                    <a:pt x="1894" y="2388"/>
                  </a:lnTo>
                  <a:lnTo>
                    <a:pt x="1904" y="2312"/>
                  </a:lnTo>
                  <a:lnTo>
                    <a:pt x="1907" y="2237"/>
                  </a:lnTo>
                  <a:lnTo>
                    <a:pt x="1904" y="2158"/>
                  </a:lnTo>
                  <a:lnTo>
                    <a:pt x="1893" y="2081"/>
                  </a:lnTo>
                  <a:lnTo>
                    <a:pt x="1877" y="2005"/>
                  </a:lnTo>
                  <a:lnTo>
                    <a:pt x="1854" y="1933"/>
                  </a:lnTo>
                  <a:lnTo>
                    <a:pt x="1826" y="1863"/>
                  </a:lnTo>
                  <a:lnTo>
                    <a:pt x="1791" y="1796"/>
                  </a:lnTo>
                  <a:lnTo>
                    <a:pt x="1751" y="1732"/>
                  </a:lnTo>
                  <a:lnTo>
                    <a:pt x="1706" y="1672"/>
                  </a:lnTo>
                  <a:lnTo>
                    <a:pt x="1655" y="1615"/>
                  </a:lnTo>
                  <a:lnTo>
                    <a:pt x="1600" y="1563"/>
                  </a:lnTo>
                  <a:lnTo>
                    <a:pt x="1539" y="1515"/>
                  </a:lnTo>
                  <a:lnTo>
                    <a:pt x="1474" y="1472"/>
                  </a:lnTo>
                  <a:lnTo>
                    <a:pt x="1404" y="1434"/>
                  </a:lnTo>
                  <a:lnTo>
                    <a:pt x="1336" y="1401"/>
                  </a:lnTo>
                  <a:lnTo>
                    <a:pt x="1383" y="1340"/>
                  </a:lnTo>
                  <a:lnTo>
                    <a:pt x="1415" y="1297"/>
                  </a:lnTo>
                  <a:lnTo>
                    <a:pt x="1440" y="1251"/>
                  </a:lnTo>
                  <a:lnTo>
                    <a:pt x="1460" y="1202"/>
                  </a:lnTo>
                  <a:lnTo>
                    <a:pt x="1475" y="1153"/>
                  </a:lnTo>
                  <a:lnTo>
                    <a:pt x="1483" y="1100"/>
                  </a:lnTo>
                  <a:lnTo>
                    <a:pt x="1486" y="1047"/>
                  </a:lnTo>
                  <a:lnTo>
                    <a:pt x="1483" y="992"/>
                  </a:lnTo>
                  <a:lnTo>
                    <a:pt x="1474" y="939"/>
                  </a:lnTo>
                  <a:lnTo>
                    <a:pt x="1459" y="889"/>
                  </a:lnTo>
                  <a:lnTo>
                    <a:pt x="1439" y="840"/>
                  </a:lnTo>
                  <a:lnTo>
                    <a:pt x="1413" y="793"/>
                  </a:lnTo>
                  <a:lnTo>
                    <a:pt x="1383" y="750"/>
                  </a:lnTo>
                  <a:lnTo>
                    <a:pt x="1346" y="712"/>
                  </a:lnTo>
                  <a:lnTo>
                    <a:pt x="1306" y="677"/>
                  </a:lnTo>
                  <a:lnTo>
                    <a:pt x="1261" y="644"/>
                  </a:lnTo>
                  <a:lnTo>
                    <a:pt x="1206" y="611"/>
                  </a:lnTo>
                  <a:lnTo>
                    <a:pt x="1243" y="557"/>
                  </a:lnTo>
                  <a:lnTo>
                    <a:pt x="1263" y="521"/>
                  </a:lnTo>
                  <a:lnTo>
                    <a:pt x="1280" y="482"/>
                  </a:lnTo>
                  <a:lnTo>
                    <a:pt x="1289" y="442"/>
                  </a:lnTo>
                  <a:lnTo>
                    <a:pt x="1292" y="400"/>
                  </a:lnTo>
                  <a:lnTo>
                    <a:pt x="1288" y="355"/>
                  </a:lnTo>
                  <a:lnTo>
                    <a:pt x="1278" y="313"/>
                  </a:lnTo>
                  <a:lnTo>
                    <a:pt x="1261" y="273"/>
                  </a:lnTo>
                  <a:lnTo>
                    <a:pt x="1238" y="237"/>
                  </a:lnTo>
                  <a:lnTo>
                    <a:pt x="1211" y="205"/>
                  </a:lnTo>
                  <a:lnTo>
                    <a:pt x="1178" y="177"/>
                  </a:lnTo>
                  <a:lnTo>
                    <a:pt x="1142" y="154"/>
                  </a:lnTo>
                  <a:lnTo>
                    <a:pt x="1103" y="138"/>
                  </a:lnTo>
                  <a:lnTo>
                    <a:pt x="1060" y="127"/>
                  </a:lnTo>
                  <a:lnTo>
                    <a:pt x="1016" y="123"/>
                  </a:lnTo>
                  <a:close/>
                  <a:moveTo>
                    <a:pt x="1016" y="0"/>
                  </a:moveTo>
                  <a:lnTo>
                    <a:pt x="1069" y="4"/>
                  </a:lnTo>
                  <a:lnTo>
                    <a:pt x="1121" y="14"/>
                  </a:lnTo>
                  <a:lnTo>
                    <a:pt x="1171" y="32"/>
                  </a:lnTo>
                  <a:lnTo>
                    <a:pt x="1217" y="55"/>
                  </a:lnTo>
                  <a:lnTo>
                    <a:pt x="1259" y="84"/>
                  </a:lnTo>
                  <a:lnTo>
                    <a:pt x="1297" y="118"/>
                  </a:lnTo>
                  <a:lnTo>
                    <a:pt x="1332" y="156"/>
                  </a:lnTo>
                  <a:lnTo>
                    <a:pt x="1360" y="198"/>
                  </a:lnTo>
                  <a:lnTo>
                    <a:pt x="1383" y="245"/>
                  </a:lnTo>
                  <a:lnTo>
                    <a:pt x="1400" y="295"/>
                  </a:lnTo>
                  <a:lnTo>
                    <a:pt x="1411" y="345"/>
                  </a:lnTo>
                  <a:lnTo>
                    <a:pt x="1415" y="400"/>
                  </a:lnTo>
                  <a:lnTo>
                    <a:pt x="1412" y="446"/>
                  </a:lnTo>
                  <a:lnTo>
                    <a:pt x="1404" y="490"/>
                  </a:lnTo>
                  <a:lnTo>
                    <a:pt x="1392" y="532"/>
                  </a:lnTo>
                  <a:lnTo>
                    <a:pt x="1375" y="573"/>
                  </a:lnTo>
                  <a:lnTo>
                    <a:pt x="1422" y="614"/>
                  </a:lnTo>
                  <a:lnTo>
                    <a:pt x="1464" y="657"/>
                  </a:lnTo>
                  <a:lnTo>
                    <a:pt x="1502" y="705"/>
                  </a:lnTo>
                  <a:lnTo>
                    <a:pt x="1534" y="756"/>
                  </a:lnTo>
                  <a:lnTo>
                    <a:pt x="1561" y="809"/>
                  </a:lnTo>
                  <a:lnTo>
                    <a:pt x="1581" y="866"/>
                  </a:lnTo>
                  <a:lnTo>
                    <a:pt x="1597" y="925"/>
                  </a:lnTo>
                  <a:lnTo>
                    <a:pt x="1606" y="985"/>
                  </a:lnTo>
                  <a:lnTo>
                    <a:pt x="1609" y="1047"/>
                  </a:lnTo>
                  <a:lnTo>
                    <a:pt x="1606" y="1112"/>
                  </a:lnTo>
                  <a:lnTo>
                    <a:pt x="1596" y="1177"/>
                  </a:lnTo>
                  <a:lnTo>
                    <a:pt x="1577" y="1240"/>
                  </a:lnTo>
                  <a:lnTo>
                    <a:pt x="1553" y="1300"/>
                  </a:lnTo>
                  <a:lnTo>
                    <a:pt x="1522" y="1358"/>
                  </a:lnTo>
                  <a:lnTo>
                    <a:pt x="1592" y="1402"/>
                  </a:lnTo>
                  <a:lnTo>
                    <a:pt x="1659" y="1452"/>
                  </a:lnTo>
                  <a:lnTo>
                    <a:pt x="1719" y="1505"/>
                  </a:lnTo>
                  <a:lnTo>
                    <a:pt x="1775" y="1564"/>
                  </a:lnTo>
                  <a:lnTo>
                    <a:pt x="1827" y="1627"/>
                  </a:lnTo>
                  <a:lnTo>
                    <a:pt x="1873" y="1693"/>
                  </a:lnTo>
                  <a:lnTo>
                    <a:pt x="1913" y="1763"/>
                  </a:lnTo>
                  <a:lnTo>
                    <a:pt x="1948" y="1835"/>
                  </a:lnTo>
                  <a:lnTo>
                    <a:pt x="1978" y="1912"/>
                  </a:lnTo>
                  <a:lnTo>
                    <a:pt x="2000" y="1989"/>
                  </a:lnTo>
                  <a:lnTo>
                    <a:pt x="2016" y="2070"/>
                  </a:lnTo>
                  <a:lnTo>
                    <a:pt x="2027" y="2153"/>
                  </a:lnTo>
                  <a:lnTo>
                    <a:pt x="2030" y="2237"/>
                  </a:lnTo>
                  <a:lnTo>
                    <a:pt x="2027" y="2314"/>
                  </a:lnTo>
                  <a:lnTo>
                    <a:pt x="2018" y="2392"/>
                  </a:lnTo>
                  <a:lnTo>
                    <a:pt x="2003" y="2468"/>
                  </a:lnTo>
                  <a:lnTo>
                    <a:pt x="1983" y="2543"/>
                  </a:lnTo>
                  <a:lnTo>
                    <a:pt x="1970" y="2586"/>
                  </a:lnTo>
                  <a:lnTo>
                    <a:pt x="60" y="2586"/>
                  </a:lnTo>
                  <a:lnTo>
                    <a:pt x="47" y="2543"/>
                  </a:lnTo>
                  <a:lnTo>
                    <a:pt x="27" y="2468"/>
                  </a:lnTo>
                  <a:lnTo>
                    <a:pt x="12" y="2392"/>
                  </a:lnTo>
                  <a:lnTo>
                    <a:pt x="3" y="2314"/>
                  </a:lnTo>
                  <a:lnTo>
                    <a:pt x="0" y="2237"/>
                  </a:lnTo>
                  <a:lnTo>
                    <a:pt x="4" y="2153"/>
                  </a:lnTo>
                  <a:lnTo>
                    <a:pt x="13" y="2070"/>
                  </a:lnTo>
                  <a:lnTo>
                    <a:pt x="29" y="1989"/>
                  </a:lnTo>
                  <a:lnTo>
                    <a:pt x="52" y="1912"/>
                  </a:lnTo>
                  <a:lnTo>
                    <a:pt x="82" y="1835"/>
                  </a:lnTo>
                  <a:lnTo>
                    <a:pt x="117" y="1763"/>
                  </a:lnTo>
                  <a:lnTo>
                    <a:pt x="157" y="1693"/>
                  </a:lnTo>
                  <a:lnTo>
                    <a:pt x="202" y="1627"/>
                  </a:lnTo>
                  <a:lnTo>
                    <a:pt x="255" y="1564"/>
                  </a:lnTo>
                  <a:lnTo>
                    <a:pt x="311" y="1505"/>
                  </a:lnTo>
                  <a:lnTo>
                    <a:pt x="371" y="1452"/>
                  </a:lnTo>
                  <a:lnTo>
                    <a:pt x="438" y="1402"/>
                  </a:lnTo>
                  <a:lnTo>
                    <a:pt x="508" y="1358"/>
                  </a:lnTo>
                  <a:lnTo>
                    <a:pt x="477" y="1300"/>
                  </a:lnTo>
                  <a:lnTo>
                    <a:pt x="453" y="1240"/>
                  </a:lnTo>
                  <a:lnTo>
                    <a:pt x="434" y="1177"/>
                  </a:lnTo>
                  <a:lnTo>
                    <a:pt x="423" y="1112"/>
                  </a:lnTo>
                  <a:lnTo>
                    <a:pt x="421" y="1047"/>
                  </a:lnTo>
                  <a:lnTo>
                    <a:pt x="423" y="985"/>
                  </a:lnTo>
                  <a:lnTo>
                    <a:pt x="433" y="925"/>
                  </a:lnTo>
                  <a:lnTo>
                    <a:pt x="449" y="866"/>
                  </a:lnTo>
                  <a:lnTo>
                    <a:pt x="469" y="809"/>
                  </a:lnTo>
                  <a:lnTo>
                    <a:pt x="496" y="756"/>
                  </a:lnTo>
                  <a:lnTo>
                    <a:pt x="528" y="705"/>
                  </a:lnTo>
                  <a:lnTo>
                    <a:pt x="565" y="657"/>
                  </a:lnTo>
                  <a:lnTo>
                    <a:pt x="608" y="614"/>
                  </a:lnTo>
                  <a:lnTo>
                    <a:pt x="655" y="573"/>
                  </a:lnTo>
                  <a:lnTo>
                    <a:pt x="638" y="532"/>
                  </a:lnTo>
                  <a:lnTo>
                    <a:pt x="626" y="490"/>
                  </a:lnTo>
                  <a:lnTo>
                    <a:pt x="618" y="446"/>
                  </a:lnTo>
                  <a:lnTo>
                    <a:pt x="615" y="400"/>
                  </a:lnTo>
                  <a:lnTo>
                    <a:pt x="619" y="345"/>
                  </a:lnTo>
                  <a:lnTo>
                    <a:pt x="630" y="295"/>
                  </a:lnTo>
                  <a:lnTo>
                    <a:pt x="647" y="245"/>
                  </a:lnTo>
                  <a:lnTo>
                    <a:pt x="670" y="198"/>
                  </a:lnTo>
                  <a:lnTo>
                    <a:pt x="698" y="156"/>
                  </a:lnTo>
                  <a:lnTo>
                    <a:pt x="733" y="118"/>
                  </a:lnTo>
                  <a:lnTo>
                    <a:pt x="770" y="84"/>
                  </a:lnTo>
                  <a:lnTo>
                    <a:pt x="813" y="55"/>
                  </a:lnTo>
                  <a:lnTo>
                    <a:pt x="859" y="32"/>
                  </a:lnTo>
                  <a:lnTo>
                    <a:pt x="908" y="14"/>
                  </a:lnTo>
                  <a:lnTo>
                    <a:pt x="961" y="4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9"/>
            <p:cNvSpPr>
              <a:spLocks noEditPoints="1"/>
            </p:cNvSpPr>
            <p:nvPr/>
          </p:nvSpPr>
          <p:spPr bwMode="auto">
            <a:xfrm>
              <a:off x="6237120" y="4493534"/>
              <a:ext cx="775422" cy="841333"/>
            </a:xfrm>
            <a:custGeom>
              <a:avLst/>
              <a:gdLst>
                <a:gd name="T0" fmla="*/ 870 w 3047"/>
                <a:gd name="T1" fmla="*/ 2993 h 3306"/>
                <a:gd name="T2" fmla="*/ 668 w 3047"/>
                <a:gd name="T3" fmla="*/ 3096 h 3306"/>
                <a:gd name="T4" fmla="*/ 1390 w 3047"/>
                <a:gd name="T5" fmla="*/ 3176 h 3306"/>
                <a:gd name="T6" fmla="*/ 2263 w 3047"/>
                <a:gd name="T7" fmla="*/ 3113 h 3306"/>
                <a:gd name="T8" fmla="*/ 2241 w 3047"/>
                <a:gd name="T9" fmla="*/ 3000 h 3306"/>
                <a:gd name="T10" fmla="*/ 1505 w 3047"/>
                <a:gd name="T11" fmla="*/ 2954 h 3306"/>
                <a:gd name="T12" fmla="*/ 814 w 3047"/>
                <a:gd name="T13" fmla="*/ 2635 h 3306"/>
                <a:gd name="T14" fmla="*/ 680 w 3047"/>
                <a:gd name="T15" fmla="*/ 2895 h 3306"/>
                <a:gd name="T16" fmla="*/ 1400 w 3047"/>
                <a:gd name="T17" fmla="*/ 2821 h 3306"/>
                <a:gd name="T18" fmla="*/ 1996 w 3047"/>
                <a:gd name="T19" fmla="*/ 2839 h 3306"/>
                <a:gd name="T20" fmla="*/ 2401 w 3047"/>
                <a:gd name="T21" fmla="*/ 2722 h 3306"/>
                <a:gd name="T22" fmla="*/ 621 w 3047"/>
                <a:gd name="T23" fmla="*/ 1119 h 3306"/>
                <a:gd name="T24" fmla="*/ 230 w 3047"/>
                <a:gd name="T25" fmla="*/ 1300 h 3306"/>
                <a:gd name="T26" fmla="*/ 166 w 3047"/>
                <a:gd name="T27" fmla="*/ 1829 h 3306"/>
                <a:gd name="T28" fmla="*/ 469 w 3047"/>
                <a:gd name="T29" fmla="*/ 2271 h 3306"/>
                <a:gd name="T30" fmla="*/ 757 w 3047"/>
                <a:gd name="T31" fmla="*/ 2514 h 3306"/>
                <a:gd name="T32" fmla="*/ 1437 w 3047"/>
                <a:gd name="T33" fmla="*/ 2395 h 3306"/>
                <a:gd name="T34" fmla="*/ 1318 w 3047"/>
                <a:gd name="T35" fmla="*/ 1679 h 3306"/>
                <a:gd name="T36" fmla="*/ 958 w 3047"/>
                <a:gd name="T37" fmla="*/ 1239 h 3306"/>
                <a:gd name="T38" fmla="*/ 2432 w 3047"/>
                <a:gd name="T39" fmla="*/ 1117 h 3306"/>
                <a:gd name="T40" fmla="*/ 2006 w 3047"/>
                <a:gd name="T41" fmla="*/ 1259 h 3306"/>
                <a:gd name="T42" fmla="*/ 1673 w 3047"/>
                <a:gd name="T43" fmla="*/ 1745 h 3306"/>
                <a:gd name="T44" fmla="*/ 1569 w 3047"/>
                <a:gd name="T45" fmla="*/ 2286 h 3306"/>
                <a:gd name="T46" fmla="*/ 2422 w 3047"/>
                <a:gd name="T47" fmla="*/ 2543 h 3306"/>
                <a:gd name="T48" fmla="*/ 2640 w 3047"/>
                <a:gd name="T49" fmla="*/ 2201 h 3306"/>
                <a:gd name="T50" fmla="*/ 2892 w 3047"/>
                <a:gd name="T51" fmla="*/ 1726 h 3306"/>
                <a:gd name="T52" fmla="*/ 2785 w 3047"/>
                <a:gd name="T53" fmla="*/ 1243 h 3306"/>
                <a:gd name="T54" fmla="*/ 2459 w 3047"/>
                <a:gd name="T55" fmla="*/ 1117 h 3306"/>
                <a:gd name="T56" fmla="*/ 1406 w 3047"/>
                <a:gd name="T57" fmla="*/ 879 h 3306"/>
                <a:gd name="T58" fmla="*/ 1217 w 3047"/>
                <a:gd name="T59" fmla="*/ 1185 h 3306"/>
                <a:gd name="T60" fmla="*/ 1447 w 3047"/>
                <a:gd name="T61" fmla="*/ 1648 h 3306"/>
                <a:gd name="T62" fmla="*/ 1743 w 3047"/>
                <a:gd name="T63" fmla="*/ 1343 h 3306"/>
                <a:gd name="T64" fmla="*/ 1717 w 3047"/>
                <a:gd name="T65" fmla="*/ 932 h 3306"/>
                <a:gd name="T66" fmla="*/ 1568 w 3047"/>
                <a:gd name="T67" fmla="*/ 33 h 3306"/>
                <a:gd name="T68" fmla="*/ 1930 w 3047"/>
                <a:gd name="T69" fmla="*/ 407 h 3306"/>
                <a:gd name="T70" fmla="*/ 1583 w 3047"/>
                <a:gd name="T71" fmla="*/ 737 h 3306"/>
                <a:gd name="T72" fmla="*/ 1916 w 3047"/>
                <a:gd name="T73" fmla="*/ 1004 h 3306"/>
                <a:gd name="T74" fmla="*/ 2292 w 3047"/>
                <a:gd name="T75" fmla="*/ 1002 h 3306"/>
                <a:gd name="T76" fmla="*/ 2533 w 3047"/>
                <a:gd name="T77" fmla="*/ 994 h 3306"/>
                <a:gd name="T78" fmla="*/ 2896 w 3047"/>
                <a:gd name="T79" fmla="*/ 1173 h 3306"/>
                <a:gd name="T80" fmla="*/ 3028 w 3047"/>
                <a:gd name="T81" fmla="*/ 1710 h 3306"/>
                <a:gd name="T82" fmla="*/ 2779 w 3047"/>
                <a:gd name="T83" fmla="*/ 2228 h 3306"/>
                <a:gd name="T84" fmla="*/ 2565 w 3047"/>
                <a:gd name="T85" fmla="*/ 2539 h 3306"/>
                <a:gd name="T86" fmla="*/ 2565 w 3047"/>
                <a:gd name="T87" fmla="*/ 2915 h 3306"/>
                <a:gd name="T88" fmla="*/ 2600 w 3047"/>
                <a:gd name="T89" fmla="*/ 3104 h 3306"/>
                <a:gd name="T90" fmla="*/ 2198 w 3047"/>
                <a:gd name="T91" fmla="*/ 3252 h 3306"/>
                <a:gd name="T92" fmla="*/ 1624 w 3047"/>
                <a:gd name="T93" fmla="*/ 3304 h 3306"/>
                <a:gd name="T94" fmla="*/ 1159 w 3047"/>
                <a:gd name="T95" fmla="*/ 3294 h 3306"/>
                <a:gd name="T96" fmla="*/ 588 w 3047"/>
                <a:gd name="T97" fmla="*/ 3205 h 3306"/>
                <a:gd name="T98" fmla="*/ 432 w 3047"/>
                <a:gd name="T99" fmla="*/ 3090 h 3306"/>
                <a:gd name="T100" fmla="*/ 537 w 3047"/>
                <a:gd name="T101" fmla="*/ 2627 h 3306"/>
                <a:gd name="T102" fmla="*/ 335 w 3047"/>
                <a:gd name="T103" fmla="*/ 2316 h 3306"/>
                <a:gd name="T104" fmla="*/ 35 w 3047"/>
                <a:gd name="T105" fmla="*/ 1845 h 3306"/>
                <a:gd name="T106" fmla="*/ 101 w 3047"/>
                <a:gd name="T107" fmla="*/ 1255 h 3306"/>
                <a:gd name="T108" fmla="*/ 514 w 3047"/>
                <a:gd name="T109" fmla="*/ 996 h 3306"/>
                <a:gd name="T110" fmla="*/ 1018 w 3047"/>
                <a:gd name="T111" fmla="*/ 1127 h 3306"/>
                <a:gd name="T112" fmla="*/ 1235 w 3047"/>
                <a:gd name="T113" fmla="*/ 833 h 3306"/>
                <a:gd name="T114" fmla="*/ 1104 w 3047"/>
                <a:gd name="T115" fmla="*/ 498 h 3306"/>
                <a:gd name="T116" fmla="*/ 1151 w 3047"/>
                <a:gd name="T117" fmla="*/ 35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47" h="3306">
                  <a:moveTo>
                    <a:pt x="1505" y="2954"/>
                  </a:moveTo>
                  <a:lnTo>
                    <a:pt x="1351" y="2956"/>
                  </a:lnTo>
                  <a:lnTo>
                    <a:pt x="1205" y="2962"/>
                  </a:lnTo>
                  <a:lnTo>
                    <a:pt x="1067" y="2969"/>
                  </a:lnTo>
                  <a:lnTo>
                    <a:pt x="939" y="2983"/>
                  </a:lnTo>
                  <a:lnTo>
                    <a:pt x="923" y="2985"/>
                  </a:lnTo>
                  <a:lnTo>
                    <a:pt x="902" y="2989"/>
                  </a:lnTo>
                  <a:lnTo>
                    <a:pt x="870" y="2993"/>
                  </a:lnTo>
                  <a:lnTo>
                    <a:pt x="831" y="3000"/>
                  </a:lnTo>
                  <a:lnTo>
                    <a:pt x="787" y="3010"/>
                  </a:lnTo>
                  <a:lnTo>
                    <a:pt x="738" y="3022"/>
                  </a:lnTo>
                  <a:lnTo>
                    <a:pt x="687" y="3036"/>
                  </a:lnTo>
                  <a:lnTo>
                    <a:pt x="637" y="3051"/>
                  </a:lnTo>
                  <a:lnTo>
                    <a:pt x="590" y="3069"/>
                  </a:lnTo>
                  <a:lnTo>
                    <a:pt x="623" y="3082"/>
                  </a:lnTo>
                  <a:lnTo>
                    <a:pt x="668" y="3096"/>
                  </a:lnTo>
                  <a:lnTo>
                    <a:pt x="722" y="3108"/>
                  </a:lnTo>
                  <a:lnTo>
                    <a:pt x="787" y="3121"/>
                  </a:lnTo>
                  <a:lnTo>
                    <a:pt x="863" y="3135"/>
                  </a:lnTo>
                  <a:lnTo>
                    <a:pt x="948" y="3144"/>
                  </a:lnTo>
                  <a:lnTo>
                    <a:pt x="1044" y="3156"/>
                  </a:lnTo>
                  <a:lnTo>
                    <a:pt x="1149" y="3164"/>
                  </a:lnTo>
                  <a:lnTo>
                    <a:pt x="1266" y="3170"/>
                  </a:lnTo>
                  <a:lnTo>
                    <a:pt x="1390" y="3176"/>
                  </a:lnTo>
                  <a:lnTo>
                    <a:pt x="1527" y="3176"/>
                  </a:lnTo>
                  <a:lnTo>
                    <a:pt x="1665" y="3174"/>
                  </a:lnTo>
                  <a:lnTo>
                    <a:pt x="1793" y="3170"/>
                  </a:lnTo>
                  <a:lnTo>
                    <a:pt x="1908" y="3162"/>
                  </a:lnTo>
                  <a:lnTo>
                    <a:pt x="2013" y="3152"/>
                  </a:lnTo>
                  <a:lnTo>
                    <a:pt x="2107" y="3141"/>
                  </a:lnTo>
                  <a:lnTo>
                    <a:pt x="2191" y="3127"/>
                  </a:lnTo>
                  <a:lnTo>
                    <a:pt x="2263" y="3113"/>
                  </a:lnTo>
                  <a:lnTo>
                    <a:pt x="2323" y="3098"/>
                  </a:lnTo>
                  <a:lnTo>
                    <a:pt x="2374" y="3084"/>
                  </a:lnTo>
                  <a:lnTo>
                    <a:pt x="2415" y="3069"/>
                  </a:lnTo>
                  <a:lnTo>
                    <a:pt x="2446" y="3057"/>
                  </a:lnTo>
                  <a:lnTo>
                    <a:pt x="2409" y="3043"/>
                  </a:lnTo>
                  <a:lnTo>
                    <a:pt x="2362" y="3030"/>
                  </a:lnTo>
                  <a:lnTo>
                    <a:pt x="2306" y="3014"/>
                  </a:lnTo>
                  <a:lnTo>
                    <a:pt x="2241" y="3000"/>
                  </a:lnTo>
                  <a:lnTo>
                    <a:pt x="2187" y="2993"/>
                  </a:lnTo>
                  <a:lnTo>
                    <a:pt x="2107" y="2983"/>
                  </a:lnTo>
                  <a:lnTo>
                    <a:pt x="2019" y="2973"/>
                  </a:lnTo>
                  <a:lnTo>
                    <a:pt x="1924" y="2967"/>
                  </a:lnTo>
                  <a:lnTo>
                    <a:pt x="1825" y="2962"/>
                  </a:lnTo>
                  <a:lnTo>
                    <a:pt x="1719" y="2958"/>
                  </a:lnTo>
                  <a:lnTo>
                    <a:pt x="1612" y="2954"/>
                  </a:lnTo>
                  <a:lnTo>
                    <a:pt x="1505" y="2954"/>
                  </a:lnTo>
                  <a:close/>
                  <a:moveTo>
                    <a:pt x="1503" y="2568"/>
                  </a:moveTo>
                  <a:lnTo>
                    <a:pt x="1379" y="2570"/>
                  </a:lnTo>
                  <a:lnTo>
                    <a:pt x="1262" y="2576"/>
                  </a:lnTo>
                  <a:lnTo>
                    <a:pt x="1153" y="2584"/>
                  </a:lnTo>
                  <a:lnTo>
                    <a:pt x="1053" y="2596"/>
                  </a:lnTo>
                  <a:lnTo>
                    <a:pt x="964" y="2607"/>
                  </a:lnTo>
                  <a:lnTo>
                    <a:pt x="884" y="2621"/>
                  </a:lnTo>
                  <a:lnTo>
                    <a:pt x="814" y="2635"/>
                  </a:lnTo>
                  <a:lnTo>
                    <a:pt x="754" y="2646"/>
                  </a:lnTo>
                  <a:lnTo>
                    <a:pt x="705" y="2660"/>
                  </a:lnTo>
                  <a:lnTo>
                    <a:pt x="666" y="2670"/>
                  </a:lnTo>
                  <a:lnTo>
                    <a:pt x="662" y="2697"/>
                  </a:lnTo>
                  <a:lnTo>
                    <a:pt x="658" y="2718"/>
                  </a:lnTo>
                  <a:lnTo>
                    <a:pt x="654" y="2732"/>
                  </a:lnTo>
                  <a:lnTo>
                    <a:pt x="604" y="2917"/>
                  </a:lnTo>
                  <a:lnTo>
                    <a:pt x="680" y="2895"/>
                  </a:lnTo>
                  <a:lnTo>
                    <a:pt x="763" y="2876"/>
                  </a:lnTo>
                  <a:lnTo>
                    <a:pt x="855" y="2862"/>
                  </a:lnTo>
                  <a:lnTo>
                    <a:pt x="950" y="2849"/>
                  </a:lnTo>
                  <a:lnTo>
                    <a:pt x="1046" y="2841"/>
                  </a:lnTo>
                  <a:lnTo>
                    <a:pt x="1141" y="2833"/>
                  </a:lnTo>
                  <a:lnTo>
                    <a:pt x="1235" y="2827"/>
                  </a:lnTo>
                  <a:lnTo>
                    <a:pt x="1320" y="2825"/>
                  </a:lnTo>
                  <a:lnTo>
                    <a:pt x="1400" y="2821"/>
                  </a:lnTo>
                  <a:lnTo>
                    <a:pt x="1470" y="2821"/>
                  </a:lnTo>
                  <a:lnTo>
                    <a:pt x="1527" y="2821"/>
                  </a:lnTo>
                  <a:lnTo>
                    <a:pt x="1583" y="2821"/>
                  </a:lnTo>
                  <a:lnTo>
                    <a:pt x="1649" y="2821"/>
                  </a:lnTo>
                  <a:lnTo>
                    <a:pt x="1727" y="2823"/>
                  </a:lnTo>
                  <a:lnTo>
                    <a:pt x="1811" y="2827"/>
                  </a:lnTo>
                  <a:lnTo>
                    <a:pt x="1902" y="2833"/>
                  </a:lnTo>
                  <a:lnTo>
                    <a:pt x="1996" y="2839"/>
                  </a:lnTo>
                  <a:lnTo>
                    <a:pt x="2089" y="2849"/>
                  </a:lnTo>
                  <a:lnTo>
                    <a:pt x="2183" y="2860"/>
                  </a:lnTo>
                  <a:lnTo>
                    <a:pt x="2272" y="2874"/>
                  </a:lnTo>
                  <a:lnTo>
                    <a:pt x="2356" y="2892"/>
                  </a:lnTo>
                  <a:lnTo>
                    <a:pt x="2434" y="2911"/>
                  </a:lnTo>
                  <a:lnTo>
                    <a:pt x="2422" y="2851"/>
                  </a:lnTo>
                  <a:lnTo>
                    <a:pt x="2409" y="2779"/>
                  </a:lnTo>
                  <a:lnTo>
                    <a:pt x="2401" y="2722"/>
                  </a:lnTo>
                  <a:lnTo>
                    <a:pt x="2399" y="2672"/>
                  </a:lnTo>
                  <a:lnTo>
                    <a:pt x="2234" y="2637"/>
                  </a:lnTo>
                  <a:lnTo>
                    <a:pt x="2076" y="2611"/>
                  </a:lnTo>
                  <a:lnTo>
                    <a:pt x="1922" y="2592"/>
                  </a:lnTo>
                  <a:lnTo>
                    <a:pt x="1776" y="2578"/>
                  </a:lnTo>
                  <a:lnTo>
                    <a:pt x="1636" y="2572"/>
                  </a:lnTo>
                  <a:lnTo>
                    <a:pt x="1503" y="2568"/>
                  </a:lnTo>
                  <a:close/>
                  <a:moveTo>
                    <a:pt x="621" y="1119"/>
                  </a:moveTo>
                  <a:lnTo>
                    <a:pt x="567" y="1119"/>
                  </a:lnTo>
                  <a:lnTo>
                    <a:pt x="512" y="1127"/>
                  </a:lnTo>
                  <a:lnTo>
                    <a:pt x="460" y="1140"/>
                  </a:lnTo>
                  <a:lnTo>
                    <a:pt x="407" y="1160"/>
                  </a:lnTo>
                  <a:lnTo>
                    <a:pt x="358" y="1185"/>
                  </a:lnTo>
                  <a:lnTo>
                    <a:pt x="312" y="1218"/>
                  </a:lnTo>
                  <a:lnTo>
                    <a:pt x="269" y="1255"/>
                  </a:lnTo>
                  <a:lnTo>
                    <a:pt x="230" y="1300"/>
                  </a:lnTo>
                  <a:lnTo>
                    <a:pt x="197" y="1348"/>
                  </a:lnTo>
                  <a:lnTo>
                    <a:pt x="169" y="1405"/>
                  </a:lnTo>
                  <a:lnTo>
                    <a:pt x="148" y="1465"/>
                  </a:lnTo>
                  <a:lnTo>
                    <a:pt x="134" y="1533"/>
                  </a:lnTo>
                  <a:lnTo>
                    <a:pt x="129" y="1605"/>
                  </a:lnTo>
                  <a:lnTo>
                    <a:pt x="132" y="1683"/>
                  </a:lnTo>
                  <a:lnTo>
                    <a:pt x="144" y="1759"/>
                  </a:lnTo>
                  <a:lnTo>
                    <a:pt x="166" y="1829"/>
                  </a:lnTo>
                  <a:lnTo>
                    <a:pt x="191" y="1895"/>
                  </a:lnTo>
                  <a:lnTo>
                    <a:pt x="222" y="1959"/>
                  </a:lnTo>
                  <a:lnTo>
                    <a:pt x="259" y="2018"/>
                  </a:lnTo>
                  <a:lnTo>
                    <a:pt x="298" y="2074"/>
                  </a:lnTo>
                  <a:lnTo>
                    <a:pt x="341" y="2127"/>
                  </a:lnTo>
                  <a:lnTo>
                    <a:pt x="384" y="2177"/>
                  </a:lnTo>
                  <a:lnTo>
                    <a:pt x="428" y="2224"/>
                  </a:lnTo>
                  <a:lnTo>
                    <a:pt x="469" y="2271"/>
                  </a:lnTo>
                  <a:lnTo>
                    <a:pt x="506" y="2310"/>
                  </a:lnTo>
                  <a:lnTo>
                    <a:pt x="541" y="2347"/>
                  </a:lnTo>
                  <a:lnTo>
                    <a:pt x="582" y="2397"/>
                  </a:lnTo>
                  <a:lnTo>
                    <a:pt x="613" y="2446"/>
                  </a:lnTo>
                  <a:lnTo>
                    <a:pt x="637" y="2495"/>
                  </a:lnTo>
                  <a:lnTo>
                    <a:pt x="652" y="2539"/>
                  </a:lnTo>
                  <a:lnTo>
                    <a:pt x="699" y="2526"/>
                  </a:lnTo>
                  <a:lnTo>
                    <a:pt x="757" y="2514"/>
                  </a:lnTo>
                  <a:lnTo>
                    <a:pt x="826" y="2498"/>
                  </a:lnTo>
                  <a:lnTo>
                    <a:pt x="904" y="2485"/>
                  </a:lnTo>
                  <a:lnTo>
                    <a:pt x="991" y="2471"/>
                  </a:lnTo>
                  <a:lnTo>
                    <a:pt x="1089" y="2460"/>
                  </a:lnTo>
                  <a:lnTo>
                    <a:pt x="1196" y="2450"/>
                  </a:lnTo>
                  <a:lnTo>
                    <a:pt x="1312" y="2442"/>
                  </a:lnTo>
                  <a:lnTo>
                    <a:pt x="1437" y="2438"/>
                  </a:lnTo>
                  <a:lnTo>
                    <a:pt x="1437" y="2395"/>
                  </a:lnTo>
                  <a:lnTo>
                    <a:pt x="1439" y="2343"/>
                  </a:lnTo>
                  <a:lnTo>
                    <a:pt x="1441" y="2279"/>
                  </a:lnTo>
                  <a:lnTo>
                    <a:pt x="1435" y="2160"/>
                  </a:lnTo>
                  <a:lnTo>
                    <a:pt x="1421" y="2049"/>
                  </a:lnTo>
                  <a:lnTo>
                    <a:pt x="1404" y="1946"/>
                  </a:lnTo>
                  <a:lnTo>
                    <a:pt x="1381" y="1850"/>
                  </a:lnTo>
                  <a:lnTo>
                    <a:pt x="1351" y="1761"/>
                  </a:lnTo>
                  <a:lnTo>
                    <a:pt x="1318" y="1679"/>
                  </a:lnTo>
                  <a:lnTo>
                    <a:pt x="1281" y="1603"/>
                  </a:lnTo>
                  <a:lnTo>
                    <a:pt x="1242" y="1533"/>
                  </a:lnTo>
                  <a:lnTo>
                    <a:pt x="1200" y="1471"/>
                  </a:lnTo>
                  <a:lnTo>
                    <a:pt x="1153" y="1413"/>
                  </a:lnTo>
                  <a:lnTo>
                    <a:pt x="1106" y="1362"/>
                  </a:lnTo>
                  <a:lnTo>
                    <a:pt x="1057" y="1315"/>
                  </a:lnTo>
                  <a:lnTo>
                    <a:pt x="1007" y="1274"/>
                  </a:lnTo>
                  <a:lnTo>
                    <a:pt x="958" y="1239"/>
                  </a:lnTo>
                  <a:lnTo>
                    <a:pt x="907" y="1208"/>
                  </a:lnTo>
                  <a:lnTo>
                    <a:pt x="857" y="1183"/>
                  </a:lnTo>
                  <a:lnTo>
                    <a:pt x="808" y="1162"/>
                  </a:lnTo>
                  <a:lnTo>
                    <a:pt x="761" y="1146"/>
                  </a:lnTo>
                  <a:lnTo>
                    <a:pt x="717" y="1132"/>
                  </a:lnTo>
                  <a:lnTo>
                    <a:pt x="674" y="1125"/>
                  </a:lnTo>
                  <a:lnTo>
                    <a:pt x="621" y="1119"/>
                  </a:lnTo>
                  <a:close/>
                  <a:moveTo>
                    <a:pt x="2432" y="1117"/>
                  </a:moveTo>
                  <a:lnTo>
                    <a:pt x="2413" y="1117"/>
                  </a:lnTo>
                  <a:lnTo>
                    <a:pt x="2399" y="1117"/>
                  </a:lnTo>
                  <a:lnTo>
                    <a:pt x="2393" y="1117"/>
                  </a:lnTo>
                  <a:lnTo>
                    <a:pt x="2302" y="1130"/>
                  </a:lnTo>
                  <a:lnTo>
                    <a:pt x="2220" y="1152"/>
                  </a:lnTo>
                  <a:lnTo>
                    <a:pt x="2142" y="1181"/>
                  </a:lnTo>
                  <a:lnTo>
                    <a:pt x="2072" y="1218"/>
                  </a:lnTo>
                  <a:lnTo>
                    <a:pt x="2006" y="1259"/>
                  </a:lnTo>
                  <a:lnTo>
                    <a:pt x="1947" y="1308"/>
                  </a:lnTo>
                  <a:lnTo>
                    <a:pt x="1895" y="1360"/>
                  </a:lnTo>
                  <a:lnTo>
                    <a:pt x="1846" y="1417"/>
                  </a:lnTo>
                  <a:lnTo>
                    <a:pt x="1801" y="1477"/>
                  </a:lnTo>
                  <a:lnTo>
                    <a:pt x="1762" y="1541"/>
                  </a:lnTo>
                  <a:lnTo>
                    <a:pt x="1729" y="1607"/>
                  </a:lnTo>
                  <a:lnTo>
                    <a:pt x="1698" y="1675"/>
                  </a:lnTo>
                  <a:lnTo>
                    <a:pt x="1673" y="1745"/>
                  </a:lnTo>
                  <a:lnTo>
                    <a:pt x="1649" y="1817"/>
                  </a:lnTo>
                  <a:lnTo>
                    <a:pt x="1630" y="1887"/>
                  </a:lnTo>
                  <a:lnTo>
                    <a:pt x="1614" y="1959"/>
                  </a:lnTo>
                  <a:lnTo>
                    <a:pt x="1601" y="2029"/>
                  </a:lnTo>
                  <a:lnTo>
                    <a:pt x="1589" y="2098"/>
                  </a:lnTo>
                  <a:lnTo>
                    <a:pt x="1581" y="2164"/>
                  </a:lnTo>
                  <a:lnTo>
                    <a:pt x="1575" y="2226"/>
                  </a:lnTo>
                  <a:lnTo>
                    <a:pt x="1569" y="2286"/>
                  </a:lnTo>
                  <a:lnTo>
                    <a:pt x="1571" y="2360"/>
                  </a:lnTo>
                  <a:lnTo>
                    <a:pt x="1569" y="2438"/>
                  </a:lnTo>
                  <a:lnTo>
                    <a:pt x="1696" y="2444"/>
                  </a:lnTo>
                  <a:lnTo>
                    <a:pt x="1830" y="2452"/>
                  </a:lnTo>
                  <a:lnTo>
                    <a:pt x="1971" y="2467"/>
                  </a:lnTo>
                  <a:lnTo>
                    <a:pt x="2115" y="2487"/>
                  </a:lnTo>
                  <a:lnTo>
                    <a:pt x="2267" y="2512"/>
                  </a:lnTo>
                  <a:lnTo>
                    <a:pt x="2422" y="2543"/>
                  </a:lnTo>
                  <a:lnTo>
                    <a:pt x="2444" y="2491"/>
                  </a:lnTo>
                  <a:lnTo>
                    <a:pt x="2471" y="2444"/>
                  </a:lnTo>
                  <a:lnTo>
                    <a:pt x="2500" y="2399"/>
                  </a:lnTo>
                  <a:lnTo>
                    <a:pt x="2529" y="2356"/>
                  </a:lnTo>
                  <a:lnTo>
                    <a:pt x="2574" y="2294"/>
                  </a:lnTo>
                  <a:lnTo>
                    <a:pt x="2592" y="2271"/>
                  </a:lnTo>
                  <a:lnTo>
                    <a:pt x="2613" y="2240"/>
                  </a:lnTo>
                  <a:lnTo>
                    <a:pt x="2640" y="2201"/>
                  </a:lnTo>
                  <a:lnTo>
                    <a:pt x="2672" y="2156"/>
                  </a:lnTo>
                  <a:lnTo>
                    <a:pt x="2705" y="2105"/>
                  </a:lnTo>
                  <a:lnTo>
                    <a:pt x="2740" y="2049"/>
                  </a:lnTo>
                  <a:lnTo>
                    <a:pt x="2775" y="1991"/>
                  </a:lnTo>
                  <a:lnTo>
                    <a:pt x="2810" y="1926"/>
                  </a:lnTo>
                  <a:lnTo>
                    <a:pt x="2841" y="1862"/>
                  </a:lnTo>
                  <a:lnTo>
                    <a:pt x="2868" y="1794"/>
                  </a:lnTo>
                  <a:lnTo>
                    <a:pt x="2892" y="1726"/>
                  </a:lnTo>
                  <a:lnTo>
                    <a:pt x="2907" y="1658"/>
                  </a:lnTo>
                  <a:lnTo>
                    <a:pt x="2917" y="1590"/>
                  </a:lnTo>
                  <a:lnTo>
                    <a:pt x="2917" y="1522"/>
                  </a:lnTo>
                  <a:lnTo>
                    <a:pt x="2907" y="1455"/>
                  </a:lnTo>
                  <a:lnTo>
                    <a:pt x="2886" y="1393"/>
                  </a:lnTo>
                  <a:lnTo>
                    <a:pt x="2857" y="1335"/>
                  </a:lnTo>
                  <a:lnTo>
                    <a:pt x="2822" y="1286"/>
                  </a:lnTo>
                  <a:lnTo>
                    <a:pt x="2785" y="1243"/>
                  </a:lnTo>
                  <a:lnTo>
                    <a:pt x="2742" y="1210"/>
                  </a:lnTo>
                  <a:lnTo>
                    <a:pt x="2699" y="1183"/>
                  </a:lnTo>
                  <a:lnTo>
                    <a:pt x="2656" y="1162"/>
                  </a:lnTo>
                  <a:lnTo>
                    <a:pt x="2613" y="1144"/>
                  </a:lnTo>
                  <a:lnTo>
                    <a:pt x="2570" y="1132"/>
                  </a:lnTo>
                  <a:lnTo>
                    <a:pt x="2529" y="1125"/>
                  </a:lnTo>
                  <a:lnTo>
                    <a:pt x="2492" y="1119"/>
                  </a:lnTo>
                  <a:lnTo>
                    <a:pt x="2459" y="1117"/>
                  </a:lnTo>
                  <a:lnTo>
                    <a:pt x="2432" y="1117"/>
                  </a:lnTo>
                  <a:close/>
                  <a:moveTo>
                    <a:pt x="1515" y="862"/>
                  </a:moveTo>
                  <a:lnTo>
                    <a:pt x="1509" y="862"/>
                  </a:lnTo>
                  <a:lnTo>
                    <a:pt x="1503" y="864"/>
                  </a:lnTo>
                  <a:lnTo>
                    <a:pt x="1497" y="864"/>
                  </a:lnTo>
                  <a:lnTo>
                    <a:pt x="1492" y="862"/>
                  </a:lnTo>
                  <a:lnTo>
                    <a:pt x="1449" y="868"/>
                  </a:lnTo>
                  <a:lnTo>
                    <a:pt x="1406" y="879"/>
                  </a:lnTo>
                  <a:lnTo>
                    <a:pt x="1365" y="897"/>
                  </a:lnTo>
                  <a:lnTo>
                    <a:pt x="1328" y="924"/>
                  </a:lnTo>
                  <a:lnTo>
                    <a:pt x="1293" y="957"/>
                  </a:lnTo>
                  <a:lnTo>
                    <a:pt x="1266" y="996"/>
                  </a:lnTo>
                  <a:lnTo>
                    <a:pt x="1244" y="1043"/>
                  </a:lnTo>
                  <a:lnTo>
                    <a:pt x="1231" y="1090"/>
                  </a:lnTo>
                  <a:lnTo>
                    <a:pt x="1221" y="1138"/>
                  </a:lnTo>
                  <a:lnTo>
                    <a:pt x="1217" y="1185"/>
                  </a:lnTo>
                  <a:lnTo>
                    <a:pt x="1213" y="1228"/>
                  </a:lnTo>
                  <a:lnTo>
                    <a:pt x="1213" y="1263"/>
                  </a:lnTo>
                  <a:lnTo>
                    <a:pt x="1215" y="1290"/>
                  </a:lnTo>
                  <a:lnTo>
                    <a:pt x="1266" y="1348"/>
                  </a:lnTo>
                  <a:lnTo>
                    <a:pt x="1316" y="1415"/>
                  </a:lnTo>
                  <a:lnTo>
                    <a:pt x="1363" y="1485"/>
                  </a:lnTo>
                  <a:lnTo>
                    <a:pt x="1406" y="1564"/>
                  </a:lnTo>
                  <a:lnTo>
                    <a:pt x="1447" y="1648"/>
                  </a:lnTo>
                  <a:lnTo>
                    <a:pt x="1482" y="1741"/>
                  </a:lnTo>
                  <a:lnTo>
                    <a:pt x="1511" y="1841"/>
                  </a:lnTo>
                  <a:lnTo>
                    <a:pt x="1536" y="1755"/>
                  </a:lnTo>
                  <a:lnTo>
                    <a:pt x="1566" y="1669"/>
                  </a:lnTo>
                  <a:lnTo>
                    <a:pt x="1601" y="1584"/>
                  </a:lnTo>
                  <a:lnTo>
                    <a:pt x="1642" y="1502"/>
                  </a:lnTo>
                  <a:lnTo>
                    <a:pt x="1688" y="1420"/>
                  </a:lnTo>
                  <a:lnTo>
                    <a:pt x="1743" y="1343"/>
                  </a:lnTo>
                  <a:lnTo>
                    <a:pt x="1803" y="1271"/>
                  </a:lnTo>
                  <a:lnTo>
                    <a:pt x="1809" y="1206"/>
                  </a:lnTo>
                  <a:lnTo>
                    <a:pt x="1809" y="1146"/>
                  </a:lnTo>
                  <a:lnTo>
                    <a:pt x="1805" y="1093"/>
                  </a:lnTo>
                  <a:lnTo>
                    <a:pt x="1793" y="1047"/>
                  </a:lnTo>
                  <a:lnTo>
                    <a:pt x="1778" y="1004"/>
                  </a:lnTo>
                  <a:lnTo>
                    <a:pt x="1751" y="967"/>
                  </a:lnTo>
                  <a:lnTo>
                    <a:pt x="1717" y="932"/>
                  </a:lnTo>
                  <a:lnTo>
                    <a:pt x="1673" y="903"/>
                  </a:lnTo>
                  <a:lnTo>
                    <a:pt x="1624" y="881"/>
                  </a:lnTo>
                  <a:lnTo>
                    <a:pt x="1569" y="866"/>
                  </a:lnTo>
                  <a:lnTo>
                    <a:pt x="1515" y="862"/>
                  </a:lnTo>
                  <a:close/>
                  <a:moveTo>
                    <a:pt x="1503" y="0"/>
                  </a:moveTo>
                  <a:lnTo>
                    <a:pt x="1529" y="4"/>
                  </a:lnTo>
                  <a:lnTo>
                    <a:pt x="1550" y="15"/>
                  </a:lnTo>
                  <a:lnTo>
                    <a:pt x="1568" y="33"/>
                  </a:lnTo>
                  <a:lnTo>
                    <a:pt x="1579" y="56"/>
                  </a:lnTo>
                  <a:lnTo>
                    <a:pt x="1583" y="82"/>
                  </a:lnTo>
                  <a:lnTo>
                    <a:pt x="1583" y="352"/>
                  </a:lnTo>
                  <a:lnTo>
                    <a:pt x="1854" y="352"/>
                  </a:lnTo>
                  <a:lnTo>
                    <a:pt x="1879" y="356"/>
                  </a:lnTo>
                  <a:lnTo>
                    <a:pt x="1901" y="368"/>
                  </a:lnTo>
                  <a:lnTo>
                    <a:pt x="1918" y="385"/>
                  </a:lnTo>
                  <a:lnTo>
                    <a:pt x="1930" y="407"/>
                  </a:lnTo>
                  <a:lnTo>
                    <a:pt x="1934" y="432"/>
                  </a:lnTo>
                  <a:lnTo>
                    <a:pt x="1930" y="457"/>
                  </a:lnTo>
                  <a:lnTo>
                    <a:pt x="1918" y="481"/>
                  </a:lnTo>
                  <a:lnTo>
                    <a:pt x="1901" y="498"/>
                  </a:lnTo>
                  <a:lnTo>
                    <a:pt x="1879" y="508"/>
                  </a:lnTo>
                  <a:lnTo>
                    <a:pt x="1854" y="514"/>
                  </a:lnTo>
                  <a:lnTo>
                    <a:pt x="1583" y="514"/>
                  </a:lnTo>
                  <a:lnTo>
                    <a:pt x="1583" y="737"/>
                  </a:lnTo>
                  <a:lnTo>
                    <a:pt x="1642" y="751"/>
                  </a:lnTo>
                  <a:lnTo>
                    <a:pt x="1698" y="770"/>
                  </a:lnTo>
                  <a:lnTo>
                    <a:pt x="1751" y="800"/>
                  </a:lnTo>
                  <a:lnTo>
                    <a:pt x="1799" y="833"/>
                  </a:lnTo>
                  <a:lnTo>
                    <a:pt x="1840" y="872"/>
                  </a:lnTo>
                  <a:lnTo>
                    <a:pt x="1873" y="914"/>
                  </a:lnTo>
                  <a:lnTo>
                    <a:pt x="1899" y="957"/>
                  </a:lnTo>
                  <a:lnTo>
                    <a:pt x="1916" y="1004"/>
                  </a:lnTo>
                  <a:lnTo>
                    <a:pt x="1930" y="1051"/>
                  </a:lnTo>
                  <a:lnTo>
                    <a:pt x="1936" y="1101"/>
                  </a:lnTo>
                  <a:lnTo>
                    <a:pt x="1939" y="1150"/>
                  </a:lnTo>
                  <a:lnTo>
                    <a:pt x="2000" y="1111"/>
                  </a:lnTo>
                  <a:lnTo>
                    <a:pt x="2066" y="1076"/>
                  </a:lnTo>
                  <a:lnTo>
                    <a:pt x="2136" y="1045"/>
                  </a:lnTo>
                  <a:lnTo>
                    <a:pt x="2212" y="1020"/>
                  </a:lnTo>
                  <a:lnTo>
                    <a:pt x="2292" y="1002"/>
                  </a:lnTo>
                  <a:lnTo>
                    <a:pt x="2380" y="988"/>
                  </a:lnTo>
                  <a:lnTo>
                    <a:pt x="2380" y="988"/>
                  </a:lnTo>
                  <a:lnTo>
                    <a:pt x="2385" y="988"/>
                  </a:lnTo>
                  <a:lnTo>
                    <a:pt x="2403" y="988"/>
                  </a:lnTo>
                  <a:lnTo>
                    <a:pt x="2432" y="986"/>
                  </a:lnTo>
                  <a:lnTo>
                    <a:pt x="2461" y="988"/>
                  </a:lnTo>
                  <a:lnTo>
                    <a:pt x="2496" y="990"/>
                  </a:lnTo>
                  <a:lnTo>
                    <a:pt x="2533" y="994"/>
                  </a:lnTo>
                  <a:lnTo>
                    <a:pt x="2576" y="1002"/>
                  </a:lnTo>
                  <a:lnTo>
                    <a:pt x="2621" y="1012"/>
                  </a:lnTo>
                  <a:lnTo>
                    <a:pt x="2666" y="1025"/>
                  </a:lnTo>
                  <a:lnTo>
                    <a:pt x="2714" y="1045"/>
                  </a:lnTo>
                  <a:lnTo>
                    <a:pt x="2761" y="1068"/>
                  </a:lnTo>
                  <a:lnTo>
                    <a:pt x="2808" y="1095"/>
                  </a:lnTo>
                  <a:lnTo>
                    <a:pt x="2853" y="1130"/>
                  </a:lnTo>
                  <a:lnTo>
                    <a:pt x="2896" y="1173"/>
                  </a:lnTo>
                  <a:lnTo>
                    <a:pt x="2936" y="1222"/>
                  </a:lnTo>
                  <a:lnTo>
                    <a:pt x="2973" y="1276"/>
                  </a:lnTo>
                  <a:lnTo>
                    <a:pt x="3005" y="1341"/>
                  </a:lnTo>
                  <a:lnTo>
                    <a:pt x="3030" y="1413"/>
                  </a:lnTo>
                  <a:lnTo>
                    <a:pt x="3044" y="1487"/>
                  </a:lnTo>
                  <a:lnTo>
                    <a:pt x="3047" y="1561"/>
                  </a:lnTo>
                  <a:lnTo>
                    <a:pt x="3042" y="1636"/>
                  </a:lnTo>
                  <a:lnTo>
                    <a:pt x="3028" y="1710"/>
                  </a:lnTo>
                  <a:lnTo>
                    <a:pt x="3009" y="1784"/>
                  </a:lnTo>
                  <a:lnTo>
                    <a:pt x="2983" y="1856"/>
                  </a:lnTo>
                  <a:lnTo>
                    <a:pt x="2952" y="1926"/>
                  </a:lnTo>
                  <a:lnTo>
                    <a:pt x="2921" y="1994"/>
                  </a:lnTo>
                  <a:lnTo>
                    <a:pt x="2884" y="2059"/>
                  </a:lnTo>
                  <a:lnTo>
                    <a:pt x="2849" y="2121"/>
                  </a:lnTo>
                  <a:lnTo>
                    <a:pt x="2814" y="2177"/>
                  </a:lnTo>
                  <a:lnTo>
                    <a:pt x="2779" y="2228"/>
                  </a:lnTo>
                  <a:lnTo>
                    <a:pt x="2746" y="2275"/>
                  </a:lnTo>
                  <a:lnTo>
                    <a:pt x="2718" y="2316"/>
                  </a:lnTo>
                  <a:lnTo>
                    <a:pt x="2697" y="2343"/>
                  </a:lnTo>
                  <a:lnTo>
                    <a:pt x="2681" y="2366"/>
                  </a:lnTo>
                  <a:lnTo>
                    <a:pt x="2635" y="2432"/>
                  </a:lnTo>
                  <a:lnTo>
                    <a:pt x="2607" y="2469"/>
                  </a:lnTo>
                  <a:lnTo>
                    <a:pt x="2584" y="2504"/>
                  </a:lnTo>
                  <a:lnTo>
                    <a:pt x="2565" y="2539"/>
                  </a:lnTo>
                  <a:lnTo>
                    <a:pt x="2547" y="2574"/>
                  </a:lnTo>
                  <a:lnTo>
                    <a:pt x="2535" y="2613"/>
                  </a:lnTo>
                  <a:lnTo>
                    <a:pt x="2528" y="2656"/>
                  </a:lnTo>
                  <a:lnTo>
                    <a:pt x="2528" y="2701"/>
                  </a:lnTo>
                  <a:lnTo>
                    <a:pt x="2535" y="2753"/>
                  </a:lnTo>
                  <a:lnTo>
                    <a:pt x="2547" y="2816"/>
                  </a:lnTo>
                  <a:lnTo>
                    <a:pt x="2557" y="2868"/>
                  </a:lnTo>
                  <a:lnTo>
                    <a:pt x="2565" y="2915"/>
                  </a:lnTo>
                  <a:lnTo>
                    <a:pt x="2572" y="2952"/>
                  </a:lnTo>
                  <a:lnTo>
                    <a:pt x="2576" y="2979"/>
                  </a:lnTo>
                  <a:lnTo>
                    <a:pt x="2592" y="2995"/>
                  </a:lnTo>
                  <a:lnTo>
                    <a:pt x="2602" y="3014"/>
                  </a:lnTo>
                  <a:lnTo>
                    <a:pt x="2605" y="3036"/>
                  </a:lnTo>
                  <a:lnTo>
                    <a:pt x="2607" y="3055"/>
                  </a:lnTo>
                  <a:lnTo>
                    <a:pt x="2607" y="3076"/>
                  </a:lnTo>
                  <a:lnTo>
                    <a:pt x="2600" y="3104"/>
                  </a:lnTo>
                  <a:lnTo>
                    <a:pt x="2580" y="3127"/>
                  </a:lnTo>
                  <a:lnTo>
                    <a:pt x="2549" y="3150"/>
                  </a:lnTo>
                  <a:lnTo>
                    <a:pt x="2508" y="3172"/>
                  </a:lnTo>
                  <a:lnTo>
                    <a:pt x="2457" y="3191"/>
                  </a:lnTo>
                  <a:lnTo>
                    <a:pt x="2401" y="3209"/>
                  </a:lnTo>
                  <a:lnTo>
                    <a:pt x="2339" y="3224"/>
                  </a:lnTo>
                  <a:lnTo>
                    <a:pt x="2271" y="3238"/>
                  </a:lnTo>
                  <a:lnTo>
                    <a:pt x="2198" y="3252"/>
                  </a:lnTo>
                  <a:lnTo>
                    <a:pt x="2123" y="3263"/>
                  </a:lnTo>
                  <a:lnTo>
                    <a:pt x="2047" y="3273"/>
                  </a:lnTo>
                  <a:lnTo>
                    <a:pt x="1971" y="3281"/>
                  </a:lnTo>
                  <a:lnTo>
                    <a:pt x="1895" y="3287"/>
                  </a:lnTo>
                  <a:lnTo>
                    <a:pt x="1821" y="3292"/>
                  </a:lnTo>
                  <a:lnTo>
                    <a:pt x="1751" y="3298"/>
                  </a:lnTo>
                  <a:lnTo>
                    <a:pt x="1684" y="3302"/>
                  </a:lnTo>
                  <a:lnTo>
                    <a:pt x="1624" y="3304"/>
                  </a:lnTo>
                  <a:lnTo>
                    <a:pt x="1571" y="3304"/>
                  </a:lnTo>
                  <a:lnTo>
                    <a:pt x="1527" y="3306"/>
                  </a:lnTo>
                  <a:lnTo>
                    <a:pt x="1482" y="3306"/>
                  </a:lnTo>
                  <a:lnTo>
                    <a:pt x="1429" y="3304"/>
                  </a:lnTo>
                  <a:lnTo>
                    <a:pt x="1369" y="3304"/>
                  </a:lnTo>
                  <a:lnTo>
                    <a:pt x="1303" y="3302"/>
                  </a:lnTo>
                  <a:lnTo>
                    <a:pt x="1233" y="3298"/>
                  </a:lnTo>
                  <a:lnTo>
                    <a:pt x="1159" y="3294"/>
                  </a:lnTo>
                  <a:lnTo>
                    <a:pt x="1083" y="3288"/>
                  </a:lnTo>
                  <a:lnTo>
                    <a:pt x="1007" y="3283"/>
                  </a:lnTo>
                  <a:lnTo>
                    <a:pt x="929" y="3275"/>
                  </a:lnTo>
                  <a:lnTo>
                    <a:pt x="853" y="3265"/>
                  </a:lnTo>
                  <a:lnTo>
                    <a:pt x="781" y="3253"/>
                  </a:lnTo>
                  <a:lnTo>
                    <a:pt x="711" y="3240"/>
                  </a:lnTo>
                  <a:lnTo>
                    <a:pt x="646" y="3222"/>
                  </a:lnTo>
                  <a:lnTo>
                    <a:pt x="588" y="3205"/>
                  </a:lnTo>
                  <a:lnTo>
                    <a:pt x="537" y="3183"/>
                  </a:lnTo>
                  <a:lnTo>
                    <a:pt x="495" y="3160"/>
                  </a:lnTo>
                  <a:lnTo>
                    <a:pt x="461" y="3135"/>
                  </a:lnTo>
                  <a:lnTo>
                    <a:pt x="460" y="3133"/>
                  </a:lnTo>
                  <a:lnTo>
                    <a:pt x="454" y="3129"/>
                  </a:lnTo>
                  <a:lnTo>
                    <a:pt x="446" y="3121"/>
                  </a:lnTo>
                  <a:lnTo>
                    <a:pt x="438" y="3109"/>
                  </a:lnTo>
                  <a:lnTo>
                    <a:pt x="432" y="3090"/>
                  </a:lnTo>
                  <a:lnTo>
                    <a:pt x="428" y="3063"/>
                  </a:lnTo>
                  <a:lnTo>
                    <a:pt x="432" y="3039"/>
                  </a:lnTo>
                  <a:lnTo>
                    <a:pt x="442" y="3016"/>
                  </a:lnTo>
                  <a:lnTo>
                    <a:pt x="534" y="2687"/>
                  </a:lnTo>
                  <a:lnTo>
                    <a:pt x="534" y="2683"/>
                  </a:lnTo>
                  <a:lnTo>
                    <a:pt x="537" y="2670"/>
                  </a:lnTo>
                  <a:lnTo>
                    <a:pt x="539" y="2652"/>
                  </a:lnTo>
                  <a:lnTo>
                    <a:pt x="537" y="2627"/>
                  </a:lnTo>
                  <a:lnTo>
                    <a:pt x="534" y="2596"/>
                  </a:lnTo>
                  <a:lnTo>
                    <a:pt x="524" y="2561"/>
                  </a:lnTo>
                  <a:lnTo>
                    <a:pt x="506" y="2522"/>
                  </a:lnTo>
                  <a:lnTo>
                    <a:pt x="481" y="2479"/>
                  </a:lnTo>
                  <a:lnTo>
                    <a:pt x="444" y="2432"/>
                  </a:lnTo>
                  <a:lnTo>
                    <a:pt x="411" y="2397"/>
                  </a:lnTo>
                  <a:lnTo>
                    <a:pt x="376" y="2358"/>
                  </a:lnTo>
                  <a:lnTo>
                    <a:pt x="335" y="2316"/>
                  </a:lnTo>
                  <a:lnTo>
                    <a:pt x="292" y="2269"/>
                  </a:lnTo>
                  <a:lnTo>
                    <a:pt x="249" y="2218"/>
                  </a:lnTo>
                  <a:lnTo>
                    <a:pt x="206" y="2166"/>
                  </a:lnTo>
                  <a:lnTo>
                    <a:pt x="166" y="2109"/>
                  </a:lnTo>
                  <a:lnTo>
                    <a:pt x="127" y="2049"/>
                  </a:lnTo>
                  <a:lnTo>
                    <a:pt x="92" y="1985"/>
                  </a:lnTo>
                  <a:lnTo>
                    <a:pt x="60" y="1917"/>
                  </a:lnTo>
                  <a:lnTo>
                    <a:pt x="35" y="1845"/>
                  </a:lnTo>
                  <a:lnTo>
                    <a:pt x="16" y="1769"/>
                  </a:lnTo>
                  <a:lnTo>
                    <a:pt x="4" y="1689"/>
                  </a:lnTo>
                  <a:lnTo>
                    <a:pt x="0" y="1603"/>
                  </a:lnTo>
                  <a:lnTo>
                    <a:pt x="6" y="1522"/>
                  </a:lnTo>
                  <a:lnTo>
                    <a:pt x="19" y="1448"/>
                  </a:lnTo>
                  <a:lnTo>
                    <a:pt x="39" y="1378"/>
                  </a:lnTo>
                  <a:lnTo>
                    <a:pt x="68" y="1313"/>
                  </a:lnTo>
                  <a:lnTo>
                    <a:pt x="101" y="1255"/>
                  </a:lnTo>
                  <a:lnTo>
                    <a:pt x="140" y="1202"/>
                  </a:lnTo>
                  <a:lnTo>
                    <a:pt x="185" y="1156"/>
                  </a:lnTo>
                  <a:lnTo>
                    <a:pt x="232" y="1115"/>
                  </a:lnTo>
                  <a:lnTo>
                    <a:pt x="284" y="1080"/>
                  </a:lnTo>
                  <a:lnTo>
                    <a:pt x="339" y="1049"/>
                  </a:lnTo>
                  <a:lnTo>
                    <a:pt x="397" y="1025"/>
                  </a:lnTo>
                  <a:lnTo>
                    <a:pt x="456" y="1008"/>
                  </a:lnTo>
                  <a:lnTo>
                    <a:pt x="514" y="996"/>
                  </a:lnTo>
                  <a:lnTo>
                    <a:pt x="574" y="990"/>
                  </a:lnTo>
                  <a:lnTo>
                    <a:pt x="635" y="990"/>
                  </a:lnTo>
                  <a:lnTo>
                    <a:pt x="695" y="996"/>
                  </a:lnTo>
                  <a:lnTo>
                    <a:pt x="754" y="1010"/>
                  </a:lnTo>
                  <a:lnTo>
                    <a:pt x="816" y="1027"/>
                  </a:lnTo>
                  <a:lnTo>
                    <a:pt x="882" y="1053"/>
                  </a:lnTo>
                  <a:lnTo>
                    <a:pt x="950" y="1086"/>
                  </a:lnTo>
                  <a:lnTo>
                    <a:pt x="1018" y="1127"/>
                  </a:lnTo>
                  <a:lnTo>
                    <a:pt x="1089" y="1175"/>
                  </a:lnTo>
                  <a:lnTo>
                    <a:pt x="1092" y="1125"/>
                  </a:lnTo>
                  <a:lnTo>
                    <a:pt x="1102" y="1074"/>
                  </a:lnTo>
                  <a:lnTo>
                    <a:pt x="1116" y="1021"/>
                  </a:lnTo>
                  <a:lnTo>
                    <a:pt x="1135" y="969"/>
                  </a:lnTo>
                  <a:lnTo>
                    <a:pt x="1163" y="918"/>
                  </a:lnTo>
                  <a:lnTo>
                    <a:pt x="1196" y="874"/>
                  </a:lnTo>
                  <a:lnTo>
                    <a:pt x="1235" y="833"/>
                  </a:lnTo>
                  <a:lnTo>
                    <a:pt x="1277" y="798"/>
                  </a:lnTo>
                  <a:lnTo>
                    <a:pt x="1324" y="772"/>
                  </a:lnTo>
                  <a:lnTo>
                    <a:pt x="1373" y="753"/>
                  </a:lnTo>
                  <a:lnTo>
                    <a:pt x="1421" y="739"/>
                  </a:lnTo>
                  <a:lnTo>
                    <a:pt x="1421" y="514"/>
                  </a:lnTo>
                  <a:lnTo>
                    <a:pt x="1151" y="514"/>
                  </a:lnTo>
                  <a:lnTo>
                    <a:pt x="1126" y="508"/>
                  </a:lnTo>
                  <a:lnTo>
                    <a:pt x="1104" y="498"/>
                  </a:lnTo>
                  <a:lnTo>
                    <a:pt x="1087" y="481"/>
                  </a:lnTo>
                  <a:lnTo>
                    <a:pt x="1075" y="457"/>
                  </a:lnTo>
                  <a:lnTo>
                    <a:pt x="1071" y="432"/>
                  </a:lnTo>
                  <a:lnTo>
                    <a:pt x="1075" y="407"/>
                  </a:lnTo>
                  <a:lnTo>
                    <a:pt x="1087" y="385"/>
                  </a:lnTo>
                  <a:lnTo>
                    <a:pt x="1104" y="368"/>
                  </a:lnTo>
                  <a:lnTo>
                    <a:pt x="1126" y="356"/>
                  </a:lnTo>
                  <a:lnTo>
                    <a:pt x="1151" y="352"/>
                  </a:lnTo>
                  <a:lnTo>
                    <a:pt x="1421" y="352"/>
                  </a:lnTo>
                  <a:lnTo>
                    <a:pt x="1421" y="82"/>
                  </a:lnTo>
                  <a:lnTo>
                    <a:pt x="1425" y="56"/>
                  </a:lnTo>
                  <a:lnTo>
                    <a:pt x="1437" y="33"/>
                  </a:lnTo>
                  <a:lnTo>
                    <a:pt x="1455" y="15"/>
                  </a:lnTo>
                  <a:lnTo>
                    <a:pt x="1476" y="4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8431315" y="4547123"/>
              <a:ext cx="688889" cy="768327"/>
            </a:xfrm>
            <a:custGeom>
              <a:avLst/>
              <a:gdLst>
                <a:gd name="T0" fmla="*/ 913 w 2801"/>
                <a:gd name="T1" fmla="*/ 1086 h 3124"/>
                <a:gd name="T2" fmla="*/ 1022 w 2801"/>
                <a:gd name="T3" fmla="*/ 867 h 3124"/>
                <a:gd name="T4" fmla="*/ 1139 w 2801"/>
                <a:gd name="T5" fmla="*/ 985 h 3124"/>
                <a:gd name="T6" fmla="*/ 1026 w 2801"/>
                <a:gd name="T7" fmla="*/ 1159 h 3124"/>
                <a:gd name="T8" fmla="*/ 766 w 2801"/>
                <a:gd name="T9" fmla="*/ 1170 h 3124"/>
                <a:gd name="T10" fmla="*/ 832 w 2801"/>
                <a:gd name="T11" fmla="*/ 976 h 3124"/>
                <a:gd name="T12" fmla="*/ 1022 w 2801"/>
                <a:gd name="T13" fmla="*/ 867 h 3124"/>
                <a:gd name="T14" fmla="*/ 699 w 2801"/>
                <a:gd name="T15" fmla="*/ 811 h 3124"/>
                <a:gd name="T16" fmla="*/ 518 w 2801"/>
                <a:gd name="T17" fmla="*/ 1133 h 3124"/>
                <a:gd name="T18" fmla="*/ 368 w 2801"/>
                <a:gd name="T19" fmla="*/ 1393 h 3124"/>
                <a:gd name="T20" fmla="*/ 225 w 2801"/>
                <a:gd name="T21" fmla="*/ 1656 h 3124"/>
                <a:gd name="T22" fmla="*/ 135 w 2801"/>
                <a:gd name="T23" fmla="*/ 1853 h 3124"/>
                <a:gd name="T24" fmla="*/ 171 w 2801"/>
                <a:gd name="T25" fmla="*/ 2029 h 3124"/>
                <a:gd name="T26" fmla="*/ 354 w 2801"/>
                <a:gd name="T27" fmla="*/ 2006 h 3124"/>
                <a:gd name="T28" fmla="*/ 492 w 2801"/>
                <a:gd name="T29" fmla="*/ 1913 h 3124"/>
                <a:gd name="T30" fmla="*/ 697 w 2801"/>
                <a:gd name="T31" fmla="*/ 1857 h 3124"/>
                <a:gd name="T32" fmla="*/ 460 w 2801"/>
                <a:gd name="T33" fmla="*/ 2161 h 3124"/>
                <a:gd name="T34" fmla="*/ 507 w 2801"/>
                <a:gd name="T35" fmla="*/ 2186 h 3124"/>
                <a:gd name="T36" fmla="*/ 582 w 2801"/>
                <a:gd name="T37" fmla="*/ 2108 h 3124"/>
                <a:gd name="T38" fmla="*/ 805 w 2801"/>
                <a:gd name="T39" fmla="*/ 1871 h 3124"/>
                <a:gd name="T40" fmla="*/ 949 w 2801"/>
                <a:gd name="T41" fmla="*/ 1729 h 3124"/>
                <a:gd name="T42" fmla="*/ 1182 w 2801"/>
                <a:gd name="T43" fmla="*/ 1756 h 3124"/>
                <a:gd name="T44" fmla="*/ 1367 w 2801"/>
                <a:gd name="T45" fmla="*/ 1713 h 3124"/>
                <a:gd name="T46" fmla="*/ 1450 w 2801"/>
                <a:gd name="T47" fmla="*/ 1808 h 3124"/>
                <a:gd name="T48" fmla="*/ 1321 w 2801"/>
                <a:gd name="T49" fmla="*/ 1913 h 3124"/>
                <a:gd name="T50" fmla="*/ 1055 w 2801"/>
                <a:gd name="T51" fmla="*/ 2103 h 3124"/>
                <a:gd name="T52" fmla="*/ 791 w 2801"/>
                <a:gd name="T53" fmla="*/ 2348 h 3124"/>
                <a:gd name="T54" fmla="*/ 509 w 2801"/>
                <a:gd name="T55" fmla="*/ 2720 h 3124"/>
                <a:gd name="T56" fmla="*/ 2634 w 2801"/>
                <a:gd name="T57" fmla="*/ 2941 h 3124"/>
                <a:gd name="T58" fmla="*/ 2679 w 2801"/>
                <a:gd name="T59" fmla="*/ 2401 h 3124"/>
                <a:gd name="T60" fmla="*/ 2604 w 2801"/>
                <a:gd name="T61" fmla="*/ 1711 h 3124"/>
                <a:gd name="T62" fmla="*/ 2352 w 2801"/>
                <a:gd name="T63" fmla="*/ 1088 h 3124"/>
                <a:gd name="T64" fmla="*/ 1923 w 2801"/>
                <a:gd name="T65" fmla="*/ 671 h 3124"/>
                <a:gd name="T66" fmla="*/ 1533 w 2801"/>
                <a:gd name="T67" fmla="*/ 496 h 3124"/>
                <a:gd name="T68" fmla="*/ 1360 w 2801"/>
                <a:gd name="T69" fmla="*/ 460 h 3124"/>
                <a:gd name="T70" fmla="*/ 1396 w 2801"/>
                <a:gd name="T71" fmla="*/ 342 h 3124"/>
                <a:gd name="T72" fmla="*/ 1662 w 2801"/>
                <a:gd name="T73" fmla="*/ 408 h 3124"/>
                <a:gd name="T74" fmla="*/ 2088 w 2801"/>
                <a:gd name="T75" fmla="*/ 635 h 3124"/>
                <a:gd name="T76" fmla="*/ 2510 w 2801"/>
                <a:gd name="T77" fmla="*/ 1109 h 3124"/>
                <a:gd name="T78" fmla="*/ 2739 w 2801"/>
                <a:gd name="T79" fmla="*/ 1753 h 3124"/>
                <a:gd name="T80" fmla="*/ 2801 w 2801"/>
                <a:gd name="T81" fmla="*/ 2434 h 3124"/>
                <a:gd name="T82" fmla="*/ 2753 w 2801"/>
                <a:gd name="T83" fmla="*/ 2969 h 3124"/>
                <a:gd name="T84" fmla="*/ 279 w 2801"/>
                <a:gd name="T85" fmla="*/ 2977 h 3124"/>
                <a:gd name="T86" fmla="*/ 489 w 2801"/>
                <a:gd name="T87" fmla="*/ 2524 h 3124"/>
                <a:gd name="T88" fmla="*/ 801 w 2801"/>
                <a:gd name="T89" fmla="*/ 2162 h 3124"/>
                <a:gd name="T90" fmla="*/ 1039 w 2801"/>
                <a:gd name="T91" fmla="*/ 1961 h 3124"/>
                <a:gd name="T92" fmla="*/ 983 w 2801"/>
                <a:gd name="T93" fmla="*/ 1866 h 3124"/>
                <a:gd name="T94" fmla="*/ 758 w 2801"/>
                <a:gd name="T95" fmla="*/ 2094 h 3124"/>
                <a:gd name="T96" fmla="*/ 620 w 2801"/>
                <a:gd name="T97" fmla="*/ 2258 h 3124"/>
                <a:gd name="T98" fmla="*/ 453 w 2801"/>
                <a:gd name="T99" fmla="*/ 2297 h 3124"/>
                <a:gd name="T100" fmla="*/ 354 w 2801"/>
                <a:gd name="T101" fmla="*/ 2241 h 3124"/>
                <a:gd name="T102" fmla="*/ 270 w 2801"/>
                <a:gd name="T103" fmla="*/ 2195 h 3124"/>
                <a:gd name="T104" fmla="*/ 120 w 2801"/>
                <a:gd name="T105" fmla="*/ 2143 h 3124"/>
                <a:gd name="T106" fmla="*/ 2 w 2801"/>
                <a:gd name="T107" fmla="*/ 1941 h 3124"/>
                <a:gd name="T108" fmla="*/ 54 w 2801"/>
                <a:gd name="T109" fmla="*/ 1727 h 3124"/>
                <a:gd name="T110" fmla="*/ 162 w 2801"/>
                <a:gd name="T111" fmla="*/ 1517 h 3124"/>
                <a:gd name="T112" fmla="*/ 327 w 2801"/>
                <a:gd name="T113" fmla="*/ 1221 h 3124"/>
                <a:gd name="T114" fmla="*/ 453 w 2801"/>
                <a:gd name="T115" fmla="*/ 1000 h 3124"/>
                <a:gd name="T116" fmla="*/ 778 w 2801"/>
                <a:gd name="T117" fmla="*/ 167 h 3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01" h="3124">
                  <a:moveTo>
                    <a:pt x="1010" y="989"/>
                  </a:moveTo>
                  <a:lnTo>
                    <a:pt x="983" y="998"/>
                  </a:lnTo>
                  <a:lnTo>
                    <a:pt x="960" y="1014"/>
                  </a:lnTo>
                  <a:lnTo>
                    <a:pt x="940" y="1035"/>
                  </a:lnTo>
                  <a:lnTo>
                    <a:pt x="925" y="1061"/>
                  </a:lnTo>
                  <a:lnTo>
                    <a:pt x="913" y="1086"/>
                  </a:lnTo>
                  <a:lnTo>
                    <a:pt x="943" y="1068"/>
                  </a:lnTo>
                  <a:lnTo>
                    <a:pt x="967" y="1050"/>
                  </a:lnTo>
                  <a:lnTo>
                    <a:pt x="985" y="1028"/>
                  </a:lnTo>
                  <a:lnTo>
                    <a:pt x="999" y="1009"/>
                  </a:lnTo>
                  <a:lnTo>
                    <a:pt x="1010" y="989"/>
                  </a:lnTo>
                  <a:close/>
                  <a:moveTo>
                    <a:pt x="1022" y="867"/>
                  </a:moveTo>
                  <a:lnTo>
                    <a:pt x="1060" y="868"/>
                  </a:lnTo>
                  <a:lnTo>
                    <a:pt x="1100" y="877"/>
                  </a:lnTo>
                  <a:lnTo>
                    <a:pt x="1143" y="890"/>
                  </a:lnTo>
                  <a:lnTo>
                    <a:pt x="1145" y="935"/>
                  </a:lnTo>
                  <a:lnTo>
                    <a:pt x="1143" y="958"/>
                  </a:lnTo>
                  <a:lnTo>
                    <a:pt x="1139" y="985"/>
                  </a:lnTo>
                  <a:lnTo>
                    <a:pt x="1132" y="1012"/>
                  </a:lnTo>
                  <a:lnTo>
                    <a:pt x="1120" y="1043"/>
                  </a:lnTo>
                  <a:lnTo>
                    <a:pt x="1103" y="1071"/>
                  </a:lnTo>
                  <a:lnTo>
                    <a:pt x="1084" y="1102"/>
                  </a:lnTo>
                  <a:lnTo>
                    <a:pt x="1058" y="1131"/>
                  </a:lnTo>
                  <a:lnTo>
                    <a:pt x="1026" y="1159"/>
                  </a:lnTo>
                  <a:lnTo>
                    <a:pt x="990" y="1185"/>
                  </a:lnTo>
                  <a:lnTo>
                    <a:pt x="945" y="1206"/>
                  </a:lnTo>
                  <a:lnTo>
                    <a:pt x="895" y="1224"/>
                  </a:lnTo>
                  <a:lnTo>
                    <a:pt x="837" y="1237"/>
                  </a:lnTo>
                  <a:lnTo>
                    <a:pt x="758" y="1251"/>
                  </a:lnTo>
                  <a:lnTo>
                    <a:pt x="766" y="1170"/>
                  </a:lnTo>
                  <a:lnTo>
                    <a:pt x="769" y="1142"/>
                  </a:lnTo>
                  <a:lnTo>
                    <a:pt x="776" y="1109"/>
                  </a:lnTo>
                  <a:lnTo>
                    <a:pt x="785" y="1075"/>
                  </a:lnTo>
                  <a:lnTo>
                    <a:pt x="798" y="1041"/>
                  </a:lnTo>
                  <a:lnTo>
                    <a:pt x="812" y="1009"/>
                  </a:lnTo>
                  <a:lnTo>
                    <a:pt x="832" y="976"/>
                  </a:lnTo>
                  <a:lnTo>
                    <a:pt x="854" y="946"/>
                  </a:lnTo>
                  <a:lnTo>
                    <a:pt x="879" y="920"/>
                  </a:lnTo>
                  <a:lnTo>
                    <a:pt x="909" y="897"/>
                  </a:lnTo>
                  <a:lnTo>
                    <a:pt x="943" y="881"/>
                  </a:lnTo>
                  <a:lnTo>
                    <a:pt x="981" y="870"/>
                  </a:lnTo>
                  <a:lnTo>
                    <a:pt x="1022" y="867"/>
                  </a:lnTo>
                  <a:close/>
                  <a:moveTo>
                    <a:pt x="1044" y="122"/>
                  </a:moveTo>
                  <a:lnTo>
                    <a:pt x="1096" y="464"/>
                  </a:lnTo>
                  <a:lnTo>
                    <a:pt x="967" y="455"/>
                  </a:lnTo>
                  <a:lnTo>
                    <a:pt x="773" y="315"/>
                  </a:lnTo>
                  <a:lnTo>
                    <a:pt x="855" y="642"/>
                  </a:lnTo>
                  <a:lnTo>
                    <a:pt x="699" y="811"/>
                  </a:lnTo>
                  <a:lnTo>
                    <a:pt x="573" y="1037"/>
                  </a:lnTo>
                  <a:lnTo>
                    <a:pt x="570" y="1041"/>
                  </a:lnTo>
                  <a:lnTo>
                    <a:pt x="562" y="1055"/>
                  </a:lnTo>
                  <a:lnTo>
                    <a:pt x="552" y="1075"/>
                  </a:lnTo>
                  <a:lnTo>
                    <a:pt x="535" y="1100"/>
                  </a:lnTo>
                  <a:lnTo>
                    <a:pt x="518" y="1133"/>
                  </a:lnTo>
                  <a:lnTo>
                    <a:pt x="498" y="1168"/>
                  </a:lnTo>
                  <a:lnTo>
                    <a:pt x="474" y="1210"/>
                  </a:lnTo>
                  <a:lnTo>
                    <a:pt x="449" y="1253"/>
                  </a:lnTo>
                  <a:lnTo>
                    <a:pt x="424" y="1298"/>
                  </a:lnTo>
                  <a:lnTo>
                    <a:pt x="397" y="1345"/>
                  </a:lnTo>
                  <a:lnTo>
                    <a:pt x="368" y="1393"/>
                  </a:lnTo>
                  <a:lnTo>
                    <a:pt x="341" y="1442"/>
                  </a:lnTo>
                  <a:lnTo>
                    <a:pt x="316" y="1488"/>
                  </a:lnTo>
                  <a:lnTo>
                    <a:pt x="291" y="1535"/>
                  </a:lnTo>
                  <a:lnTo>
                    <a:pt x="266" y="1578"/>
                  </a:lnTo>
                  <a:lnTo>
                    <a:pt x="244" y="1620"/>
                  </a:lnTo>
                  <a:lnTo>
                    <a:pt x="225" y="1656"/>
                  </a:lnTo>
                  <a:lnTo>
                    <a:pt x="208" y="1688"/>
                  </a:lnTo>
                  <a:lnTo>
                    <a:pt x="196" y="1713"/>
                  </a:lnTo>
                  <a:lnTo>
                    <a:pt x="185" y="1735"/>
                  </a:lnTo>
                  <a:lnTo>
                    <a:pt x="165" y="1780"/>
                  </a:lnTo>
                  <a:lnTo>
                    <a:pt x="147" y="1819"/>
                  </a:lnTo>
                  <a:lnTo>
                    <a:pt x="135" y="1853"/>
                  </a:lnTo>
                  <a:lnTo>
                    <a:pt x="126" y="1886"/>
                  </a:lnTo>
                  <a:lnTo>
                    <a:pt x="122" y="1916"/>
                  </a:lnTo>
                  <a:lnTo>
                    <a:pt x="126" y="1949"/>
                  </a:lnTo>
                  <a:lnTo>
                    <a:pt x="137" y="1984"/>
                  </a:lnTo>
                  <a:lnTo>
                    <a:pt x="151" y="2010"/>
                  </a:lnTo>
                  <a:lnTo>
                    <a:pt x="171" y="2029"/>
                  </a:lnTo>
                  <a:lnTo>
                    <a:pt x="196" y="2046"/>
                  </a:lnTo>
                  <a:lnTo>
                    <a:pt x="221" y="2056"/>
                  </a:lnTo>
                  <a:lnTo>
                    <a:pt x="244" y="2065"/>
                  </a:lnTo>
                  <a:lnTo>
                    <a:pt x="266" y="2071"/>
                  </a:lnTo>
                  <a:lnTo>
                    <a:pt x="313" y="2037"/>
                  </a:lnTo>
                  <a:lnTo>
                    <a:pt x="354" y="2006"/>
                  </a:lnTo>
                  <a:lnTo>
                    <a:pt x="388" y="1981"/>
                  </a:lnTo>
                  <a:lnTo>
                    <a:pt x="419" y="1961"/>
                  </a:lnTo>
                  <a:lnTo>
                    <a:pt x="444" y="1943"/>
                  </a:lnTo>
                  <a:lnTo>
                    <a:pt x="464" y="1931"/>
                  </a:lnTo>
                  <a:lnTo>
                    <a:pt x="480" y="1920"/>
                  </a:lnTo>
                  <a:lnTo>
                    <a:pt x="492" y="1913"/>
                  </a:lnTo>
                  <a:lnTo>
                    <a:pt x="503" y="1907"/>
                  </a:lnTo>
                  <a:lnTo>
                    <a:pt x="510" y="1904"/>
                  </a:lnTo>
                  <a:lnTo>
                    <a:pt x="516" y="1902"/>
                  </a:lnTo>
                  <a:lnTo>
                    <a:pt x="519" y="1900"/>
                  </a:lnTo>
                  <a:lnTo>
                    <a:pt x="523" y="1898"/>
                  </a:lnTo>
                  <a:lnTo>
                    <a:pt x="697" y="1857"/>
                  </a:lnTo>
                  <a:lnTo>
                    <a:pt x="586" y="1997"/>
                  </a:lnTo>
                  <a:lnTo>
                    <a:pt x="559" y="2031"/>
                  </a:lnTo>
                  <a:lnTo>
                    <a:pt x="530" y="2067"/>
                  </a:lnTo>
                  <a:lnTo>
                    <a:pt x="505" y="2101"/>
                  </a:lnTo>
                  <a:lnTo>
                    <a:pt x="482" y="2134"/>
                  </a:lnTo>
                  <a:lnTo>
                    <a:pt x="460" y="2161"/>
                  </a:lnTo>
                  <a:lnTo>
                    <a:pt x="480" y="2170"/>
                  </a:lnTo>
                  <a:lnTo>
                    <a:pt x="498" y="2182"/>
                  </a:lnTo>
                  <a:lnTo>
                    <a:pt x="501" y="2184"/>
                  </a:lnTo>
                  <a:lnTo>
                    <a:pt x="503" y="2184"/>
                  </a:lnTo>
                  <a:lnTo>
                    <a:pt x="505" y="2186"/>
                  </a:lnTo>
                  <a:lnTo>
                    <a:pt x="507" y="2186"/>
                  </a:lnTo>
                  <a:lnTo>
                    <a:pt x="518" y="2180"/>
                  </a:lnTo>
                  <a:lnTo>
                    <a:pt x="534" y="2170"/>
                  </a:lnTo>
                  <a:lnTo>
                    <a:pt x="548" y="2155"/>
                  </a:lnTo>
                  <a:lnTo>
                    <a:pt x="564" y="2137"/>
                  </a:lnTo>
                  <a:lnTo>
                    <a:pt x="577" y="2117"/>
                  </a:lnTo>
                  <a:lnTo>
                    <a:pt x="582" y="2108"/>
                  </a:lnTo>
                  <a:lnTo>
                    <a:pt x="618" y="2067"/>
                  </a:lnTo>
                  <a:lnTo>
                    <a:pt x="656" y="2026"/>
                  </a:lnTo>
                  <a:lnTo>
                    <a:pt x="694" y="1984"/>
                  </a:lnTo>
                  <a:lnTo>
                    <a:pt x="731" y="1945"/>
                  </a:lnTo>
                  <a:lnTo>
                    <a:pt x="769" y="1907"/>
                  </a:lnTo>
                  <a:lnTo>
                    <a:pt x="805" y="1871"/>
                  </a:lnTo>
                  <a:lnTo>
                    <a:pt x="837" y="1837"/>
                  </a:lnTo>
                  <a:lnTo>
                    <a:pt x="870" y="1807"/>
                  </a:lnTo>
                  <a:lnTo>
                    <a:pt x="897" y="1780"/>
                  </a:lnTo>
                  <a:lnTo>
                    <a:pt x="918" y="1758"/>
                  </a:lnTo>
                  <a:lnTo>
                    <a:pt x="936" y="1740"/>
                  </a:lnTo>
                  <a:lnTo>
                    <a:pt x="949" y="1729"/>
                  </a:lnTo>
                  <a:lnTo>
                    <a:pt x="954" y="1724"/>
                  </a:lnTo>
                  <a:lnTo>
                    <a:pt x="987" y="1693"/>
                  </a:lnTo>
                  <a:lnTo>
                    <a:pt x="1026" y="1715"/>
                  </a:lnTo>
                  <a:lnTo>
                    <a:pt x="1075" y="1738"/>
                  </a:lnTo>
                  <a:lnTo>
                    <a:pt x="1127" y="1751"/>
                  </a:lnTo>
                  <a:lnTo>
                    <a:pt x="1182" y="1756"/>
                  </a:lnTo>
                  <a:lnTo>
                    <a:pt x="1222" y="1754"/>
                  </a:lnTo>
                  <a:lnTo>
                    <a:pt x="1260" y="1747"/>
                  </a:lnTo>
                  <a:lnTo>
                    <a:pt x="1294" y="1740"/>
                  </a:lnTo>
                  <a:lnTo>
                    <a:pt x="1324" y="1731"/>
                  </a:lnTo>
                  <a:lnTo>
                    <a:pt x="1348" y="1722"/>
                  </a:lnTo>
                  <a:lnTo>
                    <a:pt x="1367" y="1713"/>
                  </a:lnTo>
                  <a:lnTo>
                    <a:pt x="1380" y="1708"/>
                  </a:lnTo>
                  <a:lnTo>
                    <a:pt x="1384" y="1706"/>
                  </a:lnTo>
                  <a:lnTo>
                    <a:pt x="1759" y="1492"/>
                  </a:lnTo>
                  <a:lnTo>
                    <a:pt x="1457" y="1801"/>
                  </a:lnTo>
                  <a:lnTo>
                    <a:pt x="1456" y="1803"/>
                  </a:lnTo>
                  <a:lnTo>
                    <a:pt x="1450" y="1808"/>
                  </a:lnTo>
                  <a:lnTo>
                    <a:pt x="1441" y="1817"/>
                  </a:lnTo>
                  <a:lnTo>
                    <a:pt x="1427" y="1828"/>
                  </a:lnTo>
                  <a:lnTo>
                    <a:pt x="1409" y="1844"/>
                  </a:lnTo>
                  <a:lnTo>
                    <a:pt x="1385" y="1862"/>
                  </a:lnTo>
                  <a:lnTo>
                    <a:pt x="1357" y="1886"/>
                  </a:lnTo>
                  <a:lnTo>
                    <a:pt x="1321" y="1913"/>
                  </a:lnTo>
                  <a:lnTo>
                    <a:pt x="1279" y="1943"/>
                  </a:lnTo>
                  <a:lnTo>
                    <a:pt x="1229" y="1979"/>
                  </a:lnTo>
                  <a:lnTo>
                    <a:pt x="1173" y="2019"/>
                  </a:lnTo>
                  <a:lnTo>
                    <a:pt x="1109" y="2062"/>
                  </a:lnTo>
                  <a:lnTo>
                    <a:pt x="1085" y="2080"/>
                  </a:lnTo>
                  <a:lnTo>
                    <a:pt x="1055" y="2103"/>
                  </a:lnTo>
                  <a:lnTo>
                    <a:pt x="1019" y="2132"/>
                  </a:lnTo>
                  <a:lnTo>
                    <a:pt x="979" y="2166"/>
                  </a:lnTo>
                  <a:lnTo>
                    <a:pt x="936" y="2204"/>
                  </a:lnTo>
                  <a:lnTo>
                    <a:pt x="890" y="2249"/>
                  </a:lnTo>
                  <a:lnTo>
                    <a:pt x="841" y="2295"/>
                  </a:lnTo>
                  <a:lnTo>
                    <a:pt x="791" y="2348"/>
                  </a:lnTo>
                  <a:lnTo>
                    <a:pt x="740" y="2403"/>
                  </a:lnTo>
                  <a:lnTo>
                    <a:pt x="690" y="2461"/>
                  </a:lnTo>
                  <a:lnTo>
                    <a:pt x="642" y="2522"/>
                  </a:lnTo>
                  <a:lnTo>
                    <a:pt x="595" y="2587"/>
                  </a:lnTo>
                  <a:lnTo>
                    <a:pt x="550" y="2651"/>
                  </a:lnTo>
                  <a:lnTo>
                    <a:pt x="509" y="2720"/>
                  </a:lnTo>
                  <a:lnTo>
                    <a:pt x="473" y="2788"/>
                  </a:lnTo>
                  <a:lnTo>
                    <a:pt x="442" y="2860"/>
                  </a:lnTo>
                  <a:lnTo>
                    <a:pt x="417" y="2930"/>
                  </a:lnTo>
                  <a:lnTo>
                    <a:pt x="397" y="3002"/>
                  </a:lnTo>
                  <a:lnTo>
                    <a:pt x="2618" y="3002"/>
                  </a:lnTo>
                  <a:lnTo>
                    <a:pt x="2634" y="2941"/>
                  </a:lnTo>
                  <a:lnTo>
                    <a:pt x="2647" y="2871"/>
                  </a:lnTo>
                  <a:lnTo>
                    <a:pt x="2660" y="2791"/>
                  </a:lnTo>
                  <a:lnTo>
                    <a:pt x="2669" y="2703"/>
                  </a:lnTo>
                  <a:lnTo>
                    <a:pt x="2676" y="2608"/>
                  </a:lnTo>
                  <a:lnTo>
                    <a:pt x="2679" y="2508"/>
                  </a:lnTo>
                  <a:lnTo>
                    <a:pt x="2679" y="2401"/>
                  </a:lnTo>
                  <a:lnTo>
                    <a:pt x="2677" y="2292"/>
                  </a:lnTo>
                  <a:lnTo>
                    <a:pt x="2670" y="2177"/>
                  </a:lnTo>
                  <a:lnTo>
                    <a:pt x="2660" y="2062"/>
                  </a:lnTo>
                  <a:lnTo>
                    <a:pt x="2645" y="1945"/>
                  </a:lnTo>
                  <a:lnTo>
                    <a:pt x="2627" y="1828"/>
                  </a:lnTo>
                  <a:lnTo>
                    <a:pt x="2604" y="1711"/>
                  </a:lnTo>
                  <a:lnTo>
                    <a:pt x="2575" y="1596"/>
                  </a:lnTo>
                  <a:lnTo>
                    <a:pt x="2543" y="1485"/>
                  </a:lnTo>
                  <a:lnTo>
                    <a:pt x="2503" y="1377"/>
                  </a:lnTo>
                  <a:lnTo>
                    <a:pt x="2458" y="1275"/>
                  </a:lnTo>
                  <a:lnTo>
                    <a:pt x="2408" y="1177"/>
                  </a:lnTo>
                  <a:lnTo>
                    <a:pt x="2352" y="1088"/>
                  </a:lnTo>
                  <a:lnTo>
                    <a:pt x="2286" y="996"/>
                  </a:lnTo>
                  <a:lnTo>
                    <a:pt x="2216" y="915"/>
                  </a:lnTo>
                  <a:lnTo>
                    <a:pt x="2142" y="843"/>
                  </a:lnTo>
                  <a:lnTo>
                    <a:pt x="2070" y="778"/>
                  </a:lnTo>
                  <a:lnTo>
                    <a:pt x="1995" y="721"/>
                  </a:lnTo>
                  <a:lnTo>
                    <a:pt x="1923" y="671"/>
                  </a:lnTo>
                  <a:lnTo>
                    <a:pt x="1849" y="627"/>
                  </a:lnTo>
                  <a:lnTo>
                    <a:pt x="1779" y="592"/>
                  </a:lnTo>
                  <a:lnTo>
                    <a:pt x="1711" y="559"/>
                  </a:lnTo>
                  <a:lnTo>
                    <a:pt x="1648" y="534"/>
                  </a:lnTo>
                  <a:lnTo>
                    <a:pt x="1587" y="512"/>
                  </a:lnTo>
                  <a:lnTo>
                    <a:pt x="1533" y="496"/>
                  </a:lnTo>
                  <a:lnTo>
                    <a:pt x="1484" y="484"/>
                  </a:lnTo>
                  <a:lnTo>
                    <a:pt x="1443" y="475"/>
                  </a:lnTo>
                  <a:lnTo>
                    <a:pt x="1409" y="468"/>
                  </a:lnTo>
                  <a:lnTo>
                    <a:pt x="1384" y="464"/>
                  </a:lnTo>
                  <a:lnTo>
                    <a:pt x="1367" y="462"/>
                  </a:lnTo>
                  <a:lnTo>
                    <a:pt x="1360" y="460"/>
                  </a:lnTo>
                  <a:lnTo>
                    <a:pt x="1335" y="459"/>
                  </a:lnTo>
                  <a:lnTo>
                    <a:pt x="1051" y="122"/>
                  </a:lnTo>
                  <a:lnTo>
                    <a:pt x="1044" y="122"/>
                  </a:lnTo>
                  <a:close/>
                  <a:moveTo>
                    <a:pt x="902" y="0"/>
                  </a:moveTo>
                  <a:lnTo>
                    <a:pt x="1109" y="0"/>
                  </a:lnTo>
                  <a:lnTo>
                    <a:pt x="1396" y="342"/>
                  </a:lnTo>
                  <a:lnTo>
                    <a:pt x="1423" y="345"/>
                  </a:lnTo>
                  <a:lnTo>
                    <a:pt x="1457" y="352"/>
                  </a:lnTo>
                  <a:lnTo>
                    <a:pt x="1500" y="361"/>
                  </a:lnTo>
                  <a:lnTo>
                    <a:pt x="1549" y="372"/>
                  </a:lnTo>
                  <a:lnTo>
                    <a:pt x="1603" y="388"/>
                  </a:lnTo>
                  <a:lnTo>
                    <a:pt x="1662" y="408"/>
                  </a:lnTo>
                  <a:lnTo>
                    <a:pt x="1727" y="432"/>
                  </a:lnTo>
                  <a:lnTo>
                    <a:pt x="1793" y="460"/>
                  </a:lnTo>
                  <a:lnTo>
                    <a:pt x="1865" y="494"/>
                  </a:lnTo>
                  <a:lnTo>
                    <a:pt x="1937" y="536"/>
                  </a:lnTo>
                  <a:lnTo>
                    <a:pt x="2013" y="581"/>
                  </a:lnTo>
                  <a:lnTo>
                    <a:pt x="2088" y="635"/>
                  </a:lnTo>
                  <a:lnTo>
                    <a:pt x="2164" y="696"/>
                  </a:lnTo>
                  <a:lnTo>
                    <a:pt x="2237" y="762"/>
                  </a:lnTo>
                  <a:lnTo>
                    <a:pt x="2313" y="840"/>
                  </a:lnTo>
                  <a:lnTo>
                    <a:pt x="2385" y="924"/>
                  </a:lnTo>
                  <a:lnTo>
                    <a:pt x="2453" y="1017"/>
                  </a:lnTo>
                  <a:lnTo>
                    <a:pt x="2510" y="1109"/>
                  </a:lnTo>
                  <a:lnTo>
                    <a:pt x="2561" y="1206"/>
                  </a:lnTo>
                  <a:lnTo>
                    <a:pt x="2607" y="1309"/>
                  </a:lnTo>
                  <a:lnTo>
                    <a:pt x="2647" y="1415"/>
                  </a:lnTo>
                  <a:lnTo>
                    <a:pt x="2683" y="1526"/>
                  </a:lnTo>
                  <a:lnTo>
                    <a:pt x="2712" y="1638"/>
                  </a:lnTo>
                  <a:lnTo>
                    <a:pt x="2739" y="1753"/>
                  </a:lnTo>
                  <a:lnTo>
                    <a:pt x="2758" y="1869"/>
                  </a:lnTo>
                  <a:lnTo>
                    <a:pt x="2775" y="1984"/>
                  </a:lnTo>
                  <a:lnTo>
                    <a:pt x="2787" y="2101"/>
                  </a:lnTo>
                  <a:lnTo>
                    <a:pt x="2796" y="2215"/>
                  </a:lnTo>
                  <a:lnTo>
                    <a:pt x="2800" y="2326"/>
                  </a:lnTo>
                  <a:lnTo>
                    <a:pt x="2801" y="2434"/>
                  </a:lnTo>
                  <a:lnTo>
                    <a:pt x="2800" y="2538"/>
                  </a:lnTo>
                  <a:lnTo>
                    <a:pt x="2796" y="2639"/>
                  </a:lnTo>
                  <a:lnTo>
                    <a:pt x="2789" y="2732"/>
                  </a:lnTo>
                  <a:lnTo>
                    <a:pt x="2778" y="2818"/>
                  </a:lnTo>
                  <a:lnTo>
                    <a:pt x="2767" y="2899"/>
                  </a:lnTo>
                  <a:lnTo>
                    <a:pt x="2753" y="2969"/>
                  </a:lnTo>
                  <a:lnTo>
                    <a:pt x="2737" y="3032"/>
                  </a:lnTo>
                  <a:lnTo>
                    <a:pt x="2719" y="3084"/>
                  </a:lnTo>
                  <a:lnTo>
                    <a:pt x="2704" y="3124"/>
                  </a:lnTo>
                  <a:lnTo>
                    <a:pt x="259" y="3124"/>
                  </a:lnTo>
                  <a:lnTo>
                    <a:pt x="266" y="3056"/>
                  </a:lnTo>
                  <a:lnTo>
                    <a:pt x="279" y="2977"/>
                  </a:lnTo>
                  <a:lnTo>
                    <a:pt x="298" y="2898"/>
                  </a:lnTo>
                  <a:lnTo>
                    <a:pt x="325" y="2820"/>
                  </a:lnTo>
                  <a:lnTo>
                    <a:pt x="359" y="2743"/>
                  </a:lnTo>
                  <a:lnTo>
                    <a:pt x="399" y="2667"/>
                  </a:lnTo>
                  <a:lnTo>
                    <a:pt x="442" y="2596"/>
                  </a:lnTo>
                  <a:lnTo>
                    <a:pt x="489" y="2524"/>
                  </a:lnTo>
                  <a:lnTo>
                    <a:pt x="537" y="2455"/>
                  </a:lnTo>
                  <a:lnTo>
                    <a:pt x="589" y="2391"/>
                  </a:lnTo>
                  <a:lnTo>
                    <a:pt x="643" y="2328"/>
                  </a:lnTo>
                  <a:lnTo>
                    <a:pt x="697" y="2268"/>
                  </a:lnTo>
                  <a:lnTo>
                    <a:pt x="749" y="2213"/>
                  </a:lnTo>
                  <a:lnTo>
                    <a:pt x="801" y="2162"/>
                  </a:lnTo>
                  <a:lnTo>
                    <a:pt x="850" y="2116"/>
                  </a:lnTo>
                  <a:lnTo>
                    <a:pt x="898" y="2074"/>
                  </a:lnTo>
                  <a:lnTo>
                    <a:pt x="940" y="2038"/>
                  </a:lnTo>
                  <a:lnTo>
                    <a:pt x="979" y="2006"/>
                  </a:lnTo>
                  <a:lnTo>
                    <a:pt x="1012" y="1981"/>
                  </a:lnTo>
                  <a:lnTo>
                    <a:pt x="1039" y="1961"/>
                  </a:lnTo>
                  <a:lnTo>
                    <a:pt x="1105" y="1918"/>
                  </a:lnTo>
                  <a:lnTo>
                    <a:pt x="1161" y="1878"/>
                  </a:lnTo>
                  <a:lnTo>
                    <a:pt x="1107" y="1871"/>
                  </a:lnTo>
                  <a:lnTo>
                    <a:pt x="1057" y="1860"/>
                  </a:lnTo>
                  <a:lnTo>
                    <a:pt x="1006" y="1842"/>
                  </a:lnTo>
                  <a:lnTo>
                    <a:pt x="983" y="1866"/>
                  </a:lnTo>
                  <a:lnTo>
                    <a:pt x="952" y="1895"/>
                  </a:lnTo>
                  <a:lnTo>
                    <a:pt x="918" y="1929"/>
                  </a:lnTo>
                  <a:lnTo>
                    <a:pt x="881" y="1967"/>
                  </a:lnTo>
                  <a:lnTo>
                    <a:pt x="841" y="2008"/>
                  </a:lnTo>
                  <a:lnTo>
                    <a:pt x="800" y="2051"/>
                  </a:lnTo>
                  <a:lnTo>
                    <a:pt x="758" y="2094"/>
                  </a:lnTo>
                  <a:lnTo>
                    <a:pt x="719" y="2139"/>
                  </a:lnTo>
                  <a:lnTo>
                    <a:pt x="679" y="2184"/>
                  </a:lnTo>
                  <a:lnTo>
                    <a:pt x="670" y="2198"/>
                  </a:lnTo>
                  <a:lnTo>
                    <a:pt x="658" y="2216"/>
                  </a:lnTo>
                  <a:lnTo>
                    <a:pt x="640" y="2236"/>
                  </a:lnTo>
                  <a:lnTo>
                    <a:pt x="620" y="2258"/>
                  </a:lnTo>
                  <a:lnTo>
                    <a:pt x="597" y="2276"/>
                  </a:lnTo>
                  <a:lnTo>
                    <a:pt x="570" y="2292"/>
                  </a:lnTo>
                  <a:lnTo>
                    <a:pt x="539" y="2303"/>
                  </a:lnTo>
                  <a:lnTo>
                    <a:pt x="507" y="2308"/>
                  </a:lnTo>
                  <a:lnTo>
                    <a:pt x="480" y="2304"/>
                  </a:lnTo>
                  <a:lnTo>
                    <a:pt x="453" y="2297"/>
                  </a:lnTo>
                  <a:lnTo>
                    <a:pt x="429" y="2283"/>
                  </a:lnTo>
                  <a:lnTo>
                    <a:pt x="420" y="2277"/>
                  </a:lnTo>
                  <a:lnTo>
                    <a:pt x="410" y="2272"/>
                  </a:lnTo>
                  <a:lnTo>
                    <a:pt x="401" y="2268"/>
                  </a:lnTo>
                  <a:lnTo>
                    <a:pt x="377" y="2256"/>
                  </a:lnTo>
                  <a:lnTo>
                    <a:pt x="354" y="2241"/>
                  </a:lnTo>
                  <a:lnTo>
                    <a:pt x="332" y="2220"/>
                  </a:lnTo>
                  <a:lnTo>
                    <a:pt x="320" y="2204"/>
                  </a:lnTo>
                  <a:lnTo>
                    <a:pt x="314" y="2186"/>
                  </a:lnTo>
                  <a:lnTo>
                    <a:pt x="298" y="2198"/>
                  </a:lnTo>
                  <a:lnTo>
                    <a:pt x="275" y="2197"/>
                  </a:lnTo>
                  <a:lnTo>
                    <a:pt x="270" y="2195"/>
                  </a:lnTo>
                  <a:lnTo>
                    <a:pt x="255" y="2193"/>
                  </a:lnTo>
                  <a:lnTo>
                    <a:pt x="235" y="2189"/>
                  </a:lnTo>
                  <a:lnTo>
                    <a:pt x="210" y="2182"/>
                  </a:lnTo>
                  <a:lnTo>
                    <a:pt x="181" y="2173"/>
                  </a:lnTo>
                  <a:lnTo>
                    <a:pt x="151" y="2161"/>
                  </a:lnTo>
                  <a:lnTo>
                    <a:pt x="120" y="2143"/>
                  </a:lnTo>
                  <a:lnTo>
                    <a:pt x="92" y="2123"/>
                  </a:lnTo>
                  <a:lnTo>
                    <a:pt x="63" y="2096"/>
                  </a:lnTo>
                  <a:lnTo>
                    <a:pt x="40" y="2065"/>
                  </a:lnTo>
                  <a:lnTo>
                    <a:pt x="22" y="2028"/>
                  </a:lnTo>
                  <a:lnTo>
                    <a:pt x="7" y="1983"/>
                  </a:lnTo>
                  <a:lnTo>
                    <a:pt x="2" y="1941"/>
                  </a:lnTo>
                  <a:lnTo>
                    <a:pt x="0" y="1904"/>
                  </a:lnTo>
                  <a:lnTo>
                    <a:pt x="5" y="1866"/>
                  </a:lnTo>
                  <a:lnTo>
                    <a:pt x="13" y="1832"/>
                  </a:lnTo>
                  <a:lnTo>
                    <a:pt x="25" y="1798"/>
                  </a:lnTo>
                  <a:lnTo>
                    <a:pt x="40" y="1763"/>
                  </a:lnTo>
                  <a:lnTo>
                    <a:pt x="54" y="1727"/>
                  </a:lnTo>
                  <a:lnTo>
                    <a:pt x="74" y="1686"/>
                  </a:lnTo>
                  <a:lnTo>
                    <a:pt x="84" y="1663"/>
                  </a:lnTo>
                  <a:lnTo>
                    <a:pt x="99" y="1634"/>
                  </a:lnTo>
                  <a:lnTo>
                    <a:pt x="117" y="1600"/>
                  </a:lnTo>
                  <a:lnTo>
                    <a:pt x="138" y="1560"/>
                  </a:lnTo>
                  <a:lnTo>
                    <a:pt x="162" y="1517"/>
                  </a:lnTo>
                  <a:lnTo>
                    <a:pt x="187" y="1470"/>
                  </a:lnTo>
                  <a:lnTo>
                    <a:pt x="214" y="1422"/>
                  </a:lnTo>
                  <a:lnTo>
                    <a:pt x="243" y="1372"/>
                  </a:lnTo>
                  <a:lnTo>
                    <a:pt x="270" y="1319"/>
                  </a:lnTo>
                  <a:lnTo>
                    <a:pt x="298" y="1269"/>
                  </a:lnTo>
                  <a:lnTo>
                    <a:pt x="327" y="1221"/>
                  </a:lnTo>
                  <a:lnTo>
                    <a:pt x="354" y="1174"/>
                  </a:lnTo>
                  <a:lnTo>
                    <a:pt x="379" y="1129"/>
                  </a:lnTo>
                  <a:lnTo>
                    <a:pt x="401" y="1089"/>
                  </a:lnTo>
                  <a:lnTo>
                    <a:pt x="422" y="1053"/>
                  </a:lnTo>
                  <a:lnTo>
                    <a:pt x="438" y="1025"/>
                  </a:lnTo>
                  <a:lnTo>
                    <a:pt x="453" y="1000"/>
                  </a:lnTo>
                  <a:lnTo>
                    <a:pt x="462" y="983"/>
                  </a:lnTo>
                  <a:lnTo>
                    <a:pt x="467" y="976"/>
                  </a:lnTo>
                  <a:lnTo>
                    <a:pt x="604" y="734"/>
                  </a:lnTo>
                  <a:lnTo>
                    <a:pt x="721" y="608"/>
                  </a:lnTo>
                  <a:lnTo>
                    <a:pt x="609" y="167"/>
                  </a:lnTo>
                  <a:lnTo>
                    <a:pt x="778" y="167"/>
                  </a:lnTo>
                  <a:lnTo>
                    <a:pt x="945" y="288"/>
                  </a:lnTo>
                  <a:lnTo>
                    <a:pt x="9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3997048" y="4486061"/>
              <a:ext cx="863336" cy="825681"/>
              <a:chOff x="1084263" y="1538288"/>
              <a:chExt cx="4949825" cy="4733925"/>
            </a:xfrm>
          </p:grpSpPr>
          <p:sp>
            <p:nvSpPr>
              <p:cNvPr id="112" name="Freeform 6"/>
              <p:cNvSpPr>
                <a:spLocks noEditPoints="1"/>
              </p:cNvSpPr>
              <p:nvPr/>
            </p:nvSpPr>
            <p:spPr bwMode="auto">
              <a:xfrm>
                <a:off x="1084263" y="1538288"/>
                <a:ext cx="4949825" cy="4733925"/>
              </a:xfrm>
              <a:custGeom>
                <a:avLst/>
                <a:gdLst>
                  <a:gd name="T0" fmla="*/ 1723 w 3118"/>
                  <a:gd name="T1" fmla="*/ 2483 h 2982"/>
                  <a:gd name="T2" fmla="*/ 1661 w 3118"/>
                  <a:gd name="T3" fmla="*/ 2603 h 2982"/>
                  <a:gd name="T4" fmla="*/ 1950 w 3118"/>
                  <a:gd name="T5" fmla="*/ 2826 h 2982"/>
                  <a:gd name="T6" fmla="*/ 2473 w 3118"/>
                  <a:gd name="T7" fmla="*/ 2818 h 2982"/>
                  <a:gd name="T8" fmla="*/ 2813 w 3118"/>
                  <a:gd name="T9" fmla="*/ 2790 h 2982"/>
                  <a:gd name="T10" fmla="*/ 2718 w 3118"/>
                  <a:gd name="T11" fmla="*/ 2495 h 2982"/>
                  <a:gd name="T12" fmla="*/ 2233 w 3118"/>
                  <a:gd name="T13" fmla="*/ 2561 h 2982"/>
                  <a:gd name="T14" fmla="*/ 1927 w 3118"/>
                  <a:gd name="T15" fmla="*/ 2464 h 2982"/>
                  <a:gd name="T16" fmla="*/ 972 w 3118"/>
                  <a:gd name="T17" fmla="*/ 2577 h 2982"/>
                  <a:gd name="T18" fmla="*/ 432 w 3118"/>
                  <a:gd name="T19" fmla="*/ 2493 h 2982"/>
                  <a:gd name="T20" fmla="*/ 424 w 3118"/>
                  <a:gd name="T21" fmla="*/ 2771 h 2982"/>
                  <a:gd name="T22" fmla="*/ 1027 w 3118"/>
                  <a:gd name="T23" fmla="*/ 2851 h 2982"/>
                  <a:gd name="T24" fmla="*/ 1398 w 3118"/>
                  <a:gd name="T25" fmla="*/ 2697 h 2982"/>
                  <a:gd name="T26" fmla="*/ 1371 w 3118"/>
                  <a:gd name="T27" fmla="*/ 2472 h 2982"/>
                  <a:gd name="T28" fmla="*/ 1248 w 3118"/>
                  <a:gd name="T29" fmla="*/ 2249 h 2982"/>
                  <a:gd name="T30" fmla="*/ 1295 w 3118"/>
                  <a:gd name="T31" fmla="*/ 2339 h 2982"/>
                  <a:gd name="T32" fmla="*/ 1733 w 3118"/>
                  <a:gd name="T33" fmla="*/ 2360 h 2982"/>
                  <a:gd name="T34" fmla="*/ 2085 w 3118"/>
                  <a:gd name="T35" fmla="*/ 2293 h 2982"/>
                  <a:gd name="T36" fmla="*/ 1465 w 3118"/>
                  <a:gd name="T37" fmla="*/ 1987 h 2982"/>
                  <a:gd name="T38" fmla="*/ 1672 w 3118"/>
                  <a:gd name="T39" fmla="*/ 2093 h 2982"/>
                  <a:gd name="T40" fmla="*/ 1657 w 3118"/>
                  <a:gd name="T41" fmla="*/ 1983 h 2982"/>
                  <a:gd name="T42" fmla="*/ 1240 w 3118"/>
                  <a:gd name="T43" fmla="*/ 622 h 2982"/>
                  <a:gd name="T44" fmla="*/ 942 w 3118"/>
                  <a:gd name="T45" fmla="*/ 1208 h 2982"/>
                  <a:gd name="T46" fmla="*/ 991 w 3118"/>
                  <a:gd name="T47" fmla="*/ 1737 h 2982"/>
                  <a:gd name="T48" fmla="*/ 1214 w 3118"/>
                  <a:gd name="T49" fmla="*/ 1964 h 2982"/>
                  <a:gd name="T50" fmla="*/ 1742 w 3118"/>
                  <a:gd name="T51" fmla="*/ 1876 h 2982"/>
                  <a:gd name="T52" fmla="*/ 2180 w 3118"/>
                  <a:gd name="T53" fmla="*/ 1619 h 2982"/>
                  <a:gd name="T54" fmla="*/ 2090 w 3118"/>
                  <a:gd name="T55" fmla="*/ 926 h 2982"/>
                  <a:gd name="T56" fmla="*/ 1759 w 3118"/>
                  <a:gd name="T57" fmla="*/ 540 h 2982"/>
                  <a:gd name="T58" fmla="*/ 1546 w 3118"/>
                  <a:gd name="T59" fmla="*/ 123 h 2982"/>
                  <a:gd name="T60" fmla="*/ 1427 w 3118"/>
                  <a:gd name="T61" fmla="*/ 266 h 2982"/>
                  <a:gd name="T62" fmla="*/ 1537 w 3118"/>
                  <a:gd name="T63" fmla="*/ 369 h 2982"/>
                  <a:gd name="T64" fmla="*/ 1697 w 3118"/>
                  <a:gd name="T65" fmla="*/ 276 h 2982"/>
                  <a:gd name="T66" fmla="*/ 1594 w 3118"/>
                  <a:gd name="T67" fmla="*/ 127 h 2982"/>
                  <a:gd name="T68" fmla="*/ 1744 w 3118"/>
                  <a:gd name="T69" fmla="*/ 66 h 2982"/>
                  <a:gd name="T70" fmla="*/ 1786 w 3118"/>
                  <a:gd name="T71" fmla="*/ 380 h 2982"/>
                  <a:gd name="T72" fmla="*/ 2081 w 3118"/>
                  <a:gd name="T73" fmla="*/ 670 h 2982"/>
                  <a:gd name="T74" fmla="*/ 2326 w 3118"/>
                  <a:gd name="T75" fmla="*/ 1385 h 2982"/>
                  <a:gd name="T76" fmla="*/ 2087 w 3118"/>
                  <a:gd name="T77" fmla="*/ 1979 h 2982"/>
                  <a:gd name="T78" fmla="*/ 2241 w 3118"/>
                  <a:gd name="T79" fmla="*/ 2219 h 2982"/>
                  <a:gd name="T80" fmla="*/ 2239 w 3118"/>
                  <a:gd name="T81" fmla="*/ 2348 h 2982"/>
                  <a:gd name="T82" fmla="*/ 2189 w 3118"/>
                  <a:gd name="T83" fmla="*/ 2443 h 2982"/>
                  <a:gd name="T84" fmla="*/ 2718 w 3118"/>
                  <a:gd name="T85" fmla="*/ 2371 h 2982"/>
                  <a:gd name="T86" fmla="*/ 3068 w 3118"/>
                  <a:gd name="T87" fmla="*/ 2461 h 2982"/>
                  <a:gd name="T88" fmla="*/ 2758 w 3118"/>
                  <a:gd name="T89" fmla="*/ 2906 h 2982"/>
                  <a:gd name="T90" fmla="*/ 2438 w 3118"/>
                  <a:gd name="T91" fmla="*/ 2950 h 2982"/>
                  <a:gd name="T92" fmla="*/ 1856 w 3118"/>
                  <a:gd name="T93" fmla="*/ 2921 h 2982"/>
                  <a:gd name="T94" fmla="*/ 1522 w 3118"/>
                  <a:gd name="T95" fmla="*/ 2746 h 2982"/>
                  <a:gd name="T96" fmla="*/ 951 w 3118"/>
                  <a:gd name="T97" fmla="*/ 2978 h 2982"/>
                  <a:gd name="T98" fmla="*/ 337 w 3118"/>
                  <a:gd name="T99" fmla="*/ 2902 h 2982"/>
                  <a:gd name="T100" fmla="*/ 53 w 3118"/>
                  <a:gd name="T101" fmla="*/ 2459 h 2982"/>
                  <a:gd name="T102" fmla="*/ 765 w 3118"/>
                  <a:gd name="T103" fmla="*/ 2419 h 2982"/>
                  <a:gd name="T104" fmla="*/ 1080 w 3118"/>
                  <a:gd name="T105" fmla="*/ 2422 h 2982"/>
                  <a:gd name="T106" fmla="*/ 917 w 3118"/>
                  <a:gd name="T107" fmla="*/ 2236 h 2982"/>
                  <a:gd name="T108" fmla="*/ 1122 w 3118"/>
                  <a:gd name="T109" fmla="*/ 2051 h 2982"/>
                  <a:gd name="T110" fmla="*/ 867 w 3118"/>
                  <a:gd name="T111" fmla="*/ 1770 h 2982"/>
                  <a:gd name="T112" fmla="*/ 820 w 3118"/>
                  <a:gd name="T113" fmla="*/ 1182 h 2982"/>
                  <a:gd name="T114" fmla="*/ 1162 w 3118"/>
                  <a:gd name="T115" fmla="*/ 523 h 2982"/>
                  <a:gd name="T116" fmla="*/ 1305 w 3118"/>
                  <a:gd name="T117" fmla="*/ 190 h 2982"/>
                  <a:gd name="T118" fmla="*/ 1516 w 3118"/>
                  <a:gd name="T119" fmla="*/ 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18" h="2982">
                    <a:moveTo>
                      <a:pt x="1927" y="2464"/>
                    </a:moveTo>
                    <a:lnTo>
                      <a:pt x="1908" y="2466"/>
                    </a:lnTo>
                    <a:lnTo>
                      <a:pt x="1889" y="2470"/>
                    </a:lnTo>
                    <a:lnTo>
                      <a:pt x="1853" y="2474"/>
                    </a:lnTo>
                    <a:lnTo>
                      <a:pt x="1843" y="2476"/>
                    </a:lnTo>
                    <a:lnTo>
                      <a:pt x="1777" y="2481"/>
                    </a:lnTo>
                    <a:lnTo>
                      <a:pt x="1769" y="2481"/>
                    </a:lnTo>
                    <a:lnTo>
                      <a:pt x="1723" y="2483"/>
                    </a:lnTo>
                    <a:lnTo>
                      <a:pt x="1680" y="2485"/>
                    </a:lnTo>
                    <a:lnTo>
                      <a:pt x="1632" y="2485"/>
                    </a:lnTo>
                    <a:lnTo>
                      <a:pt x="1594" y="2485"/>
                    </a:lnTo>
                    <a:lnTo>
                      <a:pt x="1622" y="2544"/>
                    </a:lnTo>
                    <a:lnTo>
                      <a:pt x="1626" y="2550"/>
                    </a:lnTo>
                    <a:lnTo>
                      <a:pt x="1634" y="2563"/>
                    </a:lnTo>
                    <a:lnTo>
                      <a:pt x="1645" y="2580"/>
                    </a:lnTo>
                    <a:lnTo>
                      <a:pt x="1661" y="2603"/>
                    </a:lnTo>
                    <a:lnTo>
                      <a:pt x="1680" y="2630"/>
                    </a:lnTo>
                    <a:lnTo>
                      <a:pt x="1704" y="2658"/>
                    </a:lnTo>
                    <a:lnTo>
                      <a:pt x="1735" y="2689"/>
                    </a:lnTo>
                    <a:lnTo>
                      <a:pt x="1767" y="2719"/>
                    </a:lnTo>
                    <a:lnTo>
                      <a:pt x="1805" y="2750"/>
                    </a:lnTo>
                    <a:lnTo>
                      <a:pt x="1849" y="2778"/>
                    </a:lnTo>
                    <a:lnTo>
                      <a:pt x="1896" y="2803"/>
                    </a:lnTo>
                    <a:lnTo>
                      <a:pt x="1950" y="2826"/>
                    </a:lnTo>
                    <a:lnTo>
                      <a:pt x="2007" y="2843"/>
                    </a:lnTo>
                    <a:lnTo>
                      <a:pt x="2071" y="2854"/>
                    </a:lnTo>
                    <a:lnTo>
                      <a:pt x="2140" y="2858"/>
                    </a:lnTo>
                    <a:lnTo>
                      <a:pt x="2212" y="2854"/>
                    </a:lnTo>
                    <a:lnTo>
                      <a:pt x="2290" y="2847"/>
                    </a:lnTo>
                    <a:lnTo>
                      <a:pt x="2360" y="2837"/>
                    </a:lnTo>
                    <a:lnTo>
                      <a:pt x="2419" y="2828"/>
                    </a:lnTo>
                    <a:lnTo>
                      <a:pt x="2473" y="2818"/>
                    </a:lnTo>
                    <a:lnTo>
                      <a:pt x="2518" y="2811"/>
                    </a:lnTo>
                    <a:lnTo>
                      <a:pt x="2558" y="2803"/>
                    </a:lnTo>
                    <a:lnTo>
                      <a:pt x="2606" y="2794"/>
                    </a:lnTo>
                    <a:lnTo>
                      <a:pt x="2650" y="2786"/>
                    </a:lnTo>
                    <a:lnTo>
                      <a:pt x="2690" y="2782"/>
                    </a:lnTo>
                    <a:lnTo>
                      <a:pt x="2730" y="2780"/>
                    </a:lnTo>
                    <a:lnTo>
                      <a:pt x="2769" y="2782"/>
                    </a:lnTo>
                    <a:lnTo>
                      <a:pt x="2813" y="2790"/>
                    </a:lnTo>
                    <a:lnTo>
                      <a:pt x="2861" y="2799"/>
                    </a:lnTo>
                    <a:lnTo>
                      <a:pt x="2967" y="2544"/>
                    </a:lnTo>
                    <a:lnTo>
                      <a:pt x="2944" y="2533"/>
                    </a:lnTo>
                    <a:lnTo>
                      <a:pt x="2914" y="2521"/>
                    </a:lnTo>
                    <a:lnTo>
                      <a:pt x="2876" y="2510"/>
                    </a:lnTo>
                    <a:lnTo>
                      <a:pt x="2830" y="2502"/>
                    </a:lnTo>
                    <a:lnTo>
                      <a:pt x="2777" y="2497"/>
                    </a:lnTo>
                    <a:lnTo>
                      <a:pt x="2718" y="2495"/>
                    </a:lnTo>
                    <a:lnTo>
                      <a:pt x="2653" y="2497"/>
                    </a:lnTo>
                    <a:lnTo>
                      <a:pt x="2587" y="2502"/>
                    </a:lnTo>
                    <a:lnTo>
                      <a:pt x="2516" y="2514"/>
                    </a:lnTo>
                    <a:lnTo>
                      <a:pt x="2490" y="2518"/>
                    </a:lnTo>
                    <a:lnTo>
                      <a:pt x="2412" y="2533"/>
                    </a:lnTo>
                    <a:lnTo>
                      <a:pt x="2343" y="2544"/>
                    </a:lnTo>
                    <a:lnTo>
                      <a:pt x="2284" y="2554"/>
                    </a:lnTo>
                    <a:lnTo>
                      <a:pt x="2233" y="2561"/>
                    </a:lnTo>
                    <a:lnTo>
                      <a:pt x="2186" y="2567"/>
                    </a:lnTo>
                    <a:lnTo>
                      <a:pt x="2146" y="2567"/>
                    </a:lnTo>
                    <a:lnTo>
                      <a:pt x="2096" y="2565"/>
                    </a:lnTo>
                    <a:lnTo>
                      <a:pt x="2052" y="2556"/>
                    </a:lnTo>
                    <a:lnTo>
                      <a:pt x="2016" y="2540"/>
                    </a:lnTo>
                    <a:lnTo>
                      <a:pt x="1984" y="2520"/>
                    </a:lnTo>
                    <a:lnTo>
                      <a:pt x="1953" y="2495"/>
                    </a:lnTo>
                    <a:lnTo>
                      <a:pt x="1927" y="2464"/>
                    </a:lnTo>
                    <a:close/>
                    <a:moveTo>
                      <a:pt x="1215" y="2453"/>
                    </a:moveTo>
                    <a:lnTo>
                      <a:pt x="1198" y="2480"/>
                    </a:lnTo>
                    <a:lnTo>
                      <a:pt x="1175" y="2504"/>
                    </a:lnTo>
                    <a:lnTo>
                      <a:pt x="1147" y="2527"/>
                    </a:lnTo>
                    <a:lnTo>
                      <a:pt x="1113" y="2546"/>
                    </a:lnTo>
                    <a:lnTo>
                      <a:pt x="1071" y="2561"/>
                    </a:lnTo>
                    <a:lnTo>
                      <a:pt x="1025" y="2573"/>
                    </a:lnTo>
                    <a:lnTo>
                      <a:pt x="972" y="2577"/>
                    </a:lnTo>
                    <a:lnTo>
                      <a:pt x="934" y="2575"/>
                    </a:lnTo>
                    <a:lnTo>
                      <a:pt x="896" y="2571"/>
                    </a:lnTo>
                    <a:lnTo>
                      <a:pt x="818" y="2556"/>
                    </a:lnTo>
                    <a:lnTo>
                      <a:pt x="738" y="2539"/>
                    </a:lnTo>
                    <a:lnTo>
                      <a:pt x="664" y="2521"/>
                    </a:lnTo>
                    <a:lnTo>
                      <a:pt x="590" y="2508"/>
                    </a:lnTo>
                    <a:lnTo>
                      <a:pt x="512" y="2497"/>
                    </a:lnTo>
                    <a:lnTo>
                      <a:pt x="432" y="2493"/>
                    </a:lnTo>
                    <a:lnTo>
                      <a:pt x="340" y="2499"/>
                    </a:lnTo>
                    <a:lnTo>
                      <a:pt x="249" y="2516"/>
                    </a:lnTo>
                    <a:lnTo>
                      <a:pt x="160" y="2546"/>
                    </a:lnTo>
                    <a:lnTo>
                      <a:pt x="266" y="2794"/>
                    </a:lnTo>
                    <a:lnTo>
                      <a:pt x="297" y="2784"/>
                    </a:lnTo>
                    <a:lnTo>
                      <a:pt x="333" y="2778"/>
                    </a:lnTo>
                    <a:lnTo>
                      <a:pt x="377" y="2773"/>
                    </a:lnTo>
                    <a:lnTo>
                      <a:pt x="424" y="2771"/>
                    </a:lnTo>
                    <a:lnTo>
                      <a:pt x="508" y="2776"/>
                    </a:lnTo>
                    <a:lnTo>
                      <a:pt x="595" y="2792"/>
                    </a:lnTo>
                    <a:lnTo>
                      <a:pt x="689" y="2815"/>
                    </a:lnTo>
                    <a:lnTo>
                      <a:pt x="774" y="2837"/>
                    </a:lnTo>
                    <a:lnTo>
                      <a:pt x="862" y="2851"/>
                    </a:lnTo>
                    <a:lnTo>
                      <a:pt x="951" y="2854"/>
                    </a:lnTo>
                    <a:lnTo>
                      <a:pt x="987" y="2854"/>
                    </a:lnTo>
                    <a:lnTo>
                      <a:pt x="1027" y="2851"/>
                    </a:lnTo>
                    <a:lnTo>
                      <a:pt x="1071" y="2845"/>
                    </a:lnTo>
                    <a:lnTo>
                      <a:pt x="1117" y="2837"/>
                    </a:lnTo>
                    <a:lnTo>
                      <a:pt x="1164" y="2826"/>
                    </a:lnTo>
                    <a:lnTo>
                      <a:pt x="1212" y="2811"/>
                    </a:lnTo>
                    <a:lnTo>
                      <a:pt x="1261" y="2790"/>
                    </a:lnTo>
                    <a:lnTo>
                      <a:pt x="1309" y="2765"/>
                    </a:lnTo>
                    <a:lnTo>
                      <a:pt x="1354" y="2733"/>
                    </a:lnTo>
                    <a:lnTo>
                      <a:pt x="1398" y="2697"/>
                    </a:lnTo>
                    <a:lnTo>
                      <a:pt x="1440" y="2653"/>
                    </a:lnTo>
                    <a:lnTo>
                      <a:pt x="1478" y="2601"/>
                    </a:lnTo>
                    <a:lnTo>
                      <a:pt x="1512" y="2542"/>
                    </a:lnTo>
                    <a:lnTo>
                      <a:pt x="1543" y="2483"/>
                    </a:lnTo>
                    <a:lnTo>
                      <a:pt x="1486" y="2481"/>
                    </a:lnTo>
                    <a:lnTo>
                      <a:pt x="1427" y="2476"/>
                    </a:lnTo>
                    <a:lnTo>
                      <a:pt x="1415" y="2476"/>
                    </a:lnTo>
                    <a:lnTo>
                      <a:pt x="1371" y="2472"/>
                    </a:lnTo>
                    <a:lnTo>
                      <a:pt x="1314" y="2466"/>
                    </a:lnTo>
                    <a:lnTo>
                      <a:pt x="1261" y="2461"/>
                    </a:lnTo>
                    <a:lnTo>
                      <a:pt x="1215" y="2453"/>
                    </a:lnTo>
                    <a:close/>
                    <a:moveTo>
                      <a:pt x="1586" y="2215"/>
                    </a:moveTo>
                    <a:lnTo>
                      <a:pt x="1493" y="2219"/>
                    </a:lnTo>
                    <a:lnTo>
                      <a:pt x="1406" y="2226"/>
                    </a:lnTo>
                    <a:lnTo>
                      <a:pt x="1324" y="2238"/>
                    </a:lnTo>
                    <a:lnTo>
                      <a:pt x="1248" y="2249"/>
                    </a:lnTo>
                    <a:lnTo>
                      <a:pt x="1181" y="2263"/>
                    </a:lnTo>
                    <a:lnTo>
                      <a:pt x="1124" y="2276"/>
                    </a:lnTo>
                    <a:lnTo>
                      <a:pt x="1077" y="2289"/>
                    </a:lnTo>
                    <a:lnTo>
                      <a:pt x="1105" y="2301"/>
                    </a:lnTo>
                    <a:lnTo>
                      <a:pt x="1139" y="2312"/>
                    </a:lnTo>
                    <a:lnTo>
                      <a:pt x="1183" y="2323"/>
                    </a:lnTo>
                    <a:lnTo>
                      <a:pt x="1189" y="2323"/>
                    </a:lnTo>
                    <a:lnTo>
                      <a:pt x="1295" y="2339"/>
                    </a:lnTo>
                    <a:lnTo>
                      <a:pt x="1400" y="2350"/>
                    </a:lnTo>
                    <a:lnTo>
                      <a:pt x="1457" y="2354"/>
                    </a:lnTo>
                    <a:lnTo>
                      <a:pt x="1520" y="2358"/>
                    </a:lnTo>
                    <a:lnTo>
                      <a:pt x="1590" y="2362"/>
                    </a:lnTo>
                    <a:lnTo>
                      <a:pt x="1642" y="2362"/>
                    </a:lnTo>
                    <a:lnTo>
                      <a:pt x="1691" y="2362"/>
                    </a:lnTo>
                    <a:lnTo>
                      <a:pt x="1697" y="2362"/>
                    </a:lnTo>
                    <a:lnTo>
                      <a:pt x="1733" y="2360"/>
                    </a:lnTo>
                    <a:lnTo>
                      <a:pt x="1769" y="2358"/>
                    </a:lnTo>
                    <a:lnTo>
                      <a:pt x="1803" y="2356"/>
                    </a:lnTo>
                    <a:lnTo>
                      <a:pt x="1866" y="2348"/>
                    </a:lnTo>
                    <a:lnTo>
                      <a:pt x="1868" y="2348"/>
                    </a:lnTo>
                    <a:lnTo>
                      <a:pt x="1936" y="2337"/>
                    </a:lnTo>
                    <a:lnTo>
                      <a:pt x="1995" y="2323"/>
                    </a:lnTo>
                    <a:lnTo>
                      <a:pt x="2043" y="2308"/>
                    </a:lnTo>
                    <a:lnTo>
                      <a:pt x="2085" y="2293"/>
                    </a:lnTo>
                    <a:lnTo>
                      <a:pt x="1984" y="2261"/>
                    </a:lnTo>
                    <a:lnTo>
                      <a:pt x="1883" y="2240"/>
                    </a:lnTo>
                    <a:lnTo>
                      <a:pt x="1782" y="2225"/>
                    </a:lnTo>
                    <a:lnTo>
                      <a:pt x="1683" y="2217"/>
                    </a:lnTo>
                    <a:lnTo>
                      <a:pt x="1586" y="2215"/>
                    </a:lnTo>
                    <a:close/>
                    <a:moveTo>
                      <a:pt x="1592" y="1975"/>
                    </a:moveTo>
                    <a:lnTo>
                      <a:pt x="1527" y="1977"/>
                    </a:lnTo>
                    <a:lnTo>
                      <a:pt x="1465" y="1987"/>
                    </a:lnTo>
                    <a:lnTo>
                      <a:pt x="1406" y="2008"/>
                    </a:lnTo>
                    <a:lnTo>
                      <a:pt x="1349" y="2038"/>
                    </a:lnTo>
                    <a:lnTo>
                      <a:pt x="1284" y="2082"/>
                    </a:lnTo>
                    <a:lnTo>
                      <a:pt x="1223" y="2127"/>
                    </a:lnTo>
                    <a:lnTo>
                      <a:pt x="1320" y="2112"/>
                    </a:lnTo>
                    <a:lnTo>
                      <a:pt x="1430" y="2099"/>
                    </a:lnTo>
                    <a:lnTo>
                      <a:pt x="1548" y="2091"/>
                    </a:lnTo>
                    <a:lnTo>
                      <a:pt x="1672" y="2093"/>
                    </a:lnTo>
                    <a:lnTo>
                      <a:pt x="1801" y="2101"/>
                    </a:lnTo>
                    <a:lnTo>
                      <a:pt x="1933" y="2122"/>
                    </a:lnTo>
                    <a:lnTo>
                      <a:pt x="1927" y="2116"/>
                    </a:lnTo>
                    <a:lnTo>
                      <a:pt x="1919" y="2110"/>
                    </a:lnTo>
                    <a:lnTo>
                      <a:pt x="1855" y="2065"/>
                    </a:lnTo>
                    <a:lnTo>
                      <a:pt x="1790" y="2028"/>
                    </a:lnTo>
                    <a:lnTo>
                      <a:pt x="1723" y="2002"/>
                    </a:lnTo>
                    <a:lnTo>
                      <a:pt x="1657" y="1983"/>
                    </a:lnTo>
                    <a:lnTo>
                      <a:pt x="1592" y="1975"/>
                    </a:lnTo>
                    <a:close/>
                    <a:moveTo>
                      <a:pt x="1588" y="466"/>
                    </a:moveTo>
                    <a:lnTo>
                      <a:pt x="1482" y="474"/>
                    </a:lnTo>
                    <a:lnTo>
                      <a:pt x="1434" y="483"/>
                    </a:lnTo>
                    <a:lnTo>
                      <a:pt x="1387" y="504"/>
                    </a:lnTo>
                    <a:lnTo>
                      <a:pt x="1337" y="534"/>
                    </a:lnTo>
                    <a:lnTo>
                      <a:pt x="1288" y="574"/>
                    </a:lnTo>
                    <a:lnTo>
                      <a:pt x="1240" y="622"/>
                    </a:lnTo>
                    <a:lnTo>
                      <a:pt x="1193" y="677"/>
                    </a:lnTo>
                    <a:lnTo>
                      <a:pt x="1147" y="740"/>
                    </a:lnTo>
                    <a:lnTo>
                      <a:pt x="1105" y="808"/>
                    </a:lnTo>
                    <a:lnTo>
                      <a:pt x="1063" y="883"/>
                    </a:lnTo>
                    <a:lnTo>
                      <a:pt x="1027" y="961"/>
                    </a:lnTo>
                    <a:lnTo>
                      <a:pt x="993" y="1041"/>
                    </a:lnTo>
                    <a:lnTo>
                      <a:pt x="964" y="1124"/>
                    </a:lnTo>
                    <a:lnTo>
                      <a:pt x="942" y="1208"/>
                    </a:lnTo>
                    <a:lnTo>
                      <a:pt x="923" y="1294"/>
                    </a:lnTo>
                    <a:lnTo>
                      <a:pt x="911" y="1379"/>
                    </a:lnTo>
                    <a:lnTo>
                      <a:pt x="907" y="1450"/>
                    </a:lnTo>
                    <a:lnTo>
                      <a:pt x="911" y="1517"/>
                    </a:lnTo>
                    <a:lnTo>
                      <a:pt x="924" y="1577"/>
                    </a:lnTo>
                    <a:lnTo>
                      <a:pt x="942" y="1636"/>
                    </a:lnTo>
                    <a:lnTo>
                      <a:pt x="964" y="1688"/>
                    </a:lnTo>
                    <a:lnTo>
                      <a:pt x="991" y="1737"/>
                    </a:lnTo>
                    <a:lnTo>
                      <a:pt x="1020" y="1781"/>
                    </a:lnTo>
                    <a:lnTo>
                      <a:pt x="1052" y="1821"/>
                    </a:lnTo>
                    <a:lnTo>
                      <a:pt x="1082" y="1855"/>
                    </a:lnTo>
                    <a:lnTo>
                      <a:pt x="1115" y="1886"/>
                    </a:lnTo>
                    <a:lnTo>
                      <a:pt x="1145" y="1912"/>
                    </a:lnTo>
                    <a:lnTo>
                      <a:pt x="1172" y="1933"/>
                    </a:lnTo>
                    <a:lnTo>
                      <a:pt x="1195" y="1950"/>
                    </a:lnTo>
                    <a:lnTo>
                      <a:pt x="1214" y="1964"/>
                    </a:lnTo>
                    <a:lnTo>
                      <a:pt x="1227" y="1971"/>
                    </a:lnTo>
                    <a:lnTo>
                      <a:pt x="1282" y="1933"/>
                    </a:lnTo>
                    <a:lnTo>
                      <a:pt x="1350" y="1897"/>
                    </a:lnTo>
                    <a:lnTo>
                      <a:pt x="1421" y="1871"/>
                    </a:lnTo>
                    <a:lnTo>
                      <a:pt x="1495" y="1855"/>
                    </a:lnTo>
                    <a:lnTo>
                      <a:pt x="1571" y="1850"/>
                    </a:lnTo>
                    <a:lnTo>
                      <a:pt x="1657" y="1857"/>
                    </a:lnTo>
                    <a:lnTo>
                      <a:pt x="1742" y="1876"/>
                    </a:lnTo>
                    <a:lnTo>
                      <a:pt x="1826" y="1909"/>
                    </a:lnTo>
                    <a:lnTo>
                      <a:pt x="1910" y="1954"/>
                    </a:lnTo>
                    <a:lnTo>
                      <a:pt x="1976" y="1909"/>
                    </a:lnTo>
                    <a:lnTo>
                      <a:pt x="2033" y="1861"/>
                    </a:lnTo>
                    <a:lnTo>
                      <a:pt x="2081" y="1808"/>
                    </a:lnTo>
                    <a:lnTo>
                      <a:pt x="2123" y="1749"/>
                    </a:lnTo>
                    <a:lnTo>
                      <a:pt x="2155" y="1688"/>
                    </a:lnTo>
                    <a:lnTo>
                      <a:pt x="2180" y="1619"/>
                    </a:lnTo>
                    <a:lnTo>
                      <a:pt x="2195" y="1547"/>
                    </a:lnTo>
                    <a:lnTo>
                      <a:pt x="2205" y="1471"/>
                    </a:lnTo>
                    <a:lnTo>
                      <a:pt x="2205" y="1389"/>
                    </a:lnTo>
                    <a:lnTo>
                      <a:pt x="2195" y="1301"/>
                    </a:lnTo>
                    <a:lnTo>
                      <a:pt x="2180" y="1208"/>
                    </a:lnTo>
                    <a:lnTo>
                      <a:pt x="2155" y="1111"/>
                    </a:lnTo>
                    <a:lnTo>
                      <a:pt x="2123" y="1006"/>
                    </a:lnTo>
                    <a:lnTo>
                      <a:pt x="2090" y="926"/>
                    </a:lnTo>
                    <a:lnTo>
                      <a:pt x="2054" y="854"/>
                    </a:lnTo>
                    <a:lnTo>
                      <a:pt x="2014" y="788"/>
                    </a:lnTo>
                    <a:lnTo>
                      <a:pt x="1972" y="730"/>
                    </a:lnTo>
                    <a:lnTo>
                      <a:pt x="1931" y="681"/>
                    </a:lnTo>
                    <a:lnTo>
                      <a:pt x="1885" y="637"/>
                    </a:lnTo>
                    <a:lnTo>
                      <a:pt x="1841" y="599"/>
                    </a:lnTo>
                    <a:lnTo>
                      <a:pt x="1799" y="567"/>
                    </a:lnTo>
                    <a:lnTo>
                      <a:pt x="1759" y="540"/>
                    </a:lnTo>
                    <a:lnTo>
                      <a:pt x="1723" y="519"/>
                    </a:lnTo>
                    <a:lnTo>
                      <a:pt x="1689" y="502"/>
                    </a:lnTo>
                    <a:lnTo>
                      <a:pt x="1662" y="491"/>
                    </a:lnTo>
                    <a:lnTo>
                      <a:pt x="1640" y="481"/>
                    </a:lnTo>
                    <a:lnTo>
                      <a:pt x="1624" y="477"/>
                    </a:lnTo>
                    <a:lnTo>
                      <a:pt x="1617" y="474"/>
                    </a:lnTo>
                    <a:lnTo>
                      <a:pt x="1588" y="466"/>
                    </a:lnTo>
                    <a:close/>
                    <a:moveTo>
                      <a:pt x="1546" y="123"/>
                    </a:moveTo>
                    <a:lnTo>
                      <a:pt x="1527" y="125"/>
                    </a:lnTo>
                    <a:lnTo>
                      <a:pt x="1505" y="131"/>
                    </a:lnTo>
                    <a:lnTo>
                      <a:pt x="1482" y="144"/>
                    </a:lnTo>
                    <a:lnTo>
                      <a:pt x="1459" y="159"/>
                    </a:lnTo>
                    <a:lnTo>
                      <a:pt x="1442" y="180"/>
                    </a:lnTo>
                    <a:lnTo>
                      <a:pt x="1428" y="207"/>
                    </a:lnTo>
                    <a:lnTo>
                      <a:pt x="1425" y="238"/>
                    </a:lnTo>
                    <a:lnTo>
                      <a:pt x="1427" y="266"/>
                    </a:lnTo>
                    <a:lnTo>
                      <a:pt x="1434" y="291"/>
                    </a:lnTo>
                    <a:lnTo>
                      <a:pt x="1446" y="310"/>
                    </a:lnTo>
                    <a:lnTo>
                      <a:pt x="1459" y="327"/>
                    </a:lnTo>
                    <a:lnTo>
                      <a:pt x="1472" y="338"/>
                    </a:lnTo>
                    <a:lnTo>
                      <a:pt x="1484" y="348"/>
                    </a:lnTo>
                    <a:lnTo>
                      <a:pt x="1493" y="352"/>
                    </a:lnTo>
                    <a:lnTo>
                      <a:pt x="1499" y="356"/>
                    </a:lnTo>
                    <a:lnTo>
                      <a:pt x="1537" y="369"/>
                    </a:lnTo>
                    <a:lnTo>
                      <a:pt x="1622" y="354"/>
                    </a:lnTo>
                    <a:lnTo>
                      <a:pt x="1632" y="352"/>
                    </a:lnTo>
                    <a:lnTo>
                      <a:pt x="1643" y="348"/>
                    </a:lnTo>
                    <a:lnTo>
                      <a:pt x="1655" y="340"/>
                    </a:lnTo>
                    <a:lnTo>
                      <a:pt x="1668" y="331"/>
                    </a:lnTo>
                    <a:lnTo>
                      <a:pt x="1680" y="317"/>
                    </a:lnTo>
                    <a:lnTo>
                      <a:pt x="1689" y="298"/>
                    </a:lnTo>
                    <a:lnTo>
                      <a:pt x="1697" y="276"/>
                    </a:lnTo>
                    <a:lnTo>
                      <a:pt x="1699" y="247"/>
                    </a:lnTo>
                    <a:lnTo>
                      <a:pt x="1695" y="215"/>
                    </a:lnTo>
                    <a:lnTo>
                      <a:pt x="1685" y="190"/>
                    </a:lnTo>
                    <a:lnTo>
                      <a:pt x="1672" y="169"/>
                    </a:lnTo>
                    <a:lnTo>
                      <a:pt x="1655" y="154"/>
                    </a:lnTo>
                    <a:lnTo>
                      <a:pt x="1634" y="140"/>
                    </a:lnTo>
                    <a:lnTo>
                      <a:pt x="1615" y="133"/>
                    </a:lnTo>
                    <a:lnTo>
                      <a:pt x="1594" y="127"/>
                    </a:lnTo>
                    <a:lnTo>
                      <a:pt x="1575" y="123"/>
                    </a:lnTo>
                    <a:lnTo>
                      <a:pt x="1560" y="123"/>
                    </a:lnTo>
                    <a:lnTo>
                      <a:pt x="1546" y="123"/>
                    </a:lnTo>
                    <a:close/>
                    <a:moveTo>
                      <a:pt x="1546" y="0"/>
                    </a:moveTo>
                    <a:lnTo>
                      <a:pt x="1605" y="3"/>
                    </a:lnTo>
                    <a:lnTo>
                      <a:pt x="1657" y="17"/>
                    </a:lnTo>
                    <a:lnTo>
                      <a:pt x="1704" y="38"/>
                    </a:lnTo>
                    <a:lnTo>
                      <a:pt x="1744" y="66"/>
                    </a:lnTo>
                    <a:lnTo>
                      <a:pt x="1777" y="102"/>
                    </a:lnTo>
                    <a:lnTo>
                      <a:pt x="1799" y="144"/>
                    </a:lnTo>
                    <a:lnTo>
                      <a:pt x="1815" y="192"/>
                    </a:lnTo>
                    <a:lnTo>
                      <a:pt x="1822" y="245"/>
                    </a:lnTo>
                    <a:lnTo>
                      <a:pt x="1820" y="285"/>
                    </a:lnTo>
                    <a:lnTo>
                      <a:pt x="1813" y="321"/>
                    </a:lnTo>
                    <a:lnTo>
                      <a:pt x="1801" y="354"/>
                    </a:lnTo>
                    <a:lnTo>
                      <a:pt x="1786" y="380"/>
                    </a:lnTo>
                    <a:lnTo>
                      <a:pt x="1767" y="405"/>
                    </a:lnTo>
                    <a:lnTo>
                      <a:pt x="1807" y="426"/>
                    </a:lnTo>
                    <a:lnTo>
                      <a:pt x="1849" y="453"/>
                    </a:lnTo>
                    <a:lnTo>
                      <a:pt x="1894" y="485"/>
                    </a:lnTo>
                    <a:lnTo>
                      <a:pt x="1940" y="521"/>
                    </a:lnTo>
                    <a:lnTo>
                      <a:pt x="1988" y="565"/>
                    </a:lnTo>
                    <a:lnTo>
                      <a:pt x="2035" y="614"/>
                    </a:lnTo>
                    <a:lnTo>
                      <a:pt x="2081" y="670"/>
                    </a:lnTo>
                    <a:lnTo>
                      <a:pt x="2127" y="732"/>
                    </a:lnTo>
                    <a:lnTo>
                      <a:pt x="2166" y="803"/>
                    </a:lnTo>
                    <a:lnTo>
                      <a:pt x="2205" y="881"/>
                    </a:lnTo>
                    <a:lnTo>
                      <a:pt x="2239" y="966"/>
                    </a:lnTo>
                    <a:lnTo>
                      <a:pt x="2273" y="1079"/>
                    </a:lnTo>
                    <a:lnTo>
                      <a:pt x="2300" y="1187"/>
                    </a:lnTo>
                    <a:lnTo>
                      <a:pt x="2319" y="1288"/>
                    </a:lnTo>
                    <a:lnTo>
                      <a:pt x="2326" y="1385"/>
                    </a:lnTo>
                    <a:lnTo>
                      <a:pt x="2326" y="1477"/>
                    </a:lnTo>
                    <a:lnTo>
                      <a:pt x="2319" y="1562"/>
                    </a:lnTo>
                    <a:lnTo>
                      <a:pt x="2302" y="1644"/>
                    </a:lnTo>
                    <a:lnTo>
                      <a:pt x="2277" y="1720"/>
                    </a:lnTo>
                    <a:lnTo>
                      <a:pt x="2243" y="1792"/>
                    </a:lnTo>
                    <a:lnTo>
                      <a:pt x="2199" y="1859"/>
                    </a:lnTo>
                    <a:lnTo>
                      <a:pt x="2147" y="1922"/>
                    </a:lnTo>
                    <a:lnTo>
                      <a:pt x="2087" y="1979"/>
                    </a:lnTo>
                    <a:lnTo>
                      <a:pt x="2016" y="2032"/>
                    </a:lnTo>
                    <a:lnTo>
                      <a:pt x="2069" y="2074"/>
                    </a:lnTo>
                    <a:lnTo>
                      <a:pt x="2113" y="2110"/>
                    </a:lnTo>
                    <a:lnTo>
                      <a:pt x="2149" y="2141"/>
                    </a:lnTo>
                    <a:lnTo>
                      <a:pt x="2180" y="2167"/>
                    </a:lnTo>
                    <a:lnTo>
                      <a:pt x="2205" y="2188"/>
                    </a:lnTo>
                    <a:lnTo>
                      <a:pt x="2225" y="2205"/>
                    </a:lnTo>
                    <a:lnTo>
                      <a:pt x="2241" y="2219"/>
                    </a:lnTo>
                    <a:lnTo>
                      <a:pt x="2250" y="2228"/>
                    </a:lnTo>
                    <a:lnTo>
                      <a:pt x="2258" y="2236"/>
                    </a:lnTo>
                    <a:lnTo>
                      <a:pt x="2263" y="2242"/>
                    </a:lnTo>
                    <a:lnTo>
                      <a:pt x="2265" y="2244"/>
                    </a:lnTo>
                    <a:lnTo>
                      <a:pt x="2302" y="2285"/>
                    </a:lnTo>
                    <a:lnTo>
                      <a:pt x="2263" y="2325"/>
                    </a:lnTo>
                    <a:lnTo>
                      <a:pt x="2256" y="2333"/>
                    </a:lnTo>
                    <a:lnTo>
                      <a:pt x="2239" y="2348"/>
                    </a:lnTo>
                    <a:lnTo>
                      <a:pt x="2212" y="2365"/>
                    </a:lnTo>
                    <a:lnTo>
                      <a:pt x="2176" y="2386"/>
                    </a:lnTo>
                    <a:lnTo>
                      <a:pt x="2128" y="2407"/>
                    </a:lnTo>
                    <a:lnTo>
                      <a:pt x="2069" y="2430"/>
                    </a:lnTo>
                    <a:lnTo>
                      <a:pt x="2090" y="2438"/>
                    </a:lnTo>
                    <a:lnTo>
                      <a:pt x="2115" y="2443"/>
                    </a:lnTo>
                    <a:lnTo>
                      <a:pt x="2146" y="2445"/>
                    </a:lnTo>
                    <a:lnTo>
                      <a:pt x="2189" y="2443"/>
                    </a:lnTo>
                    <a:lnTo>
                      <a:pt x="2243" y="2436"/>
                    </a:lnTo>
                    <a:lnTo>
                      <a:pt x="2307" y="2426"/>
                    </a:lnTo>
                    <a:lnTo>
                      <a:pt x="2381" y="2413"/>
                    </a:lnTo>
                    <a:lnTo>
                      <a:pt x="2469" y="2398"/>
                    </a:lnTo>
                    <a:lnTo>
                      <a:pt x="2496" y="2392"/>
                    </a:lnTo>
                    <a:lnTo>
                      <a:pt x="2572" y="2381"/>
                    </a:lnTo>
                    <a:lnTo>
                      <a:pt x="2646" y="2373"/>
                    </a:lnTo>
                    <a:lnTo>
                      <a:pt x="2718" y="2371"/>
                    </a:lnTo>
                    <a:lnTo>
                      <a:pt x="2788" y="2373"/>
                    </a:lnTo>
                    <a:lnTo>
                      <a:pt x="2851" y="2381"/>
                    </a:lnTo>
                    <a:lnTo>
                      <a:pt x="2906" y="2392"/>
                    </a:lnTo>
                    <a:lnTo>
                      <a:pt x="2952" y="2403"/>
                    </a:lnTo>
                    <a:lnTo>
                      <a:pt x="2992" y="2419"/>
                    </a:lnTo>
                    <a:lnTo>
                      <a:pt x="3024" y="2434"/>
                    </a:lnTo>
                    <a:lnTo>
                      <a:pt x="3049" y="2447"/>
                    </a:lnTo>
                    <a:lnTo>
                      <a:pt x="3068" y="2461"/>
                    </a:lnTo>
                    <a:lnTo>
                      <a:pt x="3081" y="2470"/>
                    </a:lnTo>
                    <a:lnTo>
                      <a:pt x="3087" y="2474"/>
                    </a:lnTo>
                    <a:lnTo>
                      <a:pt x="3118" y="2504"/>
                    </a:lnTo>
                    <a:lnTo>
                      <a:pt x="2931" y="2950"/>
                    </a:lnTo>
                    <a:lnTo>
                      <a:pt x="2878" y="2933"/>
                    </a:lnTo>
                    <a:lnTo>
                      <a:pt x="2832" y="2919"/>
                    </a:lnTo>
                    <a:lnTo>
                      <a:pt x="2792" y="2912"/>
                    </a:lnTo>
                    <a:lnTo>
                      <a:pt x="2758" y="2906"/>
                    </a:lnTo>
                    <a:lnTo>
                      <a:pt x="2726" y="2904"/>
                    </a:lnTo>
                    <a:lnTo>
                      <a:pt x="2695" y="2906"/>
                    </a:lnTo>
                    <a:lnTo>
                      <a:pt x="2661" y="2910"/>
                    </a:lnTo>
                    <a:lnTo>
                      <a:pt x="2625" y="2915"/>
                    </a:lnTo>
                    <a:lnTo>
                      <a:pt x="2581" y="2923"/>
                    </a:lnTo>
                    <a:lnTo>
                      <a:pt x="2539" y="2933"/>
                    </a:lnTo>
                    <a:lnTo>
                      <a:pt x="2494" y="2940"/>
                    </a:lnTo>
                    <a:lnTo>
                      <a:pt x="2438" y="2950"/>
                    </a:lnTo>
                    <a:lnTo>
                      <a:pt x="2378" y="2959"/>
                    </a:lnTo>
                    <a:lnTo>
                      <a:pt x="2305" y="2969"/>
                    </a:lnTo>
                    <a:lnTo>
                      <a:pt x="2225" y="2978"/>
                    </a:lnTo>
                    <a:lnTo>
                      <a:pt x="2144" y="2982"/>
                    </a:lnTo>
                    <a:lnTo>
                      <a:pt x="2064" y="2978"/>
                    </a:lnTo>
                    <a:lnTo>
                      <a:pt x="1988" y="2965"/>
                    </a:lnTo>
                    <a:lnTo>
                      <a:pt x="1919" y="2946"/>
                    </a:lnTo>
                    <a:lnTo>
                      <a:pt x="1856" y="2921"/>
                    </a:lnTo>
                    <a:lnTo>
                      <a:pt x="1799" y="2893"/>
                    </a:lnTo>
                    <a:lnTo>
                      <a:pt x="1748" y="2860"/>
                    </a:lnTo>
                    <a:lnTo>
                      <a:pt x="1702" y="2826"/>
                    </a:lnTo>
                    <a:lnTo>
                      <a:pt x="1661" y="2790"/>
                    </a:lnTo>
                    <a:lnTo>
                      <a:pt x="1624" y="2754"/>
                    </a:lnTo>
                    <a:lnTo>
                      <a:pt x="1594" y="2719"/>
                    </a:lnTo>
                    <a:lnTo>
                      <a:pt x="1569" y="2687"/>
                    </a:lnTo>
                    <a:lnTo>
                      <a:pt x="1522" y="2746"/>
                    </a:lnTo>
                    <a:lnTo>
                      <a:pt x="1468" y="2799"/>
                    </a:lnTo>
                    <a:lnTo>
                      <a:pt x="1408" y="2845"/>
                    </a:lnTo>
                    <a:lnTo>
                      <a:pt x="1343" y="2885"/>
                    </a:lnTo>
                    <a:lnTo>
                      <a:pt x="1274" y="2917"/>
                    </a:lnTo>
                    <a:lnTo>
                      <a:pt x="1198" y="2944"/>
                    </a:lnTo>
                    <a:lnTo>
                      <a:pt x="1120" y="2963"/>
                    </a:lnTo>
                    <a:lnTo>
                      <a:pt x="1037" y="2974"/>
                    </a:lnTo>
                    <a:lnTo>
                      <a:pt x="951" y="2978"/>
                    </a:lnTo>
                    <a:lnTo>
                      <a:pt x="850" y="2972"/>
                    </a:lnTo>
                    <a:lnTo>
                      <a:pt x="749" y="2957"/>
                    </a:lnTo>
                    <a:lnTo>
                      <a:pt x="652" y="2933"/>
                    </a:lnTo>
                    <a:lnTo>
                      <a:pt x="571" y="2912"/>
                    </a:lnTo>
                    <a:lnTo>
                      <a:pt x="496" y="2898"/>
                    </a:lnTo>
                    <a:lnTo>
                      <a:pt x="424" y="2894"/>
                    </a:lnTo>
                    <a:lnTo>
                      <a:pt x="377" y="2896"/>
                    </a:lnTo>
                    <a:lnTo>
                      <a:pt x="337" y="2902"/>
                    </a:lnTo>
                    <a:lnTo>
                      <a:pt x="306" y="2910"/>
                    </a:lnTo>
                    <a:lnTo>
                      <a:pt x="285" y="2917"/>
                    </a:lnTo>
                    <a:lnTo>
                      <a:pt x="272" y="2923"/>
                    </a:lnTo>
                    <a:lnTo>
                      <a:pt x="266" y="2925"/>
                    </a:lnTo>
                    <a:lnTo>
                      <a:pt x="205" y="2963"/>
                    </a:lnTo>
                    <a:lnTo>
                      <a:pt x="177" y="2898"/>
                    </a:lnTo>
                    <a:lnTo>
                      <a:pt x="0" y="2485"/>
                    </a:lnTo>
                    <a:lnTo>
                      <a:pt x="53" y="2459"/>
                    </a:lnTo>
                    <a:lnTo>
                      <a:pt x="146" y="2421"/>
                    </a:lnTo>
                    <a:lnTo>
                      <a:pt x="240" y="2392"/>
                    </a:lnTo>
                    <a:lnTo>
                      <a:pt x="335" y="2375"/>
                    </a:lnTo>
                    <a:lnTo>
                      <a:pt x="432" y="2369"/>
                    </a:lnTo>
                    <a:lnTo>
                      <a:pt x="521" y="2375"/>
                    </a:lnTo>
                    <a:lnTo>
                      <a:pt x="605" y="2384"/>
                    </a:lnTo>
                    <a:lnTo>
                      <a:pt x="687" y="2400"/>
                    </a:lnTo>
                    <a:lnTo>
                      <a:pt x="765" y="2419"/>
                    </a:lnTo>
                    <a:lnTo>
                      <a:pt x="841" y="2436"/>
                    </a:lnTo>
                    <a:lnTo>
                      <a:pt x="915" y="2449"/>
                    </a:lnTo>
                    <a:lnTo>
                      <a:pt x="943" y="2451"/>
                    </a:lnTo>
                    <a:lnTo>
                      <a:pt x="972" y="2453"/>
                    </a:lnTo>
                    <a:lnTo>
                      <a:pt x="1006" y="2451"/>
                    </a:lnTo>
                    <a:lnTo>
                      <a:pt x="1037" y="2443"/>
                    </a:lnTo>
                    <a:lnTo>
                      <a:pt x="1061" y="2434"/>
                    </a:lnTo>
                    <a:lnTo>
                      <a:pt x="1080" y="2422"/>
                    </a:lnTo>
                    <a:lnTo>
                      <a:pt x="1039" y="2407"/>
                    </a:lnTo>
                    <a:lnTo>
                      <a:pt x="1004" y="2390"/>
                    </a:lnTo>
                    <a:lnTo>
                      <a:pt x="976" y="2373"/>
                    </a:lnTo>
                    <a:lnTo>
                      <a:pt x="949" y="2356"/>
                    </a:lnTo>
                    <a:lnTo>
                      <a:pt x="926" y="2339"/>
                    </a:lnTo>
                    <a:lnTo>
                      <a:pt x="865" y="2291"/>
                    </a:lnTo>
                    <a:lnTo>
                      <a:pt x="913" y="2242"/>
                    </a:lnTo>
                    <a:lnTo>
                      <a:pt x="917" y="2236"/>
                    </a:lnTo>
                    <a:lnTo>
                      <a:pt x="928" y="2226"/>
                    </a:lnTo>
                    <a:lnTo>
                      <a:pt x="943" y="2211"/>
                    </a:lnTo>
                    <a:lnTo>
                      <a:pt x="962" y="2190"/>
                    </a:lnTo>
                    <a:lnTo>
                      <a:pt x="987" y="2167"/>
                    </a:lnTo>
                    <a:lnTo>
                      <a:pt x="1016" y="2141"/>
                    </a:lnTo>
                    <a:lnTo>
                      <a:pt x="1048" y="2112"/>
                    </a:lnTo>
                    <a:lnTo>
                      <a:pt x="1084" y="2082"/>
                    </a:lnTo>
                    <a:lnTo>
                      <a:pt x="1122" y="2051"/>
                    </a:lnTo>
                    <a:lnTo>
                      <a:pt x="1096" y="2030"/>
                    </a:lnTo>
                    <a:lnTo>
                      <a:pt x="1067" y="2008"/>
                    </a:lnTo>
                    <a:lnTo>
                      <a:pt x="1033" y="1979"/>
                    </a:lnTo>
                    <a:lnTo>
                      <a:pt x="999" y="1947"/>
                    </a:lnTo>
                    <a:lnTo>
                      <a:pt x="964" y="1909"/>
                    </a:lnTo>
                    <a:lnTo>
                      <a:pt x="930" y="1867"/>
                    </a:lnTo>
                    <a:lnTo>
                      <a:pt x="898" y="1821"/>
                    </a:lnTo>
                    <a:lnTo>
                      <a:pt x="867" y="1770"/>
                    </a:lnTo>
                    <a:lnTo>
                      <a:pt x="841" y="1713"/>
                    </a:lnTo>
                    <a:lnTo>
                      <a:pt x="816" y="1654"/>
                    </a:lnTo>
                    <a:lnTo>
                      <a:pt x="799" y="1589"/>
                    </a:lnTo>
                    <a:lnTo>
                      <a:pt x="787" y="1518"/>
                    </a:lnTo>
                    <a:lnTo>
                      <a:pt x="784" y="1444"/>
                    </a:lnTo>
                    <a:lnTo>
                      <a:pt x="787" y="1366"/>
                    </a:lnTo>
                    <a:lnTo>
                      <a:pt x="801" y="1275"/>
                    </a:lnTo>
                    <a:lnTo>
                      <a:pt x="820" y="1182"/>
                    </a:lnTo>
                    <a:lnTo>
                      <a:pt x="846" y="1088"/>
                    </a:lnTo>
                    <a:lnTo>
                      <a:pt x="879" y="997"/>
                    </a:lnTo>
                    <a:lnTo>
                      <a:pt x="915" y="907"/>
                    </a:lnTo>
                    <a:lnTo>
                      <a:pt x="957" y="820"/>
                    </a:lnTo>
                    <a:lnTo>
                      <a:pt x="1002" y="736"/>
                    </a:lnTo>
                    <a:lnTo>
                      <a:pt x="1052" y="658"/>
                    </a:lnTo>
                    <a:lnTo>
                      <a:pt x="1105" y="588"/>
                    </a:lnTo>
                    <a:lnTo>
                      <a:pt x="1162" y="523"/>
                    </a:lnTo>
                    <a:lnTo>
                      <a:pt x="1221" y="468"/>
                    </a:lnTo>
                    <a:lnTo>
                      <a:pt x="1284" y="420"/>
                    </a:lnTo>
                    <a:lnTo>
                      <a:pt x="1347" y="386"/>
                    </a:lnTo>
                    <a:lnTo>
                      <a:pt x="1328" y="356"/>
                    </a:lnTo>
                    <a:lnTo>
                      <a:pt x="1312" y="321"/>
                    </a:lnTo>
                    <a:lnTo>
                      <a:pt x="1303" y="279"/>
                    </a:lnTo>
                    <a:lnTo>
                      <a:pt x="1301" y="234"/>
                    </a:lnTo>
                    <a:lnTo>
                      <a:pt x="1305" y="190"/>
                    </a:lnTo>
                    <a:lnTo>
                      <a:pt x="1318" y="150"/>
                    </a:lnTo>
                    <a:lnTo>
                      <a:pt x="1337" y="116"/>
                    </a:lnTo>
                    <a:lnTo>
                      <a:pt x="1360" y="85"/>
                    </a:lnTo>
                    <a:lnTo>
                      <a:pt x="1387" y="59"/>
                    </a:lnTo>
                    <a:lnTo>
                      <a:pt x="1417" y="38"/>
                    </a:lnTo>
                    <a:lnTo>
                      <a:pt x="1449" y="21"/>
                    </a:lnTo>
                    <a:lnTo>
                      <a:pt x="1484" y="9"/>
                    </a:lnTo>
                    <a:lnTo>
                      <a:pt x="1516" y="2"/>
                    </a:lnTo>
                    <a:lnTo>
                      <a:pt x="15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3095625" y="2782888"/>
                <a:ext cx="935037" cy="1247775"/>
              </a:xfrm>
              <a:custGeom>
                <a:avLst/>
                <a:gdLst>
                  <a:gd name="T0" fmla="*/ 234 w 589"/>
                  <a:gd name="T1" fmla="*/ 0 h 786"/>
                  <a:gd name="T2" fmla="*/ 357 w 589"/>
                  <a:gd name="T3" fmla="*/ 0 h 786"/>
                  <a:gd name="T4" fmla="*/ 357 w 589"/>
                  <a:gd name="T5" fmla="*/ 331 h 786"/>
                  <a:gd name="T6" fmla="*/ 589 w 589"/>
                  <a:gd name="T7" fmla="*/ 331 h 786"/>
                  <a:gd name="T8" fmla="*/ 589 w 589"/>
                  <a:gd name="T9" fmla="*/ 455 h 786"/>
                  <a:gd name="T10" fmla="*/ 357 w 589"/>
                  <a:gd name="T11" fmla="*/ 455 h 786"/>
                  <a:gd name="T12" fmla="*/ 357 w 589"/>
                  <a:gd name="T13" fmla="*/ 786 h 786"/>
                  <a:gd name="T14" fmla="*/ 234 w 589"/>
                  <a:gd name="T15" fmla="*/ 786 h 786"/>
                  <a:gd name="T16" fmla="*/ 234 w 589"/>
                  <a:gd name="T17" fmla="*/ 455 h 786"/>
                  <a:gd name="T18" fmla="*/ 0 w 589"/>
                  <a:gd name="T19" fmla="*/ 455 h 786"/>
                  <a:gd name="T20" fmla="*/ 0 w 589"/>
                  <a:gd name="T21" fmla="*/ 331 h 786"/>
                  <a:gd name="T22" fmla="*/ 234 w 589"/>
                  <a:gd name="T23" fmla="*/ 331 h 786"/>
                  <a:gd name="T24" fmla="*/ 234 w 589"/>
                  <a:gd name="T25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9" h="786">
                    <a:moveTo>
                      <a:pt x="234" y="0"/>
                    </a:moveTo>
                    <a:lnTo>
                      <a:pt x="357" y="0"/>
                    </a:lnTo>
                    <a:lnTo>
                      <a:pt x="357" y="331"/>
                    </a:lnTo>
                    <a:lnTo>
                      <a:pt x="589" y="331"/>
                    </a:lnTo>
                    <a:lnTo>
                      <a:pt x="589" y="455"/>
                    </a:lnTo>
                    <a:lnTo>
                      <a:pt x="357" y="455"/>
                    </a:lnTo>
                    <a:lnTo>
                      <a:pt x="357" y="786"/>
                    </a:lnTo>
                    <a:lnTo>
                      <a:pt x="234" y="786"/>
                    </a:lnTo>
                    <a:lnTo>
                      <a:pt x="234" y="455"/>
                    </a:lnTo>
                    <a:lnTo>
                      <a:pt x="0" y="455"/>
                    </a:lnTo>
                    <a:lnTo>
                      <a:pt x="0" y="331"/>
                    </a:lnTo>
                    <a:lnTo>
                      <a:pt x="234" y="331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5" name="Freeform 32"/>
            <p:cNvSpPr>
              <a:spLocks noEditPoints="1"/>
            </p:cNvSpPr>
            <p:nvPr/>
          </p:nvSpPr>
          <p:spPr bwMode="auto">
            <a:xfrm>
              <a:off x="1949391" y="4533718"/>
              <a:ext cx="630118" cy="778022"/>
            </a:xfrm>
            <a:custGeom>
              <a:avLst/>
              <a:gdLst>
                <a:gd name="T0" fmla="*/ 126 w 2275"/>
                <a:gd name="T1" fmla="*/ 2420 h 2809"/>
                <a:gd name="T2" fmla="*/ 126 w 2275"/>
                <a:gd name="T3" fmla="*/ 2682 h 2809"/>
                <a:gd name="T4" fmla="*/ 2149 w 2275"/>
                <a:gd name="T5" fmla="*/ 2682 h 2809"/>
                <a:gd name="T6" fmla="*/ 2149 w 2275"/>
                <a:gd name="T7" fmla="*/ 2420 h 2809"/>
                <a:gd name="T8" fmla="*/ 126 w 2275"/>
                <a:gd name="T9" fmla="*/ 2420 h 2809"/>
                <a:gd name="T10" fmla="*/ 311 w 2275"/>
                <a:gd name="T11" fmla="*/ 2083 h 2809"/>
                <a:gd name="T12" fmla="*/ 311 w 2275"/>
                <a:gd name="T13" fmla="*/ 2294 h 2809"/>
                <a:gd name="T14" fmla="*/ 1948 w 2275"/>
                <a:gd name="T15" fmla="*/ 2294 h 2809"/>
                <a:gd name="T16" fmla="*/ 1948 w 2275"/>
                <a:gd name="T17" fmla="*/ 2083 h 2809"/>
                <a:gd name="T18" fmla="*/ 311 w 2275"/>
                <a:gd name="T19" fmla="*/ 2083 h 2809"/>
                <a:gd name="T20" fmla="*/ 619 w 2275"/>
                <a:gd name="T21" fmla="*/ 1783 h 2809"/>
                <a:gd name="T22" fmla="*/ 418 w 2275"/>
                <a:gd name="T23" fmla="*/ 1957 h 2809"/>
                <a:gd name="T24" fmla="*/ 1853 w 2275"/>
                <a:gd name="T25" fmla="*/ 1957 h 2809"/>
                <a:gd name="T26" fmla="*/ 1668 w 2275"/>
                <a:gd name="T27" fmla="*/ 1783 h 2809"/>
                <a:gd name="T28" fmla="*/ 619 w 2275"/>
                <a:gd name="T29" fmla="*/ 1783 h 2809"/>
                <a:gd name="T30" fmla="*/ 658 w 2275"/>
                <a:gd name="T31" fmla="*/ 1089 h 2809"/>
                <a:gd name="T32" fmla="*/ 658 w 2275"/>
                <a:gd name="T33" fmla="*/ 1657 h 2809"/>
                <a:gd name="T34" fmla="*/ 1630 w 2275"/>
                <a:gd name="T35" fmla="*/ 1657 h 2809"/>
                <a:gd name="T36" fmla="*/ 1630 w 2275"/>
                <a:gd name="T37" fmla="*/ 1089 h 2809"/>
                <a:gd name="T38" fmla="*/ 658 w 2275"/>
                <a:gd name="T39" fmla="*/ 1089 h 2809"/>
                <a:gd name="T40" fmla="*/ 390 w 2275"/>
                <a:gd name="T41" fmla="*/ 705 h 2809"/>
                <a:gd name="T42" fmla="*/ 623 w 2275"/>
                <a:gd name="T43" fmla="*/ 963 h 2809"/>
                <a:gd name="T44" fmla="*/ 1663 w 2275"/>
                <a:gd name="T45" fmla="*/ 963 h 2809"/>
                <a:gd name="T46" fmla="*/ 1866 w 2275"/>
                <a:gd name="T47" fmla="*/ 705 h 2809"/>
                <a:gd name="T48" fmla="*/ 390 w 2275"/>
                <a:gd name="T49" fmla="*/ 705 h 2809"/>
                <a:gd name="T50" fmla="*/ 311 w 2275"/>
                <a:gd name="T51" fmla="*/ 127 h 2809"/>
                <a:gd name="T52" fmla="*/ 311 w 2275"/>
                <a:gd name="T53" fmla="*/ 580 h 2809"/>
                <a:gd name="T54" fmla="*/ 1932 w 2275"/>
                <a:gd name="T55" fmla="*/ 580 h 2809"/>
                <a:gd name="T56" fmla="*/ 1932 w 2275"/>
                <a:gd name="T57" fmla="*/ 127 h 2809"/>
                <a:gd name="T58" fmla="*/ 1743 w 2275"/>
                <a:gd name="T59" fmla="*/ 127 h 2809"/>
                <a:gd name="T60" fmla="*/ 1743 w 2275"/>
                <a:gd name="T61" fmla="*/ 269 h 2809"/>
                <a:gd name="T62" fmla="*/ 1322 w 2275"/>
                <a:gd name="T63" fmla="*/ 269 h 2809"/>
                <a:gd name="T64" fmla="*/ 1322 w 2275"/>
                <a:gd name="T65" fmla="*/ 127 h 2809"/>
                <a:gd name="T66" fmla="*/ 937 w 2275"/>
                <a:gd name="T67" fmla="*/ 127 h 2809"/>
                <a:gd name="T68" fmla="*/ 937 w 2275"/>
                <a:gd name="T69" fmla="*/ 290 h 2809"/>
                <a:gd name="T70" fmla="*/ 510 w 2275"/>
                <a:gd name="T71" fmla="*/ 290 h 2809"/>
                <a:gd name="T72" fmla="*/ 510 w 2275"/>
                <a:gd name="T73" fmla="*/ 127 h 2809"/>
                <a:gd name="T74" fmla="*/ 311 w 2275"/>
                <a:gd name="T75" fmla="*/ 127 h 2809"/>
                <a:gd name="T76" fmla="*/ 185 w 2275"/>
                <a:gd name="T77" fmla="*/ 0 h 2809"/>
                <a:gd name="T78" fmla="*/ 638 w 2275"/>
                <a:gd name="T79" fmla="*/ 0 h 2809"/>
                <a:gd name="T80" fmla="*/ 638 w 2275"/>
                <a:gd name="T81" fmla="*/ 164 h 2809"/>
                <a:gd name="T82" fmla="*/ 811 w 2275"/>
                <a:gd name="T83" fmla="*/ 164 h 2809"/>
                <a:gd name="T84" fmla="*/ 811 w 2275"/>
                <a:gd name="T85" fmla="*/ 0 h 2809"/>
                <a:gd name="T86" fmla="*/ 1448 w 2275"/>
                <a:gd name="T87" fmla="*/ 0 h 2809"/>
                <a:gd name="T88" fmla="*/ 1448 w 2275"/>
                <a:gd name="T89" fmla="*/ 142 h 2809"/>
                <a:gd name="T90" fmla="*/ 1617 w 2275"/>
                <a:gd name="T91" fmla="*/ 142 h 2809"/>
                <a:gd name="T92" fmla="*/ 1617 w 2275"/>
                <a:gd name="T93" fmla="*/ 0 h 2809"/>
                <a:gd name="T94" fmla="*/ 2058 w 2275"/>
                <a:gd name="T95" fmla="*/ 0 h 2809"/>
                <a:gd name="T96" fmla="*/ 2058 w 2275"/>
                <a:gd name="T97" fmla="*/ 664 h 2809"/>
                <a:gd name="T98" fmla="*/ 1756 w 2275"/>
                <a:gd name="T99" fmla="*/ 1048 h 2809"/>
                <a:gd name="T100" fmla="*/ 1756 w 2275"/>
                <a:gd name="T101" fmla="*/ 1692 h 2809"/>
                <a:gd name="T102" fmla="*/ 2074 w 2275"/>
                <a:gd name="T103" fmla="*/ 1992 h 2809"/>
                <a:gd name="T104" fmla="*/ 2074 w 2275"/>
                <a:gd name="T105" fmla="*/ 2294 h 2809"/>
                <a:gd name="T106" fmla="*/ 2275 w 2275"/>
                <a:gd name="T107" fmla="*/ 2294 h 2809"/>
                <a:gd name="T108" fmla="*/ 2275 w 2275"/>
                <a:gd name="T109" fmla="*/ 2809 h 2809"/>
                <a:gd name="T110" fmla="*/ 0 w 2275"/>
                <a:gd name="T111" fmla="*/ 2809 h 2809"/>
                <a:gd name="T112" fmla="*/ 0 w 2275"/>
                <a:gd name="T113" fmla="*/ 2294 h 2809"/>
                <a:gd name="T114" fmla="*/ 185 w 2275"/>
                <a:gd name="T115" fmla="*/ 2294 h 2809"/>
                <a:gd name="T116" fmla="*/ 185 w 2275"/>
                <a:gd name="T117" fmla="*/ 1991 h 2809"/>
                <a:gd name="T118" fmla="*/ 532 w 2275"/>
                <a:gd name="T119" fmla="*/ 1691 h 2809"/>
                <a:gd name="T120" fmla="*/ 532 w 2275"/>
                <a:gd name="T121" fmla="*/ 1049 h 2809"/>
                <a:gd name="T122" fmla="*/ 185 w 2275"/>
                <a:gd name="T123" fmla="*/ 666 h 2809"/>
                <a:gd name="T124" fmla="*/ 185 w 2275"/>
                <a:gd name="T125" fmla="*/ 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5" h="2809">
                  <a:moveTo>
                    <a:pt x="126" y="2420"/>
                  </a:moveTo>
                  <a:lnTo>
                    <a:pt x="126" y="2682"/>
                  </a:lnTo>
                  <a:lnTo>
                    <a:pt x="2149" y="2682"/>
                  </a:lnTo>
                  <a:lnTo>
                    <a:pt x="2149" y="2420"/>
                  </a:lnTo>
                  <a:lnTo>
                    <a:pt x="126" y="2420"/>
                  </a:lnTo>
                  <a:close/>
                  <a:moveTo>
                    <a:pt x="311" y="2083"/>
                  </a:moveTo>
                  <a:lnTo>
                    <a:pt x="311" y="2294"/>
                  </a:lnTo>
                  <a:lnTo>
                    <a:pt x="1948" y="2294"/>
                  </a:lnTo>
                  <a:lnTo>
                    <a:pt x="1948" y="2083"/>
                  </a:lnTo>
                  <a:lnTo>
                    <a:pt x="311" y="2083"/>
                  </a:lnTo>
                  <a:close/>
                  <a:moveTo>
                    <a:pt x="619" y="1783"/>
                  </a:moveTo>
                  <a:lnTo>
                    <a:pt x="418" y="1957"/>
                  </a:lnTo>
                  <a:lnTo>
                    <a:pt x="1853" y="1957"/>
                  </a:lnTo>
                  <a:lnTo>
                    <a:pt x="1668" y="1783"/>
                  </a:lnTo>
                  <a:lnTo>
                    <a:pt x="619" y="1783"/>
                  </a:lnTo>
                  <a:close/>
                  <a:moveTo>
                    <a:pt x="658" y="1089"/>
                  </a:moveTo>
                  <a:lnTo>
                    <a:pt x="658" y="1657"/>
                  </a:lnTo>
                  <a:lnTo>
                    <a:pt x="1630" y="1657"/>
                  </a:lnTo>
                  <a:lnTo>
                    <a:pt x="1630" y="1089"/>
                  </a:lnTo>
                  <a:lnTo>
                    <a:pt x="658" y="1089"/>
                  </a:lnTo>
                  <a:close/>
                  <a:moveTo>
                    <a:pt x="390" y="705"/>
                  </a:moveTo>
                  <a:lnTo>
                    <a:pt x="623" y="963"/>
                  </a:lnTo>
                  <a:lnTo>
                    <a:pt x="1663" y="963"/>
                  </a:lnTo>
                  <a:lnTo>
                    <a:pt x="1866" y="705"/>
                  </a:lnTo>
                  <a:lnTo>
                    <a:pt x="390" y="705"/>
                  </a:lnTo>
                  <a:close/>
                  <a:moveTo>
                    <a:pt x="311" y="127"/>
                  </a:moveTo>
                  <a:lnTo>
                    <a:pt x="311" y="580"/>
                  </a:lnTo>
                  <a:lnTo>
                    <a:pt x="1932" y="580"/>
                  </a:lnTo>
                  <a:lnTo>
                    <a:pt x="1932" y="127"/>
                  </a:lnTo>
                  <a:lnTo>
                    <a:pt x="1743" y="127"/>
                  </a:lnTo>
                  <a:lnTo>
                    <a:pt x="1743" y="269"/>
                  </a:lnTo>
                  <a:lnTo>
                    <a:pt x="1322" y="269"/>
                  </a:lnTo>
                  <a:lnTo>
                    <a:pt x="1322" y="127"/>
                  </a:lnTo>
                  <a:lnTo>
                    <a:pt x="937" y="127"/>
                  </a:lnTo>
                  <a:lnTo>
                    <a:pt x="937" y="290"/>
                  </a:lnTo>
                  <a:lnTo>
                    <a:pt x="510" y="290"/>
                  </a:lnTo>
                  <a:lnTo>
                    <a:pt x="510" y="127"/>
                  </a:lnTo>
                  <a:lnTo>
                    <a:pt x="311" y="127"/>
                  </a:lnTo>
                  <a:close/>
                  <a:moveTo>
                    <a:pt x="185" y="0"/>
                  </a:moveTo>
                  <a:lnTo>
                    <a:pt x="638" y="0"/>
                  </a:lnTo>
                  <a:lnTo>
                    <a:pt x="638" y="164"/>
                  </a:lnTo>
                  <a:lnTo>
                    <a:pt x="811" y="164"/>
                  </a:lnTo>
                  <a:lnTo>
                    <a:pt x="811" y="0"/>
                  </a:lnTo>
                  <a:lnTo>
                    <a:pt x="1448" y="0"/>
                  </a:lnTo>
                  <a:lnTo>
                    <a:pt x="1448" y="142"/>
                  </a:lnTo>
                  <a:lnTo>
                    <a:pt x="1617" y="142"/>
                  </a:lnTo>
                  <a:lnTo>
                    <a:pt x="1617" y="0"/>
                  </a:lnTo>
                  <a:lnTo>
                    <a:pt x="2058" y="0"/>
                  </a:lnTo>
                  <a:lnTo>
                    <a:pt x="2058" y="664"/>
                  </a:lnTo>
                  <a:lnTo>
                    <a:pt x="1756" y="1048"/>
                  </a:lnTo>
                  <a:lnTo>
                    <a:pt x="1756" y="1692"/>
                  </a:lnTo>
                  <a:lnTo>
                    <a:pt x="2074" y="1992"/>
                  </a:lnTo>
                  <a:lnTo>
                    <a:pt x="2074" y="2294"/>
                  </a:lnTo>
                  <a:lnTo>
                    <a:pt x="2275" y="2294"/>
                  </a:lnTo>
                  <a:lnTo>
                    <a:pt x="2275" y="2809"/>
                  </a:lnTo>
                  <a:lnTo>
                    <a:pt x="0" y="2809"/>
                  </a:lnTo>
                  <a:lnTo>
                    <a:pt x="0" y="2294"/>
                  </a:lnTo>
                  <a:lnTo>
                    <a:pt x="185" y="2294"/>
                  </a:lnTo>
                  <a:lnTo>
                    <a:pt x="185" y="1991"/>
                  </a:lnTo>
                  <a:lnTo>
                    <a:pt x="532" y="1691"/>
                  </a:lnTo>
                  <a:lnTo>
                    <a:pt x="532" y="1049"/>
                  </a:lnTo>
                  <a:lnTo>
                    <a:pt x="185" y="66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4"/>
            <p:cNvSpPr>
              <a:spLocks noEditPoints="1"/>
            </p:cNvSpPr>
            <p:nvPr/>
          </p:nvSpPr>
          <p:spPr bwMode="auto">
            <a:xfrm>
              <a:off x="5093428" y="4527706"/>
              <a:ext cx="892604" cy="807161"/>
            </a:xfrm>
            <a:custGeom>
              <a:avLst/>
              <a:gdLst>
                <a:gd name="T0" fmla="*/ 825 w 3040"/>
                <a:gd name="T1" fmla="*/ 2529 h 2749"/>
                <a:gd name="T2" fmla="*/ 1490 w 3040"/>
                <a:gd name="T3" fmla="*/ 2631 h 2749"/>
                <a:gd name="T4" fmla="*/ 2108 w 3040"/>
                <a:gd name="T5" fmla="*/ 2573 h 2749"/>
                <a:gd name="T6" fmla="*/ 1742 w 3040"/>
                <a:gd name="T7" fmla="*/ 2424 h 2749"/>
                <a:gd name="T8" fmla="*/ 875 w 3040"/>
                <a:gd name="T9" fmla="*/ 2121 h 2749"/>
                <a:gd name="T10" fmla="*/ 1368 w 3040"/>
                <a:gd name="T11" fmla="*/ 2305 h 2749"/>
                <a:gd name="T12" fmla="*/ 1916 w 3040"/>
                <a:gd name="T13" fmla="*/ 2326 h 2749"/>
                <a:gd name="T14" fmla="*/ 1692 w 3040"/>
                <a:gd name="T15" fmla="*/ 2037 h 2749"/>
                <a:gd name="T16" fmla="*/ 873 w 3040"/>
                <a:gd name="T17" fmla="*/ 1732 h 2749"/>
                <a:gd name="T18" fmla="*/ 1413 w 3040"/>
                <a:gd name="T19" fmla="*/ 1919 h 2749"/>
                <a:gd name="T20" fmla="*/ 2001 w 3040"/>
                <a:gd name="T21" fmla="*/ 1669 h 2749"/>
                <a:gd name="T22" fmla="*/ 2245 w 3040"/>
                <a:gd name="T23" fmla="*/ 1342 h 2749"/>
                <a:gd name="T24" fmla="*/ 2383 w 3040"/>
                <a:gd name="T25" fmla="*/ 1276 h 2749"/>
                <a:gd name="T26" fmla="*/ 499 w 3040"/>
                <a:gd name="T27" fmla="*/ 998 h 2749"/>
                <a:gd name="T28" fmla="*/ 893 w 3040"/>
                <a:gd name="T29" fmla="*/ 1490 h 2749"/>
                <a:gd name="T30" fmla="*/ 462 w 3040"/>
                <a:gd name="T31" fmla="*/ 838 h 2749"/>
                <a:gd name="T32" fmla="*/ 941 w 3040"/>
                <a:gd name="T33" fmla="*/ 1100 h 2749"/>
                <a:gd name="T34" fmla="*/ 1024 w 3040"/>
                <a:gd name="T35" fmla="*/ 1566 h 2749"/>
                <a:gd name="T36" fmla="*/ 1087 w 3040"/>
                <a:gd name="T37" fmla="*/ 904 h 2749"/>
                <a:gd name="T38" fmla="*/ 1868 w 3040"/>
                <a:gd name="T39" fmla="*/ 1069 h 2749"/>
                <a:gd name="T40" fmla="*/ 2064 w 3040"/>
                <a:gd name="T41" fmla="*/ 1305 h 2749"/>
                <a:gd name="T42" fmla="*/ 2121 w 3040"/>
                <a:gd name="T43" fmla="*/ 614 h 2749"/>
                <a:gd name="T44" fmla="*/ 2761 w 3040"/>
                <a:gd name="T45" fmla="*/ 766 h 2749"/>
                <a:gd name="T46" fmla="*/ 2829 w 3040"/>
                <a:gd name="T47" fmla="*/ 514 h 2749"/>
                <a:gd name="T48" fmla="*/ 179 w 3040"/>
                <a:gd name="T49" fmla="*/ 753 h 2749"/>
                <a:gd name="T50" fmla="*/ 337 w 3040"/>
                <a:gd name="T51" fmla="*/ 547 h 2749"/>
                <a:gd name="T52" fmla="*/ 1400 w 3040"/>
                <a:gd name="T53" fmla="*/ 1024 h 2749"/>
                <a:gd name="T54" fmla="*/ 1659 w 3040"/>
                <a:gd name="T55" fmla="*/ 1437 h 2749"/>
                <a:gd name="T56" fmla="*/ 1551 w 3040"/>
                <a:gd name="T57" fmla="*/ 488 h 2749"/>
                <a:gd name="T58" fmla="*/ 2132 w 3040"/>
                <a:gd name="T59" fmla="*/ 496 h 2749"/>
                <a:gd name="T60" fmla="*/ 2317 w 3040"/>
                <a:gd name="T61" fmla="*/ 379 h 2749"/>
                <a:gd name="T62" fmla="*/ 732 w 3040"/>
                <a:gd name="T63" fmla="*/ 344 h 2749"/>
                <a:gd name="T64" fmla="*/ 965 w 3040"/>
                <a:gd name="T65" fmla="*/ 449 h 2749"/>
                <a:gd name="T66" fmla="*/ 1427 w 3040"/>
                <a:gd name="T67" fmla="*/ 154 h 2749"/>
                <a:gd name="T68" fmla="*/ 1594 w 3040"/>
                <a:gd name="T69" fmla="*/ 351 h 2749"/>
                <a:gd name="T70" fmla="*/ 1568 w 3040"/>
                <a:gd name="T71" fmla="*/ 4 h 2749"/>
                <a:gd name="T72" fmla="*/ 1659 w 3040"/>
                <a:gd name="T73" fmla="*/ 448 h 2749"/>
                <a:gd name="T74" fmla="*/ 1953 w 3040"/>
                <a:gd name="T75" fmla="*/ 645 h 2749"/>
                <a:gd name="T76" fmla="*/ 2138 w 3040"/>
                <a:gd name="T77" fmla="*/ 137 h 2749"/>
                <a:gd name="T78" fmla="*/ 2385 w 3040"/>
                <a:gd name="T79" fmla="*/ 523 h 2749"/>
                <a:gd name="T80" fmla="*/ 2200 w 3040"/>
                <a:gd name="T81" fmla="*/ 1187 h 2749"/>
                <a:gd name="T82" fmla="*/ 2657 w 3040"/>
                <a:gd name="T83" fmla="*/ 436 h 2749"/>
                <a:gd name="T84" fmla="*/ 3034 w 3040"/>
                <a:gd name="T85" fmla="*/ 690 h 2749"/>
                <a:gd name="T86" fmla="*/ 2650 w 3040"/>
                <a:gd name="T87" fmla="*/ 1002 h 2749"/>
                <a:gd name="T88" fmla="*/ 2332 w 3040"/>
                <a:gd name="T89" fmla="*/ 1793 h 2749"/>
                <a:gd name="T90" fmla="*/ 2350 w 3040"/>
                <a:gd name="T91" fmla="*/ 2570 h 2749"/>
                <a:gd name="T92" fmla="*/ 1869 w 3040"/>
                <a:gd name="T93" fmla="*/ 2732 h 2749"/>
                <a:gd name="T94" fmla="*/ 1331 w 3040"/>
                <a:gd name="T95" fmla="*/ 2743 h 2749"/>
                <a:gd name="T96" fmla="*/ 754 w 3040"/>
                <a:gd name="T97" fmla="*/ 2629 h 2749"/>
                <a:gd name="T98" fmla="*/ 701 w 3040"/>
                <a:gd name="T99" fmla="*/ 2461 h 2749"/>
                <a:gd name="T100" fmla="*/ 690 w 3040"/>
                <a:gd name="T101" fmla="*/ 1660 h 2749"/>
                <a:gd name="T102" fmla="*/ 196 w 3040"/>
                <a:gd name="T103" fmla="*/ 880 h 2749"/>
                <a:gd name="T104" fmla="*/ 109 w 3040"/>
                <a:gd name="T105" fmla="*/ 436 h 2749"/>
                <a:gd name="T106" fmla="*/ 488 w 3040"/>
                <a:gd name="T107" fmla="*/ 675 h 2749"/>
                <a:gd name="T108" fmla="*/ 795 w 3040"/>
                <a:gd name="T109" fmla="*/ 906 h 2749"/>
                <a:gd name="T110" fmla="*/ 616 w 3040"/>
                <a:gd name="T111" fmla="*/ 329 h 2749"/>
                <a:gd name="T112" fmla="*/ 1061 w 3040"/>
                <a:gd name="T113" fmla="*/ 241 h 2749"/>
                <a:gd name="T114" fmla="*/ 1158 w 3040"/>
                <a:gd name="T115" fmla="*/ 786 h 2749"/>
                <a:gd name="T116" fmla="*/ 1365 w 3040"/>
                <a:gd name="T117" fmla="*/ 435 h 2749"/>
                <a:gd name="T118" fmla="*/ 1470 w 3040"/>
                <a:gd name="T119" fmla="*/ 4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40" h="2749">
                  <a:moveTo>
                    <a:pt x="1522" y="2418"/>
                  </a:moveTo>
                  <a:lnTo>
                    <a:pt x="1405" y="2420"/>
                  </a:lnTo>
                  <a:lnTo>
                    <a:pt x="1298" y="2424"/>
                  </a:lnTo>
                  <a:lnTo>
                    <a:pt x="1202" y="2433"/>
                  </a:lnTo>
                  <a:lnTo>
                    <a:pt x="1115" y="2442"/>
                  </a:lnTo>
                  <a:lnTo>
                    <a:pt x="1039" y="2453"/>
                  </a:lnTo>
                  <a:lnTo>
                    <a:pt x="973" y="2466"/>
                  </a:lnTo>
                  <a:lnTo>
                    <a:pt x="917" y="2481"/>
                  </a:lnTo>
                  <a:lnTo>
                    <a:pt x="871" y="2494"/>
                  </a:lnTo>
                  <a:lnTo>
                    <a:pt x="836" y="2507"/>
                  </a:lnTo>
                  <a:lnTo>
                    <a:pt x="812" y="2520"/>
                  </a:lnTo>
                  <a:lnTo>
                    <a:pt x="825" y="2529"/>
                  </a:lnTo>
                  <a:lnTo>
                    <a:pt x="845" y="2538"/>
                  </a:lnTo>
                  <a:lnTo>
                    <a:pt x="873" y="2549"/>
                  </a:lnTo>
                  <a:lnTo>
                    <a:pt x="908" y="2560"/>
                  </a:lnTo>
                  <a:lnTo>
                    <a:pt x="954" y="2573"/>
                  </a:lnTo>
                  <a:lnTo>
                    <a:pt x="1008" y="2588"/>
                  </a:lnTo>
                  <a:lnTo>
                    <a:pt x="1074" y="2605"/>
                  </a:lnTo>
                  <a:lnTo>
                    <a:pt x="1080" y="2605"/>
                  </a:lnTo>
                  <a:lnTo>
                    <a:pt x="1150" y="2614"/>
                  </a:lnTo>
                  <a:lnTo>
                    <a:pt x="1230" y="2623"/>
                  </a:lnTo>
                  <a:lnTo>
                    <a:pt x="1309" y="2627"/>
                  </a:lnTo>
                  <a:lnTo>
                    <a:pt x="1396" y="2629"/>
                  </a:lnTo>
                  <a:lnTo>
                    <a:pt x="1490" y="2631"/>
                  </a:lnTo>
                  <a:lnTo>
                    <a:pt x="1596" y="2629"/>
                  </a:lnTo>
                  <a:lnTo>
                    <a:pt x="1697" y="2625"/>
                  </a:lnTo>
                  <a:lnTo>
                    <a:pt x="1794" y="2621"/>
                  </a:lnTo>
                  <a:lnTo>
                    <a:pt x="1879" y="2614"/>
                  </a:lnTo>
                  <a:lnTo>
                    <a:pt x="1954" y="2607"/>
                  </a:lnTo>
                  <a:lnTo>
                    <a:pt x="1958" y="2605"/>
                  </a:lnTo>
                  <a:lnTo>
                    <a:pt x="1969" y="2605"/>
                  </a:lnTo>
                  <a:lnTo>
                    <a:pt x="1979" y="2603"/>
                  </a:lnTo>
                  <a:lnTo>
                    <a:pt x="2038" y="2592"/>
                  </a:lnTo>
                  <a:lnTo>
                    <a:pt x="2045" y="2590"/>
                  </a:lnTo>
                  <a:lnTo>
                    <a:pt x="2052" y="2588"/>
                  </a:lnTo>
                  <a:lnTo>
                    <a:pt x="2108" y="2573"/>
                  </a:lnTo>
                  <a:lnTo>
                    <a:pt x="2150" y="2559"/>
                  </a:lnTo>
                  <a:lnTo>
                    <a:pt x="2186" y="2544"/>
                  </a:lnTo>
                  <a:lnTo>
                    <a:pt x="2212" y="2531"/>
                  </a:lnTo>
                  <a:lnTo>
                    <a:pt x="2230" y="2520"/>
                  </a:lnTo>
                  <a:lnTo>
                    <a:pt x="2204" y="2507"/>
                  </a:lnTo>
                  <a:lnTo>
                    <a:pt x="2169" y="2494"/>
                  </a:lnTo>
                  <a:lnTo>
                    <a:pt x="2123" y="2479"/>
                  </a:lnTo>
                  <a:lnTo>
                    <a:pt x="2067" y="2466"/>
                  </a:lnTo>
                  <a:lnTo>
                    <a:pt x="2001" y="2453"/>
                  </a:lnTo>
                  <a:lnTo>
                    <a:pt x="1925" y="2442"/>
                  </a:lnTo>
                  <a:lnTo>
                    <a:pt x="1838" y="2431"/>
                  </a:lnTo>
                  <a:lnTo>
                    <a:pt x="1742" y="2424"/>
                  </a:lnTo>
                  <a:lnTo>
                    <a:pt x="1636" y="2420"/>
                  </a:lnTo>
                  <a:lnTo>
                    <a:pt x="1522" y="2418"/>
                  </a:lnTo>
                  <a:close/>
                  <a:moveTo>
                    <a:pt x="1494" y="2032"/>
                  </a:moveTo>
                  <a:lnTo>
                    <a:pt x="1400" y="2035"/>
                  </a:lnTo>
                  <a:lnTo>
                    <a:pt x="1309" y="2043"/>
                  </a:lnTo>
                  <a:lnTo>
                    <a:pt x="1224" y="2052"/>
                  </a:lnTo>
                  <a:lnTo>
                    <a:pt x="1146" y="2063"/>
                  </a:lnTo>
                  <a:lnTo>
                    <a:pt x="1074" y="2074"/>
                  </a:lnTo>
                  <a:lnTo>
                    <a:pt x="1011" y="2087"/>
                  </a:lnTo>
                  <a:lnTo>
                    <a:pt x="956" y="2100"/>
                  </a:lnTo>
                  <a:lnTo>
                    <a:pt x="910" y="2111"/>
                  </a:lnTo>
                  <a:lnTo>
                    <a:pt x="875" y="2121"/>
                  </a:lnTo>
                  <a:lnTo>
                    <a:pt x="871" y="2196"/>
                  </a:lnTo>
                  <a:lnTo>
                    <a:pt x="864" y="2267"/>
                  </a:lnTo>
                  <a:lnTo>
                    <a:pt x="854" y="2328"/>
                  </a:lnTo>
                  <a:lnTo>
                    <a:pt x="843" y="2383"/>
                  </a:lnTo>
                  <a:lnTo>
                    <a:pt x="902" y="2365"/>
                  </a:lnTo>
                  <a:lnTo>
                    <a:pt x="967" y="2350"/>
                  </a:lnTo>
                  <a:lnTo>
                    <a:pt x="1035" y="2339"/>
                  </a:lnTo>
                  <a:lnTo>
                    <a:pt x="1106" y="2328"/>
                  </a:lnTo>
                  <a:lnTo>
                    <a:pt x="1176" y="2320"/>
                  </a:lnTo>
                  <a:lnTo>
                    <a:pt x="1244" y="2313"/>
                  </a:lnTo>
                  <a:lnTo>
                    <a:pt x="1309" y="2309"/>
                  </a:lnTo>
                  <a:lnTo>
                    <a:pt x="1368" y="2305"/>
                  </a:lnTo>
                  <a:lnTo>
                    <a:pt x="1422" y="2304"/>
                  </a:lnTo>
                  <a:lnTo>
                    <a:pt x="1466" y="2304"/>
                  </a:lnTo>
                  <a:lnTo>
                    <a:pt x="1500" y="2302"/>
                  </a:lnTo>
                  <a:lnTo>
                    <a:pt x="1522" y="2302"/>
                  </a:lnTo>
                  <a:lnTo>
                    <a:pt x="1542" y="2302"/>
                  </a:lnTo>
                  <a:lnTo>
                    <a:pt x="1574" y="2304"/>
                  </a:lnTo>
                  <a:lnTo>
                    <a:pt x="1616" y="2304"/>
                  </a:lnTo>
                  <a:lnTo>
                    <a:pt x="1666" y="2305"/>
                  </a:lnTo>
                  <a:lnTo>
                    <a:pt x="1722" y="2309"/>
                  </a:lnTo>
                  <a:lnTo>
                    <a:pt x="1784" y="2313"/>
                  </a:lnTo>
                  <a:lnTo>
                    <a:pt x="1849" y="2318"/>
                  </a:lnTo>
                  <a:lnTo>
                    <a:pt x="1916" y="2326"/>
                  </a:lnTo>
                  <a:lnTo>
                    <a:pt x="1984" y="2335"/>
                  </a:lnTo>
                  <a:lnTo>
                    <a:pt x="2051" y="2346"/>
                  </a:lnTo>
                  <a:lnTo>
                    <a:pt x="2115" y="2359"/>
                  </a:lnTo>
                  <a:lnTo>
                    <a:pt x="2175" y="2376"/>
                  </a:lnTo>
                  <a:lnTo>
                    <a:pt x="2228" y="2394"/>
                  </a:lnTo>
                  <a:lnTo>
                    <a:pt x="2217" y="2270"/>
                  </a:lnTo>
                  <a:lnTo>
                    <a:pt x="2210" y="2152"/>
                  </a:lnTo>
                  <a:lnTo>
                    <a:pt x="2106" y="2115"/>
                  </a:lnTo>
                  <a:lnTo>
                    <a:pt x="2003" y="2085"/>
                  </a:lnTo>
                  <a:lnTo>
                    <a:pt x="1899" y="2063"/>
                  </a:lnTo>
                  <a:lnTo>
                    <a:pt x="1794" y="2047"/>
                  </a:lnTo>
                  <a:lnTo>
                    <a:pt x="1692" y="2037"/>
                  </a:lnTo>
                  <a:lnTo>
                    <a:pt x="1590" y="2034"/>
                  </a:lnTo>
                  <a:lnTo>
                    <a:pt x="1494" y="2032"/>
                  </a:lnTo>
                  <a:close/>
                  <a:moveTo>
                    <a:pt x="1570" y="1616"/>
                  </a:moveTo>
                  <a:lnTo>
                    <a:pt x="1468" y="1620"/>
                  </a:lnTo>
                  <a:lnTo>
                    <a:pt x="1372" y="1625"/>
                  </a:lnTo>
                  <a:lnTo>
                    <a:pt x="1280" y="1636"/>
                  </a:lnTo>
                  <a:lnTo>
                    <a:pt x="1195" y="1651"/>
                  </a:lnTo>
                  <a:lnTo>
                    <a:pt x="1113" y="1666"/>
                  </a:lnTo>
                  <a:lnTo>
                    <a:pt x="1041" y="1682"/>
                  </a:lnTo>
                  <a:lnTo>
                    <a:pt x="976" y="1699"/>
                  </a:lnTo>
                  <a:lnTo>
                    <a:pt x="919" y="1716"/>
                  </a:lnTo>
                  <a:lnTo>
                    <a:pt x="873" y="1732"/>
                  </a:lnTo>
                  <a:lnTo>
                    <a:pt x="834" y="1745"/>
                  </a:lnTo>
                  <a:lnTo>
                    <a:pt x="836" y="1749"/>
                  </a:lnTo>
                  <a:lnTo>
                    <a:pt x="854" y="1836"/>
                  </a:lnTo>
                  <a:lnTo>
                    <a:pt x="865" y="1921"/>
                  </a:lnTo>
                  <a:lnTo>
                    <a:pt x="873" y="2000"/>
                  </a:lnTo>
                  <a:lnTo>
                    <a:pt x="923" y="1987"/>
                  </a:lnTo>
                  <a:lnTo>
                    <a:pt x="982" y="1974"/>
                  </a:lnTo>
                  <a:lnTo>
                    <a:pt x="1052" y="1962"/>
                  </a:lnTo>
                  <a:lnTo>
                    <a:pt x="1132" y="1947"/>
                  </a:lnTo>
                  <a:lnTo>
                    <a:pt x="1219" y="1936"/>
                  </a:lnTo>
                  <a:lnTo>
                    <a:pt x="1313" y="1925"/>
                  </a:lnTo>
                  <a:lnTo>
                    <a:pt x="1413" y="1919"/>
                  </a:lnTo>
                  <a:lnTo>
                    <a:pt x="1518" y="1915"/>
                  </a:lnTo>
                  <a:lnTo>
                    <a:pt x="1627" y="1917"/>
                  </a:lnTo>
                  <a:lnTo>
                    <a:pt x="1740" y="1925"/>
                  </a:lnTo>
                  <a:lnTo>
                    <a:pt x="1856" y="1937"/>
                  </a:lnTo>
                  <a:lnTo>
                    <a:pt x="1973" y="1960"/>
                  </a:lnTo>
                  <a:lnTo>
                    <a:pt x="2089" y="1989"/>
                  </a:lnTo>
                  <a:lnTo>
                    <a:pt x="2206" y="2026"/>
                  </a:lnTo>
                  <a:lnTo>
                    <a:pt x="2208" y="1925"/>
                  </a:lnTo>
                  <a:lnTo>
                    <a:pt x="2213" y="1830"/>
                  </a:lnTo>
                  <a:lnTo>
                    <a:pt x="2224" y="1745"/>
                  </a:lnTo>
                  <a:lnTo>
                    <a:pt x="2112" y="1703"/>
                  </a:lnTo>
                  <a:lnTo>
                    <a:pt x="2001" y="1669"/>
                  </a:lnTo>
                  <a:lnTo>
                    <a:pt x="1890" y="1645"/>
                  </a:lnTo>
                  <a:lnTo>
                    <a:pt x="1781" y="1629"/>
                  </a:lnTo>
                  <a:lnTo>
                    <a:pt x="1673" y="1620"/>
                  </a:lnTo>
                  <a:lnTo>
                    <a:pt x="1570" y="1616"/>
                  </a:lnTo>
                  <a:close/>
                  <a:moveTo>
                    <a:pt x="2602" y="849"/>
                  </a:moveTo>
                  <a:lnTo>
                    <a:pt x="2537" y="919"/>
                  </a:lnTo>
                  <a:lnTo>
                    <a:pt x="2476" y="991"/>
                  </a:lnTo>
                  <a:lnTo>
                    <a:pt x="2420" y="1063"/>
                  </a:lnTo>
                  <a:lnTo>
                    <a:pt x="2371" y="1135"/>
                  </a:lnTo>
                  <a:lnTo>
                    <a:pt x="2324" y="1207"/>
                  </a:lnTo>
                  <a:lnTo>
                    <a:pt x="2282" y="1276"/>
                  </a:lnTo>
                  <a:lnTo>
                    <a:pt x="2245" y="1342"/>
                  </a:lnTo>
                  <a:lnTo>
                    <a:pt x="2212" y="1403"/>
                  </a:lnTo>
                  <a:lnTo>
                    <a:pt x="2184" y="1459"/>
                  </a:lnTo>
                  <a:lnTo>
                    <a:pt x="2160" y="1509"/>
                  </a:lnTo>
                  <a:lnTo>
                    <a:pt x="2139" y="1551"/>
                  </a:lnTo>
                  <a:lnTo>
                    <a:pt x="2125" y="1584"/>
                  </a:lnTo>
                  <a:lnTo>
                    <a:pt x="2247" y="1629"/>
                  </a:lnTo>
                  <a:lnTo>
                    <a:pt x="2247" y="1623"/>
                  </a:lnTo>
                  <a:lnTo>
                    <a:pt x="2267" y="1560"/>
                  </a:lnTo>
                  <a:lnTo>
                    <a:pt x="2291" y="1492"/>
                  </a:lnTo>
                  <a:lnTo>
                    <a:pt x="2319" y="1422"/>
                  </a:lnTo>
                  <a:lnTo>
                    <a:pt x="2350" y="1350"/>
                  </a:lnTo>
                  <a:lnTo>
                    <a:pt x="2383" y="1276"/>
                  </a:lnTo>
                  <a:lnTo>
                    <a:pt x="2417" y="1204"/>
                  </a:lnTo>
                  <a:lnTo>
                    <a:pt x="2452" y="1133"/>
                  </a:lnTo>
                  <a:lnTo>
                    <a:pt x="2485" y="1067"/>
                  </a:lnTo>
                  <a:lnTo>
                    <a:pt x="2518" y="1004"/>
                  </a:lnTo>
                  <a:lnTo>
                    <a:pt x="2550" y="945"/>
                  </a:lnTo>
                  <a:lnTo>
                    <a:pt x="2578" y="893"/>
                  </a:lnTo>
                  <a:lnTo>
                    <a:pt x="2602" y="849"/>
                  </a:lnTo>
                  <a:close/>
                  <a:moveTo>
                    <a:pt x="436" y="814"/>
                  </a:moveTo>
                  <a:lnTo>
                    <a:pt x="444" y="852"/>
                  </a:lnTo>
                  <a:lnTo>
                    <a:pt x="457" y="897"/>
                  </a:lnTo>
                  <a:lnTo>
                    <a:pt x="475" y="945"/>
                  </a:lnTo>
                  <a:lnTo>
                    <a:pt x="499" y="998"/>
                  </a:lnTo>
                  <a:lnTo>
                    <a:pt x="527" y="1054"/>
                  </a:lnTo>
                  <a:lnTo>
                    <a:pt x="557" y="1111"/>
                  </a:lnTo>
                  <a:lnTo>
                    <a:pt x="588" y="1172"/>
                  </a:lnTo>
                  <a:lnTo>
                    <a:pt x="645" y="1279"/>
                  </a:lnTo>
                  <a:lnTo>
                    <a:pt x="703" y="1392"/>
                  </a:lnTo>
                  <a:lnTo>
                    <a:pt x="756" y="1510"/>
                  </a:lnTo>
                  <a:lnTo>
                    <a:pt x="803" y="1632"/>
                  </a:lnTo>
                  <a:lnTo>
                    <a:pt x="839" y="1620"/>
                  </a:lnTo>
                  <a:lnTo>
                    <a:pt x="884" y="1605"/>
                  </a:lnTo>
                  <a:lnTo>
                    <a:pt x="937" y="1590"/>
                  </a:lnTo>
                  <a:lnTo>
                    <a:pt x="917" y="1542"/>
                  </a:lnTo>
                  <a:lnTo>
                    <a:pt x="893" y="1490"/>
                  </a:lnTo>
                  <a:lnTo>
                    <a:pt x="864" y="1433"/>
                  </a:lnTo>
                  <a:lnTo>
                    <a:pt x="832" y="1374"/>
                  </a:lnTo>
                  <a:lnTo>
                    <a:pt x="797" y="1311"/>
                  </a:lnTo>
                  <a:lnTo>
                    <a:pt x="760" y="1248"/>
                  </a:lnTo>
                  <a:lnTo>
                    <a:pt x="721" y="1185"/>
                  </a:lnTo>
                  <a:lnTo>
                    <a:pt x="680" y="1124"/>
                  </a:lnTo>
                  <a:lnTo>
                    <a:pt x="642" y="1065"/>
                  </a:lnTo>
                  <a:lnTo>
                    <a:pt x="601" y="1010"/>
                  </a:lnTo>
                  <a:lnTo>
                    <a:pt x="564" y="958"/>
                  </a:lnTo>
                  <a:lnTo>
                    <a:pt x="527" y="912"/>
                  </a:lnTo>
                  <a:lnTo>
                    <a:pt x="494" y="871"/>
                  </a:lnTo>
                  <a:lnTo>
                    <a:pt x="462" y="838"/>
                  </a:lnTo>
                  <a:lnTo>
                    <a:pt x="436" y="814"/>
                  </a:lnTo>
                  <a:close/>
                  <a:moveTo>
                    <a:pt x="925" y="612"/>
                  </a:moveTo>
                  <a:lnTo>
                    <a:pt x="915" y="616"/>
                  </a:lnTo>
                  <a:lnTo>
                    <a:pt x="906" y="619"/>
                  </a:lnTo>
                  <a:lnTo>
                    <a:pt x="901" y="668"/>
                  </a:lnTo>
                  <a:lnTo>
                    <a:pt x="899" y="721"/>
                  </a:lnTo>
                  <a:lnTo>
                    <a:pt x="901" y="778"/>
                  </a:lnTo>
                  <a:lnTo>
                    <a:pt x="904" y="839"/>
                  </a:lnTo>
                  <a:lnTo>
                    <a:pt x="910" y="904"/>
                  </a:lnTo>
                  <a:lnTo>
                    <a:pt x="919" y="969"/>
                  </a:lnTo>
                  <a:lnTo>
                    <a:pt x="930" y="1034"/>
                  </a:lnTo>
                  <a:lnTo>
                    <a:pt x="941" y="1100"/>
                  </a:lnTo>
                  <a:lnTo>
                    <a:pt x="952" y="1163"/>
                  </a:lnTo>
                  <a:lnTo>
                    <a:pt x="965" y="1226"/>
                  </a:lnTo>
                  <a:lnTo>
                    <a:pt x="980" y="1285"/>
                  </a:lnTo>
                  <a:lnTo>
                    <a:pt x="993" y="1342"/>
                  </a:lnTo>
                  <a:lnTo>
                    <a:pt x="1004" y="1394"/>
                  </a:lnTo>
                  <a:lnTo>
                    <a:pt x="1017" y="1438"/>
                  </a:lnTo>
                  <a:lnTo>
                    <a:pt x="1026" y="1479"/>
                  </a:lnTo>
                  <a:lnTo>
                    <a:pt x="1035" y="1512"/>
                  </a:lnTo>
                  <a:lnTo>
                    <a:pt x="1043" y="1536"/>
                  </a:lnTo>
                  <a:lnTo>
                    <a:pt x="1047" y="1553"/>
                  </a:lnTo>
                  <a:lnTo>
                    <a:pt x="1048" y="1559"/>
                  </a:lnTo>
                  <a:lnTo>
                    <a:pt x="1024" y="1566"/>
                  </a:lnTo>
                  <a:lnTo>
                    <a:pt x="1100" y="1549"/>
                  </a:lnTo>
                  <a:lnTo>
                    <a:pt x="1183" y="1533"/>
                  </a:lnTo>
                  <a:lnTo>
                    <a:pt x="1272" y="1520"/>
                  </a:lnTo>
                  <a:lnTo>
                    <a:pt x="1272" y="1518"/>
                  </a:lnTo>
                  <a:lnTo>
                    <a:pt x="1263" y="1438"/>
                  </a:lnTo>
                  <a:lnTo>
                    <a:pt x="1248" y="1359"/>
                  </a:lnTo>
                  <a:lnTo>
                    <a:pt x="1230" y="1278"/>
                  </a:lnTo>
                  <a:lnTo>
                    <a:pt x="1206" y="1198"/>
                  </a:lnTo>
                  <a:lnTo>
                    <a:pt x="1180" y="1120"/>
                  </a:lnTo>
                  <a:lnTo>
                    <a:pt x="1150" y="1047"/>
                  </a:lnTo>
                  <a:lnTo>
                    <a:pt x="1119" y="973"/>
                  </a:lnTo>
                  <a:lnTo>
                    <a:pt x="1087" y="904"/>
                  </a:lnTo>
                  <a:lnTo>
                    <a:pt x="1054" y="841"/>
                  </a:lnTo>
                  <a:lnTo>
                    <a:pt x="1024" y="782"/>
                  </a:lnTo>
                  <a:lnTo>
                    <a:pt x="995" y="729"/>
                  </a:lnTo>
                  <a:lnTo>
                    <a:pt x="967" y="682"/>
                  </a:lnTo>
                  <a:lnTo>
                    <a:pt x="945" y="644"/>
                  </a:lnTo>
                  <a:lnTo>
                    <a:pt x="925" y="612"/>
                  </a:lnTo>
                  <a:close/>
                  <a:moveTo>
                    <a:pt x="2115" y="612"/>
                  </a:moveTo>
                  <a:lnTo>
                    <a:pt x="2049" y="706"/>
                  </a:lnTo>
                  <a:lnTo>
                    <a:pt x="1991" y="801"/>
                  </a:lnTo>
                  <a:lnTo>
                    <a:pt x="1943" y="893"/>
                  </a:lnTo>
                  <a:lnTo>
                    <a:pt x="1901" y="982"/>
                  </a:lnTo>
                  <a:lnTo>
                    <a:pt x="1868" y="1069"/>
                  </a:lnTo>
                  <a:lnTo>
                    <a:pt x="1838" y="1150"/>
                  </a:lnTo>
                  <a:lnTo>
                    <a:pt x="1816" y="1226"/>
                  </a:lnTo>
                  <a:lnTo>
                    <a:pt x="1799" y="1296"/>
                  </a:lnTo>
                  <a:lnTo>
                    <a:pt x="1786" y="1359"/>
                  </a:lnTo>
                  <a:lnTo>
                    <a:pt x="1777" y="1413"/>
                  </a:lnTo>
                  <a:lnTo>
                    <a:pt x="1775" y="1461"/>
                  </a:lnTo>
                  <a:lnTo>
                    <a:pt x="1770" y="1510"/>
                  </a:lnTo>
                  <a:lnTo>
                    <a:pt x="1888" y="1527"/>
                  </a:lnTo>
                  <a:lnTo>
                    <a:pt x="2010" y="1551"/>
                  </a:lnTo>
                  <a:lnTo>
                    <a:pt x="2028" y="1474"/>
                  </a:lnTo>
                  <a:lnTo>
                    <a:pt x="2047" y="1392"/>
                  </a:lnTo>
                  <a:lnTo>
                    <a:pt x="2064" y="1305"/>
                  </a:lnTo>
                  <a:lnTo>
                    <a:pt x="2078" y="1215"/>
                  </a:lnTo>
                  <a:lnTo>
                    <a:pt x="2091" y="1126"/>
                  </a:lnTo>
                  <a:lnTo>
                    <a:pt x="2104" y="1037"/>
                  </a:lnTo>
                  <a:lnTo>
                    <a:pt x="2114" y="950"/>
                  </a:lnTo>
                  <a:lnTo>
                    <a:pt x="2123" y="869"/>
                  </a:lnTo>
                  <a:lnTo>
                    <a:pt x="2132" y="793"/>
                  </a:lnTo>
                  <a:lnTo>
                    <a:pt x="2138" y="725"/>
                  </a:lnTo>
                  <a:lnTo>
                    <a:pt x="2143" y="668"/>
                  </a:lnTo>
                  <a:lnTo>
                    <a:pt x="2147" y="619"/>
                  </a:lnTo>
                  <a:lnTo>
                    <a:pt x="2136" y="618"/>
                  </a:lnTo>
                  <a:lnTo>
                    <a:pt x="2125" y="614"/>
                  </a:lnTo>
                  <a:lnTo>
                    <a:pt x="2121" y="614"/>
                  </a:lnTo>
                  <a:lnTo>
                    <a:pt x="2115" y="612"/>
                  </a:lnTo>
                  <a:close/>
                  <a:moveTo>
                    <a:pt x="2794" y="510"/>
                  </a:moveTo>
                  <a:lnTo>
                    <a:pt x="2759" y="514"/>
                  </a:lnTo>
                  <a:lnTo>
                    <a:pt x="2729" y="527"/>
                  </a:lnTo>
                  <a:lnTo>
                    <a:pt x="2702" y="547"/>
                  </a:lnTo>
                  <a:lnTo>
                    <a:pt x="2681" y="575"/>
                  </a:lnTo>
                  <a:lnTo>
                    <a:pt x="2668" y="605"/>
                  </a:lnTo>
                  <a:lnTo>
                    <a:pt x="2665" y="640"/>
                  </a:lnTo>
                  <a:lnTo>
                    <a:pt x="2668" y="673"/>
                  </a:lnTo>
                  <a:lnTo>
                    <a:pt x="2681" y="705"/>
                  </a:lnTo>
                  <a:lnTo>
                    <a:pt x="2731" y="753"/>
                  </a:lnTo>
                  <a:lnTo>
                    <a:pt x="2761" y="766"/>
                  </a:lnTo>
                  <a:lnTo>
                    <a:pt x="2794" y="769"/>
                  </a:lnTo>
                  <a:lnTo>
                    <a:pt x="2829" y="766"/>
                  </a:lnTo>
                  <a:lnTo>
                    <a:pt x="2861" y="753"/>
                  </a:lnTo>
                  <a:lnTo>
                    <a:pt x="2886" y="732"/>
                  </a:lnTo>
                  <a:lnTo>
                    <a:pt x="2907" y="705"/>
                  </a:lnTo>
                  <a:lnTo>
                    <a:pt x="2920" y="675"/>
                  </a:lnTo>
                  <a:lnTo>
                    <a:pt x="2923" y="640"/>
                  </a:lnTo>
                  <a:lnTo>
                    <a:pt x="2920" y="605"/>
                  </a:lnTo>
                  <a:lnTo>
                    <a:pt x="2907" y="575"/>
                  </a:lnTo>
                  <a:lnTo>
                    <a:pt x="2886" y="547"/>
                  </a:lnTo>
                  <a:lnTo>
                    <a:pt x="2861" y="527"/>
                  </a:lnTo>
                  <a:lnTo>
                    <a:pt x="2829" y="514"/>
                  </a:lnTo>
                  <a:lnTo>
                    <a:pt x="2794" y="510"/>
                  </a:lnTo>
                  <a:close/>
                  <a:moveTo>
                    <a:pt x="246" y="510"/>
                  </a:moveTo>
                  <a:lnTo>
                    <a:pt x="211" y="514"/>
                  </a:lnTo>
                  <a:lnTo>
                    <a:pt x="179" y="527"/>
                  </a:lnTo>
                  <a:lnTo>
                    <a:pt x="153" y="547"/>
                  </a:lnTo>
                  <a:lnTo>
                    <a:pt x="133" y="575"/>
                  </a:lnTo>
                  <a:lnTo>
                    <a:pt x="120" y="605"/>
                  </a:lnTo>
                  <a:lnTo>
                    <a:pt x="115" y="640"/>
                  </a:lnTo>
                  <a:lnTo>
                    <a:pt x="120" y="675"/>
                  </a:lnTo>
                  <a:lnTo>
                    <a:pt x="133" y="705"/>
                  </a:lnTo>
                  <a:lnTo>
                    <a:pt x="153" y="732"/>
                  </a:lnTo>
                  <a:lnTo>
                    <a:pt x="179" y="753"/>
                  </a:lnTo>
                  <a:lnTo>
                    <a:pt x="211" y="766"/>
                  </a:lnTo>
                  <a:lnTo>
                    <a:pt x="246" y="769"/>
                  </a:lnTo>
                  <a:lnTo>
                    <a:pt x="277" y="766"/>
                  </a:lnTo>
                  <a:lnTo>
                    <a:pt x="307" y="754"/>
                  </a:lnTo>
                  <a:lnTo>
                    <a:pt x="331" y="736"/>
                  </a:lnTo>
                  <a:lnTo>
                    <a:pt x="346" y="712"/>
                  </a:lnTo>
                  <a:lnTo>
                    <a:pt x="362" y="695"/>
                  </a:lnTo>
                  <a:lnTo>
                    <a:pt x="372" y="669"/>
                  </a:lnTo>
                  <a:lnTo>
                    <a:pt x="375" y="640"/>
                  </a:lnTo>
                  <a:lnTo>
                    <a:pt x="372" y="605"/>
                  </a:lnTo>
                  <a:lnTo>
                    <a:pt x="357" y="575"/>
                  </a:lnTo>
                  <a:lnTo>
                    <a:pt x="337" y="547"/>
                  </a:lnTo>
                  <a:lnTo>
                    <a:pt x="311" y="527"/>
                  </a:lnTo>
                  <a:lnTo>
                    <a:pt x="279" y="514"/>
                  </a:lnTo>
                  <a:lnTo>
                    <a:pt x="246" y="510"/>
                  </a:lnTo>
                  <a:close/>
                  <a:moveTo>
                    <a:pt x="1551" y="488"/>
                  </a:moveTo>
                  <a:lnTo>
                    <a:pt x="1511" y="492"/>
                  </a:lnTo>
                  <a:lnTo>
                    <a:pt x="1485" y="551"/>
                  </a:lnTo>
                  <a:lnTo>
                    <a:pt x="1463" y="619"/>
                  </a:lnTo>
                  <a:lnTo>
                    <a:pt x="1444" y="693"/>
                  </a:lnTo>
                  <a:lnTo>
                    <a:pt x="1429" y="773"/>
                  </a:lnTo>
                  <a:lnTo>
                    <a:pt x="1416" y="856"/>
                  </a:lnTo>
                  <a:lnTo>
                    <a:pt x="1407" y="939"/>
                  </a:lnTo>
                  <a:lnTo>
                    <a:pt x="1400" y="1024"/>
                  </a:lnTo>
                  <a:lnTo>
                    <a:pt x="1394" y="1109"/>
                  </a:lnTo>
                  <a:lnTo>
                    <a:pt x="1391" y="1191"/>
                  </a:lnTo>
                  <a:lnTo>
                    <a:pt x="1387" y="1268"/>
                  </a:lnTo>
                  <a:lnTo>
                    <a:pt x="1387" y="1340"/>
                  </a:lnTo>
                  <a:lnTo>
                    <a:pt x="1387" y="1405"/>
                  </a:lnTo>
                  <a:lnTo>
                    <a:pt x="1387" y="1461"/>
                  </a:lnTo>
                  <a:lnTo>
                    <a:pt x="1387" y="1507"/>
                  </a:lnTo>
                  <a:lnTo>
                    <a:pt x="1472" y="1501"/>
                  </a:lnTo>
                  <a:lnTo>
                    <a:pt x="1561" y="1499"/>
                  </a:lnTo>
                  <a:lnTo>
                    <a:pt x="1651" y="1501"/>
                  </a:lnTo>
                  <a:lnTo>
                    <a:pt x="1655" y="1472"/>
                  </a:lnTo>
                  <a:lnTo>
                    <a:pt x="1659" y="1437"/>
                  </a:lnTo>
                  <a:lnTo>
                    <a:pt x="1662" y="1396"/>
                  </a:lnTo>
                  <a:lnTo>
                    <a:pt x="1668" y="1283"/>
                  </a:lnTo>
                  <a:lnTo>
                    <a:pt x="1666" y="1172"/>
                  </a:lnTo>
                  <a:lnTo>
                    <a:pt x="1660" y="1067"/>
                  </a:lnTo>
                  <a:lnTo>
                    <a:pt x="1649" y="969"/>
                  </a:lnTo>
                  <a:lnTo>
                    <a:pt x="1638" y="875"/>
                  </a:lnTo>
                  <a:lnTo>
                    <a:pt x="1624" y="788"/>
                  </a:lnTo>
                  <a:lnTo>
                    <a:pt x="1609" y="710"/>
                  </a:lnTo>
                  <a:lnTo>
                    <a:pt x="1592" y="640"/>
                  </a:lnTo>
                  <a:lnTo>
                    <a:pt x="1577" y="579"/>
                  </a:lnTo>
                  <a:lnTo>
                    <a:pt x="1562" y="529"/>
                  </a:lnTo>
                  <a:lnTo>
                    <a:pt x="1551" y="488"/>
                  </a:lnTo>
                  <a:close/>
                  <a:moveTo>
                    <a:pt x="2187" y="248"/>
                  </a:moveTo>
                  <a:lnTo>
                    <a:pt x="2152" y="253"/>
                  </a:lnTo>
                  <a:lnTo>
                    <a:pt x="2123" y="266"/>
                  </a:lnTo>
                  <a:lnTo>
                    <a:pt x="2095" y="287"/>
                  </a:lnTo>
                  <a:lnTo>
                    <a:pt x="2075" y="313"/>
                  </a:lnTo>
                  <a:lnTo>
                    <a:pt x="2062" y="344"/>
                  </a:lnTo>
                  <a:lnTo>
                    <a:pt x="2058" y="379"/>
                  </a:lnTo>
                  <a:lnTo>
                    <a:pt x="2062" y="412"/>
                  </a:lnTo>
                  <a:lnTo>
                    <a:pt x="2075" y="444"/>
                  </a:lnTo>
                  <a:lnTo>
                    <a:pt x="2095" y="470"/>
                  </a:lnTo>
                  <a:lnTo>
                    <a:pt x="2128" y="494"/>
                  </a:lnTo>
                  <a:lnTo>
                    <a:pt x="2132" y="496"/>
                  </a:lnTo>
                  <a:lnTo>
                    <a:pt x="2136" y="497"/>
                  </a:lnTo>
                  <a:lnTo>
                    <a:pt x="2139" y="499"/>
                  </a:lnTo>
                  <a:lnTo>
                    <a:pt x="2143" y="499"/>
                  </a:lnTo>
                  <a:lnTo>
                    <a:pt x="2150" y="503"/>
                  </a:lnTo>
                  <a:lnTo>
                    <a:pt x="2169" y="505"/>
                  </a:lnTo>
                  <a:lnTo>
                    <a:pt x="2193" y="509"/>
                  </a:lnTo>
                  <a:lnTo>
                    <a:pt x="2226" y="503"/>
                  </a:lnTo>
                  <a:lnTo>
                    <a:pt x="2256" y="488"/>
                  </a:lnTo>
                  <a:lnTo>
                    <a:pt x="2282" y="468"/>
                  </a:lnTo>
                  <a:lnTo>
                    <a:pt x="2300" y="442"/>
                  </a:lnTo>
                  <a:lnTo>
                    <a:pt x="2313" y="412"/>
                  </a:lnTo>
                  <a:lnTo>
                    <a:pt x="2317" y="379"/>
                  </a:lnTo>
                  <a:lnTo>
                    <a:pt x="2313" y="344"/>
                  </a:lnTo>
                  <a:lnTo>
                    <a:pt x="2300" y="313"/>
                  </a:lnTo>
                  <a:lnTo>
                    <a:pt x="2280" y="287"/>
                  </a:lnTo>
                  <a:lnTo>
                    <a:pt x="2254" y="266"/>
                  </a:lnTo>
                  <a:lnTo>
                    <a:pt x="2223" y="253"/>
                  </a:lnTo>
                  <a:lnTo>
                    <a:pt x="2187" y="248"/>
                  </a:lnTo>
                  <a:close/>
                  <a:moveTo>
                    <a:pt x="856" y="248"/>
                  </a:moveTo>
                  <a:lnTo>
                    <a:pt x="823" y="253"/>
                  </a:lnTo>
                  <a:lnTo>
                    <a:pt x="791" y="266"/>
                  </a:lnTo>
                  <a:lnTo>
                    <a:pt x="766" y="287"/>
                  </a:lnTo>
                  <a:lnTo>
                    <a:pt x="745" y="313"/>
                  </a:lnTo>
                  <a:lnTo>
                    <a:pt x="732" y="344"/>
                  </a:lnTo>
                  <a:lnTo>
                    <a:pt x="727" y="379"/>
                  </a:lnTo>
                  <a:lnTo>
                    <a:pt x="732" y="412"/>
                  </a:lnTo>
                  <a:lnTo>
                    <a:pt x="745" y="444"/>
                  </a:lnTo>
                  <a:lnTo>
                    <a:pt x="764" y="470"/>
                  </a:lnTo>
                  <a:lnTo>
                    <a:pt x="790" y="490"/>
                  </a:lnTo>
                  <a:lnTo>
                    <a:pt x="821" y="503"/>
                  </a:lnTo>
                  <a:lnTo>
                    <a:pt x="854" y="509"/>
                  </a:lnTo>
                  <a:lnTo>
                    <a:pt x="876" y="505"/>
                  </a:lnTo>
                  <a:lnTo>
                    <a:pt x="897" y="501"/>
                  </a:lnTo>
                  <a:lnTo>
                    <a:pt x="912" y="496"/>
                  </a:lnTo>
                  <a:lnTo>
                    <a:pt x="941" y="477"/>
                  </a:lnTo>
                  <a:lnTo>
                    <a:pt x="965" y="449"/>
                  </a:lnTo>
                  <a:lnTo>
                    <a:pt x="982" y="416"/>
                  </a:lnTo>
                  <a:lnTo>
                    <a:pt x="987" y="379"/>
                  </a:lnTo>
                  <a:lnTo>
                    <a:pt x="982" y="344"/>
                  </a:lnTo>
                  <a:lnTo>
                    <a:pt x="969" y="313"/>
                  </a:lnTo>
                  <a:lnTo>
                    <a:pt x="949" y="287"/>
                  </a:lnTo>
                  <a:lnTo>
                    <a:pt x="923" y="266"/>
                  </a:lnTo>
                  <a:lnTo>
                    <a:pt x="891" y="253"/>
                  </a:lnTo>
                  <a:lnTo>
                    <a:pt x="856" y="248"/>
                  </a:lnTo>
                  <a:close/>
                  <a:moveTo>
                    <a:pt x="1520" y="115"/>
                  </a:moveTo>
                  <a:lnTo>
                    <a:pt x="1485" y="120"/>
                  </a:lnTo>
                  <a:lnTo>
                    <a:pt x="1453" y="133"/>
                  </a:lnTo>
                  <a:lnTo>
                    <a:pt x="1427" y="154"/>
                  </a:lnTo>
                  <a:lnTo>
                    <a:pt x="1407" y="180"/>
                  </a:lnTo>
                  <a:lnTo>
                    <a:pt x="1394" y="211"/>
                  </a:lnTo>
                  <a:lnTo>
                    <a:pt x="1389" y="246"/>
                  </a:lnTo>
                  <a:lnTo>
                    <a:pt x="1394" y="279"/>
                  </a:lnTo>
                  <a:lnTo>
                    <a:pt x="1407" y="311"/>
                  </a:lnTo>
                  <a:lnTo>
                    <a:pt x="1427" y="337"/>
                  </a:lnTo>
                  <a:lnTo>
                    <a:pt x="1453" y="357"/>
                  </a:lnTo>
                  <a:lnTo>
                    <a:pt x="1485" y="370"/>
                  </a:lnTo>
                  <a:lnTo>
                    <a:pt x="1520" y="375"/>
                  </a:lnTo>
                  <a:lnTo>
                    <a:pt x="1544" y="374"/>
                  </a:lnTo>
                  <a:lnTo>
                    <a:pt x="1566" y="366"/>
                  </a:lnTo>
                  <a:lnTo>
                    <a:pt x="1594" y="351"/>
                  </a:lnTo>
                  <a:lnTo>
                    <a:pt x="1616" y="331"/>
                  </a:lnTo>
                  <a:lnTo>
                    <a:pt x="1635" y="307"/>
                  </a:lnTo>
                  <a:lnTo>
                    <a:pt x="1646" y="278"/>
                  </a:lnTo>
                  <a:lnTo>
                    <a:pt x="1649" y="246"/>
                  </a:lnTo>
                  <a:lnTo>
                    <a:pt x="1644" y="211"/>
                  </a:lnTo>
                  <a:lnTo>
                    <a:pt x="1631" y="180"/>
                  </a:lnTo>
                  <a:lnTo>
                    <a:pt x="1611" y="154"/>
                  </a:lnTo>
                  <a:lnTo>
                    <a:pt x="1585" y="133"/>
                  </a:lnTo>
                  <a:lnTo>
                    <a:pt x="1553" y="120"/>
                  </a:lnTo>
                  <a:lnTo>
                    <a:pt x="1520" y="115"/>
                  </a:lnTo>
                  <a:close/>
                  <a:moveTo>
                    <a:pt x="1520" y="0"/>
                  </a:moveTo>
                  <a:lnTo>
                    <a:pt x="1568" y="4"/>
                  </a:lnTo>
                  <a:lnTo>
                    <a:pt x="1614" y="19"/>
                  </a:lnTo>
                  <a:lnTo>
                    <a:pt x="1657" y="41"/>
                  </a:lnTo>
                  <a:lnTo>
                    <a:pt x="1694" y="72"/>
                  </a:lnTo>
                  <a:lnTo>
                    <a:pt x="1723" y="107"/>
                  </a:lnTo>
                  <a:lnTo>
                    <a:pt x="1746" y="150"/>
                  </a:lnTo>
                  <a:lnTo>
                    <a:pt x="1760" y="196"/>
                  </a:lnTo>
                  <a:lnTo>
                    <a:pt x="1764" y="246"/>
                  </a:lnTo>
                  <a:lnTo>
                    <a:pt x="1760" y="294"/>
                  </a:lnTo>
                  <a:lnTo>
                    <a:pt x="1746" y="340"/>
                  </a:lnTo>
                  <a:lnTo>
                    <a:pt x="1723" y="381"/>
                  </a:lnTo>
                  <a:lnTo>
                    <a:pt x="1694" y="416"/>
                  </a:lnTo>
                  <a:lnTo>
                    <a:pt x="1659" y="448"/>
                  </a:lnTo>
                  <a:lnTo>
                    <a:pt x="1672" y="485"/>
                  </a:lnTo>
                  <a:lnTo>
                    <a:pt x="1685" y="533"/>
                  </a:lnTo>
                  <a:lnTo>
                    <a:pt x="1699" y="590"/>
                  </a:lnTo>
                  <a:lnTo>
                    <a:pt x="1716" y="656"/>
                  </a:lnTo>
                  <a:lnTo>
                    <a:pt x="1731" y="730"/>
                  </a:lnTo>
                  <a:lnTo>
                    <a:pt x="1746" y="814"/>
                  </a:lnTo>
                  <a:lnTo>
                    <a:pt x="1758" y="902"/>
                  </a:lnTo>
                  <a:lnTo>
                    <a:pt x="1770" y="998"/>
                  </a:lnTo>
                  <a:lnTo>
                    <a:pt x="1805" y="913"/>
                  </a:lnTo>
                  <a:lnTo>
                    <a:pt x="1847" y="827"/>
                  </a:lnTo>
                  <a:lnTo>
                    <a:pt x="1895" y="736"/>
                  </a:lnTo>
                  <a:lnTo>
                    <a:pt x="1953" y="645"/>
                  </a:lnTo>
                  <a:lnTo>
                    <a:pt x="2016" y="553"/>
                  </a:lnTo>
                  <a:lnTo>
                    <a:pt x="1986" y="518"/>
                  </a:lnTo>
                  <a:lnTo>
                    <a:pt x="1962" y="475"/>
                  </a:lnTo>
                  <a:lnTo>
                    <a:pt x="1947" y="429"/>
                  </a:lnTo>
                  <a:lnTo>
                    <a:pt x="1942" y="379"/>
                  </a:lnTo>
                  <a:lnTo>
                    <a:pt x="1947" y="329"/>
                  </a:lnTo>
                  <a:lnTo>
                    <a:pt x="1962" y="283"/>
                  </a:lnTo>
                  <a:lnTo>
                    <a:pt x="1984" y="241"/>
                  </a:lnTo>
                  <a:lnTo>
                    <a:pt x="2014" y="205"/>
                  </a:lnTo>
                  <a:lnTo>
                    <a:pt x="2051" y="174"/>
                  </a:lnTo>
                  <a:lnTo>
                    <a:pt x="2091" y="152"/>
                  </a:lnTo>
                  <a:lnTo>
                    <a:pt x="2138" y="137"/>
                  </a:lnTo>
                  <a:lnTo>
                    <a:pt x="2187" y="133"/>
                  </a:lnTo>
                  <a:lnTo>
                    <a:pt x="2237" y="137"/>
                  </a:lnTo>
                  <a:lnTo>
                    <a:pt x="2284" y="152"/>
                  </a:lnTo>
                  <a:lnTo>
                    <a:pt x="2324" y="174"/>
                  </a:lnTo>
                  <a:lnTo>
                    <a:pt x="2361" y="205"/>
                  </a:lnTo>
                  <a:lnTo>
                    <a:pt x="2391" y="241"/>
                  </a:lnTo>
                  <a:lnTo>
                    <a:pt x="2413" y="283"/>
                  </a:lnTo>
                  <a:lnTo>
                    <a:pt x="2428" y="329"/>
                  </a:lnTo>
                  <a:lnTo>
                    <a:pt x="2433" y="379"/>
                  </a:lnTo>
                  <a:lnTo>
                    <a:pt x="2428" y="431"/>
                  </a:lnTo>
                  <a:lnTo>
                    <a:pt x="2411" y="479"/>
                  </a:lnTo>
                  <a:lnTo>
                    <a:pt x="2385" y="523"/>
                  </a:lnTo>
                  <a:lnTo>
                    <a:pt x="2352" y="560"/>
                  </a:lnTo>
                  <a:lnTo>
                    <a:pt x="2311" y="590"/>
                  </a:lnTo>
                  <a:lnTo>
                    <a:pt x="2263" y="610"/>
                  </a:lnTo>
                  <a:lnTo>
                    <a:pt x="2261" y="647"/>
                  </a:lnTo>
                  <a:lnTo>
                    <a:pt x="2258" y="693"/>
                  </a:lnTo>
                  <a:lnTo>
                    <a:pt x="2252" y="747"/>
                  </a:lnTo>
                  <a:lnTo>
                    <a:pt x="2247" y="808"/>
                  </a:lnTo>
                  <a:lnTo>
                    <a:pt x="2239" y="876"/>
                  </a:lnTo>
                  <a:lnTo>
                    <a:pt x="2230" y="949"/>
                  </a:lnTo>
                  <a:lnTo>
                    <a:pt x="2221" y="1026"/>
                  </a:lnTo>
                  <a:lnTo>
                    <a:pt x="2212" y="1106"/>
                  </a:lnTo>
                  <a:lnTo>
                    <a:pt x="2200" y="1187"/>
                  </a:lnTo>
                  <a:lnTo>
                    <a:pt x="2258" y="1096"/>
                  </a:lnTo>
                  <a:lnTo>
                    <a:pt x="2322" y="1002"/>
                  </a:lnTo>
                  <a:lnTo>
                    <a:pt x="2396" y="908"/>
                  </a:lnTo>
                  <a:lnTo>
                    <a:pt x="2476" y="815"/>
                  </a:lnTo>
                  <a:lnTo>
                    <a:pt x="2565" y="725"/>
                  </a:lnTo>
                  <a:lnTo>
                    <a:pt x="2554" y="684"/>
                  </a:lnTo>
                  <a:lnTo>
                    <a:pt x="2548" y="640"/>
                  </a:lnTo>
                  <a:lnTo>
                    <a:pt x="2554" y="590"/>
                  </a:lnTo>
                  <a:lnTo>
                    <a:pt x="2568" y="544"/>
                  </a:lnTo>
                  <a:lnTo>
                    <a:pt x="2591" y="503"/>
                  </a:lnTo>
                  <a:lnTo>
                    <a:pt x="2620" y="466"/>
                  </a:lnTo>
                  <a:lnTo>
                    <a:pt x="2657" y="436"/>
                  </a:lnTo>
                  <a:lnTo>
                    <a:pt x="2698" y="414"/>
                  </a:lnTo>
                  <a:lnTo>
                    <a:pt x="2744" y="400"/>
                  </a:lnTo>
                  <a:lnTo>
                    <a:pt x="2794" y="394"/>
                  </a:lnTo>
                  <a:lnTo>
                    <a:pt x="2844" y="400"/>
                  </a:lnTo>
                  <a:lnTo>
                    <a:pt x="2890" y="414"/>
                  </a:lnTo>
                  <a:lnTo>
                    <a:pt x="2931" y="436"/>
                  </a:lnTo>
                  <a:lnTo>
                    <a:pt x="2968" y="466"/>
                  </a:lnTo>
                  <a:lnTo>
                    <a:pt x="2997" y="503"/>
                  </a:lnTo>
                  <a:lnTo>
                    <a:pt x="3020" y="544"/>
                  </a:lnTo>
                  <a:lnTo>
                    <a:pt x="3034" y="590"/>
                  </a:lnTo>
                  <a:lnTo>
                    <a:pt x="3040" y="640"/>
                  </a:lnTo>
                  <a:lnTo>
                    <a:pt x="3034" y="690"/>
                  </a:lnTo>
                  <a:lnTo>
                    <a:pt x="3020" y="736"/>
                  </a:lnTo>
                  <a:lnTo>
                    <a:pt x="2997" y="777"/>
                  </a:lnTo>
                  <a:lnTo>
                    <a:pt x="2968" y="814"/>
                  </a:lnTo>
                  <a:lnTo>
                    <a:pt x="2931" y="843"/>
                  </a:lnTo>
                  <a:lnTo>
                    <a:pt x="2890" y="865"/>
                  </a:lnTo>
                  <a:lnTo>
                    <a:pt x="2844" y="880"/>
                  </a:lnTo>
                  <a:lnTo>
                    <a:pt x="2794" y="886"/>
                  </a:lnTo>
                  <a:lnTo>
                    <a:pt x="2757" y="882"/>
                  </a:lnTo>
                  <a:lnTo>
                    <a:pt x="2722" y="873"/>
                  </a:lnTo>
                  <a:lnTo>
                    <a:pt x="2702" y="908"/>
                  </a:lnTo>
                  <a:lnTo>
                    <a:pt x="2677" y="950"/>
                  </a:lnTo>
                  <a:lnTo>
                    <a:pt x="2650" y="1002"/>
                  </a:lnTo>
                  <a:lnTo>
                    <a:pt x="2620" y="1058"/>
                  </a:lnTo>
                  <a:lnTo>
                    <a:pt x="2589" y="1119"/>
                  </a:lnTo>
                  <a:lnTo>
                    <a:pt x="2555" y="1185"/>
                  </a:lnTo>
                  <a:lnTo>
                    <a:pt x="2522" y="1254"/>
                  </a:lnTo>
                  <a:lnTo>
                    <a:pt x="2489" y="1322"/>
                  </a:lnTo>
                  <a:lnTo>
                    <a:pt x="2457" y="1392"/>
                  </a:lnTo>
                  <a:lnTo>
                    <a:pt x="2428" y="1462"/>
                  </a:lnTo>
                  <a:lnTo>
                    <a:pt x="2400" y="1529"/>
                  </a:lnTo>
                  <a:lnTo>
                    <a:pt x="2378" y="1594"/>
                  </a:lnTo>
                  <a:lnTo>
                    <a:pt x="2359" y="1655"/>
                  </a:lnTo>
                  <a:lnTo>
                    <a:pt x="2345" y="1721"/>
                  </a:lnTo>
                  <a:lnTo>
                    <a:pt x="2332" y="1793"/>
                  </a:lnTo>
                  <a:lnTo>
                    <a:pt x="2324" y="1876"/>
                  </a:lnTo>
                  <a:lnTo>
                    <a:pt x="2321" y="1965"/>
                  </a:lnTo>
                  <a:lnTo>
                    <a:pt x="2321" y="2061"/>
                  </a:lnTo>
                  <a:lnTo>
                    <a:pt x="2324" y="2163"/>
                  </a:lnTo>
                  <a:lnTo>
                    <a:pt x="2332" y="2272"/>
                  </a:lnTo>
                  <a:lnTo>
                    <a:pt x="2343" y="2385"/>
                  </a:lnTo>
                  <a:lnTo>
                    <a:pt x="2359" y="2505"/>
                  </a:lnTo>
                  <a:lnTo>
                    <a:pt x="2359" y="2507"/>
                  </a:lnTo>
                  <a:lnTo>
                    <a:pt x="2359" y="2507"/>
                  </a:lnTo>
                  <a:lnTo>
                    <a:pt x="2363" y="2533"/>
                  </a:lnTo>
                  <a:lnTo>
                    <a:pt x="2359" y="2540"/>
                  </a:lnTo>
                  <a:lnTo>
                    <a:pt x="2350" y="2570"/>
                  </a:lnTo>
                  <a:lnTo>
                    <a:pt x="2332" y="2596"/>
                  </a:lnTo>
                  <a:lnTo>
                    <a:pt x="2304" y="2618"/>
                  </a:lnTo>
                  <a:lnTo>
                    <a:pt x="2271" y="2638"/>
                  </a:lnTo>
                  <a:lnTo>
                    <a:pt x="2232" y="2657"/>
                  </a:lnTo>
                  <a:lnTo>
                    <a:pt x="2186" y="2673"/>
                  </a:lnTo>
                  <a:lnTo>
                    <a:pt x="2138" y="2688"/>
                  </a:lnTo>
                  <a:lnTo>
                    <a:pt x="2084" y="2699"/>
                  </a:lnTo>
                  <a:lnTo>
                    <a:pt x="2080" y="2701"/>
                  </a:lnTo>
                  <a:lnTo>
                    <a:pt x="2040" y="2710"/>
                  </a:lnTo>
                  <a:lnTo>
                    <a:pt x="1991" y="2718"/>
                  </a:lnTo>
                  <a:lnTo>
                    <a:pt x="1940" y="2723"/>
                  </a:lnTo>
                  <a:lnTo>
                    <a:pt x="1869" y="2732"/>
                  </a:lnTo>
                  <a:lnTo>
                    <a:pt x="1801" y="2738"/>
                  </a:lnTo>
                  <a:lnTo>
                    <a:pt x="1734" y="2743"/>
                  </a:lnTo>
                  <a:lnTo>
                    <a:pt x="1675" y="2745"/>
                  </a:lnTo>
                  <a:lnTo>
                    <a:pt x="1622" y="2747"/>
                  </a:lnTo>
                  <a:lnTo>
                    <a:pt x="1577" y="2749"/>
                  </a:lnTo>
                  <a:lnTo>
                    <a:pt x="1542" y="2749"/>
                  </a:lnTo>
                  <a:lnTo>
                    <a:pt x="1522" y="2749"/>
                  </a:lnTo>
                  <a:lnTo>
                    <a:pt x="1501" y="2749"/>
                  </a:lnTo>
                  <a:lnTo>
                    <a:pt x="1472" y="2749"/>
                  </a:lnTo>
                  <a:lnTo>
                    <a:pt x="1433" y="2749"/>
                  </a:lnTo>
                  <a:lnTo>
                    <a:pt x="1385" y="2747"/>
                  </a:lnTo>
                  <a:lnTo>
                    <a:pt x="1331" y="2743"/>
                  </a:lnTo>
                  <a:lnTo>
                    <a:pt x="1274" y="2742"/>
                  </a:lnTo>
                  <a:lnTo>
                    <a:pt x="1206" y="2736"/>
                  </a:lnTo>
                  <a:lnTo>
                    <a:pt x="1145" y="2731"/>
                  </a:lnTo>
                  <a:lnTo>
                    <a:pt x="1093" y="2725"/>
                  </a:lnTo>
                  <a:lnTo>
                    <a:pt x="1050" y="2718"/>
                  </a:lnTo>
                  <a:lnTo>
                    <a:pt x="1047" y="2716"/>
                  </a:lnTo>
                  <a:lnTo>
                    <a:pt x="989" y="2706"/>
                  </a:lnTo>
                  <a:lnTo>
                    <a:pt x="936" y="2695"/>
                  </a:lnTo>
                  <a:lnTo>
                    <a:pt x="884" y="2682"/>
                  </a:lnTo>
                  <a:lnTo>
                    <a:pt x="836" y="2666"/>
                  </a:lnTo>
                  <a:lnTo>
                    <a:pt x="793" y="2649"/>
                  </a:lnTo>
                  <a:lnTo>
                    <a:pt x="754" y="2629"/>
                  </a:lnTo>
                  <a:lnTo>
                    <a:pt x="725" y="2609"/>
                  </a:lnTo>
                  <a:lnTo>
                    <a:pt x="701" y="2583"/>
                  </a:lnTo>
                  <a:lnTo>
                    <a:pt x="686" y="2557"/>
                  </a:lnTo>
                  <a:lnTo>
                    <a:pt x="680" y="2525"/>
                  </a:lnTo>
                  <a:lnTo>
                    <a:pt x="682" y="2516"/>
                  </a:lnTo>
                  <a:lnTo>
                    <a:pt x="684" y="2507"/>
                  </a:lnTo>
                  <a:lnTo>
                    <a:pt x="686" y="2498"/>
                  </a:lnTo>
                  <a:lnTo>
                    <a:pt x="688" y="2492"/>
                  </a:lnTo>
                  <a:lnTo>
                    <a:pt x="692" y="2485"/>
                  </a:lnTo>
                  <a:lnTo>
                    <a:pt x="693" y="2481"/>
                  </a:lnTo>
                  <a:lnTo>
                    <a:pt x="695" y="2475"/>
                  </a:lnTo>
                  <a:lnTo>
                    <a:pt x="701" y="2461"/>
                  </a:lnTo>
                  <a:lnTo>
                    <a:pt x="708" y="2437"/>
                  </a:lnTo>
                  <a:lnTo>
                    <a:pt x="719" y="2401"/>
                  </a:lnTo>
                  <a:lnTo>
                    <a:pt x="729" y="2359"/>
                  </a:lnTo>
                  <a:lnTo>
                    <a:pt x="740" y="2309"/>
                  </a:lnTo>
                  <a:lnTo>
                    <a:pt x="749" y="2250"/>
                  </a:lnTo>
                  <a:lnTo>
                    <a:pt x="754" y="2185"/>
                  </a:lnTo>
                  <a:lnTo>
                    <a:pt x="760" y="2113"/>
                  </a:lnTo>
                  <a:lnTo>
                    <a:pt x="758" y="2035"/>
                  </a:lnTo>
                  <a:lnTo>
                    <a:pt x="753" y="1952"/>
                  </a:lnTo>
                  <a:lnTo>
                    <a:pt x="741" y="1865"/>
                  </a:lnTo>
                  <a:lnTo>
                    <a:pt x="723" y="1775"/>
                  </a:lnTo>
                  <a:lnTo>
                    <a:pt x="690" y="1660"/>
                  </a:lnTo>
                  <a:lnTo>
                    <a:pt x="645" y="1546"/>
                  </a:lnTo>
                  <a:lnTo>
                    <a:pt x="595" y="1435"/>
                  </a:lnTo>
                  <a:lnTo>
                    <a:pt x="542" y="1327"/>
                  </a:lnTo>
                  <a:lnTo>
                    <a:pt x="486" y="1226"/>
                  </a:lnTo>
                  <a:lnTo>
                    <a:pt x="444" y="1144"/>
                  </a:lnTo>
                  <a:lnTo>
                    <a:pt x="405" y="1069"/>
                  </a:lnTo>
                  <a:lnTo>
                    <a:pt x="372" y="998"/>
                  </a:lnTo>
                  <a:lnTo>
                    <a:pt x="346" y="932"/>
                  </a:lnTo>
                  <a:lnTo>
                    <a:pt x="329" y="869"/>
                  </a:lnTo>
                  <a:lnTo>
                    <a:pt x="288" y="880"/>
                  </a:lnTo>
                  <a:lnTo>
                    <a:pt x="246" y="886"/>
                  </a:lnTo>
                  <a:lnTo>
                    <a:pt x="196" y="880"/>
                  </a:lnTo>
                  <a:lnTo>
                    <a:pt x="150" y="865"/>
                  </a:lnTo>
                  <a:lnTo>
                    <a:pt x="109" y="843"/>
                  </a:lnTo>
                  <a:lnTo>
                    <a:pt x="72" y="814"/>
                  </a:lnTo>
                  <a:lnTo>
                    <a:pt x="43" y="777"/>
                  </a:lnTo>
                  <a:lnTo>
                    <a:pt x="18" y="736"/>
                  </a:lnTo>
                  <a:lnTo>
                    <a:pt x="6" y="690"/>
                  </a:lnTo>
                  <a:lnTo>
                    <a:pt x="0" y="640"/>
                  </a:lnTo>
                  <a:lnTo>
                    <a:pt x="6" y="590"/>
                  </a:lnTo>
                  <a:lnTo>
                    <a:pt x="18" y="544"/>
                  </a:lnTo>
                  <a:lnTo>
                    <a:pt x="43" y="503"/>
                  </a:lnTo>
                  <a:lnTo>
                    <a:pt x="72" y="466"/>
                  </a:lnTo>
                  <a:lnTo>
                    <a:pt x="109" y="436"/>
                  </a:lnTo>
                  <a:lnTo>
                    <a:pt x="150" y="414"/>
                  </a:lnTo>
                  <a:lnTo>
                    <a:pt x="196" y="400"/>
                  </a:lnTo>
                  <a:lnTo>
                    <a:pt x="246" y="394"/>
                  </a:lnTo>
                  <a:lnTo>
                    <a:pt x="294" y="400"/>
                  </a:lnTo>
                  <a:lnTo>
                    <a:pt x="340" y="414"/>
                  </a:lnTo>
                  <a:lnTo>
                    <a:pt x="383" y="436"/>
                  </a:lnTo>
                  <a:lnTo>
                    <a:pt x="420" y="466"/>
                  </a:lnTo>
                  <a:lnTo>
                    <a:pt x="449" y="503"/>
                  </a:lnTo>
                  <a:lnTo>
                    <a:pt x="472" y="544"/>
                  </a:lnTo>
                  <a:lnTo>
                    <a:pt x="486" y="590"/>
                  </a:lnTo>
                  <a:lnTo>
                    <a:pt x="492" y="640"/>
                  </a:lnTo>
                  <a:lnTo>
                    <a:pt x="488" y="675"/>
                  </a:lnTo>
                  <a:lnTo>
                    <a:pt x="481" y="706"/>
                  </a:lnTo>
                  <a:lnTo>
                    <a:pt x="520" y="738"/>
                  </a:lnTo>
                  <a:lnTo>
                    <a:pt x="562" y="778"/>
                  </a:lnTo>
                  <a:lnTo>
                    <a:pt x="605" y="828"/>
                  </a:lnTo>
                  <a:lnTo>
                    <a:pt x="651" y="884"/>
                  </a:lnTo>
                  <a:lnTo>
                    <a:pt x="697" y="945"/>
                  </a:lnTo>
                  <a:lnTo>
                    <a:pt x="743" y="1010"/>
                  </a:lnTo>
                  <a:lnTo>
                    <a:pt x="788" y="1078"/>
                  </a:lnTo>
                  <a:lnTo>
                    <a:pt x="832" y="1148"/>
                  </a:lnTo>
                  <a:lnTo>
                    <a:pt x="817" y="1067"/>
                  </a:lnTo>
                  <a:lnTo>
                    <a:pt x="806" y="987"/>
                  </a:lnTo>
                  <a:lnTo>
                    <a:pt x="795" y="906"/>
                  </a:lnTo>
                  <a:lnTo>
                    <a:pt x="788" y="827"/>
                  </a:lnTo>
                  <a:lnTo>
                    <a:pt x="784" y="751"/>
                  </a:lnTo>
                  <a:lnTo>
                    <a:pt x="784" y="679"/>
                  </a:lnTo>
                  <a:lnTo>
                    <a:pt x="790" y="614"/>
                  </a:lnTo>
                  <a:lnTo>
                    <a:pt x="747" y="597"/>
                  </a:lnTo>
                  <a:lnTo>
                    <a:pt x="710" y="573"/>
                  </a:lnTo>
                  <a:lnTo>
                    <a:pt x="677" y="544"/>
                  </a:lnTo>
                  <a:lnTo>
                    <a:pt x="649" y="509"/>
                  </a:lnTo>
                  <a:lnTo>
                    <a:pt x="629" y="468"/>
                  </a:lnTo>
                  <a:lnTo>
                    <a:pt x="616" y="425"/>
                  </a:lnTo>
                  <a:lnTo>
                    <a:pt x="612" y="379"/>
                  </a:lnTo>
                  <a:lnTo>
                    <a:pt x="616" y="329"/>
                  </a:lnTo>
                  <a:lnTo>
                    <a:pt x="631" y="283"/>
                  </a:lnTo>
                  <a:lnTo>
                    <a:pt x="653" y="241"/>
                  </a:lnTo>
                  <a:lnTo>
                    <a:pt x="684" y="205"/>
                  </a:lnTo>
                  <a:lnTo>
                    <a:pt x="719" y="174"/>
                  </a:lnTo>
                  <a:lnTo>
                    <a:pt x="762" y="152"/>
                  </a:lnTo>
                  <a:lnTo>
                    <a:pt x="808" y="137"/>
                  </a:lnTo>
                  <a:lnTo>
                    <a:pt x="856" y="133"/>
                  </a:lnTo>
                  <a:lnTo>
                    <a:pt x="906" y="137"/>
                  </a:lnTo>
                  <a:lnTo>
                    <a:pt x="952" y="152"/>
                  </a:lnTo>
                  <a:lnTo>
                    <a:pt x="995" y="174"/>
                  </a:lnTo>
                  <a:lnTo>
                    <a:pt x="1030" y="205"/>
                  </a:lnTo>
                  <a:lnTo>
                    <a:pt x="1061" y="241"/>
                  </a:lnTo>
                  <a:lnTo>
                    <a:pt x="1084" y="283"/>
                  </a:lnTo>
                  <a:lnTo>
                    <a:pt x="1098" y="329"/>
                  </a:lnTo>
                  <a:lnTo>
                    <a:pt x="1102" y="379"/>
                  </a:lnTo>
                  <a:lnTo>
                    <a:pt x="1097" y="429"/>
                  </a:lnTo>
                  <a:lnTo>
                    <a:pt x="1082" y="477"/>
                  </a:lnTo>
                  <a:lnTo>
                    <a:pt x="1058" y="520"/>
                  </a:lnTo>
                  <a:lnTo>
                    <a:pt x="1026" y="555"/>
                  </a:lnTo>
                  <a:lnTo>
                    <a:pt x="1047" y="588"/>
                  </a:lnTo>
                  <a:lnTo>
                    <a:pt x="1071" y="627"/>
                  </a:lnTo>
                  <a:lnTo>
                    <a:pt x="1097" y="673"/>
                  </a:lnTo>
                  <a:lnTo>
                    <a:pt x="1126" y="727"/>
                  </a:lnTo>
                  <a:lnTo>
                    <a:pt x="1158" y="786"/>
                  </a:lnTo>
                  <a:lnTo>
                    <a:pt x="1189" y="849"/>
                  </a:lnTo>
                  <a:lnTo>
                    <a:pt x="1220" y="917"/>
                  </a:lnTo>
                  <a:lnTo>
                    <a:pt x="1252" y="987"/>
                  </a:lnTo>
                  <a:lnTo>
                    <a:pt x="1281" y="1063"/>
                  </a:lnTo>
                  <a:lnTo>
                    <a:pt x="1289" y="969"/>
                  </a:lnTo>
                  <a:lnTo>
                    <a:pt x="1298" y="875"/>
                  </a:lnTo>
                  <a:lnTo>
                    <a:pt x="1311" y="782"/>
                  </a:lnTo>
                  <a:lnTo>
                    <a:pt x="1328" y="693"/>
                  </a:lnTo>
                  <a:lnTo>
                    <a:pt x="1348" y="608"/>
                  </a:lnTo>
                  <a:lnTo>
                    <a:pt x="1372" y="529"/>
                  </a:lnTo>
                  <a:lnTo>
                    <a:pt x="1400" y="459"/>
                  </a:lnTo>
                  <a:lnTo>
                    <a:pt x="1365" y="435"/>
                  </a:lnTo>
                  <a:lnTo>
                    <a:pt x="1333" y="405"/>
                  </a:lnTo>
                  <a:lnTo>
                    <a:pt x="1309" y="370"/>
                  </a:lnTo>
                  <a:lnTo>
                    <a:pt x="1291" y="331"/>
                  </a:lnTo>
                  <a:lnTo>
                    <a:pt x="1278" y="290"/>
                  </a:lnTo>
                  <a:lnTo>
                    <a:pt x="1274" y="246"/>
                  </a:lnTo>
                  <a:lnTo>
                    <a:pt x="1280" y="196"/>
                  </a:lnTo>
                  <a:lnTo>
                    <a:pt x="1293" y="150"/>
                  </a:lnTo>
                  <a:lnTo>
                    <a:pt x="1317" y="107"/>
                  </a:lnTo>
                  <a:lnTo>
                    <a:pt x="1346" y="72"/>
                  </a:lnTo>
                  <a:lnTo>
                    <a:pt x="1383" y="41"/>
                  </a:lnTo>
                  <a:lnTo>
                    <a:pt x="1424" y="19"/>
                  </a:lnTo>
                  <a:lnTo>
                    <a:pt x="1470" y="4"/>
                  </a:lnTo>
                  <a:lnTo>
                    <a:pt x="15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9609315" y="4533718"/>
              <a:ext cx="630118" cy="778022"/>
            </a:xfrm>
            <a:custGeom>
              <a:avLst/>
              <a:gdLst>
                <a:gd name="T0" fmla="*/ 126 w 2275"/>
                <a:gd name="T1" fmla="*/ 2420 h 2809"/>
                <a:gd name="T2" fmla="*/ 126 w 2275"/>
                <a:gd name="T3" fmla="*/ 2682 h 2809"/>
                <a:gd name="T4" fmla="*/ 2149 w 2275"/>
                <a:gd name="T5" fmla="*/ 2682 h 2809"/>
                <a:gd name="T6" fmla="*/ 2149 w 2275"/>
                <a:gd name="T7" fmla="*/ 2420 h 2809"/>
                <a:gd name="T8" fmla="*/ 126 w 2275"/>
                <a:gd name="T9" fmla="*/ 2420 h 2809"/>
                <a:gd name="T10" fmla="*/ 311 w 2275"/>
                <a:gd name="T11" fmla="*/ 2083 h 2809"/>
                <a:gd name="T12" fmla="*/ 311 w 2275"/>
                <a:gd name="T13" fmla="*/ 2294 h 2809"/>
                <a:gd name="T14" fmla="*/ 1948 w 2275"/>
                <a:gd name="T15" fmla="*/ 2294 h 2809"/>
                <a:gd name="T16" fmla="*/ 1948 w 2275"/>
                <a:gd name="T17" fmla="*/ 2083 h 2809"/>
                <a:gd name="T18" fmla="*/ 311 w 2275"/>
                <a:gd name="T19" fmla="*/ 2083 h 2809"/>
                <a:gd name="T20" fmla="*/ 619 w 2275"/>
                <a:gd name="T21" fmla="*/ 1783 h 2809"/>
                <a:gd name="T22" fmla="*/ 418 w 2275"/>
                <a:gd name="T23" fmla="*/ 1957 h 2809"/>
                <a:gd name="T24" fmla="*/ 1853 w 2275"/>
                <a:gd name="T25" fmla="*/ 1957 h 2809"/>
                <a:gd name="T26" fmla="*/ 1668 w 2275"/>
                <a:gd name="T27" fmla="*/ 1783 h 2809"/>
                <a:gd name="T28" fmla="*/ 619 w 2275"/>
                <a:gd name="T29" fmla="*/ 1783 h 2809"/>
                <a:gd name="T30" fmla="*/ 658 w 2275"/>
                <a:gd name="T31" fmla="*/ 1089 h 2809"/>
                <a:gd name="T32" fmla="*/ 658 w 2275"/>
                <a:gd name="T33" fmla="*/ 1657 h 2809"/>
                <a:gd name="T34" fmla="*/ 1630 w 2275"/>
                <a:gd name="T35" fmla="*/ 1657 h 2809"/>
                <a:gd name="T36" fmla="*/ 1630 w 2275"/>
                <a:gd name="T37" fmla="*/ 1089 h 2809"/>
                <a:gd name="T38" fmla="*/ 658 w 2275"/>
                <a:gd name="T39" fmla="*/ 1089 h 2809"/>
                <a:gd name="T40" fmla="*/ 390 w 2275"/>
                <a:gd name="T41" fmla="*/ 705 h 2809"/>
                <a:gd name="T42" fmla="*/ 623 w 2275"/>
                <a:gd name="T43" fmla="*/ 963 h 2809"/>
                <a:gd name="T44" fmla="*/ 1663 w 2275"/>
                <a:gd name="T45" fmla="*/ 963 h 2809"/>
                <a:gd name="T46" fmla="*/ 1866 w 2275"/>
                <a:gd name="T47" fmla="*/ 705 h 2809"/>
                <a:gd name="T48" fmla="*/ 390 w 2275"/>
                <a:gd name="T49" fmla="*/ 705 h 2809"/>
                <a:gd name="T50" fmla="*/ 311 w 2275"/>
                <a:gd name="T51" fmla="*/ 127 h 2809"/>
                <a:gd name="T52" fmla="*/ 311 w 2275"/>
                <a:gd name="T53" fmla="*/ 580 h 2809"/>
                <a:gd name="T54" fmla="*/ 1932 w 2275"/>
                <a:gd name="T55" fmla="*/ 580 h 2809"/>
                <a:gd name="T56" fmla="*/ 1932 w 2275"/>
                <a:gd name="T57" fmla="*/ 127 h 2809"/>
                <a:gd name="T58" fmla="*/ 1743 w 2275"/>
                <a:gd name="T59" fmla="*/ 127 h 2809"/>
                <a:gd name="T60" fmla="*/ 1743 w 2275"/>
                <a:gd name="T61" fmla="*/ 269 h 2809"/>
                <a:gd name="T62" fmla="*/ 1322 w 2275"/>
                <a:gd name="T63" fmla="*/ 269 h 2809"/>
                <a:gd name="T64" fmla="*/ 1322 w 2275"/>
                <a:gd name="T65" fmla="*/ 127 h 2809"/>
                <a:gd name="T66" fmla="*/ 937 w 2275"/>
                <a:gd name="T67" fmla="*/ 127 h 2809"/>
                <a:gd name="T68" fmla="*/ 937 w 2275"/>
                <a:gd name="T69" fmla="*/ 290 h 2809"/>
                <a:gd name="T70" fmla="*/ 510 w 2275"/>
                <a:gd name="T71" fmla="*/ 290 h 2809"/>
                <a:gd name="T72" fmla="*/ 510 w 2275"/>
                <a:gd name="T73" fmla="*/ 127 h 2809"/>
                <a:gd name="T74" fmla="*/ 311 w 2275"/>
                <a:gd name="T75" fmla="*/ 127 h 2809"/>
                <a:gd name="T76" fmla="*/ 185 w 2275"/>
                <a:gd name="T77" fmla="*/ 0 h 2809"/>
                <a:gd name="T78" fmla="*/ 638 w 2275"/>
                <a:gd name="T79" fmla="*/ 0 h 2809"/>
                <a:gd name="T80" fmla="*/ 638 w 2275"/>
                <a:gd name="T81" fmla="*/ 164 h 2809"/>
                <a:gd name="T82" fmla="*/ 811 w 2275"/>
                <a:gd name="T83" fmla="*/ 164 h 2809"/>
                <a:gd name="T84" fmla="*/ 811 w 2275"/>
                <a:gd name="T85" fmla="*/ 0 h 2809"/>
                <a:gd name="T86" fmla="*/ 1448 w 2275"/>
                <a:gd name="T87" fmla="*/ 0 h 2809"/>
                <a:gd name="T88" fmla="*/ 1448 w 2275"/>
                <a:gd name="T89" fmla="*/ 142 h 2809"/>
                <a:gd name="T90" fmla="*/ 1617 w 2275"/>
                <a:gd name="T91" fmla="*/ 142 h 2809"/>
                <a:gd name="T92" fmla="*/ 1617 w 2275"/>
                <a:gd name="T93" fmla="*/ 0 h 2809"/>
                <a:gd name="T94" fmla="*/ 2058 w 2275"/>
                <a:gd name="T95" fmla="*/ 0 h 2809"/>
                <a:gd name="T96" fmla="*/ 2058 w 2275"/>
                <a:gd name="T97" fmla="*/ 664 h 2809"/>
                <a:gd name="T98" fmla="*/ 1756 w 2275"/>
                <a:gd name="T99" fmla="*/ 1048 h 2809"/>
                <a:gd name="T100" fmla="*/ 1756 w 2275"/>
                <a:gd name="T101" fmla="*/ 1692 h 2809"/>
                <a:gd name="T102" fmla="*/ 2074 w 2275"/>
                <a:gd name="T103" fmla="*/ 1992 h 2809"/>
                <a:gd name="T104" fmla="*/ 2074 w 2275"/>
                <a:gd name="T105" fmla="*/ 2294 h 2809"/>
                <a:gd name="T106" fmla="*/ 2275 w 2275"/>
                <a:gd name="T107" fmla="*/ 2294 h 2809"/>
                <a:gd name="T108" fmla="*/ 2275 w 2275"/>
                <a:gd name="T109" fmla="*/ 2809 h 2809"/>
                <a:gd name="T110" fmla="*/ 0 w 2275"/>
                <a:gd name="T111" fmla="*/ 2809 h 2809"/>
                <a:gd name="T112" fmla="*/ 0 w 2275"/>
                <a:gd name="T113" fmla="*/ 2294 h 2809"/>
                <a:gd name="T114" fmla="*/ 185 w 2275"/>
                <a:gd name="T115" fmla="*/ 2294 h 2809"/>
                <a:gd name="T116" fmla="*/ 185 w 2275"/>
                <a:gd name="T117" fmla="*/ 1991 h 2809"/>
                <a:gd name="T118" fmla="*/ 532 w 2275"/>
                <a:gd name="T119" fmla="*/ 1691 h 2809"/>
                <a:gd name="T120" fmla="*/ 532 w 2275"/>
                <a:gd name="T121" fmla="*/ 1049 h 2809"/>
                <a:gd name="T122" fmla="*/ 185 w 2275"/>
                <a:gd name="T123" fmla="*/ 666 h 2809"/>
                <a:gd name="T124" fmla="*/ 185 w 2275"/>
                <a:gd name="T125" fmla="*/ 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5" h="2809">
                  <a:moveTo>
                    <a:pt x="126" y="2420"/>
                  </a:moveTo>
                  <a:lnTo>
                    <a:pt x="126" y="2682"/>
                  </a:lnTo>
                  <a:lnTo>
                    <a:pt x="2149" y="2682"/>
                  </a:lnTo>
                  <a:lnTo>
                    <a:pt x="2149" y="2420"/>
                  </a:lnTo>
                  <a:lnTo>
                    <a:pt x="126" y="2420"/>
                  </a:lnTo>
                  <a:close/>
                  <a:moveTo>
                    <a:pt x="311" y="2083"/>
                  </a:moveTo>
                  <a:lnTo>
                    <a:pt x="311" y="2294"/>
                  </a:lnTo>
                  <a:lnTo>
                    <a:pt x="1948" y="2294"/>
                  </a:lnTo>
                  <a:lnTo>
                    <a:pt x="1948" y="2083"/>
                  </a:lnTo>
                  <a:lnTo>
                    <a:pt x="311" y="2083"/>
                  </a:lnTo>
                  <a:close/>
                  <a:moveTo>
                    <a:pt x="619" y="1783"/>
                  </a:moveTo>
                  <a:lnTo>
                    <a:pt x="418" y="1957"/>
                  </a:lnTo>
                  <a:lnTo>
                    <a:pt x="1853" y="1957"/>
                  </a:lnTo>
                  <a:lnTo>
                    <a:pt x="1668" y="1783"/>
                  </a:lnTo>
                  <a:lnTo>
                    <a:pt x="619" y="1783"/>
                  </a:lnTo>
                  <a:close/>
                  <a:moveTo>
                    <a:pt x="658" y="1089"/>
                  </a:moveTo>
                  <a:lnTo>
                    <a:pt x="658" y="1657"/>
                  </a:lnTo>
                  <a:lnTo>
                    <a:pt x="1630" y="1657"/>
                  </a:lnTo>
                  <a:lnTo>
                    <a:pt x="1630" y="1089"/>
                  </a:lnTo>
                  <a:lnTo>
                    <a:pt x="658" y="1089"/>
                  </a:lnTo>
                  <a:close/>
                  <a:moveTo>
                    <a:pt x="390" y="705"/>
                  </a:moveTo>
                  <a:lnTo>
                    <a:pt x="623" y="963"/>
                  </a:lnTo>
                  <a:lnTo>
                    <a:pt x="1663" y="963"/>
                  </a:lnTo>
                  <a:lnTo>
                    <a:pt x="1866" y="705"/>
                  </a:lnTo>
                  <a:lnTo>
                    <a:pt x="390" y="705"/>
                  </a:lnTo>
                  <a:close/>
                  <a:moveTo>
                    <a:pt x="311" y="127"/>
                  </a:moveTo>
                  <a:lnTo>
                    <a:pt x="311" y="580"/>
                  </a:lnTo>
                  <a:lnTo>
                    <a:pt x="1932" y="580"/>
                  </a:lnTo>
                  <a:lnTo>
                    <a:pt x="1932" y="127"/>
                  </a:lnTo>
                  <a:lnTo>
                    <a:pt x="1743" y="127"/>
                  </a:lnTo>
                  <a:lnTo>
                    <a:pt x="1743" y="269"/>
                  </a:lnTo>
                  <a:lnTo>
                    <a:pt x="1322" y="269"/>
                  </a:lnTo>
                  <a:lnTo>
                    <a:pt x="1322" y="127"/>
                  </a:lnTo>
                  <a:lnTo>
                    <a:pt x="937" y="127"/>
                  </a:lnTo>
                  <a:lnTo>
                    <a:pt x="937" y="290"/>
                  </a:lnTo>
                  <a:lnTo>
                    <a:pt x="510" y="290"/>
                  </a:lnTo>
                  <a:lnTo>
                    <a:pt x="510" y="127"/>
                  </a:lnTo>
                  <a:lnTo>
                    <a:pt x="311" y="127"/>
                  </a:lnTo>
                  <a:close/>
                  <a:moveTo>
                    <a:pt x="185" y="0"/>
                  </a:moveTo>
                  <a:lnTo>
                    <a:pt x="638" y="0"/>
                  </a:lnTo>
                  <a:lnTo>
                    <a:pt x="638" y="164"/>
                  </a:lnTo>
                  <a:lnTo>
                    <a:pt x="811" y="164"/>
                  </a:lnTo>
                  <a:lnTo>
                    <a:pt x="811" y="0"/>
                  </a:lnTo>
                  <a:lnTo>
                    <a:pt x="1448" y="0"/>
                  </a:lnTo>
                  <a:lnTo>
                    <a:pt x="1448" y="142"/>
                  </a:lnTo>
                  <a:lnTo>
                    <a:pt x="1617" y="142"/>
                  </a:lnTo>
                  <a:lnTo>
                    <a:pt x="1617" y="0"/>
                  </a:lnTo>
                  <a:lnTo>
                    <a:pt x="2058" y="0"/>
                  </a:lnTo>
                  <a:lnTo>
                    <a:pt x="2058" y="664"/>
                  </a:lnTo>
                  <a:lnTo>
                    <a:pt x="1756" y="1048"/>
                  </a:lnTo>
                  <a:lnTo>
                    <a:pt x="1756" y="1692"/>
                  </a:lnTo>
                  <a:lnTo>
                    <a:pt x="2074" y="1992"/>
                  </a:lnTo>
                  <a:lnTo>
                    <a:pt x="2074" y="2294"/>
                  </a:lnTo>
                  <a:lnTo>
                    <a:pt x="2275" y="2294"/>
                  </a:lnTo>
                  <a:lnTo>
                    <a:pt x="2275" y="2809"/>
                  </a:lnTo>
                  <a:lnTo>
                    <a:pt x="0" y="2809"/>
                  </a:lnTo>
                  <a:lnTo>
                    <a:pt x="0" y="2294"/>
                  </a:lnTo>
                  <a:lnTo>
                    <a:pt x="185" y="2294"/>
                  </a:lnTo>
                  <a:lnTo>
                    <a:pt x="185" y="1991"/>
                  </a:lnTo>
                  <a:lnTo>
                    <a:pt x="532" y="1691"/>
                  </a:lnTo>
                  <a:lnTo>
                    <a:pt x="532" y="1049"/>
                  </a:lnTo>
                  <a:lnTo>
                    <a:pt x="185" y="66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7295024" y="4486061"/>
              <a:ext cx="863336" cy="825681"/>
              <a:chOff x="1084263" y="1538288"/>
              <a:chExt cx="4949825" cy="4733925"/>
            </a:xfrm>
          </p:grpSpPr>
          <p:sp>
            <p:nvSpPr>
              <p:cNvPr id="110" name="Freeform 6"/>
              <p:cNvSpPr>
                <a:spLocks noEditPoints="1"/>
              </p:cNvSpPr>
              <p:nvPr/>
            </p:nvSpPr>
            <p:spPr bwMode="auto">
              <a:xfrm>
                <a:off x="1084263" y="1538288"/>
                <a:ext cx="4949825" cy="4733925"/>
              </a:xfrm>
              <a:custGeom>
                <a:avLst/>
                <a:gdLst>
                  <a:gd name="T0" fmla="*/ 1723 w 3118"/>
                  <a:gd name="T1" fmla="*/ 2483 h 2982"/>
                  <a:gd name="T2" fmla="*/ 1661 w 3118"/>
                  <a:gd name="T3" fmla="*/ 2603 h 2982"/>
                  <a:gd name="T4" fmla="*/ 1950 w 3118"/>
                  <a:gd name="T5" fmla="*/ 2826 h 2982"/>
                  <a:gd name="T6" fmla="*/ 2473 w 3118"/>
                  <a:gd name="T7" fmla="*/ 2818 h 2982"/>
                  <a:gd name="T8" fmla="*/ 2813 w 3118"/>
                  <a:gd name="T9" fmla="*/ 2790 h 2982"/>
                  <a:gd name="T10" fmla="*/ 2718 w 3118"/>
                  <a:gd name="T11" fmla="*/ 2495 h 2982"/>
                  <a:gd name="T12" fmla="*/ 2233 w 3118"/>
                  <a:gd name="T13" fmla="*/ 2561 h 2982"/>
                  <a:gd name="T14" fmla="*/ 1927 w 3118"/>
                  <a:gd name="T15" fmla="*/ 2464 h 2982"/>
                  <a:gd name="T16" fmla="*/ 972 w 3118"/>
                  <a:gd name="T17" fmla="*/ 2577 h 2982"/>
                  <a:gd name="T18" fmla="*/ 432 w 3118"/>
                  <a:gd name="T19" fmla="*/ 2493 h 2982"/>
                  <a:gd name="T20" fmla="*/ 424 w 3118"/>
                  <a:gd name="T21" fmla="*/ 2771 h 2982"/>
                  <a:gd name="T22" fmla="*/ 1027 w 3118"/>
                  <a:gd name="T23" fmla="*/ 2851 h 2982"/>
                  <a:gd name="T24" fmla="*/ 1398 w 3118"/>
                  <a:gd name="T25" fmla="*/ 2697 h 2982"/>
                  <a:gd name="T26" fmla="*/ 1371 w 3118"/>
                  <a:gd name="T27" fmla="*/ 2472 h 2982"/>
                  <a:gd name="T28" fmla="*/ 1248 w 3118"/>
                  <a:gd name="T29" fmla="*/ 2249 h 2982"/>
                  <a:gd name="T30" fmla="*/ 1295 w 3118"/>
                  <a:gd name="T31" fmla="*/ 2339 h 2982"/>
                  <a:gd name="T32" fmla="*/ 1733 w 3118"/>
                  <a:gd name="T33" fmla="*/ 2360 h 2982"/>
                  <a:gd name="T34" fmla="*/ 2085 w 3118"/>
                  <a:gd name="T35" fmla="*/ 2293 h 2982"/>
                  <a:gd name="T36" fmla="*/ 1465 w 3118"/>
                  <a:gd name="T37" fmla="*/ 1987 h 2982"/>
                  <a:gd name="T38" fmla="*/ 1672 w 3118"/>
                  <a:gd name="T39" fmla="*/ 2093 h 2982"/>
                  <a:gd name="T40" fmla="*/ 1657 w 3118"/>
                  <a:gd name="T41" fmla="*/ 1983 h 2982"/>
                  <a:gd name="T42" fmla="*/ 1240 w 3118"/>
                  <a:gd name="T43" fmla="*/ 622 h 2982"/>
                  <a:gd name="T44" fmla="*/ 942 w 3118"/>
                  <a:gd name="T45" fmla="*/ 1208 h 2982"/>
                  <a:gd name="T46" fmla="*/ 991 w 3118"/>
                  <a:gd name="T47" fmla="*/ 1737 h 2982"/>
                  <a:gd name="T48" fmla="*/ 1214 w 3118"/>
                  <a:gd name="T49" fmla="*/ 1964 h 2982"/>
                  <a:gd name="T50" fmla="*/ 1742 w 3118"/>
                  <a:gd name="T51" fmla="*/ 1876 h 2982"/>
                  <a:gd name="T52" fmla="*/ 2180 w 3118"/>
                  <a:gd name="T53" fmla="*/ 1619 h 2982"/>
                  <a:gd name="T54" fmla="*/ 2090 w 3118"/>
                  <a:gd name="T55" fmla="*/ 926 h 2982"/>
                  <a:gd name="T56" fmla="*/ 1759 w 3118"/>
                  <a:gd name="T57" fmla="*/ 540 h 2982"/>
                  <a:gd name="T58" fmla="*/ 1546 w 3118"/>
                  <a:gd name="T59" fmla="*/ 123 h 2982"/>
                  <a:gd name="T60" fmla="*/ 1427 w 3118"/>
                  <a:gd name="T61" fmla="*/ 266 h 2982"/>
                  <a:gd name="T62" fmla="*/ 1537 w 3118"/>
                  <a:gd name="T63" fmla="*/ 369 h 2982"/>
                  <a:gd name="T64" fmla="*/ 1697 w 3118"/>
                  <a:gd name="T65" fmla="*/ 276 h 2982"/>
                  <a:gd name="T66" fmla="*/ 1594 w 3118"/>
                  <a:gd name="T67" fmla="*/ 127 h 2982"/>
                  <a:gd name="T68" fmla="*/ 1744 w 3118"/>
                  <a:gd name="T69" fmla="*/ 66 h 2982"/>
                  <a:gd name="T70" fmla="*/ 1786 w 3118"/>
                  <a:gd name="T71" fmla="*/ 380 h 2982"/>
                  <a:gd name="T72" fmla="*/ 2081 w 3118"/>
                  <a:gd name="T73" fmla="*/ 670 h 2982"/>
                  <a:gd name="T74" fmla="*/ 2326 w 3118"/>
                  <a:gd name="T75" fmla="*/ 1385 h 2982"/>
                  <a:gd name="T76" fmla="*/ 2087 w 3118"/>
                  <a:gd name="T77" fmla="*/ 1979 h 2982"/>
                  <a:gd name="T78" fmla="*/ 2241 w 3118"/>
                  <a:gd name="T79" fmla="*/ 2219 h 2982"/>
                  <a:gd name="T80" fmla="*/ 2239 w 3118"/>
                  <a:gd name="T81" fmla="*/ 2348 h 2982"/>
                  <a:gd name="T82" fmla="*/ 2189 w 3118"/>
                  <a:gd name="T83" fmla="*/ 2443 h 2982"/>
                  <a:gd name="T84" fmla="*/ 2718 w 3118"/>
                  <a:gd name="T85" fmla="*/ 2371 h 2982"/>
                  <a:gd name="T86" fmla="*/ 3068 w 3118"/>
                  <a:gd name="T87" fmla="*/ 2461 h 2982"/>
                  <a:gd name="T88" fmla="*/ 2758 w 3118"/>
                  <a:gd name="T89" fmla="*/ 2906 h 2982"/>
                  <a:gd name="T90" fmla="*/ 2438 w 3118"/>
                  <a:gd name="T91" fmla="*/ 2950 h 2982"/>
                  <a:gd name="T92" fmla="*/ 1856 w 3118"/>
                  <a:gd name="T93" fmla="*/ 2921 h 2982"/>
                  <a:gd name="T94" fmla="*/ 1522 w 3118"/>
                  <a:gd name="T95" fmla="*/ 2746 h 2982"/>
                  <a:gd name="T96" fmla="*/ 951 w 3118"/>
                  <a:gd name="T97" fmla="*/ 2978 h 2982"/>
                  <a:gd name="T98" fmla="*/ 337 w 3118"/>
                  <a:gd name="T99" fmla="*/ 2902 h 2982"/>
                  <a:gd name="T100" fmla="*/ 53 w 3118"/>
                  <a:gd name="T101" fmla="*/ 2459 h 2982"/>
                  <a:gd name="T102" fmla="*/ 765 w 3118"/>
                  <a:gd name="T103" fmla="*/ 2419 h 2982"/>
                  <a:gd name="T104" fmla="*/ 1080 w 3118"/>
                  <a:gd name="T105" fmla="*/ 2422 h 2982"/>
                  <a:gd name="T106" fmla="*/ 917 w 3118"/>
                  <a:gd name="T107" fmla="*/ 2236 h 2982"/>
                  <a:gd name="T108" fmla="*/ 1122 w 3118"/>
                  <a:gd name="T109" fmla="*/ 2051 h 2982"/>
                  <a:gd name="T110" fmla="*/ 867 w 3118"/>
                  <a:gd name="T111" fmla="*/ 1770 h 2982"/>
                  <a:gd name="T112" fmla="*/ 820 w 3118"/>
                  <a:gd name="T113" fmla="*/ 1182 h 2982"/>
                  <a:gd name="T114" fmla="*/ 1162 w 3118"/>
                  <a:gd name="T115" fmla="*/ 523 h 2982"/>
                  <a:gd name="T116" fmla="*/ 1305 w 3118"/>
                  <a:gd name="T117" fmla="*/ 190 h 2982"/>
                  <a:gd name="T118" fmla="*/ 1516 w 3118"/>
                  <a:gd name="T119" fmla="*/ 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18" h="2982">
                    <a:moveTo>
                      <a:pt x="1927" y="2464"/>
                    </a:moveTo>
                    <a:lnTo>
                      <a:pt x="1908" y="2466"/>
                    </a:lnTo>
                    <a:lnTo>
                      <a:pt x="1889" y="2470"/>
                    </a:lnTo>
                    <a:lnTo>
                      <a:pt x="1853" y="2474"/>
                    </a:lnTo>
                    <a:lnTo>
                      <a:pt x="1843" y="2476"/>
                    </a:lnTo>
                    <a:lnTo>
                      <a:pt x="1777" y="2481"/>
                    </a:lnTo>
                    <a:lnTo>
                      <a:pt x="1769" y="2481"/>
                    </a:lnTo>
                    <a:lnTo>
                      <a:pt x="1723" y="2483"/>
                    </a:lnTo>
                    <a:lnTo>
                      <a:pt x="1680" y="2485"/>
                    </a:lnTo>
                    <a:lnTo>
                      <a:pt x="1632" y="2485"/>
                    </a:lnTo>
                    <a:lnTo>
                      <a:pt x="1594" y="2485"/>
                    </a:lnTo>
                    <a:lnTo>
                      <a:pt x="1622" y="2544"/>
                    </a:lnTo>
                    <a:lnTo>
                      <a:pt x="1626" y="2550"/>
                    </a:lnTo>
                    <a:lnTo>
                      <a:pt x="1634" y="2563"/>
                    </a:lnTo>
                    <a:lnTo>
                      <a:pt x="1645" y="2580"/>
                    </a:lnTo>
                    <a:lnTo>
                      <a:pt x="1661" y="2603"/>
                    </a:lnTo>
                    <a:lnTo>
                      <a:pt x="1680" y="2630"/>
                    </a:lnTo>
                    <a:lnTo>
                      <a:pt x="1704" y="2658"/>
                    </a:lnTo>
                    <a:lnTo>
                      <a:pt x="1735" y="2689"/>
                    </a:lnTo>
                    <a:lnTo>
                      <a:pt x="1767" y="2719"/>
                    </a:lnTo>
                    <a:lnTo>
                      <a:pt x="1805" y="2750"/>
                    </a:lnTo>
                    <a:lnTo>
                      <a:pt x="1849" y="2778"/>
                    </a:lnTo>
                    <a:lnTo>
                      <a:pt x="1896" y="2803"/>
                    </a:lnTo>
                    <a:lnTo>
                      <a:pt x="1950" y="2826"/>
                    </a:lnTo>
                    <a:lnTo>
                      <a:pt x="2007" y="2843"/>
                    </a:lnTo>
                    <a:lnTo>
                      <a:pt x="2071" y="2854"/>
                    </a:lnTo>
                    <a:lnTo>
                      <a:pt x="2140" y="2858"/>
                    </a:lnTo>
                    <a:lnTo>
                      <a:pt x="2212" y="2854"/>
                    </a:lnTo>
                    <a:lnTo>
                      <a:pt x="2290" y="2847"/>
                    </a:lnTo>
                    <a:lnTo>
                      <a:pt x="2360" y="2837"/>
                    </a:lnTo>
                    <a:lnTo>
                      <a:pt x="2419" y="2828"/>
                    </a:lnTo>
                    <a:lnTo>
                      <a:pt x="2473" y="2818"/>
                    </a:lnTo>
                    <a:lnTo>
                      <a:pt x="2518" y="2811"/>
                    </a:lnTo>
                    <a:lnTo>
                      <a:pt x="2558" y="2803"/>
                    </a:lnTo>
                    <a:lnTo>
                      <a:pt x="2606" y="2794"/>
                    </a:lnTo>
                    <a:lnTo>
                      <a:pt x="2650" y="2786"/>
                    </a:lnTo>
                    <a:lnTo>
                      <a:pt x="2690" y="2782"/>
                    </a:lnTo>
                    <a:lnTo>
                      <a:pt x="2730" y="2780"/>
                    </a:lnTo>
                    <a:lnTo>
                      <a:pt x="2769" y="2782"/>
                    </a:lnTo>
                    <a:lnTo>
                      <a:pt x="2813" y="2790"/>
                    </a:lnTo>
                    <a:lnTo>
                      <a:pt x="2861" y="2799"/>
                    </a:lnTo>
                    <a:lnTo>
                      <a:pt x="2967" y="2544"/>
                    </a:lnTo>
                    <a:lnTo>
                      <a:pt x="2944" y="2533"/>
                    </a:lnTo>
                    <a:lnTo>
                      <a:pt x="2914" y="2521"/>
                    </a:lnTo>
                    <a:lnTo>
                      <a:pt x="2876" y="2510"/>
                    </a:lnTo>
                    <a:lnTo>
                      <a:pt x="2830" y="2502"/>
                    </a:lnTo>
                    <a:lnTo>
                      <a:pt x="2777" y="2497"/>
                    </a:lnTo>
                    <a:lnTo>
                      <a:pt x="2718" y="2495"/>
                    </a:lnTo>
                    <a:lnTo>
                      <a:pt x="2653" y="2497"/>
                    </a:lnTo>
                    <a:lnTo>
                      <a:pt x="2587" y="2502"/>
                    </a:lnTo>
                    <a:lnTo>
                      <a:pt x="2516" y="2514"/>
                    </a:lnTo>
                    <a:lnTo>
                      <a:pt x="2490" y="2518"/>
                    </a:lnTo>
                    <a:lnTo>
                      <a:pt x="2412" y="2533"/>
                    </a:lnTo>
                    <a:lnTo>
                      <a:pt x="2343" y="2544"/>
                    </a:lnTo>
                    <a:lnTo>
                      <a:pt x="2284" y="2554"/>
                    </a:lnTo>
                    <a:lnTo>
                      <a:pt x="2233" y="2561"/>
                    </a:lnTo>
                    <a:lnTo>
                      <a:pt x="2186" y="2567"/>
                    </a:lnTo>
                    <a:lnTo>
                      <a:pt x="2146" y="2567"/>
                    </a:lnTo>
                    <a:lnTo>
                      <a:pt x="2096" y="2565"/>
                    </a:lnTo>
                    <a:lnTo>
                      <a:pt x="2052" y="2556"/>
                    </a:lnTo>
                    <a:lnTo>
                      <a:pt x="2016" y="2540"/>
                    </a:lnTo>
                    <a:lnTo>
                      <a:pt x="1984" y="2520"/>
                    </a:lnTo>
                    <a:lnTo>
                      <a:pt x="1953" y="2495"/>
                    </a:lnTo>
                    <a:lnTo>
                      <a:pt x="1927" y="2464"/>
                    </a:lnTo>
                    <a:close/>
                    <a:moveTo>
                      <a:pt x="1215" y="2453"/>
                    </a:moveTo>
                    <a:lnTo>
                      <a:pt x="1198" y="2480"/>
                    </a:lnTo>
                    <a:lnTo>
                      <a:pt x="1175" y="2504"/>
                    </a:lnTo>
                    <a:lnTo>
                      <a:pt x="1147" y="2527"/>
                    </a:lnTo>
                    <a:lnTo>
                      <a:pt x="1113" y="2546"/>
                    </a:lnTo>
                    <a:lnTo>
                      <a:pt x="1071" y="2561"/>
                    </a:lnTo>
                    <a:lnTo>
                      <a:pt x="1025" y="2573"/>
                    </a:lnTo>
                    <a:lnTo>
                      <a:pt x="972" y="2577"/>
                    </a:lnTo>
                    <a:lnTo>
                      <a:pt x="934" y="2575"/>
                    </a:lnTo>
                    <a:lnTo>
                      <a:pt x="896" y="2571"/>
                    </a:lnTo>
                    <a:lnTo>
                      <a:pt x="818" y="2556"/>
                    </a:lnTo>
                    <a:lnTo>
                      <a:pt x="738" y="2539"/>
                    </a:lnTo>
                    <a:lnTo>
                      <a:pt x="664" y="2521"/>
                    </a:lnTo>
                    <a:lnTo>
                      <a:pt x="590" y="2508"/>
                    </a:lnTo>
                    <a:lnTo>
                      <a:pt x="512" y="2497"/>
                    </a:lnTo>
                    <a:lnTo>
                      <a:pt x="432" y="2493"/>
                    </a:lnTo>
                    <a:lnTo>
                      <a:pt x="340" y="2499"/>
                    </a:lnTo>
                    <a:lnTo>
                      <a:pt x="249" y="2516"/>
                    </a:lnTo>
                    <a:lnTo>
                      <a:pt x="160" y="2546"/>
                    </a:lnTo>
                    <a:lnTo>
                      <a:pt x="266" y="2794"/>
                    </a:lnTo>
                    <a:lnTo>
                      <a:pt x="297" y="2784"/>
                    </a:lnTo>
                    <a:lnTo>
                      <a:pt x="333" y="2778"/>
                    </a:lnTo>
                    <a:lnTo>
                      <a:pt x="377" y="2773"/>
                    </a:lnTo>
                    <a:lnTo>
                      <a:pt x="424" y="2771"/>
                    </a:lnTo>
                    <a:lnTo>
                      <a:pt x="508" y="2776"/>
                    </a:lnTo>
                    <a:lnTo>
                      <a:pt x="595" y="2792"/>
                    </a:lnTo>
                    <a:lnTo>
                      <a:pt x="689" y="2815"/>
                    </a:lnTo>
                    <a:lnTo>
                      <a:pt x="774" y="2837"/>
                    </a:lnTo>
                    <a:lnTo>
                      <a:pt x="862" y="2851"/>
                    </a:lnTo>
                    <a:lnTo>
                      <a:pt x="951" y="2854"/>
                    </a:lnTo>
                    <a:lnTo>
                      <a:pt x="987" y="2854"/>
                    </a:lnTo>
                    <a:lnTo>
                      <a:pt x="1027" y="2851"/>
                    </a:lnTo>
                    <a:lnTo>
                      <a:pt x="1071" y="2845"/>
                    </a:lnTo>
                    <a:lnTo>
                      <a:pt x="1117" y="2837"/>
                    </a:lnTo>
                    <a:lnTo>
                      <a:pt x="1164" y="2826"/>
                    </a:lnTo>
                    <a:lnTo>
                      <a:pt x="1212" y="2811"/>
                    </a:lnTo>
                    <a:lnTo>
                      <a:pt x="1261" y="2790"/>
                    </a:lnTo>
                    <a:lnTo>
                      <a:pt x="1309" y="2765"/>
                    </a:lnTo>
                    <a:lnTo>
                      <a:pt x="1354" y="2733"/>
                    </a:lnTo>
                    <a:lnTo>
                      <a:pt x="1398" y="2697"/>
                    </a:lnTo>
                    <a:lnTo>
                      <a:pt x="1440" y="2653"/>
                    </a:lnTo>
                    <a:lnTo>
                      <a:pt x="1478" y="2601"/>
                    </a:lnTo>
                    <a:lnTo>
                      <a:pt x="1512" y="2542"/>
                    </a:lnTo>
                    <a:lnTo>
                      <a:pt x="1543" y="2483"/>
                    </a:lnTo>
                    <a:lnTo>
                      <a:pt x="1486" y="2481"/>
                    </a:lnTo>
                    <a:lnTo>
                      <a:pt x="1427" y="2476"/>
                    </a:lnTo>
                    <a:lnTo>
                      <a:pt x="1415" y="2476"/>
                    </a:lnTo>
                    <a:lnTo>
                      <a:pt x="1371" y="2472"/>
                    </a:lnTo>
                    <a:lnTo>
                      <a:pt x="1314" y="2466"/>
                    </a:lnTo>
                    <a:lnTo>
                      <a:pt x="1261" y="2461"/>
                    </a:lnTo>
                    <a:lnTo>
                      <a:pt x="1215" y="2453"/>
                    </a:lnTo>
                    <a:close/>
                    <a:moveTo>
                      <a:pt x="1586" y="2215"/>
                    </a:moveTo>
                    <a:lnTo>
                      <a:pt x="1493" y="2219"/>
                    </a:lnTo>
                    <a:lnTo>
                      <a:pt x="1406" y="2226"/>
                    </a:lnTo>
                    <a:lnTo>
                      <a:pt x="1324" y="2238"/>
                    </a:lnTo>
                    <a:lnTo>
                      <a:pt x="1248" y="2249"/>
                    </a:lnTo>
                    <a:lnTo>
                      <a:pt x="1181" y="2263"/>
                    </a:lnTo>
                    <a:lnTo>
                      <a:pt x="1124" y="2276"/>
                    </a:lnTo>
                    <a:lnTo>
                      <a:pt x="1077" y="2289"/>
                    </a:lnTo>
                    <a:lnTo>
                      <a:pt x="1105" y="2301"/>
                    </a:lnTo>
                    <a:lnTo>
                      <a:pt x="1139" y="2312"/>
                    </a:lnTo>
                    <a:lnTo>
                      <a:pt x="1183" y="2323"/>
                    </a:lnTo>
                    <a:lnTo>
                      <a:pt x="1189" y="2323"/>
                    </a:lnTo>
                    <a:lnTo>
                      <a:pt x="1295" y="2339"/>
                    </a:lnTo>
                    <a:lnTo>
                      <a:pt x="1400" y="2350"/>
                    </a:lnTo>
                    <a:lnTo>
                      <a:pt x="1457" y="2354"/>
                    </a:lnTo>
                    <a:lnTo>
                      <a:pt x="1520" y="2358"/>
                    </a:lnTo>
                    <a:lnTo>
                      <a:pt x="1590" y="2362"/>
                    </a:lnTo>
                    <a:lnTo>
                      <a:pt x="1642" y="2362"/>
                    </a:lnTo>
                    <a:lnTo>
                      <a:pt x="1691" y="2362"/>
                    </a:lnTo>
                    <a:lnTo>
                      <a:pt x="1697" y="2362"/>
                    </a:lnTo>
                    <a:lnTo>
                      <a:pt x="1733" y="2360"/>
                    </a:lnTo>
                    <a:lnTo>
                      <a:pt x="1769" y="2358"/>
                    </a:lnTo>
                    <a:lnTo>
                      <a:pt x="1803" y="2356"/>
                    </a:lnTo>
                    <a:lnTo>
                      <a:pt x="1866" y="2348"/>
                    </a:lnTo>
                    <a:lnTo>
                      <a:pt x="1868" y="2348"/>
                    </a:lnTo>
                    <a:lnTo>
                      <a:pt x="1936" y="2337"/>
                    </a:lnTo>
                    <a:lnTo>
                      <a:pt x="1995" y="2323"/>
                    </a:lnTo>
                    <a:lnTo>
                      <a:pt x="2043" y="2308"/>
                    </a:lnTo>
                    <a:lnTo>
                      <a:pt x="2085" y="2293"/>
                    </a:lnTo>
                    <a:lnTo>
                      <a:pt x="1984" y="2261"/>
                    </a:lnTo>
                    <a:lnTo>
                      <a:pt x="1883" y="2240"/>
                    </a:lnTo>
                    <a:lnTo>
                      <a:pt x="1782" y="2225"/>
                    </a:lnTo>
                    <a:lnTo>
                      <a:pt x="1683" y="2217"/>
                    </a:lnTo>
                    <a:lnTo>
                      <a:pt x="1586" y="2215"/>
                    </a:lnTo>
                    <a:close/>
                    <a:moveTo>
                      <a:pt x="1592" y="1975"/>
                    </a:moveTo>
                    <a:lnTo>
                      <a:pt x="1527" y="1977"/>
                    </a:lnTo>
                    <a:lnTo>
                      <a:pt x="1465" y="1987"/>
                    </a:lnTo>
                    <a:lnTo>
                      <a:pt x="1406" y="2008"/>
                    </a:lnTo>
                    <a:lnTo>
                      <a:pt x="1349" y="2038"/>
                    </a:lnTo>
                    <a:lnTo>
                      <a:pt x="1284" y="2082"/>
                    </a:lnTo>
                    <a:lnTo>
                      <a:pt x="1223" y="2127"/>
                    </a:lnTo>
                    <a:lnTo>
                      <a:pt x="1320" y="2112"/>
                    </a:lnTo>
                    <a:lnTo>
                      <a:pt x="1430" y="2099"/>
                    </a:lnTo>
                    <a:lnTo>
                      <a:pt x="1548" y="2091"/>
                    </a:lnTo>
                    <a:lnTo>
                      <a:pt x="1672" y="2093"/>
                    </a:lnTo>
                    <a:lnTo>
                      <a:pt x="1801" y="2101"/>
                    </a:lnTo>
                    <a:lnTo>
                      <a:pt x="1933" y="2122"/>
                    </a:lnTo>
                    <a:lnTo>
                      <a:pt x="1927" y="2116"/>
                    </a:lnTo>
                    <a:lnTo>
                      <a:pt x="1919" y="2110"/>
                    </a:lnTo>
                    <a:lnTo>
                      <a:pt x="1855" y="2065"/>
                    </a:lnTo>
                    <a:lnTo>
                      <a:pt x="1790" y="2028"/>
                    </a:lnTo>
                    <a:lnTo>
                      <a:pt x="1723" y="2002"/>
                    </a:lnTo>
                    <a:lnTo>
                      <a:pt x="1657" y="1983"/>
                    </a:lnTo>
                    <a:lnTo>
                      <a:pt x="1592" y="1975"/>
                    </a:lnTo>
                    <a:close/>
                    <a:moveTo>
                      <a:pt x="1588" y="466"/>
                    </a:moveTo>
                    <a:lnTo>
                      <a:pt x="1482" y="474"/>
                    </a:lnTo>
                    <a:lnTo>
                      <a:pt x="1434" y="483"/>
                    </a:lnTo>
                    <a:lnTo>
                      <a:pt x="1387" y="504"/>
                    </a:lnTo>
                    <a:lnTo>
                      <a:pt x="1337" y="534"/>
                    </a:lnTo>
                    <a:lnTo>
                      <a:pt x="1288" y="574"/>
                    </a:lnTo>
                    <a:lnTo>
                      <a:pt x="1240" y="622"/>
                    </a:lnTo>
                    <a:lnTo>
                      <a:pt x="1193" y="677"/>
                    </a:lnTo>
                    <a:lnTo>
                      <a:pt x="1147" y="740"/>
                    </a:lnTo>
                    <a:lnTo>
                      <a:pt x="1105" y="808"/>
                    </a:lnTo>
                    <a:lnTo>
                      <a:pt x="1063" y="883"/>
                    </a:lnTo>
                    <a:lnTo>
                      <a:pt x="1027" y="961"/>
                    </a:lnTo>
                    <a:lnTo>
                      <a:pt x="993" y="1041"/>
                    </a:lnTo>
                    <a:lnTo>
                      <a:pt x="964" y="1124"/>
                    </a:lnTo>
                    <a:lnTo>
                      <a:pt x="942" y="1208"/>
                    </a:lnTo>
                    <a:lnTo>
                      <a:pt x="923" y="1294"/>
                    </a:lnTo>
                    <a:lnTo>
                      <a:pt x="911" y="1379"/>
                    </a:lnTo>
                    <a:lnTo>
                      <a:pt x="907" y="1450"/>
                    </a:lnTo>
                    <a:lnTo>
                      <a:pt x="911" y="1517"/>
                    </a:lnTo>
                    <a:lnTo>
                      <a:pt x="924" y="1577"/>
                    </a:lnTo>
                    <a:lnTo>
                      <a:pt x="942" y="1636"/>
                    </a:lnTo>
                    <a:lnTo>
                      <a:pt x="964" y="1688"/>
                    </a:lnTo>
                    <a:lnTo>
                      <a:pt x="991" y="1737"/>
                    </a:lnTo>
                    <a:lnTo>
                      <a:pt x="1020" y="1781"/>
                    </a:lnTo>
                    <a:lnTo>
                      <a:pt x="1052" y="1821"/>
                    </a:lnTo>
                    <a:lnTo>
                      <a:pt x="1082" y="1855"/>
                    </a:lnTo>
                    <a:lnTo>
                      <a:pt x="1115" y="1886"/>
                    </a:lnTo>
                    <a:lnTo>
                      <a:pt x="1145" y="1912"/>
                    </a:lnTo>
                    <a:lnTo>
                      <a:pt x="1172" y="1933"/>
                    </a:lnTo>
                    <a:lnTo>
                      <a:pt x="1195" y="1950"/>
                    </a:lnTo>
                    <a:lnTo>
                      <a:pt x="1214" y="1964"/>
                    </a:lnTo>
                    <a:lnTo>
                      <a:pt x="1227" y="1971"/>
                    </a:lnTo>
                    <a:lnTo>
                      <a:pt x="1282" y="1933"/>
                    </a:lnTo>
                    <a:lnTo>
                      <a:pt x="1350" y="1897"/>
                    </a:lnTo>
                    <a:lnTo>
                      <a:pt x="1421" y="1871"/>
                    </a:lnTo>
                    <a:lnTo>
                      <a:pt x="1495" y="1855"/>
                    </a:lnTo>
                    <a:lnTo>
                      <a:pt x="1571" y="1850"/>
                    </a:lnTo>
                    <a:lnTo>
                      <a:pt x="1657" y="1857"/>
                    </a:lnTo>
                    <a:lnTo>
                      <a:pt x="1742" y="1876"/>
                    </a:lnTo>
                    <a:lnTo>
                      <a:pt x="1826" y="1909"/>
                    </a:lnTo>
                    <a:lnTo>
                      <a:pt x="1910" y="1954"/>
                    </a:lnTo>
                    <a:lnTo>
                      <a:pt x="1976" y="1909"/>
                    </a:lnTo>
                    <a:lnTo>
                      <a:pt x="2033" y="1861"/>
                    </a:lnTo>
                    <a:lnTo>
                      <a:pt x="2081" y="1808"/>
                    </a:lnTo>
                    <a:lnTo>
                      <a:pt x="2123" y="1749"/>
                    </a:lnTo>
                    <a:lnTo>
                      <a:pt x="2155" y="1688"/>
                    </a:lnTo>
                    <a:lnTo>
                      <a:pt x="2180" y="1619"/>
                    </a:lnTo>
                    <a:lnTo>
                      <a:pt x="2195" y="1547"/>
                    </a:lnTo>
                    <a:lnTo>
                      <a:pt x="2205" y="1471"/>
                    </a:lnTo>
                    <a:lnTo>
                      <a:pt x="2205" y="1389"/>
                    </a:lnTo>
                    <a:lnTo>
                      <a:pt x="2195" y="1301"/>
                    </a:lnTo>
                    <a:lnTo>
                      <a:pt x="2180" y="1208"/>
                    </a:lnTo>
                    <a:lnTo>
                      <a:pt x="2155" y="1111"/>
                    </a:lnTo>
                    <a:lnTo>
                      <a:pt x="2123" y="1006"/>
                    </a:lnTo>
                    <a:lnTo>
                      <a:pt x="2090" y="926"/>
                    </a:lnTo>
                    <a:lnTo>
                      <a:pt x="2054" y="854"/>
                    </a:lnTo>
                    <a:lnTo>
                      <a:pt x="2014" y="788"/>
                    </a:lnTo>
                    <a:lnTo>
                      <a:pt x="1972" y="730"/>
                    </a:lnTo>
                    <a:lnTo>
                      <a:pt x="1931" y="681"/>
                    </a:lnTo>
                    <a:lnTo>
                      <a:pt x="1885" y="637"/>
                    </a:lnTo>
                    <a:lnTo>
                      <a:pt x="1841" y="599"/>
                    </a:lnTo>
                    <a:lnTo>
                      <a:pt x="1799" y="567"/>
                    </a:lnTo>
                    <a:lnTo>
                      <a:pt x="1759" y="540"/>
                    </a:lnTo>
                    <a:lnTo>
                      <a:pt x="1723" y="519"/>
                    </a:lnTo>
                    <a:lnTo>
                      <a:pt x="1689" y="502"/>
                    </a:lnTo>
                    <a:lnTo>
                      <a:pt x="1662" y="491"/>
                    </a:lnTo>
                    <a:lnTo>
                      <a:pt x="1640" y="481"/>
                    </a:lnTo>
                    <a:lnTo>
                      <a:pt x="1624" y="477"/>
                    </a:lnTo>
                    <a:lnTo>
                      <a:pt x="1617" y="474"/>
                    </a:lnTo>
                    <a:lnTo>
                      <a:pt x="1588" y="466"/>
                    </a:lnTo>
                    <a:close/>
                    <a:moveTo>
                      <a:pt x="1546" y="123"/>
                    </a:moveTo>
                    <a:lnTo>
                      <a:pt x="1527" y="125"/>
                    </a:lnTo>
                    <a:lnTo>
                      <a:pt x="1505" y="131"/>
                    </a:lnTo>
                    <a:lnTo>
                      <a:pt x="1482" y="144"/>
                    </a:lnTo>
                    <a:lnTo>
                      <a:pt x="1459" y="159"/>
                    </a:lnTo>
                    <a:lnTo>
                      <a:pt x="1442" y="180"/>
                    </a:lnTo>
                    <a:lnTo>
                      <a:pt x="1428" y="207"/>
                    </a:lnTo>
                    <a:lnTo>
                      <a:pt x="1425" y="238"/>
                    </a:lnTo>
                    <a:lnTo>
                      <a:pt x="1427" y="266"/>
                    </a:lnTo>
                    <a:lnTo>
                      <a:pt x="1434" y="291"/>
                    </a:lnTo>
                    <a:lnTo>
                      <a:pt x="1446" y="310"/>
                    </a:lnTo>
                    <a:lnTo>
                      <a:pt x="1459" y="327"/>
                    </a:lnTo>
                    <a:lnTo>
                      <a:pt x="1472" y="338"/>
                    </a:lnTo>
                    <a:lnTo>
                      <a:pt x="1484" y="348"/>
                    </a:lnTo>
                    <a:lnTo>
                      <a:pt x="1493" y="352"/>
                    </a:lnTo>
                    <a:lnTo>
                      <a:pt x="1499" y="356"/>
                    </a:lnTo>
                    <a:lnTo>
                      <a:pt x="1537" y="369"/>
                    </a:lnTo>
                    <a:lnTo>
                      <a:pt x="1622" y="354"/>
                    </a:lnTo>
                    <a:lnTo>
                      <a:pt x="1632" y="352"/>
                    </a:lnTo>
                    <a:lnTo>
                      <a:pt x="1643" y="348"/>
                    </a:lnTo>
                    <a:lnTo>
                      <a:pt x="1655" y="340"/>
                    </a:lnTo>
                    <a:lnTo>
                      <a:pt x="1668" y="331"/>
                    </a:lnTo>
                    <a:lnTo>
                      <a:pt x="1680" y="317"/>
                    </a:lnTo>
                    <a:lnTo>
                      <a:pt x="1689" y="298"/>
                    </a:lnTo>
                    <a:lnTo>
                      <a:pt x="1697" y="276"/>
                    </a:lnTo>
                    <a:lnTo>
                      <a:pt x="1699" y="247"/>
                    </a:lnTo>
                    <a:lnTo>
                      <a:pt x="1695" y="215"/>
                    </a:lnTo>
                    <a:lnTo>
                      <a:pt x="1685" y="190"/>
                    </a:lnTo>
                    <a:lnTo>
                      <a:pt x="1672" y="169"/>
                    </a:lnTo>
                    <a:lnTo>
                      <a:pt x="1655" y="154"/>
                    </a:lnTo>
                    <a:lnTo>
                      <a:pt x="1634" y="140"/>
                    </a:lnTo>
                    <a:lnTo>
                      <a:pt x="1615" y="133"/>
                    </a:lnTo>
                    <a:lnTo>
                      <a:pt x="1594" y="127"/>
                    </a:lnTo>
                    <a:lnTo>
                      <a:pt x="1575" y="123"/>
                    </a:lnTo>
                    <a:lnTo>
                      <a:pt x="1560" y="123"/>
                    </a:lnTo>
                    <a:lnTo>
                      <a:pt x="1546" y="123"/>
                    </a:lnTo>
                    <a:close/>
                    <a:moveTo>
                      <a:pt x="1546" y="0"/>
                    </a:moveTo>
                    <a:lnTo>
                      <a:pt x="1605" y="3"/>
                    </a:lnTo>
                    <a:lnTo>
                      <a:pt x="1657" y="17"/>
                    </a:lnTo>
                    <a:lnTo>
                      <a:pt x="1704" y="38"/>
                    </a:lnTo>
                    <a:lnTo>
                      <a:pt x="1744" y="66"/>
                    </a:lnTo>
                    <a:lnTo>
                      <a:pt x="1777" y="102"/>
                    </a:lnTo>
                    <a:lnTo>
                      <a:pt x="1799" y="144"/>
                    </a:lnTo>
                    <a:lnTo>
                      <a:pt x="1815" y="192"/>
                    </a:lnTo>
                    <a:lnTo>
                      <a:pt x="1822" y="245"/>
                    </a:lnTo>
                    <a:lnTo>
                      <a:pt x="1820" y="285"/>
                    </a:lnTo>
                    <a:lnTo>
                      <a:pt x="1813" y="321"/>
                    </a:lnTo>
                    <a:lnTo>
                      <a:pt x="1801" y="354"/>
                    </a:lnTo>
                    <a:lnTo>
                      <a:pt x="1786" y="380"/>
                    </a:lnTo>
                    <a:lnTo>
                      <a:pt x="1767" y="405"/>
                    </a:lnTo>
                    <a:lnTo>
                      <a:pt x="1807" y="426"/>
                    </a:lnTo>
                    <a:lnTo>
                      <a:pt x="1849" y="453"/>
                    </a:lnTo>
                    <a:lnTo>
                      <a:pt x="1894" y="485"/>
                    </a:lnTo>
                    <a:lnTo>
                      <a:pt x="1940" y="521"/>
                    </a:lnTo>
                    <a:lnTo>
                      <a:pt x="1988" y="565"/>
                    </a:lnTo>
                    <a:lnTo>
                      <a:pt x="2035" y="614"/>
                    </a:lnTo>
                    <a:lnTo>
                      <a:pt x="2081" y="670"/>
                    </a:lnTo>
                    <a:lnTo>
                      <a:pt x="2127" y="732"/>
                    </a:lnTo>
                    <a:lnTo>
                      <a:pt x="2166" y="803"/>
                    </a:lnTo>
                    <a:lnTo>
                      <a:pt x="2205" y="881"/>
                    </a:lnTo>
                    <a:lnTo>
                      <a:pt x="2239" y="966"/>
                    </a:lnTo>
                    <a:lnTo>
                      <a:pt x="2273" y="1079"/>
                    </a:lnTo>
                    <a:lnTo>
                      <a:pt x="2300" y="1187"/>
                    </a:lnTo>
                    <a:lnTo>
                      <a:pt x="2319" y="1288"/>
                    </a:lnTo>
                    <a:lnTo>
                      <a:pt x="2326" y="1385"/>
                    </a:lnTo>
                    <a:lnTo>
                      <a:pt x="2326" y="1477"/>
                    </a:lnTo>
                    <a:lnTo>
                      <a:pt x="2319" y="1562"/>
                    </a:lnTo>
                    <a:lnTo>
                      <a:pt x="2302" y="1644"/>
                    </a:lnTo>
                    <a:lnTo>
                      <a:pt x="2277" y="1720"/>
                    </a:lnTo>
                    <a:lnTo>
                      <a:pt x="2243" y="1792"/>
                    </a:lnTo>
                    <a:lnTo>
                      <a:pt x="2199" y="1859"/>
                    </a:lnTo>
                    <a:lnTo>
                      <a:pt x="2147" y="1922"/>
                    </a:lnTo>
                    <a:lnTo>
                      <a:pt x="2087" y="1979"/>
                    </a:lnTo>
                    <a:lnTo>
                      <a:pt x="2016" y="2032"/>
                    </a:lnTo>
                    <a:lnTo>
                      <a:pt x="2069" y="2074"/>
                    </a:lnTo>
                    <a:lnTo>
                      <a:pt x="2113" y="2110"/>
                    </a:lnTo>
                    <a:lnTo>
                      <a:pt x="2149" y="2141"/>
                    </a:lnTo>
                    <a:lnTo>
                      <a:pt x="2180" y="2167"/>
                    </a:lnTo>
                    <a:lnTo>
                      <a:pt x="2205" y="2188"/>
                    </a:lnTo>
                    <a:lnTo>
                      <a:pt x="2225" y="2205"/>
                    </a:lnTo>
                    <a:lnTo>
                      <a:pt x="2241" y="2219"/>
                    </a:lnTo>
                    <a:lnTo>
                      <a:pt x="2250" y="2228"/>
                    </a:lnTo>
                    <a:lnTo>
                      <a:pt x="2258" y="2236"/>
                    </a:lnTo>
                    <a:lnTo>
                      <a:pt x="2263" y="2242"/>
                    </a:lnTo>
                    <a:lnTo>
                      <a:pt x="2265" y="2244"/>
                    </a:lnTo>
                    <a:lnTo>
                      <a:pt x="2302" y="2285"/>
                    </a:lnTo>
                    <a:lnTo>
                      <a:pt x="2263" y="2325"/>
                    </a:lnTo>
                    <a:lnTo>
                      <a:pt x="2256" y="2333"/>
                    </a:lnTo>
                    <a:lnTo>
                      <a:pt x="2239" y="2348"/>
                    </a:lnTo>
                    <a:lnTo>
                      <a:pt x="2212" y="2365"/>
                    </a:lnTo>
                    <a:lnTo>
                      <a:pt x="2176" y="2386"/>
                    </a:lnTo>
                    <a:lnTo>
                      <a:pt x="2128" y="2407"/>
                    </a:lnTo>
                    <a:lnTo>
                      <a:pt x="2069" y="2430"/>
                    </a:lnTo>
                    <a:lnTo>
                      <a:pt x="2090" y="2438"/>
                    </a:lnTo>
                    <a:lnTo>
                      <a:pt x="2115" y="2443"/>
                    </a:lnTo>
                    <a:lnTo>
                      <a:pt x="2146" y="2445"/>
                    </a:lnTo>
                    <a:lnTo>
                      <a:pt x="2189" y="2443"/>
                    </a:lnTo>
                    <a:lnTo>
                      <a:pt x="2243" y="2436"/>
                    </a:lnTo>
                    <a:lnTo>
                      <a:pt x="2307" y="2426"/>
                    </a:lnTo>
                    <a:lnTo>
                      <a:pt x="2381" y="2413"/>
                    </a:lnTo>
                    <a:lnTo>
                      <a:pt x="2469" y="2398"/>
                    </a:lnTo>
                    <a:lnTo>
                      <a:pt x="2496" y="2392"/>
                    </a:lnTo>
                    <a:lnTo>
                      <a:pt x="2572" y="2381"/>
                    </a:lnTo>
                    <a:lnTo>
                      <a:pt x="2646" y="2373"/>
                    </a:lnTo>
                    <a:lnTo>
                      <a:pt x="2718" y="2371"/>
                    </a:lnTo>
                    <a:lnTo>
                      <a:pt x="2788" y="2373"/>
                    </a:lnTo>
                    <a:lnTo>
                      <a:pt x="2851" y="2381"/>
                    </a:lnTo>
                    <a:lnTo>
                      <a:pt x="2906" y="2392"/>
                    </a:lnTo>
                    <a:lnTo>
                      <a:pt x="2952" y="2403"/>
                    </a:lnTo>
                    <a:lnTo>
                      <a:pt x="2992" y="2419"/>
                    </a:lnTo>
                    <a:lnTo>
                      <a:pt x="3024" y="2434"/>
                    </a:lnTo>
                    <a:lnTo>
                      <a:pt x="3049" y="2447"/>
                    </a:lnTo>
                    <a:lnTo>
                      <a:pt x="3068" y="2461"/>
                    </a:lnTo>
                    <a:lnTo>
                      <a:pt x="3081" y="2470"/>
                    </a:lnTo>
                    <a:lnTo>
                      <a:pt x="3087" y="2474"/>
                    </a:lnTo>
                    <a:lnTo>
                      <a:pt x="3118" y="2504"/>
                    </a:lnTo>
                    <a:lnTo>
                      <a:pt x="2931" y="2950"/>
                    </a:lnTo>
                    <a:lnTo>
                      <a:pt x="2878" y="2933"/>
                    </a:lnTo>
                    <a:lnTo>
                      <a:pt x="2832" y="2919"/>
                    </a:lnTo>
                    <a:lnTo>
                      <a:pt x="2792" y="2912"/>
                    </a:lnTo>
                    <a:lnTo>
                      <a:pt x="2758" y="2906"/>
                    </a:lnTo>
                    <a:lnTo>
                      <a:pt x="2726" y="2904"/>
                    </a:lnTo>
                    <a:lnTo>
                      <a:pt x="2695" y="2906"/>
                    </a:lnTo>
                    <a:lnTo>
                      <a:pt x="2661" y="2910"/>
                    </a:lnTo>
                    <a:lnTo>
                      <a:pt x="2625" y="2915"/>
                    </a:lnTo>
                    <a:lnTo>
                      <a:pt x="2581" y="2923"/>
                    </a:lnTo>
                    <a:lnTo>
                      <a:pt x="2539" y="2933"/>
                    </a:lnTo>
                    <a:lnTo>
                      <a:pt x="2494" y="2940"/>
                    </a:lnTo>
                    <a:lnTo>
                      <a:pt x="2438" y="2950"/>
                    </a:lnTo>
                    <a:lnTo>
                      <a:pt x="2378" y="2959"/>
                    </a:lnTo>
                    <a:lnTo>
                      <a:pt x="2305" y="2969"/>
                    </a:lnTo>
                    <a:lnTo>
                      <a:pt x="2225" y="2978"/>
                    </a:lnTo>
                    <a:lnTo>
                      <a:pt x="2144" y="2982"/>
                    </a:lnTo>
                    <a:lnTo>
                      <a:pt x="2064" y="2978"/>
                    </a:lnTo>
                    <a:lnTo>
                      <a:pt x="1988" y="2965"/>
                    </a:lnTo>
                    <a:lnTo>
                      <a:pt x="1919" y="2946"/>
                    </a:lnTo>
                    <a:lnTo>
                      <a:pt x="1856" y="2921"/>
                    </a:lnTo>
                    <a:lnTo>
                      <a:pt x="1799" y="2893"/>
                    </a:lnTo>
                    <a:lnTo>
                      <a:pt x="1748" y="2860"/>
                    </a:lnTo>
                    <a:lnTo>
                      <a:pt x="1702" y="2826"/>
                    </a:lnTo>
                    <a:lnTo>
                      <a:pt x="1661" y="2790"/>
                    </a:lnTo>
                    <a:lnTo>
                      <a:pt x="1624" y="2754"/>
                    </a:lnTo>
                    <a:lnTo>
                      <a:pt x="1594" y="2719"/>
                    </a:lnTo>
                    <a:lnTo>
                      <a:pt x="1569" y="2687"/>
                    </a:lnTo>
                    <a:lnTo>
                      <a:pt x="1522" y="2746"/>
                    </a:lnTo>
                    <a:lnTo>
                      <a:pt x="1468" y="2799"/>
                    </a:lnTo>
                    <a:lnTo>
                      <a:pt x="1408" y="2845"/>
                    </a:lnTo>
                    <a:lnTo>
                      <a:pt x="1343" y="2885"/>
                    </a:lnTo>
                    <a:lnTo>
                      <a:pt x="1274" y="2917"/>
                    </a:lnTo>
                    <a:lnTo>
                      <a:pt x="1198" y="2944"/>
                    </a:lnTo>
                    <a:lnTo>
                      <a:pt x="1120" y="2963"/>
                    </a:lnTo>
                    <a:lnTo>
                      <a:pt x="1037" y="2974"/>
                    </a:lnTo>
                    <a:lnTo>
                      <a:pt x="951" y="2978"/>
                    </a:lnTo>
                    <a:lnTo>
                      <a:pt x="850" y="2972"/>
                    </a:lnTo>
                    <a:lnTo>
                      <a:pt x="749" y="2957"/>
                    </a:lnTo>
                    <a:lnTo>
                      <a:pt x="652" y="2933"/>
                    </a:lnTo>
                    <a:lnTo>
                      <a:pt x="571" y="2912"/>
                    </a:lnTo>
                    <a:lnTo>
                      <a:pt x="496" y="2898"/>
                    </a:lnTo>
                    <a:lnTo>
                      <a:pt x="424" y="2894"/>
                    </a:lnTo>
                    <a:lnTo>
                      <a:pt x="377" y="2896"/>
                    </a:lnTo>
                    <a:lnTo>
                      <a:pt x="337" y="2902"/>
                    </a:lnTo>
                    <a:lnTo>
                      <a:pt x="306" y="2910"/>
                    </a:lnTo>
                    <a:lnTo>
                      <a:pt x="285" y="2917"/>
                    </a:lnTo>
                    <a:lnTo>
                      <a:pt x="272" y="2923"/>
                    </a:lnTo>
                    <a:lnTo>
                      <a:pt x="266" y="2925"/>
                    </a:lnTo>
                    <a:lnTo>
                      <a:pt x="205" y="2963"/>
                    </a:lnTo>
                    <a:lnTo>
                      <a:pt x="177" y="2898"/>
                    </a:lnTo>
                    <a:lnTo>
                      <a:pt x="0" y="2485"/>
                    </a:lnTo>
                    <a:lnTo>
                      <a:pt x="53" y="2459"/>
                    </a:lnTo>
                    <a:lnTo>
                      <a:pt x="146" y="2421"/>
                    </a:lnTo>
                    <a:lnTo>
                      <a:pt x="240" y="2392"/>
                    </a:lnTo>
                    <a:lnTo>
                      <a:pt x="335" y="2375"/>
                    </a:lnTo>
                    <a:lnTo>
                      <a:pt x="432" y="2369"/>
                    </a:lnTo>
                    <a:lnTo>
                      <a:pt x="521" y="2375"/>
                    </a:lnTo>
                    <a:lnTo>
                      <a:pt x="605" y="2384"/>
                    </a:lnTo>
                    <a:lnTo>
                      <a:pt x="687" y="2400"/>
                    </a:lnTo>
                    <a:lnTo>
                      <a:pt x="765" y="2419"/>
                    </a:lnTo>
                    <a:lnTo>
                      <a:pt x="841" y="2436"/>
                    </a:lnTo>
                    <a:lnTo>
                      <a:pt x="915" y="2449"/>
                    </a:lnTo>
                    <a:lnTo>
                      <a:pt x="943" y="2451"/>
                    </a:lnTo>
                    <a:lnTo>
                      <a:pt x="972" y="2453"/>
                    </a:lnTo>
                    <a:lnTo>
                      <a:pt x="1006" y="2451"/>
                    </a:lnTo>
                    <a:lnTo>
                      <a:pt x="1037" y="2443"/>
                    </a:lnTo>
                    <a:lnTo>
                      <a:pt x="1061" y="2434"/>
                    </a:lnTo>
                    <a:lnTo>
                      <a:pt x="1080" y="2422"/>
                    </a:lnTo>
                    <a:lnTo>
                      <a:pt x="1039" y="2407"/>
                    </a:lnTo>
                    <a:lnTo>
                      <a:pt x="1004" y="2390"/>
                    </a:lnTo>
                    <a:lnTo>
                      <a:pt x="976" y="2373"/>
                    </a:lnTo>
                    <a:lnTo>
                      <a:pt x="949" y="2356"/>
                    </a:lnTo>
                    <a:lnTo>
                      <a:pt x="926" y="2339"/>
                    </a:lnTo>
                    <a:lnTo>
                      <a:pt x="865" y="2291"/>
                    </a:lnTo>
                    <a:lnTo>
                      <a:pt x="913" y="2242"/>
                    </a:lnTo>
                    <a:lnTo>
                      <a:pt x="917" y="2236"/>
                    </a:lnTo>
                    <a:lnTo>
                      <a:pt x="928" y="2226"/>
                    </a:lnTo>
                    <a:lnTo>
                      <a:pt x="943" y="2211"/>
                    </a:lnTo>
                    <a:lnTo>
                      <a:pt x="962" y="2190"/>
                    </a:lnTo>
                    <a:lnTo>
                      <a:pt x="987" y="2167"/>
                    </a:lnTo>
                    <a:lnTo>
                      <a:pt x="1016" y="2141"/>
                    </a:lnTo>
                    <a:lnTo>
                      <a:pt x="1048" y="2112"/>
                    </a:lnTo>
                    <a:lnTo>
                      <a:pt x="1084" y="2082"/>
                    </a:lnTo>
                    <a:lnTo>
                      <a:pt x="1122" y="2051"/>
                    </a:lnTo>
                    <a:lnTo>
                      <a:pt x="1096" y="2030"/>
                    </a:lnTo>
                    <a:lnTo>
                      <a:pt x="1067" y="2008"/>
                    </a:lnTo>
                    <a:lnTo>
                      <a:pt x="1033" y="1979"/>
                    </a:lnTo>
                    <a:lnTo>
                      <a:pt x="999" y="1947"/>
                    </a:lnTo>
                    <a:lnTo>
                      <a:pt x="964" y="1909"/>
                    </a:lnTo>
                    <a:lnTo>
                      <a:pt x="930" y="1867"/>
                    </a:lnTo>
                    <a:lnTo>
                      <a:pt x="898" y="1821"/>
                    </a:lnTo>
                    <a:lnTo>
                      <a:pt x="867" y="1770"/>
                    </a:lnTo>
                    <a:lnTo>
                      <a:pt x="841" y="1713"/>
                    </a:lnTo>
                    <a:lnTo>
                      <a:pt x="816" y="1654"/>
                    </a:lnTo>
                    <a:lnTo>
                      <a:pt x="799" y="1589"/>
                    </a:lnTo>
                    <a:lnTo>
                      <a:pt x="787" y="1518"/>
                    </a:lnTo>
                    <a:lnTo>
                      <a:pt x="784" y="1444"/>
                    </a:lnTo>
                    <a:lnTo>
                      <a:pt x="787" y="1366"/>
                    </a:lnTo>
                    <a:lnTo>
                      <a:pt x="801" y="1275"/>
                    </a:lnTo>
                    <a:lnTo>
                      <a:pt x="820" y="1182"/>
                    </a:lnTo>
                    <a:lnTo>
                      <a:pt x="846" y="1088"/>
                    </a:lnTo>
                    <a:lnTo>
                      <a:pt x="879" y="997"/>
                    </a:lnTo>
                    <a:lnTo>
                      <a:pt x="915" y="907"/>
                    </a:lnTo>
                    <a:lnTo>
                      <a:pt x="957" y="820"/>
                    </a:lnTo>
                    <a:lnTo>
                      <a:pt x="1002" y="736"/>
                    </a:lnTo>
                    <a:lnTo>
                      <a:pt x="1052" y="658"/>
                    </a:lnTo>
                    <a:lnTo>
                      <a:pt x="1105" y="588"/>
                    </a:lnTo>
                    <a:lnTo>
                      <a:pt x="1162" y="523"/>
                    </a:lnTo>
                    <a:lnTo>
                      <a:pt x="1221" y="468"/>
                    </a:lnTo>
                    <a:lnTo>
                      <a:pt x="1284" y="420"/>
                    </a:lnTo>
                    <a:lnTo>
                      <a:pt x="1347" y="386"/>
                    </a:lnTo>
                    <a:lnTo>
                      <a:pt x="1328" y="356"/>
                    </a:lnTo>
                    <a:lnTo>
                      <a:pt x="1312" y="321"/>
                    </a:lnTo>
                    <a:lnTo>
                      <a:pt x="1303" y="279"/>
                    </a:lnTo>
                    <a:lnTo>
                      <a:pt x="1301" y="234"/>
                    </a:lnTo>
                    <a:lnTo>
                      <a:pt x="1305" y="190"/>
                    </a:lnTo>
                    <a:lnTo>
                      <a:pt x="1318" y="150"/>
                    </a:lnTo>
                    <a:lnTo>
                      <a:pt x="1337" y="116"/>
                    </a:lnTo>
                    <a:lnTo>
                      <a:pt x="1360" y="85"/>
                    </a:lnTo>
                    <a:lnTo>
                      <a:pt x="1387" y="59"/>
                    </a:lnTo>
                    <a:lnTo>
                      <a:pt x="1417" y="38"/>
                    </a:lnTo>
                    <a:lnTo>
                      <a:pt x="1449" y="21"/>
                    </a:lnTo>
                    <a:lnTo>
                      <a:pt x="1484" y="9"/>
                    </a:lnTo>
                    <a:lnTo>
                      <a:pt x="1516" y="2"/>
                    </a:lnTo>
                    <a:lnTo>
                      <a:pt x="15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7"/>
              <p:cNvSpPr>
                <a:spLocks/>
              </p:cNvSpPr>
              <p:nvPr/>
            </p:nvSpPr>
            <p:spPr bwMode="auto">
              <a:xfrm>
                <a:off x="3095625" y="2782888"/>
                <a:ext cx="935037" cy="1247775"/>
              </a:xfrm>
              <a:custGeom>
                <a:avLst/>
                <a:gdLst>
                  <a:gd name="T0" fmla="*/ 234 w 589"/>
                  <a:gd name="T1" fmla="*/ 0 h 786"/>
                  <a:gd name="T2" fmla="*/ 357 w 589"/>
                  <a:gd name="T3" fmla="*/ 0 h 786"/>
                  <a:gd name="T4" fmla="*/ 357 w 589"/>
                  <a:gd name="T5" fmla="*/ 331 h 786"/>
                  <a:gd name="T6" fmla="*/ 589 w 589"/>
                  <a:gd name="T7" fmla="*/ 331 h 786"/>
                  <a:gd name="T8" fmla="*/ 589 w 589"/>
                  <a:gd name="T9" fmla="*/ 455 h 786"/>
                  <a:gd name="T10" fmla="*/ 357 w 589"/>
                  <a:gd name="T11" fmla="*/ 455 h 786"/>
                  <a:gd name="T12" fmla="*/ 357 w 589"/>
                  <a:gd name="T13" fmla="*/ 786 h 786"/>
                  <a:gd name="T14" fmla="*/ 234 w 589"/>
                  <a:gd name="T15" fmla="*/ 786 h 786"/>
                  <a:gd name="T16" fmla="*/ 234 w 589"/>
                  <a:gd name="T17" fmla="*/ 455 h 786"/>
                  <a:gd name="T18" fmla="*/ 0 w 589"/>
                  <a:gd name="T19" fmla="*/ 455 h 786"/>
                  <a:gd name="T20" fmla="*/ 0 w 589"/>
                  <a:gd name="T21" fmla="*/ 331 h 786"/>
                  <a:gd name="T22" fmla="*/ 234 w 589"/>
                  <a:gd name="T23" fmla="*/ 331 h 786"/>
                  <a:gd name="T24" fmla="*/ 234 w 589"/>
                  <a:gd name="T25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9" h="786">
                    <a:moveTo>
                      <a:pt x="234" y="0"/>
                    </a:moveTo>
                    <a:lnTo>
                      <a:pt x="357" y="0"/>
                    </a:lnTo>
                    <a:lnTo>
                      <a:pt x="357" y="331"/>
                    </a:lnTo>
                    <a:lnTo>
                      <a:pt x="589" y="331"/>
                    </a:lnTo>
                    <a:lnTo>
                      <a:pt x="589" y="455"/>
                    </a:lnTo>
                    <a:lnTo>
                      <a:pt x="357" y="455"/>
                    </a:lnTo>
                    <a:lnTo>
                      <a:pt x="357" y="786"/>
                    </a:lnTo>
                    <a:lnTo>
                      <a:pt x="234" y="786"/>
                    </a:lnTo>
                    <a:lnTo>
                      <a:pt x="234" y="455"/>
                    </a:lnTo>
                    <a:lnTo>
                      <a:pt x="0" y="455"/>
                    </a:lnTo>
                    <a:lnTo>
                      <a:pt x="0" y="331"/>
                    </a:lnTo>
                    <a:lnTo>
                      <a:pt x="234" y="331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 flipH="1">
              <a:off x="2985351" y="4556648"/>
              <a:ext cx="688889" cy="768327"/>
            </a:xfrm>
            <a:custGeom>
              <a:avLst/>
              <a:gdLst>
                <a:gd name="T0" fmla="*/ 913 w 2801"/>
                <a:gd name="T1" fmla="*/ 1086 h 3124"/>
                <a:gd name="T2" fmla="*/ 1022 w 2801"/>
                <a:gd name="T3" fmla="*/ 867 h 3124"/>
                <a:gd name="T4" fmla="*/ 1139 w 2801"/>
                <a:gd name="T5" fmla="*/ 985 h 3124"/>
                <a:gd name="T6" fmla="*/ 1026 w 2801"/>
                <a:gd name="T7" fmla="*/ 1159 h 3124"/>
                <a:gd name="T8" fmla="*/ 766 w 2801"/>
                <a:gd name="T9" fmla="*/ 1170 h 3124"/>
                <a:gd name="T10" fmla="*/ 832 w 2801"/>
                <a:gd name="T11" fmla="*/ 976 h 3124"/>
                <a:gd name="T12" fmla="*/ 1022 w 2801"/>
                <a:gd name="T13" fmla="*/ 867 h 3124"/>
                <a:gd name="T14" fmla="*/ 699 w 2801"/>
                <a:gd name="T15" fmla="*/ 811 h 3124"/>
                <a:gd name="T16" fmla="*/ 518 w 2801"/>
                <a:gd name="T17" fmla="*/ 1133 h 3124"/>
                <a:gd name="T18" fmla="*/ 368 w 2801"/>
                <a:gd name="T19" fmla="*/ 1393 h 3124"/>
                <a:gd name="T20" fmla="*/ 225 w 2801"/>
                <a:gd name="T21" fmla="*/ 1656 h 3124"/>
                <a:gd name="T22" fmla="*/ 135 w 2801"/>
                <a:gd name="T23" fmla="*/ 1853 h 3124"/>
                <a:gd name="T24" fmla="*/ 171 w 2801"/>
                <a:gd name="T25" fmla="*/ 2029 h 3124"/>
                <a:gd name="T26" fmla="*/ 354 w 2801"/>
                <a:gd name="T27" fmla="*/ 2006 h 3124"/>
                <a:gd name="T28" fmla="*/ 492 w 2801"/>
                <a:gd name="T29" fmla="*/ 1913 h 3124"/>
                <a:gd name="T30" fmla="*/ 697 w 2801"/>
                <a:gd name="T31" fmla="*/ 1857 h 3124"/>
                <a:gd name="T32" fmla="*/ 460 w 2801"/>
                <a:gd name="T33" fmla="*/ 2161 h 3124"/>
                <a:gd name="T34" fmla="*/ 507 w 2801"/>
                <a:gd name="T35" fmla="*/ 2186 h 3124"/>
                <a:gd name="T36" fmla="*/ 582 w 2801"/>
                <a:gd name="T37" fmla="*/ 2108 h 3124"/>
                <a:gd name="T38" fmla="*/ 805 w 2801"/>
                <a:gd name="T39" fmla="*/ 1871 h 3124"/>
                <a:gd name="T40" fmla="*/ 949 w 2801"/>
                <a:gd name="T41" fmla="*/ 1729 h 3124"/>
                <a:gd name="T42" fmla="*/ 1182 w 2801"/>
                <a:gd name="T43" fmla="*/ 1756 h 3124"/>
                <a:gd name="T44" fmla="*/ 1367 w 2801"/>
                <a:gd name="T45" fmla="*/ 1713 h 3124"/>
                <a:gd name="T46" fmla="*/ 1450 w 2801"/>
                <a:gd name="T47" fmla="*/ 1808 h 3124"/>
                <a:gd name="T48" fmla="*/ 1321 w 2801"/>
                <a:gd name="T49" fmla="*/ 1913 h 3124"/>
                <a:gd name="T50" fmla="*/ 1055 w 2801"/>
                <a:gd name="T51" fmla="*/ 2103 h 3124"/>
                <a:gd name="T52" fmla="*/ 791 w 2801"/>
                <a:gd name="T53" fmla="*/ 2348 h 3124"/>
                <a:gd name="T54" fmla="*/ 509 w 2801"/>
                <a:gd name="T55" fmla="*/ 2720 h 3124"/>
                <a:gd name="T56" fmla="*/ 2634 w 2801"/>
                <a:gd name="T57" fmla="*/ 2941 h 3124"/>
                <a:gd name="T58" fmla="*/ 2679 w 2801"/>
                <a:gd name="T59" fmla="*/ 2401 h 3124"/>
                <a:gd name="T60" fmla="*/ 2604 w 2801"/>
                <a:gd name="T61" fmla="*/ 1711 h 3124"/>
                <a:gd name="T62" fmla="*/ 2352 w 2801"/>
                <a:gd name="T63" fmla="*/ 1088 h 3124"/>
                <a:gd name="T64" fmla="*/ 1923 w 2801"/>
                <a:gd name="T65" fmla="*/ 671 h 3124"/>
                <a:gd name="T66" fmla="*/ 1533 w 2801"/>
                <a:gd name="T67" fmla="*/ 496 h 3124"/>
                <a:gd name="T68" fmla="*/ 1360 w 2801"/>
                <a:gd name="T69" fmla="*/ 460 h 3124"/>
                <a:gd name="T70" fmla="*/ 1396 w 2801"/>
                <a:gd name="T71" fmla="*/ 342 h 3124"/>
                <a:gd name="T72" fmla="*/ 1662 w 2801"/>
                <a:gd name="T73" fmla="*/ 408 h 3124"/>
                <a:gd name="T74" fmla="*/ 2088 w 2801"/>
                <a:gd name="T75" fmla="*/ 635 h 3124"/>
                <a:gd name="T76" fmla="*/ 2510 w 2801"/>
                <a:gd name="T77" fmla="*/ 1109 h 3124"/>
                <a:gd name="T78" fmla="*/ 2739 w 2801"/>
                <a:gd name="T79" fmla="*/ 1753 h 3124"/>
                <a:gd name="T80" fmla="*/ 2801 w 2801"/>
                <a:gd name="T81" fmla="*/ 2434 h 3124"/>
                <a:gd name="T82" fmla="*/ 2753 w 2801"/>
                <a:gd name="T83" fmla="*/ 2969 h 3124"/>
                <a:gd name="T84" fmla="*/ 279 w 2801"/>
                <a:gd name="T85" fmla="*/ 2977 h 3124"/>
                <a:gd name="T86" fmla="*/ 489 w 2801"/>
                <a:gd name="T87" fmla="*/ 2524 h 3124"/>
                <a:gd name="T88" fmla="*/ 801 w 2801"/>
                <a:gd name="T89" fmla="*/ 2162 h 3124"/>
                <a:gd name="T90" fmla="*/ 1039 w 2801"/>
                <a:gd name="T91" fmla="*/ 1961 h 3124"/>
                <a:gd name="T92" fmla="*/ 983 w 2801"/>
                <a:gd name="T93" fmla="*/ 1866 h 3124"/>
                <a:gd name="T94" fmla="*/ 758 w 2801"/>
                <a:gd name="T95" fmla="*/ 2094 h 3124"/>
                <a:gd name="T96" fmla="*/ 620 w 2801"/>
                <a:gd name="T97" fmla="*/ 2258 h 3124"/>
                <a:gd name="T98" fmla="*/ 453 w 2801"/>
                <a:gd name="T99" fmla="*/ 2297 h 3124"/>
                <a:gd name="T100" fmla="*/ 354 w 2801"/>
                <a:gd name="T101" fmla="*/ 2241 h 3124"/>
                <a:gd name="T102" fmla="*/ 270 w 2801"/>
                <a:gd name="T103" fmla="*/ 2195 h 3124"/>
                <a:gd name="T104" fmla="*/ 120 w 2801"/>
                <a:gd name="T105" fmla="*/ 2143 h 3124"/>
                <a:gd name="T106" fmla="*/ 2 w 2801"/>
                <a:gd name="T107" fmla="*/ 1941 h 3124"/>
                <a:gd name="T108" fmla="*/ 54 w 2801"/>
                <a:gd name="T109" fmla="*/ 1727 h 3124"/>
                <a:gd name="T110" fmla="*/ 162 w 2801"/>
                <a:gd name="T111" fmla="*/ 1517 h 3124"/>
                <a:gd name="T112" fmla="*/ 327 w 2801"/>
                <a:gd name="T113" fmla="*/ 1221 h 3124"/>
                <a:gd name="T114" fmla="*/ 453 w 2801"/>
                <a:gd name="T115" fmla="*/ 1000 h 3124"/>
                <a:gd name="T116" fmla="*/ 778 w 2801"/>
                <a:gd name="T117" fmla="*/ 167 h 3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01" h="3124">
                  <a:moveTo>
                    <a:pt x="1010" y="989"/>
                  </a:moveTo>
                  <a:lnTo>
                    <a:pt x="983" y="998"/>
                  </a:lnTo>
                  <a:lnTo>
                    <a:pt x="960" y="1014"/>
                  </a:lnTo>
                  <a:lnTo>
                    <a:pt x="940" y="1035"/>
                  </a:lnTo>
                  <a:lnTo>
                    <a:pt x="925" y="1061"/>
                  </a:lnTo>
                  <a:lnTo>
                    <a:pt x="913" y="1086"/>
                  </a:lnTo>
                  <a:lnTo>
                    <a:pt x="943" y="1068"/>
                  </a:lnTo>
                  <a:lnTo>
                    <a:pt x="967" y="1050"/>
                  </a:lnTo>
                  <a:lnTo>
                    <a:pt x="985" y="1028"/>
                  </a:lnTo>
                  <a:lnTo>
                    <a:pt x="999" y="1009"/>
                  </a:lnTo>
                  <a:lnTo>
                    <a:pt x="1010" y="989"/>
                  </a:lnTo>
                  <a:close/>
                  <a:moveTo>
                    <a:pt x="1022" y="867"/>
                  </a:moveTo>
                  <a:lnTo>
                    <a:pt x="1060" y="868"/>
                  </a:lnTo>
                  <a:lnTo>
                    <a:pt x="1100" y="877"/>
                  </a:lnTo>
                  <a:lnTo>
                    <a:pt x="1143" y="890"/>
                  </a:lnTo>
                  <a:lnTo>
                    <a:pt x="1145" y="935"/>
                  </a:lnTo>
                  <a:lnTo>
                    <a:pt x="1143" y="958"/>
                  </a:lnTo>
                  <a:lnTo>
                    <a:pt x="1139" y="985"/>
                  </a:lnTo>
                  <a:lnTo>
                    <a:pt x="1132" y="1012"/>
                  </a:lnTo>
                  <a:lnTo>
                    <a:pt x="1120" y="1043"/>
                  </a:lnTo>
                  <a:lnTo>
                    <a:pt x="1103" y="1071"/>
                  </a:lnTo>
                  <a:lnTo>
                    <a:pt x="1084" y="1102"/>
                  </a:lnTo>
                  <a:lnTo>
                    <a:pt x="1058" y="1131"/>
                  </a:lnTo>
                  <a:lnTo>
                    <a:pt x="1026" y="1159"/>
                  </a:lnTo>
                  <a:lnTo>
                    <a:pt x="990" y="1185"/>
                  </a:lnTo>
                  <a:lnTo>
                    <a:pt x="945" y="1206"/>
                  </a:lnTo>
                  <a:lnTo>
                    <a:pt x="895" y="1224"/>
                  </a:lnTo>
                  <a:lnTo>
                    <a:pt x="837" y="1237"/>
                  </a:lnTo>
                  <a:lnTo>
                    <a:pt x="758" y="1251"/>
                  </a:lnTo>
                  <a:lnTo>
                    <a:pt x="766" y="1170"/>
                  </a:lnTo>
                  <a:lnTo>
                    <a:pt x="769" y="1142"/>
                  </a:lnTo>
                  <a:lnTo>
                    <a:pt x="776" y="1109"/>
                  </a:lnTo>
                  <a:lnTo>
                    <a:pt x="785" y="1075"/>
                  </a:lnTo>
                  <a:lnTo>
                    <a:pt x="798" y="1041"/>
                  </a:lnTo>
                  <a:lnTo>
                    <a:pt x="812" y="1009"/>
                  </a:lnTo>
                  <a:lnTo>
                    <a:pt x="832" y="976"/>
                  </a:lnTo>
                  <a:lnTo>
                    <a:pt x="854" y="946"/>
                  </a:lnTo>
                  <a:lnTo>
                    <a:pt x="879" y="920"/>
                  </a:lnTo>
                  <a:lnTo>
                    <a:pt x="909" y="897"/>
                  </a:lnTo>
                  <a:lnTo>
                    <a:pt x="943" y="881"/>
                  </a:lnTo>
                  <a:lnTo>
                    <a:pt x="981" y="870"/>
                  </a:lnTo>
                  <a:lnTo>
                    <a:pt x="1022" y="867"/>
                  </a:lnTo>
                  <a:close/>
                  <a:moveTo>
                    <a:pt x="1044" y="122"/>
                  </a:moveTo>
                  <a:lnTo>
                    <a:pt x="1096" y="464"/>
                  </a:lnTo>
                  <a:lnTo>
                    <a:pt x="967" y="455"/>
                  </a:lnTo>
                  <a:lnTo>
                    <a:pt x="773" y="315"/>
                  </a:lnTo>
                  <a:lnTo>
                    <a:pt x="855" y="642"/>
                  </a:lnTo>
                  <a:lnTo>
                    <a:pt x="699" y="811"/>
                  </a:lnTo>
                  <a:lnTo>
                    <a:pt x="573" y="1037"/>
                  </a:lnTo>
                  <a:lnTo>
                    <a:pt x="570" y="1041"/>
                  </a:lnTo>
                  <a:lnTo>
                    <a:pt x="562" y="1055"/>
                  </a:lnTo>
                  <a:lnTo>
                    <a:pt x="552" y="1075"/>
                  </a:lnTo>
                  <a:lnTo>
                    <a:pt x="535" y="1100"/>
                  </a:lnTo>
                  <a:lnTo>
                    <a:pt x="518" y="1133"/>
                  </a:lnTo>
                  <a:lnTo>
                    <a:pt x="498" y="1168"/>
                  </a:lnTo>
                  <a:lnTo>
                    <a:pt x="474" y="1210"/>
                  </a:lnTo>
                  <a:lnTo>
                    <a:pt x="449" y="1253"/>
                  </a:lnTo>
                  <a:lnTo>
                    <a:pt x="424" y="1298"/>
                  </a:lnTo>
                  <a:lnTo>
                    <a:pt x="397" y="1345"/>
                  </a:lnTo>
                  <a:lnTo>
                    <a:pt x="368" y="1393"/>
                  </a:lnTo>
                  <a:lnTo>
                    <a:pt x="341" y="1442"/>
                  </a:lnTo>
                  <a:lnTo>
                    <a:pt x="316" y="1488"/>
                  </a:lnTo>
                  <a:lnTo>
                    <a:pt x="291" y="1535"/>
                  </a:lnTo>
                  <a:lnTo>
                    <a:pt x="266" y="1578"/>
                  </a:lnTo>
                  <a:lnTo>
                    <a:pt x="244" y="1620"/>
                  </a:lnTo>
                  <a:lnTo>
                    <a:pt x="225" y="1656"/>
                  </a:lnTo>
                  <a:lnTo>
                    <a:pt x="208" y="1688"/>
                  </a:lnTo>
                  <a:lnTo>
                    <a:pt x="196" y="1713"/>
                  </a:lnTo>
                  <a:lnTo>
                    <a:pt x="185" y="1735"/>
                  </a:lnTo>
                  <a:lnTo>
                    <a:pt x="165" y="1780"/>
                  </a:lnTo>
                  <a:lnTo>
                    <a:pt x="147" y="1819"/>
                  </a:lnTo>
                  <a:lnTo>
                    <a:pt x="135" y="1853"/>
                  </a:lnTo>
                  <a:lnTo>
                    <a:pt x="126" y="1886"/>
                  </a:lnTo>
                  <a:lnTo>
                    <a:pt x="122" y="1916"/>
                  </a:lnTo>
                  <a:lnTo>
                    <a:pt x="126" y="1949"/>
                  </a:lnTo>
                  <a:lnTo>
                    <a:pt x="137" y="1984"/>
                  </a:lnTo>
                  <a:lnTo>
                    <a:pt x="151" y="2010"/>
                  </a:lnTo>
                  <a:lnTo>
                    <a:pt x="171" y="2029"/>
                  </a:lnTo>
                  <a:lnTo>
                    <a:pt x="196" y="2046"/>
                  </a:lnTo>
                  <a:lnTo>
                    <a:pt x="221" y="2056"/>
                  </a:lnTo>
                  <a:lnTo>
                    <a:pt x="244" y="2065"/>
                  </a:lnTo>
                  <a:lnTo>
                    <a:pt x="266" y="2071"/>
                  </a:lnTo>
                  <a:lnTo>
                    <a:pt x="313" y="2037"/>
                  </a:lnTo>
                  <a:lnTo>
                    <a:pt x="354" y="2006"/>
                  </a:lnTo>
                  <a:lnTo>
                    <a:pt x="388" y="1981"/>
                  </a:lnTo>
                  <a:lnTo>
                    <a:pt x="419" y="1961"/>
                  </a:lnTo>
                  <a:lnTo>
                    <a:pt x="444" y="1943"/>
                  </a:lnTo>
                  <a:lnTo>
                    <a:pt x="464" y="1931"/>
                  </a:lnTo>
                  <a:lnTo>
                    <a:pt x="480" y="1920"/>
                  </a:lnTo>
                  <a:lnTo>
                    <a:pt x="492" y="1913"/>
                  </a:lnTo>
                  <a:lnTo>
                    <a:pt x="503" y="1907"/>
                  </a:lnTo>
                  <a:lnTo>
                    <a:pt x="510" y="1904"/>
                  </a:lnTo>
                  <a:lnTo>
                    <a:pt x="516" y="1902"/>
                  </a:lnTo>
                  <a:lnTo>
                    <a:pt x="519" y="1900"/>
                  </a:lnTo>
                  <a:lnTo>
                    <a:pt x="523" y="1898"/>
                  </a:lnTo>
                  <a:lnTo>
                    <a:pt x="697" y="1857"/>
                  </a:lnTo>
                  <a:lnTo>
                    <a:pt x="586" y="1997"/>
                  </a:lnTo>
                  <a:lnTo>
                    <a:pt x="559" y="2031"/>
                  </a:lnTo>
                  <a:lnTo>
                    <a:pt x="530" y="2067"/>
                  </a:lnTo>
                  <a:lnTo>
                    <a:pt x="505" y="2101"/>
                  </a:lnTo>
                  <a:lnTo>
                    <a:pt x="482" y="2134"/>
                  </a:lnTo>
                  <a:lnTo>
                    <a:pt x="460" y="2161"/>
                  </a:lnTo>
                  <a:lnTo>
                    <a:pt x="480" y="2170"/>
                  </a:lnTo>
                  <a:lnTo>
                    <a:pt x="498" y="2182"/>
                  </a:lnTo>
                  <a:lnTo>
                    <a:pt x="501" y="2184"/>
                  </a:lnTo>
                  <a:lnTo>
                    <a:pt x="503" y="2184"/>
                  </a:lnTo>
                  <a:lnTo>
                    <a:pt x="505" y="2186"/>
                  </a:lnTo>
                  <a:lnTo>
                    <a:pt x="507" y="2186"/>
                  </a:lnTo>
                  <a:lnTo>
                    <a:pt x="518" y="2180"/>
                  </a:lnTo>
                  <a:lnTo>
                    <a:pt x="534" y="2170"/>
                  </a:lnTo>
                  <a:lnTo>
                    <a:pt x="548" y="2155"/>
                  </a:lnTo>
                  <a:lnTo>
                    <a:pt x="564" y="2137"/>
                  </a:lnTo>
                  <a:lnTo>
                    <a:pt x="577" y="2117"/>
                  </a:lnTo>
                  <a:lnTo>
                    <a:pt x="582" y="2108"/>
                  </a:lnTo>
                  <a:lnTo>
                    <a:pt x="618" y="2067"/>
                  </a:lnTo>
                  <a:lnTo>
                    <a:pt x="656" y="2026"/>
                  </a:lnTo>
                  <a:lnTo>
                    <a:pt x="694" y="1984"/>
                  </a:lnTo>
                  <a:lnTo>
                    <a:pt x="731" y="1945"/>
                  </a:lnTo>
                  <a:lnTo>
                    <a:pt x="769" y="1907"/>
                  </a:lnTo>
                  <a:lnTo>
                    <a:pt x="805" y="1871"/>
                  </a:lnTo>
                  <a:lnTo>
                    <a:pt x="837" y="1837"/>
                  </a:lnTo>
                  <a:lnTo>
                    <a:pt x="870" y="1807"/>
                  </a:lnTo>
                  <a:lnTo>
                    <a:pt x="897" y="1780"/>
                  </a:lnTo>
                  <a:lnTo>
                    <a:pt x="918" y="1758"/>
                  </a:lnTo>
                  <a:lnTo>
                    <a:pt x="936" y="1740"/>
                  </a:lnTo>
                  <a:lnTo>
                    <a:pt x="949" y="1729"/>
                  </a:lnTo>
                  <a:lnTo>
                    <a:pt x="954" y="1724"/>
                  </a:lnTo>
                  <a:lnTo>
                    <a:pt x="987" y="1693"/>
                  </a:lnTo>
                  <a:lnTo>
                    <a:pt x="1026" y="1715"/>
                  </a:lnTo>
                  <a:lnTo>
                    <a:pt x="1075" y="1738"/>
                  </a:lnTo>
                  <a:lnTo>
                    <a:pt x="1127" y="1751"/>
                  </a:lnTo>
                  <a:lnTo>
                    <a:pt x="1182" y="1756"/>
                  </a:lnTo>
                  <a:lnTo>
                    <a:pt x="1222" y="1754"/>
                  </a:lnTo>
                  <a:lnTo>
                    <a:pt x="1260" y="1747"/>
                  </a:lnTo>
                  <a:lnTo>
                    <a:pt x="1294" y="1740"/>
                  </a:lnTo>
                  <a:lnTo>
                    <a:pt x="1324" y="1731"/>
                  </a:lnTo>
                  <a:lnTo>
                    <a:pt x="1348" y="1722"/>
                  </a:lnTo>
                  <a:lnTo>
                    <a:pt x="1367" y="1713"/>
                  </a:lnTo>
                  <a:lnTo>
                    <a:pt x="1380" y="1708"/>
                  </a:lnTo>
                  <a:lnTo>
                    <a:pt x="1384" y="1706"/>
                  </a:lnTo>
                  <a:lnTo>
                    <a:pt x="1759" y="1492"/>
                  </a:lnTo>
                  <a:lnTo>
                    <a:pt x="1457" y="1801"/>
                  </a:lnTo>
                  <a:lnTo>
                    <a:pt x="1456" y="1803"/>
                  </a:lnTo>
                  <a:lnTo>
                    <a:pt x="1450" y="1808"/>
                  </a:lnTo>
                  <a:lnTo>
                    <a:pt x="1441" y="1817"/>
                  </a:lnTo>
                  <a:lnTo>
                    <a:pt x="1427" y="1828"/>
                  </a:lnTo>
                  <a:lnTo>
                    <a:pt x="1409" y="1844"/>
                  </a:lnTo>
                  <a:lnTo>
                    <a:pt x="1385" y="1862"/>
                  </a:lnTo>
                  <a:lnTo>
                    <a:pt x="1357" y="1886"/>
                  </a:lnTo>
                  <a:lnTo>
                    <a:pt x="1321" y="1913"/>
                  </a:lnTo>
                  <a:lnTo>
                    <a:pt x="1279" y="1943"/>
                  </a:lnTo>
                  <a:lnTo>
                    <a:pt x="1229" y="1979"/>
                  </a:lnTo>
                  <a:lnTo>
                    <a:pt x="1173" y="2019"/>
                  </a:lnTo>
                  <a:lnTo>
                    <a:pt x="1109" y="2062"/>
                  </a:lnTo>
                  <a:lnTo>
                    <a:pt x="1085" y="2080"/>
                  </a:lnTo>
                  <a:lnTo>
                    <a:pt x="1055" y="2103"/>
                  </a:lnTo>
                  <a:lnTo>
                    <a:pt x="1019" y="2132"/>
                  </a:lnTo>
                  <a:lnTo>
                    <a:pt x="979" y="2166"/>
                  </a:lnTo>
                  <a:lnTo>
                    <a:pt x="936" y="2204"/>
                  </a:lnTo>
                  <a:lnTo>
                    <a:pt x="890" y="2249"/>
                  </a:lnTo>
                  <a:lnTo>
                    <a:pt x="841" y="2295"/>
                  </a:lnTo>
                  <a:lnTo>
                    <a:pt x="791" y="2348"/>
                  </a:lnTo>
                  <a:lnTo>
                    <a:pt x="740" y="2403"/>
                  </a:lnTo>
                  <a:lnTo>
                    <a:pt x="690" y="2461"/>
                  </a:lnTo>
                  <a:lnTo>
                    <a:pt x="642" y="2522"/>
                  </a:lnTo>
                  <a:lnTo>
                    <a:pt x="595" y="2587"/>
                  </a:lnTo>
                  <a:lnTo>
                    <a:pt x="550" y="2651"/>
                  </a:lnTo>
                  <a:lnTo>
                    <a:pt x="509" y="2720"/>
                  </a:lnTo>
                  <a:lnTo>
                    <a:pt x="473" y="2788"/>
                  </a:lnTo>
                  <a:lnTo>
                    <a:pt x="442" y="2860"/>
                  </a:lnTo>
                  <a:lnTo>
                    <a:pt x="417" y="2930"/>
                  </a:lnTo>
                  <a:lnTo>
                    <a:pt x="397" y="3002"/>
                  </a:lnTo>
                  <a:lnTo>
                    <a:pt x="2618" y="3002"/>
                  </a:lnTo>
                  <a:lnTo>
                    <a:pt x="2634" y="2941"/>
                  </a:lnTo>
                  <a:lnTo>
                    <a:pt x="2647" y="2871"/>
                  </a:lnTo>
                  <a:lnTo>
                    <a:pt x="2660" y="2791"/>
                  </a:lnTo>
                  <a:lnTo>
                    <a:pt x="2669" y="2703"/>
                  </a:lnTo>
                  <a:lnTo>
                    <a:pt x="2676" y="2608"/>
                  </a:lnTo>
                  <a:lnTo>
                    <a:pt x="2679" y="2508"/>
                  </a:lnTo>
                  <a:lnTo>
                    <a:pt x="2679" y="2401"/>
                  </a:lnTo>
                  <a:lnTo>
                    <a:pt x="2677" y="2292"/>
                  </a:lnTo>
                  <a:lnTo>
                    <a:pt x="2670" y="2177"/>
                  </a:lnTo>
                  <a:lnTo>
                    <a:pt x="2660" y="2062"/>
                  </a:lnTo>
                  <a:lnTo>
                    <a:pt x="2645" y="1945"/>
                  </a:lnTo>
                  <a:lnTo>
                    <a:pt x="2627" y="1828"/>
                  </a:lnTo>
                  <a:lnTo>
                    <a:pt x="2604" y="1711"/>
                  </a:lnTo>
                  <a:lnTo>
                    <a:pt x="2575" y="1596"/>
                  </a:lnTo>
                  <a:lnTo>
                    <a:pt x="2543" y="1485"/>
                  </a:lnTo>
                  <a:lnTo>
                    <a:pt x="2503" y="1377"/>
                  </a:lnTo>
                  <a:lnTo>
                    <a:pt x="2458" y="1275"/>
                  </a:lnTo>
                  <a:lnTo>
                    <a:pt x="2408" y="1177"/>
                  </a:lnTo>
                  <a:lnTo>
                    <a:pt x="2352" y="1088"/>
                  </a:lnTo>
                  <a:lnTo>
                    <a:pt x="2286" y="996"/>
                  </a:lnTo>
                  <a:lnTo>
                    <a:pt x="2216" y="915"/>
                  </a:lnTo>
                  <a:lnTo>
                    <a:pt x="2142" y="843"/>
                  </a:lnTo>
                  <a:lnTo>
                    <a:pt x="2070" y="778"/>
                  </a:lnTo>
                  <a:lnTo>
                    <a:pt x="1995" y="721"/>
                  </a:lnTo>
                  <a:lnTo>
                    <a:pt x="1923" y="671"/>
                  </a:lnTo>
                  <a:lnTo>
                    <a:pt x="1849" y="627"/>
                  </a:lnTo>
                  <a:lnTo>
                    <a:pt x="1779" y="592"/>
                  </a:lnTo>
                  <a:lnTo>
                    <a:pt x="1711" y="559"/>
                  </a:lnTo>
                  <a:lnTo>
                    <a:pt x="1648" y="534"/>
                  </a:lnTo>
                  <a:lnTo>
                    <a:pt x="1587" y="512"/>
                  </a:lnTo>
                  <a:lnTo>
                    <a:pt x="1533" y="496"/>
                  </a:lnTo>
                  <a:lnTo>
                    <a:pt x="1484" y="484"/>
                  </a:lnTo>
                  <a:lnTo>
                    <a:pt x="1443" y="475"/>
                  </a:lnTo>
                  <a:lnTo>
                    <a:pt x="1409" y="468"/>
                  </a:lnTo>
                  <a:lnTo>
                    <a:pt x="1384" y="464"/>
                  </a:lnTo>
                  <a:lnTo>
                    <a:pt x="1367" y="462"/>
                  </a:lnTo>
                  <a:lnTo>
                    <a:pt x="1360" y="460"/>
                  </a:lnTo>
                  <a:lnTo>
                    <a:pt x="1335" y="459"/>
                  </a:lnTo>
                  <a:lnTo>
                    <a:pt x="1051" y="122"/>
                  </a:lnTo>
                  <a:lnTo>
                    <a:pt x="1044" y="122"/>
                  </a:lnTo>
                  <a:close/>
                  <a:moveTo>
                    <a:pt x="902" y="0"/>
                  </a:moveTo>
                  <a:lnTo>
                    <a:pt x="1109" y="0"/>
                  </a:lnTo>
                  <a:lnTo>
                    <a:pt x="1396" y="342"/>
                  </a:lnTo>
                  <a:lnTo>
                    <a:pt x="1423" y="345"/>
                  </a:lnTo>
                  <a:lnTo>
                    <a:pt x="1457" y="352"/>
                  </a:lnTo>
                  <a:lnTo>
                    <a:pt x="1500" y="361"/>
                  </a:lnTo>
                  <a:lnTo>
                    <a:pt x="1549" y="372"/>
                  </a:lnTo>
                  <a:lnTo>
                    <a:pt x="1603" y="388"/>
                  </a:lnTo>
                  <a:lnTo>
                    <a:pt x="1662" y="408"/>
                  </a:lnTo>
                  <a:lnTo>
                    <a:pt x="1727" y="432"/>
                  </a:lnTo>
                  <a:lnTo>
                    <a:pt x="1793" y="460"/>
                  </a:lnTo>
                  <a:lnTo>
                    <a:pt x="1865" y="494"/>
                  </a:lnTo>
                  <a:lnTo>
                    <a:pt x="1937" y="536"/>
                  </a:lnTo>
                  <a:lnTo>
                    <a:pt x="2013" y="581"/>
                  </a:lnTo>
                  <a:lnTo>
                    <a:pt x="2088" y="635"/>
                  </a:lnTo>
                  <a:lnTo>
                    <a:pt x="2164" y="696"/>
                  </a:lnTo>
                  <a:lnTo>
                    <a:pt x="2237" y="762"/>
                  </a:lnTo>
                  <a:lnTo>
                    <a:pt x="2313" y="840"/>
                  </a:lnTo>
                  <a:lnTo>
                    <a:pt x="2385" y="924"/>
                  </a:lnTo>
                  <a:lnTo>
                    <a:pt x="2453" y="1017"/>
                  </a:lnTo>
                  <a:lnTo>
                    <a:pt x="2510" y="1109"/>
                  </a:lnTo>
                  <a:lnTo>
                    <a:pt x="2561" y="1206"/>
                  </a:lnTo>
                  <a:lnTo>
                    <a:pt x="2607" y="1309"/>
                  </a:lnTo>
                  <a:lnTo>
                    <a:pt x="2647" y="1415"/>
                  </a:lnTo>
                  <a:lnTo>
                    <a:pt x="2683" y="1526"/>
                  </a:lnTo>
                  <a:lnTo>
                    <a:pt x="2712" y="1638"/>
                  </a:lnTo>
                  <a:lnTo>
                    <a:pt x="2739" y="1753"/>
                  </a:lnTo>
                  <a:lnTo>
                    <a:pt x="2758" y="1869"/>
                  </a:lnTo>
                  <a:lnTo>
                    <a:pt x="2775" y="1984"/>
                  </a:lnTo>
                  <a:lnTo>
                    <a:pt x="2787" y="2101"/>
                  </a:lnTo>
                  <a:lnTo>
                    <a:pt x="2796" y="2215"/>
                  </a:lnTo>
                  <a:lnTo>
                    <a:pt x="2800" y="2326"/>
                  </a:lnTo>
                  <a:lnTo>
                    <a:pt x="2801" y="2434"/>
                  </a:lnTo>
                  <a:lnTo>
                    <a:pt x="2800" y="2538"/>
                  </a:lnTo>
                  <a:lnTo>
                    <a:pt x="2796" y="2639"/>
                  </a:lnTo>
                  <a:lnTo>
                    <a:pt x="2789" y="2732"/>
                  </a:lnTo>
                  <a:lnTo>
                    <a:pt x="2778" y="2818"/>
                  </a:lnTo>
                  <a:lnTo>
                    <a:pt x="2767" y="2899"/>
                  </a:lnTo>
                  <a:lnTo>
                    <a:pt x="2753" y="2969"/>
                  </a:lnTo>
                  <a:lnTo>
                    <a:pt x="2737" y="3032"/>
                  </a:lnTo>
                  <a:lnTo>
                    <a:pt x="2719" y="3084"/>
                  </a:lnTo>
                  <a:lnTo>
                    <a:pt x="2704" y="3124"/>
                  </a:lnTo>
                  <a:lnTo>
                    <a:pt x="259" y="3124"/>
                  </a:lnTo>
                  <a:lnTo>
                    <a:pt x="266" y="3056"/>
                  </a:lnTo>
                  <a:lnTo>
                    <a:pt x="279" y="2977"/>
                  </a:lnTo>
                  <a:lnTo>
                    <a:pt x="298" y="2898"/>
                  </a:lnTo>
                  <a:lnTo>
                    <a:pt x="325" y="2820"/>
                  </a:lnTo>
                  <a:lnTo>
                    <a:pt x="359" y="2743"/>
                  </a:lnTo>
                  <a:lnTo>
                    <a:pt x="399" y="2667"/>
                  </a:lnTo>
                  <a:lnTo>
                    <a:pt x="442" y="2596"/>
                  </a:lnTo>
                  <a:lnTo>
                    <a:pt x="489" y="2524"/>
                  </a:lnTo>
                  <a:lnTo>
                    <a:pt x="537" y="2455"/>
                  </a:lnTo>
                  <a:lnTo>
                    <a:pt x="589" y="2391"/>
                  </a:lnTo>
                  <a:lnTo>
                    <a:pt x="643" y="2328"/>
                  </a:lnTo>
                  <a:lnTo>
                    <a:pt x="697" y="2268"/>
                  </a:lnTo>
                  <a:lnTo>
                    <a:pt x="749" y="2213"/>
                  </a:lnTo>
                  <a:lnTo>
                    <a:pt x="801" y="2162"/>
                  </a:lnTo>
                  <a:lnTo>
                    <a:pt x="850" y="2116"/>
                  </a:lnTo>
                  <a:lnTo>
                    <a:pt x="898" y="2074"/>
                  </a:lnTo>
                  <a:lnTo>
                    <a:pt x="940" y="2038"/>
                  </a:lnTo>
                  <a:lnTo>
                    <a:pt x="979" y="2006"/>
                  </a:lnTo>
                  <a:lnTo>
                    <a:pt x="1012" y="1981"/>
                  </a:lnTo>
                  <a:lnTo>
                    <a:pt x="1039" y="1961"/>
                  </a:lnTo>
                  <a:lnTo>
                    <a:pt x="1105" y="1918"/>
                  </a:lnTo>
                  <a:lnTo>
                    <a:pt x="1161" y="1878"/>
                  </a:lnTo>
                  <a:lnTo>
                    <a:pt x="1107" y="1871"/>
                  </a:lnTo>
                  <a:lnTo>
                    <a:pt x="1057" y="1860"/>
                  </a:lnTo>
                  <a:lnTo>
                    <a:pt x="1006" y="1842"/>
                  </a:lnTo>
                  <a:lnTo>
                    <a:pt x="983" y="1866"/>
                  </a:lnTo>
                  <a:lnTo>
                    <a:pt x="952" y="1895"/>
                  </a:lnTo>
                  <a:lnTo>
                    <a:pt x="918" y="1929"/>
                  </a:lnTo>
                  <a:lnTo>
                    <a:pt x="881" y="1967"/>
                  </a:lnTo>
                  <a:lnTo>
                    <a:pt x="841" y="2008"/>
                  </a:lnTo>
                  <a:lnTo>
                    <a:pt x="800" y="2051"/>
                  </a:lnTo>
                  <a:lnTo>
                    <a:pt x="758" y="2094"/>
                  </a:lnTo>
                  <a:lnTo>
                    <a:pt x="719" y="2139"/>
                  </a:lnTo>
                  <a:lnTo>
                    <a:pt x="679" y="2184"/>
                  </a:lnTo>
                  <a:lnTo>
                    <a:pt x="670" y="2198"/>
                  </a:lnTo>
                  <a:lnTo>
                    <a:pt x="658" y="2216"/>
                  </a:lnTo>
                  <a:lnTo>
                    <a:pt x="640" y="2236"/>
                  </a:lnTo>
                  <a:lnTo>
                    <a:pt x="620" y="2258"/>
                  </a:lnTo>
                  <a:lnTo>
                    <a:pt x="597" y="2276"/>
                  </a:lnTo>
                  <a:lnTo>
                    <a:pt x="570" y="2292"/>
                  </a:lnTo>
                  <a:lnTo>
                    <a:pt x="539" y="2303"/>
                  </a:lnTo>
                  <a:lnTo>
                    <a:pt x="507" y="2308"/>
                  </a:lnTo>
                  <a:lnTo>
                    <a:pt x="480" y="2304"/>
                  </a:lnTo>
                  <a:lnTo>
                    <a:pt x="453" y="2297"/>
                  </a:lnTo>
                  <a:lnTo>
                    <a:pt x="429" y="2283"/>
                  </a:lnTo>
                  <a:lnTo>
                    <a:pt x="420" y="2277"/>
                  </a:lnTo>
                  <a:lnTo>
                    <a:pt x="410" y="2272"/>
                  </a:lnTo>
                  <a:lnTo>
                    <a:pt x="401" y="2268"/>
                  </a:lnTo>
                  <a:lnTo>
                    <a:pt x="377" y="2256"/>
                  </a:lnTo>
                  <a:lnTo>
                    <a:pt x="354" y="2241"/>
                  </a:lnTo>
                  <a:lnTo>
                    <a:pt x="332" y="2220"/>
                  </a:lnTo>
                  <a:lnTo>
                    <a:pt x="320" y="2204"/>
                  </a:lnTo>
                  <a:lnTo>
                    <a:pt x="314" y="2186"/>
                  </a:lnTo>
                  <a:lnTo>
                    <a:pt x="298" y="2198"/>
                  </a:lnTo>
                  <a:lnTo>
                    <a:pt x="275" y="2197"/>
                  </a:lnTo>
                  <a:lnTo>
                    <a:pt x="270" y="2195"/>
                  </a:lnTo>
                  <a:lnTo>
                    <a:pt x="255" y="2193"/>
                  </a:lnTo>
                  <a:lnTo>
                    <a:pt x="235" y="2189"/>
                  </a:lnTo>
                  <a:lnTo>
                    <a:pt x="210" y="2182"/>
                  </a:lnTo>
                  <a:lnTo>
                    <a:pt x="181" y="2173"/>
                  </a:lnTo>
                  <a:lnTo>
                    <a:pt x="151" y="2161"/>
                  </a:lnTo>
                  <a:lnTo>
                    <a:pt x="120" y="2143"/>
                  </a:lnTo>
                  <a:lnTo>
                    <a:pt x="92" y="2123"/>
                  </a:lnTo>
                  <a:lnTo>
                    <a:pt x="63" y="2096"/>
                  </a:lnTo>
                  <a:lnTo>
                    <a:pt x="40" y="2065"/>
                  </a:lnTo>
                  <a:lnTo>
                    <a:pt x="22" y="2028"/>
                  </a:lnTo>
                  <a:lnTo>
                    <a:pt x="7" y="1983"/>
                  </a:lnTo>
                  <a:lnTo>
                    <a:pt x="2" y="1941"/>
                  </a:lnTo>
                  <a:lnTo>
                    <a:pt x="0" y="1904"/>
                  </a:lnTo>
                  <a:lnTo>
                    <a:pt x="5" y="1866"/>
                  </a:lnTo>
                  <a:lnTo>
                    <a:pt x="13" y="1832"/>
                  </a:lnTo>
                  <a:lnTo>
                    <a:pt x="25" y="1798"/>
                  </a:lnTo>
                  <a:lnTo>
                    <a:pt x="40" y="1763"/>
                  </a:lnTo>
                  <a:lnTo>
                    <a:pt x="54" y="1727"/>
                  </a:lnTo>
                  <a:lnTo>
                    <a:pt x="74" y="1686"/>
                  </a:lnTo>
                  <a:lnTo>
                    <a:pt x="84" y="1663"/>
                  </a:lnTo>
                  <a:lnTo>
                    <a:pt x="99" y="1634"/>
                  </a:lnTo>
                  <a:lnTo>
                    <a:pt x="117" y="1600"/>
                  </a:lnTo>
                  <a:lnTo>
                    <a:pt x="138" y="1560"/>
                  </a:lnTo>
                  <a:lnTo>
                    <a:pt x="162" y="1517"/>
                  </a:lnTo>
                  <a:lnTo>
                    <a:pt x="187" y="1470"/>
                  </a:lnTo>
                  <a:lnTo>
                    <a:pt x="214" y="1422"/>
                  </a:lnTo>
                  <a:lnTo>
                    <a:pt x="243" y="1372"/>
                  </a:lnTo>
                  <a:lnTo>
                    <a:pt x="270" y="1319"/>
                  </a:lnTo>
                  <a:lnTo>
                    <a:pt x="298" y="1269"/>
                  </a:lnTo>
                  <a:lnTo>
                    <a:pt x="327" y="1221"/>
                  </a:lnTo>
                  <a:lnTo>
                    <a:pt x="354" y="1174"/>
                  </a:lnTo>
                  <a:lnTo>
                    <a:pt x="379" y="1129"/>
                  </a:lnTo>
                  <a:lnTo>
                    <a:pt x="401" y="1089"/>
                  </a:lnTo>
                  <a:lnTo>
                    <a:pt x="422" y="1053"/>
                  </a:lnTo>
                  <a:lnTo>
                    <a:pt x="438" y="1025"/>
                  </a:lnTo>
                  <a:lnTo>
                    <a:pt x="453" y="1000"/>
                  </a:lnTo>
                  <a:lnTo>
                    <a:pt x="462" y="983"/>
                  </a:lnTo>
                  <a:lnTo>
                    <a:pt x="467" y="976"/>
                  </a:lnTo>
                  <a:lnTo>
                    <a:pt x="604" y="734"/>
                  </a:lnTo>
                  <a:lnTo>
                    <a:pt x="721" y="608"/>
                  </a:lnTo>
                  <a:lnTo>
                    <a:pt x="609" y="167"/>
                  </a:lnTo>
                  <a:lnTo>
                    <a:pt x="778" y="167"/>
                  </a:lnTo>
                  <a:lnTo>
                    <a:pt x="945" y="288"/>
                  </a:lnTo>
                  <a:lnTo>
                    <a:pt x="9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5432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5474</TotalTime>
  <Words>190</Words>
  <Application>Microsoft Macintosh PowerPoint</Application>
  <PresentationFormat>Custom</PresentationFormat>
  <Paragraphs>84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Chess Game PowerPoint Template</vt:lpstr>
      <vt:lpstr>Chess Game PowerPoint Template</vt:lpstr>
      <vt:lpstr>Chess Game PowerPoint Template</vt:lpstr>
      <vt:lpstr>Chess Game PowerPoint Template</vt:lpstr>
      <vt:lpstr>Chess Game PowerPoint Template</vt:lpstr>
      <vt:lpstr>Chess Game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118</cp:revision>
  <dcterms:created xsi:type="dcterms:W3CDTF">2013-09-12T13:05:01Z</dcterms:created>
  <dcterms:modified xsi:type="dcterms:W3CDTF">2017-01-09T13:23:49Z</dcterms:modified>
</cp:coreProperties>
</file>