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13"/>
  </p:notesMasterIdLst>
  <p:handoutMasterIdLst>
    <p:handoutMasterId r:id="rId14"/>
  </p:handoutMasterIdLst>
  <p:sldIdLst>
    <p:sldId id="276" r:id="rId3"/>
    <p:sldId id="277" r:id="rId4"/>
    <p:sldId id="278" r:id="rId5"/>
    <p:sldId id="283" r:id="rId6"/>
    <p:sldId id="284" r:id="rId7"/>
    <p:sldId id="285" r:id="rId8"/>
    <p:sldId id="289" r:id="rId9"/>
    <p:sldId id="280" r:id="rId10"/>
    <p:sldId id="290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86375" autoAdjust="0"/>
  </p:normalViewPr>
  <p:slideViewPr>
    <p:cSldViewPr>
      <p:cViewPr varScale="1">
        <p:scale>
          <a:sx n="76" d="100"/>
          <a:sy n="76" d="100"/>
        </p:scale>
        <p:origin x="725" y="4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299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CDFD5C-8073-48CD-A3CC-1A2BBDA7E6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6A492D-C335-4555-A446-EA77A27707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75BF9-698D-4FCA-A858-805139CFB738}" type="datetimeFigureOut">
              <a:rPr lang="en-IN" smtClean="0"/>
              <a:t>25-06-2021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BAB4C-3E8C-49CF-B425-52D5D20B70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9C1B7E-81C5-42AF-B877-E392B433BB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2D686-A8B2-4613-AC31-93D74AE3586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7500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Source Image:-</a:t>
            </a:r>
          </a:p>
          <a:p>
            <a:r>
              <a:rPr lang="en-IN" dirty="0"/>
              <a:t>https://pixabay.com/photos/business-professional-teamwork-1219868/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38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Image:-</a:t>
            </a:r>
          </a:p>
          <a:p>
            <a:r>
              <a:rPr lang="en-IN" dirty="0"/>
              <a:t>https://pixabay.com/photos/buildings-skyline-city-urban-1867772/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97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Source Image:-</a:t>
            </a:r>
          </a:p>
          <a:p>
            <a:r>
              <a:rPr lang="en-IN" dirty="0"/>
              <a:t>https://pixabay.com/photos/businessman-motivation-business-5180369/</a:t>
            </a:r>
          </a:p>
          <a:p>
            <a:r>
              <a:rPr lang="en-IN" dirty="0"/>
              <a:t>https://pixabay.com/photos/smile-work-business-success-5047506/</a:t>
            </a:r>
          </a:p>
          <a:p>
            <a:r>
              <a:rPr lang="en-IN" dirty="0"/>
              <a:t>https://pixabay.com/photos/girl-glasses-studio-tenderness-4352423/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10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9317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A8FF3D8-C23D-4382-A4F2-01A53DC076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68437" y="-1"/>
            <a:ext cx="10720388" cy="4037142"/>
          </a:xfrm>
          <a:custGeom>
            <a:avLst/>
            <a:gdLst>
              <a:gd name="connsiteX0" fmla="*/ 0 w 10566400"/>
              <a:gd name="connsiteY0" fmla="*/ 0 h 3979152"/>
              <a:gd name="connsiteX1" fmla="*/ 10566400 w 10566400"/>
              <a:gd name="connsiteY1" fmla="*/ 0 h 3979152"/>
              <a:gd name="connsiteX2" fmla="*/ 10566400 w 10566400"/>
              <a:gd name="connsiteY2" fmla="*/ 2957997 h 3979152"/>
              <a:gd name="connsiteX3" fmla="*/ 10517638 w 10566400"/>
              <a:gd name="connsiteY3" fmla="*/ 3003043 h 3979152"/>
              <a:gd name="connsiteX4" fmla="*/ 6185301 w 10566400"/>
              <a:gd name="connsiteY4" fmla="*/ 3626174 h 3979152"/>
              <a:gd name="connsiteX5" fmla="*/ 0 w 10566400"/>
              <a:gd name="connsiteY5" fmla="*/ 0 h 397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66400" h="3979152">
                <a:moveTo>
                  <a:pt x="0" y="0"/>
                </a:moveTo>
                <a:lnTo>
                  <a:pt x="10566400" y="0"/>
                </a:lnTo>
                <a:cubicBezTo>
                  <a:pt x="10566400" y="0"/>
                  <a:pt x="10566400" y="0"/>
                  <a:pt x="10566400" y="2957997"/>
                </a:cubicBezTo>
                <a:cubicBezTo>
                  <a:pt x="10551396" y="2973012"/>
                  <a:pt x="10536392" y="2988028"/>
                  <a:pt x="10517638" y="3003043"/>
                </a:cubicBezTo>
                <a:cubicBezTo>
                  <a:pt x="10232566" y="3273317"/>
                  <a:pt x="8649669" y="4602163"/>
                  <a:pt x="6185301" y="3626174"/>
                </a:cubicBezTo>
                <a:cubicBezTo>
                  <a:pt x="4051016" y="2781568"/>
                  <a:pt x="2093025" y="792053"/>
                  <a:pt x="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IN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533DCF7-E82F-4B49-9E95-65ACDAD59C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811" y="4941168"/>
            <a:ext cx="3470703" cy="1231106"/>
          </a:xfrm>
        </p:spPr>
        <p:txBody>
          <a:bodyPr anchor="ctr">
            <a:normAutofit/>
          </a:bodyPr>
          <a:lstStyle>
            <a:lvl1pPr marL="0" indent="0" algn="l">
              <a:buNone/>
              <a:defRPr lang="en-US" sz="4000" kern="1200" smtClean="0">
                <a:solidFill>
                  <a:schemeClr val="bg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6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8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81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897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092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34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603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2149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7" y="1525695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159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9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E77CB15-149B-405A-9AAF-27226725F8A2}"/>
              </a:ext>
            </a:extLst>
          </p:cNvPr>
          <p:cNvSpPr/>
          <p:nvPr userDrawn="1"/>
        </p:nvSpPr>
        <p:spPr>
          <a:xfrm rot="5400000">
            <a:off x="447125" y="-447125"/>
            <a:ext cx="1847237" cy="2741491"/>
          </a:xfrm>
          <a:custGeom>
            <a:avLst/>
            <a:gdLst>
              <a:gd name="connsiteX0" fmla="*/ 0 w 1847237"/>
              <a:gd name="connsiteY0" fmla="*/ 2741491 h 2741491"/>
              <a:gd name="connsiteX1" fmla="*/ 1 w 1847237"/>
              <a:gd name="connsiteY1" fmla="*/ 1255 h 2741491"/>
              <a:gd name="connsiteX2" fmla="*/ 28154 w 1847237"/>
              <a:gd name="connsiteY2" fmla="*/ 0 h 2741491"/>
              <a:gd name="connsiteX3" fmla="*/ 666044 w 1847237"/>
              <a:gd name="connsiteY3" fmla="*/ 912689 h 2741491"/>
              <a:gd name="connsiteX4" fmla="*/ 1636888 w 1847237"/>
              <a:gd name="connsiteY4" fmla="*/ 1352956 h 2741491"/>
              <a:gd name="connsiteX5" fmla="*/ 1821652 w 1847237"/>
              <a:gd name="connsiteY5" fmla="*/ 2731596 h 2741491"/>
              <a:gd name="connsiteX6" fmla="*/ 1819662 w 1847237"/>
              <a:gd name="connsiteY6" fmla="*/ 2741491 h 2741491"/>
              <a:gd name="connsiteX7" fmla="*/ 0 w 1847237"/>
              <a:gd name="connsiteY7" fmla="*/ 2741491 h 274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7237" h="2741491">
                <a:moveTo>
                  <a:pt x="0" y="2741491"/>
                </a:moveTo>
                <a:lnTo>
                  <a:pt x="1" y="1255"/>
                </a:lnTo>
                <a:lnTo>
                  <a:pt x="28154" y="0"/>
                </a:lnTo>
                <a:cubicBezTo>
                  <a:pt x="518124" y="34452"/>
                  <a:pt x="354992" y="850922"/>
                  <a:pt x="666044" y="912689"/>
                </a:cubicBezTo>
                <a:cubicBezTo>
                  <a:pt x="897354" y="1017146"/>
                  <a:pt x="1400457" y="999536"/>
                  <a:pt x="1636888" y="1352956"/>
                </a:cubicBezTo>
                <a:cubicBezTo>
                  <a:pt x="1814211" y="1618021"/>
                  <a:pt x="1891616" y="2299566"/>
                  <a:pt x="1821652" y="2731596"/>
                </a:cubicBezTo>
                <a:lnTo>
                  <a:pt x="1819662" y="2741491"/>
                </a:lnTo>
                <a:lnTo>
                  <a:pt x="0" y="27414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E8CC3AB4-5427-42E6-9BD7-A2E370B48B40}"/>
              </a:ext>
            </a:extLst>
          </p:cNvPr>
          <p:cNvSpPr/>
          <p:nvPr userDrawn="1"/>
        </p:nvSpPr>
        <p:spPr>
          <a:xfrm>
            <a:off x="-1" y="5610579"/>
            <a:ext cx="1022465" cy="1247421"/>
          </a:xfrm>
          <a:custGeom>
            <a:avLst/>
            <a:gdLst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  <a:gd name="connsiteX4" fmla="*/ 0 w 1022465"/>
              <a:gd name="connsiteY4" fmla="*/ 0 h 737567"/>
              <a:gd name="connsiteX0" fmla="*/ 10820 w 1033285"/>
              <a:gd name="connsiteY0" fmla="*/ 0 h 737567"/>
              <a:gd name="connsiteX1" fmla="*/ 1033285 w 1033285"/>
              <a:gd name="connsiteY1" fmla="*/ 0 h 737567"/>
              <a:gd name="connsiteX2" fmla="*/ 1033285 w 1033285"/>
              <a:gd name="connsiteY2" fmla="*/ 737567 h 737567"/>
              <a:gd name="connsiteX3" fmla="*/ 10820 w 1033285"/>
              <a:gd name="connsiteY3" fmla="*/ 737567 h 737567"/>
              <a:gd name="connsiteX4" fmla="*/ 0 w 1033285"/>
              <a:gd name="connsiteY4" fmla="*/ 345655 h 737567"/>
              <a:gd name="connsiteX5" fmla="*/ 10820 w 1033285"/>
              <a:gd name="connsiteY5" fmla="*/ 0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5" fmla="*/ 91440 w 1033285"/>
              <a:gd name="connsiteY5" fmla="*/ 437095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737567">
                <a:moveTo>
                  <a:pt x="0" y="0"/>
                </a:moveTo>
                <a:lnTo>
                  <a:pt x="1022465" y="0"/>
                </a:lnTo>
                <a:lnTo>
                  <a:pt x="1022465" y="737567"/>
                </a:lnTo>
                <a:lnTo>
                  <a:pt x="0" y="737567"/>
                </a:lnTo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EE6C5C1-A3A7-46C0-98AA-DC3AB901D7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3548" y="194622"/>
            <a:ext cx="7325277" cy="6663379"/>
          </a:xfrm>
          <a:custGeom>
            <a:avLst/>
            <a:gdLst>
              <a:gd name="connsiteX0" fmla="*/ 7134355 w 7325277"/>
              <a:gd name="connsiteY0" fmla="*/ 785 h 6663379"/>
              <a:gd name="connsiteX1" fmla="*/ 7282808 w 7325277"/>
              <a:gd name="connsiteY1" fmla="*/ 75389 h 6663379"/>
              <a:gd name="connsiteX2" fmla="*/ 7325277 w 7325277"/>
              <a:gd name="connsiteY2" fmla="*/ 130748 h 6663379"/>
              <a:gd name="connsiteX3" fmla="*/ 7325277 w 7325277"/>
              <a:gd name="connsiteY3" fmla="*/ 6663379 h 6663379"/>
              <a:gd name="connsiteX4" fmla="*/ 1067213 w 7325277"/>
              <a:gd name="connsiteY4" fmla="*/ 6663379 h 6663379"/>
              <a:gd name="connsiteX5" fmla="*/ 1080437 w 7325277"/>
              <a:gd name="connsiteY5" fmla="*/ 6639457 h 6663379"/>
              <a:gd name="connsiteX6" fmla="*/ 98207 w 7325277"/>
              <a:gd name="connsiteY6" fmla="*/ 4282135 h 6663379"/>
              <a:gd name="connsiteX7" fmla="*/ 785437 w 7325277"/>
              <a:gd name="connsiteY7" fmla="*/ 2267839 h 6663379"/>
              <a:gd name="connsiteX8" fmla="*/ 2941918 w 7325277"/>
              <a:gd name="connsiteY8" fmla="*/ 2255991 h 6663379"/>
              <a:gd name="connsiteX9" fmla="*/ 3834050 w 7325277"/>
              <a:gd name="connsiteY9" fmla="*/ 743634 h 6663379"/>
              <a:gd name="connsiteX10" fmla="*/ 5301972 w 7325277"/>
              <a:gd name="connsiteY10" fmla="*/ 727496 h 6663379"/>
              <a:gd name="connsiteX11" fmla="*/ 7053450 w 7325277"/>
              <a:gd name="connsiteY11" fmla="*/ 4719 h 6663379"/>
              <a:gd name="connsiteX12" fmla="*/ 7134355 w 7325277"/>
              <a:gd name="connsiteY12" fmla="*/ 785 h 6663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25277" h="6663379">
                <a:moveTo>
                  <a:pt x="7134355" y="785"/>
                </a:moveTo>
                <a:cubicBezTo>
                  <a:pt x="7205262" y="6015"/>
                  <a:pt x="7248320" y="36775"/>
                  <a:pt x="7282808" y="75389"/>
                </a:cubicBezTo>
                <a:lnTo>
                  <a:pt x="7325277" y="130748"/>
                </a:lnTo>
                <a:lnTo>
                  <a:pt x="7325277" y="6663379"/>
                </a:lnTo>
                <a:lnTo>
                  <a:pt x="1067213" y="6663379"/>
                </a:lnTo>
                <a:lnTo>
                  <a:pt x="1080437" y="6639457"/>
                </a:lnTo>
                <a:cubicBezTo>
                  <a:pt x="1505666" y="5779766"/>
                  <a:pt x="348274" y="5026051"/>
                  <a:pt x="98207" y="4282135"/>
                </a:cubicBezTo>
                <a:cubicBezTo>
                  <a:pt x="-159927" y="3514220"/>
                  <a:pt x="98206" y="2617379"/>
                  <a:pt x="785437" y="2267839"/>
                </a:cubicBezTo>
                <a:cubicBezTo>
                  <a:pt x="1472668" y="1918300"/>
                  <a:pt x="2433815" y="2510025"/>
                  <a:pt x="2941918" y="2255991"/>
                </a:cubicBezTo>
                <a:cubicBezTo>
                  <a:pt x="3450020" y="2001956"/>
                  <a:pt x="3349084" y="1097974"/>
                  <a:pt x="3834050" y="743634"/>
                </a:cubicBezTo>
                <a:cubicBezTo>
                  <a:pt x="4319017" y="389295"/>
                  <a:pt x="4765406" y="850649"/>
                  <a:pt x="5301972" y="727496"/>
                </a:cubicBezTo>
                <a:cubicBezTo>
                  <a:pt x="5838540" y="604343"/>
                  <a:pt x="6809140" y="41394"/>
                  <a:pt x="7053450" y="4719"/>
                </a:cubicBezTo>
                <a:cubicBezTo>
                  <a:pt x="7083989" y="135"/>
                  <a:pt x="7110719" y="-959"/>
                  <a:pt x="7134355" y="7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71500" dist="571500" dir="10800000" algn="tr" rotWithShape="0">
              <a:prstClr val="black">
                <a:alpha val="1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>
            <a:noAutofit/>
          </a:bodyPr>
          <a:lstStyle>
            <a:lvl1pPr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7868" y="6400798"/>
            <a:ext cx="3859795" cy="365125"/>
          </a:xfrm>
        </p:spPr>
        <p:txBody>
          <a:bodyPr/>
          <a:lstStyle>
            <a:lvl1pPr algn="l">
              <a:defRPr sz="1400" b="1">
                <a:solidFill>
                  <a:schemeClr val="accent4"/>
                </a:solidFill>
                <a:latin typeface="+mn-lt"/>
                <a:ea typeface="Segoe UI Black" panose="020B0A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748" y="5610579"/>
            <a:ext cx="904716" cy="731850"/>
          </a:xfrm>
        </p:spPr>
        <p:txBody>
          <a:bodyPr/>
          <a:lstStyle>
            <a:lvl1pPr algn="l">
              <a:defRPr sz="4000" b="1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E7B457D-0EC5-4995-AD08-37350729CBFA}"/>
              </a:ext>
            </a:extLst>
          </p:cNvPr>
          <p:cNvGrpSpPr/>
          <p:nvPr/>
        </p:nvGrpSpPr>
        <p:grpSpPr>
          <a:xfrm>
            <a:off x="359708" y="430463"/>
            <a:ext cx="425974" cy="418958"/>
            <a:chOff x="6078537" y="908720"/>
            <a:chExt cx="1272355" cy="1251397"/>
          </a:xfrm>
          <a:solidFill>
            <a:schemeClr val="bg1"/>
          </a:solidFill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04DE74C2-EA2E-499A-9126-D82CA9109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AA8D3FD-56B0-4B0D-8079-0369E9EB7CA4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5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36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42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8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0B01564-7A7A-4A48-8493-0E0049385470}"/>
              </a:ext>
            </a:extLst>
          </p:cNvPr>
          <p:cNvSpPr/>
          <p:nvPr userDrawn="1"/>
        </p:nvSpPr>
        <p:spPr>
          <a:xfrm rot="5400000">
            <a:off x="447125" y="-447125"/>
            <a:ext cx="1847237" cy="2741491"/>
          </a:xfrm>
          <a:custGeom>
            <a:avLst/>
            <a:gdLst>
              <a:gd name="connsiteX0" fmla="*/ 0 w 1847237"/>
              <a:gd name="connsiteY0" fmla="*/ 2741491 h 2741491"/>
              <a:gd name="connsiteX1" fmla="*/ 1 w 1847237"/>
              <a:gd name="connsiteY1" fmla="*/ 1255 h 2741491"/>
              <a:gd name="connsiteX2" fmla="*/ 28154 w 1847237"/>
              <a:gd name="connsiteY2" fmla="*/ 0 h 2741491"/>
              <a:gd name="connsiteX3" fmla="*/ 666044 w 1847237"/>
              <a:gd name="connsiteY3" fmla="*/ 912689 h 2741491"/>
              <a:gd name="connsiteX4" fmla="*/ 1636888 w 1847237"/>
              <a:gd name="connsiteY4" fmla="*/ 1352956 h 2741491"/>
              <a:gd name="connsiteX5" fmla="*/ 1821652 w 1847237"/>
              <a:gd name="connsiteY5" fmla="*/ 2731596 h 2741491"/>
              <a:gd name="connsiteX6" fmla="*/ 1819662 w 1847237"/>
              <a:gd name="connsiteY6" fmla="*/ 2741491 h 2741491"/>
              <a:gd name="connsiteX7" fmla="*/ 0 w 1847237"/>
              <a:gd name="connsiteY7" fmla="*/ 2741491 h 274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7237" h="2741491">
                <a:moveTo>
                  <a:pt x="0" y="2741491"/>
                </a:moveTo>
                <a:lnTo>
                  <a:pt x="1" y="1255"/>
                </a:lnTo>
                <a:lnTo>
                  <a:pt x="28154" y="0"/>
                </a:lnTo>
                <a:cubicBezTo>
                  <a:pt x="518124" y="34452"/>
                  <a:pt x="354992" y="850922"/>
                  <a:pt x="666044" y="912689"/>
                </a:cubicBezTo>
                <a:cubicBezTo>
                  <a:pt x="897354" y="1017146"/>
                  <a:pt x="1400457" y="999536"/>
                  <a:pt x="1636888" y="1352956"/>
                </a:cubicBezTo>
                <a:cubicBezTo>
                  <a:pt x="1814211" y="1618021"/>
                  <a:pt x="1891616" y="2299566"/>
                  <a:pt x="1821652" y="2731596"/>
                </a:cubicBezTo>
                <a:lnTo>
                  <a:pt x="1819662" y="2741491"/>
                </a:lnTo>
                <a:lnTo>
                  <a:pt x="0" y="27414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733C37-77C4-4975-8A16-B8B95F2A80EA}"/>
              </a:ext>
            </a:extLst>
          </p:cNvPr>
          <p:cNvGrpSpPr/>
          <p:nvPr userDrawn="1"/>
        </p:nvGrpSpPr>
        <p:grpSpPr>
          <a:xfrm>
            <a:off x="359708" y="430463"/>
            <a:ext cx="425974" cy="418958"/>
            <a:chOff x="6078537" y="908720"/>
            <a:chExt cx="1272355" cy="1251397"/>
          </a:xfrm>
          <a:solidFill>
            <a:schemeClr val="bg1"/>
          </a:solidFill>
        </p:grpSpPr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F98A06C-4E5D-4066-8257-C303FF03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9BE5B4-729B-4258-A0C6-94469CC57706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>
            <a:noAutofit/>
          </a:bodyPr>
          <a:lstStyle>
            <a:lvl1pPr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58A6222-F59B-4E0D-B1BB-3683C6826A1E}"/>
              </a:ext>
            </a:extLst>
          </p:cNvPr>
          <p:cNvSpPr/>
          <p:nvPr userDrawn="1"/>
        </p:nvSpPr>
        <p:spPr>
          <a:xfrm>
            <a:off x="-1" y="5610579"/>
            <a:ext cx="1022465" cy="1247421"/>
          </a:xfrm>
          <a:custGeom>
            <a:avLst/>
            <a:gdLst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  <a:gd name="connsiteX4" fmla="*/ 0 w 1022465"/>
              <a:gd name="connsiteY4" fmla="*/ 0 h 737567"/>
              <a:gd name="connsiteX0" fmla="*/ 10820 w 1033285"/>
              <a:gd name="connsiteY0" fmla="*/ 0 h 737567"/>
              <a:gd name="connsiteX1" fmla="*/ 1033285 w 1033285"/>
              <a:gd name="connsiteY1" fmla="*/ 0 h 737567"/>
              <a:gd name="connsiteX2" fmla="*/ 1033285 w 1033285"/>
              <a:gd name="connsiteY2" fmla="*/ 737567 h 737567"/>
              <a:gd name="connsiteX3" fmla="*/ 10820 w 1033285"/>
              <a:gd name="connsiteY3" fmla="*/ 737567 h 737567"/>
              <a:gd name="connsiteX4" fmla="*/ 0 w 1033285"/>
              <a:gd name="connsiteY4" fmla="*/ 345655 h 737567"/>
              <a:gd name="connsiteX5" fmla="*/ 10820 w 1033285"/>
              <a:gd name="connsiteY5" fmla="*/ 0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5" fmla="*/ 91440 w 1033285"/>
              <a:gd name="connsiteY5" fmla="*/ 437095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737567">
                <a:moveTo>
                  <a:pt x="0" y="0"/>
                </a:moveTo>
                <a:lnTo>
                  <a:pt x="1022465" y="0"/>
                </a:lnTo>
                <a:lnTo>
                  <a:pt x="1022465" y="737567"/>
                </a:lnTo>
                <a:lnTo>
                  <a:pt x="0" y="737567"/>
                </a:lnTo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DCC2190-2523-4D93-BEA1-7F4291A08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7868" y="6400798"/>
            <a:ext cx="3859795" cy="365125"/>
          </a:xfrm>
        </p:spPr>
        <p:txBody>
          <a:bodyPr/>
          <a:lstStyle>
            <a:lvl1pPr algn="l">
              <a:defRPr sz="1400" b="1">
                <a:solidFill>
                  <a:schemeClr val="accent4"/>
                </a:solidFill>
                <a:latin typeface="+mn-lt"/>
                <a:ea typeface="Segoe UI Black" panose="020B0A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8863E583-229D-4184-95B0-BA45F3BF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48" y="5610579"/>
            <a:ext cx="904716" cy="731850"/>
          </a:xfrm>
        </p:spPr>
        <p:txBody>
          <a:bodyPr/>
          <a:lstStyle>
            <a:lvl1pPr algn="l">
              <a:defRPr sz="4000" b="1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76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0B01564-7A7A-4A48-8493-0E0049385470}"/>
              </a:ext>
            </a:extLst>
          </p:cNvPr>
          <p:cNvSpPr/>
          <p:nvPr userDrawn="1"/>
        </p:nvSpPr>
        <p:spPr>
          <a:xfrm rot="5400000">
            <a:off x="447125" y="-447125"/>
            <a:ext cx="1847237" cy="2741491"/>
          </a:xfrm>
          <a:custGeom>
            <a:avLst/>
            <a:gdLst>
              <a:gd name="connsiteX0" fmla="*/ 0 w 1847237"/>
              <a:gd name="connsiteY0" fmla="*/ 2741491 h 2741491"/>
              <a:gd name="connsiteX1" fmla="*/ 1 w 1847237"/>
              <a:gd name="connsiteY1" fmla="*/ 1255 h 2741491"/>
              <a:gd name="connsiteX2" fmla="*/ 28154 w 1847237"/>
              <a:gd name="connsiteY2" fmla="*/ 0 h 2741491"/>
              <a:gd name="connsiteX3" fmla="*/ 666044 w 1847237"/>
              <a:gd name="connsiteY3" fmla="*/ 912689 h 2741491"/>
              <a:gd name="connsiteX4" fmla="*/ 1636888 w 1847237"/>
              <a:gd name="connsiteY4" fmla="*/ 1352956 h 2741491"/>
              <a:gd name="connsiteX5" fmla="*/ 1821652 w 1847237"/>
              <a:gd name="connsiteY5" fmla="*/ 2731596 h 2741491"/>
              <a:gd name="connsiteX6" fmla="*/ 1819662 w 1847237"/>
              <a:gd name="connsiteY6" fmla="*/ 2741491 h 2741491"/>
              <a:gd name="connsiteX7" fmla="*/ 0 w 1847237"/>
              <a:gd name="connsiteY7" fmla="*/ 2741491 h 274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7237" h="2741491">
                <a:moveTo>
                  <a:pt x="0" y="2741491"/>
                </a:moveTo>
                <a:lnTo>
                  <a:pt x="1" y="1255"/>
                </a:lnTo>
                <a:lnTo>
                  <a:pt x="28154" y="0"/>
                </a:lnTo>
                <a:cubicBezTo>
                  <a:pt x="518124" y="34452"/>
                  <a:pt x="354992" y="850922"/>
                  <a:pt x="666044" y="912689"/>
                </a:cubicBezTo>
                <a:cubicBezTo>
                  <a:pt x="897354" y="1017146"/>
                  <a:pt x="1400457" y="999536"/>
                  <a:pt x="1636888" y="1352956"/>
                </a:cubicBezTo>
                <a:cubicBezTo>
                  <a:pt x="1814211" y="1618021"/>
                  <a:pt x="1891616" y="2299566"/>
                  <a:pt x="1821652" y="2731596"/>
                </a:cubicBezTo>
                <a:lnTo>
                  <a:pt x="1819662" y="2741491"/>
                </a:lnTo>
                <a:lnTo>
                  <a:pt x="0" y="27414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733C37-77C4-4975-8A16-B8B95F2A80EA}"/>
              </a:ext>
            </a:extLst>
          </p:cNvPr>
          <p:cNvGrpSpPr/>
          <p:nvPr userDrawn="1"/>
        </p:nvGrpSpPr>
        <p:grpSpPr>
          <a:xfrm>
            <a:off x="359708" y="430463"/>
            <a:ext cx="425974" cy="418958"/>
            <a:chOff x="6078537" y="908720"/>
            <a:chExt cx="1272355" cy="1251397"/>
          </a:xfrm>
          <a:solidFill>
            <a:schemeClr val="bg1"/>
          </a:solidFill>
        </p:grpSpPr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F98A06C-4E5D-4066-8257-C303FF03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9BE5B4-729B-4258-A0C6-94469CC57706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>
            <a:noAutofit/>
          </a:bodyPr>
          <a:lstStyle>
            <a:lvl1pPr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58A6222-F59B-4E0D-B1BB-3683C6826A1E}"/>
              </a:ext>
            </a:extLst>
          </p:cNvPr>
          <p:cNvSpPr/>
          <p:nvPr userDrawn="1"/>
        </p:nvSpPr>
        <p:spPr>
          <a:xfrm>
            <a:off x="-1" y="5610579"/>
            <a:ext cx="1022465" cy="1247421"/>
          </a:xfrm>
          <a:custGeom>
            <a:avLst/>
            <a:gdLst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  <a:gd name="connsiteX4" fmla="*/ 0 w 1022465"/>
              <a:gd name="connsiteY4" fmla="*/ 0 h 737567"/>
              <a:gd name="connsiteX0" fmla="*/ 10820 w 1033285"/>
              <a:gd name="connsiteY0" fmla="*/ 0 h 737567"/>
              <a:gd name="connsiteX1" fmla="*/ 1033285 w 1033285"/>
              <a:gd name="connsiteY1" fmla="*/ 0 h 737567"/>
              <a:gd name="connsiteX2" fmla="*/ 1033285 w 1033285"/>
              <a:gd name="connsiteY2" fmla="*/ 737567 h 737567"/>
              <a:gd name="connsiteX3" fmla="*/ 10820 w 1033285"/>
              <a:gd name="connsiteY3" fmla="*/ 737567 h 737567"/>
              <a:gd name="connsiteX4" fmla="*/ 0 w 1033285"/>
              <a:gd name="connsiteY4" fmla="*/ 345655 h 737567"/>
              <a:gd name="connsiteX5" fmla="*/ 10820 w 1033285"/>
              <a:gd name="connsiteY5" fmla="*/ 0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5" fmla="*/ 91440 w 1033285"/>
              <a:gd name="connsiteY5" fmla="*/ 437095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737567">
                <a:moveTo>
                  <a:pt x="0" y="0"/>
                </a:moveTo>
                <a:lnTo>
                  <a:pt x="1022465" y="0"/>
                </a:lnTo>
                <a:lnTo>
                  <a:pt x="1022465" y="737567"/>
                </a:lnTo>
                <a:lnTo>
                  <a:pt x="0" y="737567"/>
                </a:lnTo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DCC2190-2523-4D93-BEA1-7F4291A08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7868" y="6400798"/>
            <a:ext cx="3859795" cy="365125"/>
          </a:xfrm>
        </p:spPr>
        <p:txBody>
          <a:bodyPr/>
          <a:lstStyle>
            <a:lvl1pPr algn="l">
              <a:defRPr sz="1400" b="1">
                <a:solidFill>
                  <a:schemeClr val="accent4"/>
                </a:solidFill>
                <a:latin typeface="+mn-lt"/>
                <a:ea typeface="Segoe UI Black" panose="020B0A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8863E583-229D-4184-95B0-BA45F3BF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48" y="5610579"/>
            <a:ext cx="904716" cy="731850"/>
          </a:xfrm>
        </p:spPr>
        <p:txBody>
          <a:bodyPr/>
          <a:lstStyle>
            <a:lvl1pPr algn="l">
              <a:defRPr sz="4000" b="1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8A766F-913B-4572-9CB6-51EEF05C68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61031" y="0"/>
            <a:ext cx="3553661" cy="6857999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2773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0B01564-7A7A-4A48-8493-0E0049385470}"/>
              </a:ext>
            </a:extLst>
          </p:cNvPr>
          <p:cNvSpPr/>
          <p:nvPr userDrawn="1"/>
        </p:nvSpPr>
        <p:spPr>
          <a:xfrm rot="5400000">
            <a:off x="447125" y="-447125"/>
            <a:ext cx="1847237" cy="2741491"/>
          </a:xfrm>
          <a:custGeom>
            <a:avLst/>
            <a:gdLst>
              <a:gd name="connsiteX0" fmla="*/ 0 w 1847237"/>
              <a:gd name="connsiteY0" fmla="*/ 2741491 h 2741491"/>
              <a:gd name="connsiteX1" fmla="*/ 1 w 1847237"/>
              <a:gd name="connsiteY1" fmla="*/ 1255 h 2741491"/>
              <a:gd name="connsiteX2" fmla="*/ 28154 w 1847237"/>
              <a:gd name="connsiteY2" fmla="*/ 0 h 2741491"/>
              <a:gd name="connsiteX3" fmla="*/ 666044 w 1847237"/>
              <a:gd name="connsiteY3" fmla="*/ 912689 h 2741491"/>
              <a:gd name="connsiteX4" fmla="*/ 1636888 w 1847237"/>
              <a:gd name="connsiteY4" fmla="*/ 1352956 h 2741491"/>
              <a:gd name="connsiteX5" fmla="*/ 1821652 w 1847237"/>
              <a:gd name="connsiteY5" fmla="*/ 2731596 h 2741491"/>
              <a:gd name="connsiteX6" fmla="*/ 1819662 w 1847237"/>
              <a:gd name="connsiteY6" fmla="*/ 2741491 h 2741491"/>
              <a:gd name="connsiteX7" fmla="*/ 0 w 1847237"/>
              <a:gd name="connsiteY7" fmla="*/ 2741491 h 274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7237" h="2741491">
                <a:moveTo>
                  <a:pt x="0" y="2741491"/>
                </a:moveTo>
                <a:lnTo>
                  <a:pt x="1" y="1255"/>
                </a:lnTo>
                <a:lnTo>
                  <a:pt x="28154" y="0"/>
                </a:lnTo>
                <a:cubicBezTo>
                  <a:pt x="518124" y="34452"/>
                  <a:pt x="354992" y="850922"/>
                  <a:pt x="666044" y="912689"/>
                </a:cubicBezTo>
                <a:cubicBezTo>
                  <a:pt x="897354" y="1017146"/>
                  <a:pt x="1400457" y="999536"/>
                  <a:pt x="1636888" y="1352956"/>
                </a:cubicBezTo>
                <a:cubicBezTo>
                  <a:pt x="1814211" y="1618021"/>
                  <a:pt x="1891616" y="2299566"/>
                  <a:pt x="1821652" y="2731596"/>
                </a:cubicBezTo>
                <a:lnTo>
                  <a:pt x="1819662" y="2741491"/>
                </a:lnTo>
                <a:lnTo>
                  <a:pt x="0" y="27414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733C37-77C4-4975-8A16-B8B95F2A80EA}"/>
              </a:ext>
            </a:extLst>
          </p:cNvPr>
          <p:cNvGrpSpPr/>
          <p:nvPr userDrawn="1"/>
        </p:nvGrpSpPr>
        <p:grpSpPr>
          <a:xfrm>
            <a:off x="359708" y="430463"/>
            <a:ext cx="425974" cy="418958"/>
            <a:chOff x="6078537" y="908720"/>
            <a:chExt cx="1272355" cy="1251397"/>
          </a:xfrm>
          <a:solidFill>
            <a:schemeClr val="bg1"/>
          </a:solidFill>
        </p:grpSpPr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F98A06C-4E5D-4066-8257-C303FF03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9BE5B4-729B-4258-A0C6-94469CC57706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>
            <a:noAutofit/>
          </a:bodyPr>
          <a:lstStyle>
            <a:lvl1pPr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58A6222-F59B-4E0D-B1BB-3683C6826A1E}"/>
              </a:ext>
            </a:extLst>
          </p:cNvPr>
          <p:cNvSpPr/>
          <p:nvPr userDrawn="1"/>
        </p:nvSpPr>
        <p:spPr>
          <a:xfrm>
            <a:off x="-1" y="5610579"/>
            <a:ext cx="1022465" cy="1247421"/>
          </a:xfrm>
          <a:custGeom>
            <a:avLst/>
            <a:gdLst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  <a:gd name="connsiteX4" fmla="*/ 0 w 1022465"/>
              <a:gd name="connsiteY4" fmla="*/ 0 h 737567"/>
              <a:gd name="connsiteX0" fmla="*/ 10820 w 1033285"/>
              <a:gd name="connsiteY0" fmla="*/ 0 h 737567"/>
              <a:gd name="connsiteX1" fmla="*/ 1033285 w 1033285"/>
              <a:gd name="connsiteY1" fmla="*/ 0 h 737567"/>
              <a:gd name="connsiteX2" fmla="*/ 1033285 w 1033285"/>
              <a:gd name="connsiteY2" fmla="*/ 737567 h 737567"/>
              <a:gd name="connsiteX3" fmla="*/ 10820 w 1033285"/>
              <a:gd name="connsiteY3" fmla="*/ 737567 h 737567"/>
              <a:gd name="connsiteX4" fmla="*/ 0 w 1033285"/>
              <a:gd name="connsiteY4" fmla="*/ 345655 h 737567"/>
              <a:gd name="connsiteX5" fmla="*/ 10820 w 1033285"/>
              <a:gd name="connsiteY5" fmla="*/ 0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5" fmla="*/ 91440 w 1033285"/>
              <a:gd name="connsiteY5" fmla="*/ 437095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737567">
                <a:moveTo>
                  <a:pt x="0" y="0"/>
                </a:moveTo>
                <a:lnTo>
                  <a:pt x="1022465" y="0"/>
                </a:lnTo>
                <a:lnTo>
                  <a:pt x="1022465" y="737567"/>
                </a:lnTo>
                <a:lnTo>
                  <a:pt x="0" y="737567"/>
                </a:lnTo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DCC2190-2523-4D93-BEA1-7F4291A08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7868" y="6400798"/>
            <a:ext cx="3859795" cy="365125"/>
          </a:xfrm>
        </p:spPr>
        <p:txBody>
          <a:bodyPr/>
          <a:lstStyle>
            <a:lvl1pPr algn="l">
              <a:defRPr sz="1400" b="1">
                <a:solidFill>
                  <a:schemeClr val="accent4"/>
                </a:solidFill>
                <a:latin typeface="+mn-lt"/>
                <a:ea typeface="Segoe UI Black" panose="020B0A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8863E583-229D-4184-95B0-BA45F3BF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48" y="5610579"/>
            <a:ext cx="904716" cy="731850"/>
          </a:xfrm>
        </p:spPr>
        <p:txBody>
          <a:bodyPr/>
          <a:lstStyle>
            <a:lvl1pPr algn="l">
              <a:defRPr sz="4000" b="1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5D7EC87-F658-4487-9D6D-0430530BF6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55255" y="4878464"/>
            <a:ext cx="2016224" cy="2016224"/>
          </a:xfrm>
          <a:custGeom>
            <a:avLst/>
            <a:gdLst>
              <a:gd name="connsiteX0" fmla="*/ 0 w 2016224"/>
              <a:gd name="connsiteY0" fmla="*/ 0 h 2016224"/>
              <a:gd name="connsiteX1" fmla="*/ 2016224 w 2016224"/>
              <a:gd name="connsiteY1" fmla="*/ 0 h 2016224"/>
              <a:gd name="connsiteX2" fmla="*/ 2016224 w 2016224"/>
              <a:gd name="connsiteY2" fmla="*/ 2016224 h 2016224"/>
              <a:gd name="connsiteX3" fmla="*/ 0 w 2016224"/>
              <a:gd name="connsiteY3" fmla="*/ 2016224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224" h="2016224">
                <a:moveTo>
                  <a:pt x="0" y="0"/>
                </a:moveTo>
                <a:lnTo>
                  <a:pt x="2016224" y="0"/>
                </a:lnTo>
                <a:lnTo>
                  <a:pt x="2016224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effectLst>
            <a:outerShdw blurRad="571500" dist="444500" dir="9600000" algn="tr" rotWithShape="0">
              <a:prstClr val="black">
                <a:alpha val="1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A65DB91-05D5-4FBE-8071-9C30920DDF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74100" y="1435353"/>
            <a:ext cx="2016224" cy="2016224"/>
          </a:xfrm>
          <a:custGeom>
            <a:avLst/>
            <a:gdLst>
              <a:gd name="connsiteX0" fmla="*/ 0 w 2016224"/>
              <a:gd name="connsiteY0" fmla="*/ 0 h 2016224"/>
              <a:gd name="connsiteX1" fmla="*/ 2016224 w 2016224"/>
              <a:gd name="connsiteY1" fmla="*/ 0 h 2016224"/>
              <a:gd name="connsiteX2" fmla="*/ 2016224 w 2016224"/>
              <a:gd name="connsiteY2" fmla="*/ 2016224 h 2016224"/>
              <a:gd name="connsiteX3" fmla="*/ 0 w 2016224"/>
              <a:gd name="connsiteY3" fmla="*/ 2016224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224" h="2016224">
                <a:moveTo>
                  <a:pt x="0" y="0"/>
                </a:moveTo>
                <a:lnTo>
                  <a:pt x="2016224" y="0"/>
                </a:lnTo>
                <a:lnTo>
                  <a:pt x="2016224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effectLst>
            <a:outerShdw blurRad="571500" dist="444500" dir="9600000" algn="tr" rotWithShape="0">
              <a:prstClr val="black">
                <a:alpha val="1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2092186-D053-4256-BEB7-0663A9825FF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72233" y="3444775"/>
            <a:ext cx="2016224" cy="2016224"/>
          </a:xfrm>
          <a:custGeom>
            <a:avLst/>
            <a:gdLst>
              <a:gd name="connsiteX0" fmla="*/ 0 w 2016224"/>
              <a:gd name="connsiteY0" fmla="*/ 0 h 2016224"/>
              <a:gd name="connsiteX1" fmla="*/ 2016224 w 2016224"/>
              <a:gd name="connsiteY1" fmla="*/ 0 h 2016224"/>
              <a:gd name="connsiteX2" fmla="*/ 2016224 w 2016224"/>
              <a:gd name="connsiteY2" fmla="*/ 2016224 h 2016224"/>
              <a:gd name="connsiteX3" fmla="*/ 0 w 2016224"/>
              <a:gd name="connsiteY3" fmla="*/ 2016224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224" h="2016224">
                <a:moveTo>
                  <a:pt x="0" y="0"/>
                </a:moveTo>
                <a:lnTo>
                  <a:pt x="2016224" y="0"/>
                </a:lnTo>
                <a:lnTo>
                  <a:pt x="2016224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effectLst>
            <a:outerShdw blurRad="571500" dist="444500" dir="9600000" algn="tr" rotWithShape="0">
              <a:prstClr val="black">
                <a:alpha val="1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457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0B01564-7A7A-4A48-8493-0E0049385470}"/>
              </a:ext>
            </a:extLst>
          </p:cNvPr>
          <p:cNvSpPr/>
          <p:nvPr userDrawn="1"/>
        </p:nvSpPr>
        <p:spPr>
          <a:xfrm rot="5400000">
            <a:off x="447125" y="-447125"/>
            <a:ext cx="1847237" cy="2741491"/>
          </a:xfrm>
          <a:custGeom>
            <a:avLst/>
            <a:gdLst>
              <a:gd name="connsiteX0" fmla="*/ 0 w 1847237"/>
              <a:gd name="connsiteY0" fmla="*/ 2741491 h 2741491"/>
              <a:gd name="connsiteX1" fmla="*/ 1 w 1847237"/>
              <a:gd name="connsiteY1" fmla="*/ 1255 h 2741491"/>
              <a:gd name="connsiteX2" fmla="*/ 28154 w 1847237"/>
              <a:gd name="connsiteY2" fmla="*/ 0 h 2741491"/>
              <a:gd name="connsiteX3" fmla="*/ 666044 w 1847237"/>
              <a:gd name="connsiteY3" fmla="*/ 912689 h 2741491"/>
              <a:gd name="connsiteX4" fmla="*/ 1636888 w 1847237"/>
              <a:gd name="connsiteY4" fmla="*/ 1352956 h 2741491"/>
              <a:gd name="connsiteX5" fmla="*/ 1821652 w 1847237"/>
              <a:gd name="connsiteY5" fmla="*/ 2731596 h 2741491"/>
              <a:gd name="connsiteX6" fmla="*/ 1819662 w 1847237"/>
              <a:gd name="connsiteY6" fmla="*/ 2741491 h 2741491"/>
              <a:gd name="connsiteX7" fmla="*/ 0 w 1847237"/>
              <a:gd name="connsiteY7" fmla="*/ 2741491 h 274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7237" h="2741491">
                <a:moveTo>
                  <a:pt x="0" y="2741491"/>
                </a:moveTo>
                <a:lnTo>
                  <a:pt x="1" y="1255"/>
                </a:lnTo>
                <a:lnTo>
                  <a:pt x="28154" y="0"/>
                </a:lnTo>
                <a:cubicBezTo>
                  <a:pt x="518124" y="34452"/>
                  <a:pt x="354992" y="850922"/>
                  <a:pt x="666044" y="912689"/>
                </a:cubicBezTo>
                <a:cubicBezTo>
                  <a:pt x="897354" y="1017146"/>
                  <a:pt x="1400457" y="999536"/>
                  <a:pt x="1636888" y="1352956"/>
                </a:cubicBezTo>
                <a:cubicBezTo>
                  <a:pt x="1814211" y="1618021"/>
                  <a:pt x="1891616" y="2299566"/>
                  <a:pt x="1821652" y="2731596"/>
                </a:cubicBezTo>
                <a:lnTo>
                  <a:pt x="1819662" y="2741491"/>
                </a:lnTo>
                <a:lnTo>
                  <a:pt x="0" y="27414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733C37-77C4-4975-8A16-B8B95F2A80EA}"/>
              </a:ext>
            </a:extLst>
          </p:cNvPr>
          <p:cNvGrpSpPr/>
          <p:nvPr userDrawn="1"/>
        </p:nvGrpSpPr>
        <p:grpSpPr>
          <a:xfrm>
            <a:off x="359708" y="430463"/>
            <a:ext cx="425974" cy="418958"/>
            <a:chOff x="6078537" y="908720"/>
            <a:chExt cx="1272355" cy="1251397"/>
          </a:xfrm>
          <a:solidFill>
            <a:schemeClr val="bg1"/>
          </a:solidFill>
        </p:grpSpPr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F98A06C-4E5D-4066-8257-C303FF03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9BE5B4-729B-4258-A0C6-94469CC57706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>
            <a:noAutofit/>
          </a:bodyPr>
          <a:lstStyle>
            <a:lvl1pPr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58A6222-F59B-4E0D-B1BB-3683C6826A1E}"/>
              </a:ext>
            </a:extLst>
          </p:cNvPr>
          <p:cNvSpPr/>
          <p:nvPr userDrawn="1"/>
        </p:nvSpPr>
        <p:spPr>
          <a:xfrm>
            <a:off x="-1" y="5610579"/>
            <a:ext cx="1022465" cy="1247421"/>
          </a:xfrm>
          <a:custGeom>
            <a:avLst/>
            <a:gdLst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  <a:gd name="connsiteX4" fmla="*/ 0 w 1022465"/>
              <a:gd name="connsiteY4" fmla="*/ 0 h 737567"/>
              <a:gd name="connsiteX0" fmla="*/ 10820 w 1033285"/>
              <a:gd name="connsiteY0" fmla="*/ 0 h 737567"/>
              <a:gd name="connsiteX1" fmla="*/ 1033285 w 1033285"/>
              <a:gd name="connsiteY1" fmla="*/ 0 h 737567"/>
              <a:gd name="connsiteX2" fmla="*/ 1033285 w 1033285"/>
              <a:gd name="connsiteY2" fmla="*/ 737567 h 737567"/>
              <a:gd name="connsiteX3" fmla="*/ 10820 w 1033285"/>
              <a:gd name="connsiteY3" fmla="*/ 737567 h 737567"/>
              <a:gd name="connsiteX4" fmla="*/ 0 w 1033285"/>
              <a:gd name="connsiteY4" fmla="*/ 345655 h 737567"/>
              <a:gd name="connsiteX5" fmla="*/ 10820 w 1033285"/>
              <a:gd name="connsiteY5" fmla="*/ 0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5" fmla="*/ 91440 w 1033285"/>
              <a:gd name="connsiteY5" fmla="*/ 437095 h 737567"/>
              <a:gd name="connsiteX0" fmla="*/ 0 w 1033285"/>
              <a:gd name="connsiteY0" fmla="*/ 345655 h 737567"/>
              <a:gd name="connsiteX1" fmla="*/ 10820 w 1033285"/>
              <a:gd name="connsiteY1" fmla="*/ 0 h 737567"/>
              <a:gd name="connsiteX2" fmla="*/ 1033285 w 1033285"/>
              <a:gd name="connsiteY2" fmla="*/ 0 h 737567"/>
              <a:gd name="connsiteX3" fmla="*/ 1033285 w 1033285"/>
              <a:gd name="connsiteY3" fmla="*/ 737567 h 737567"/>
              <a:gd name="connsiteX4" fmla="*/ 10820 w 1033285"/>
              <a:gd name="connsiteY4" fmla="*/ 737567 h 737567"/>
              <a:gd name="connsiteX0" fmla="*/ 0 w 1022465"/>
              <a:gd name="connsiteY0" fmla="*/ 0 h 737567"/>
              <a:gd name="connsiteX1" fmla="*/ 1022465 w 1022465"/>
              <a:gd name="connsiteY1" fmla="*/ 0 h 737567"/>
              <a:gd name="connsiteX2" fmla="*/ 1022465 w 1022465"/>
              <a:gd name="connsiteY2" fmla="*/ 737567 h 737567"/>
              <a:gd name="connsiteX3" fmla="*/ 0 w 1022465"/>
              <a:gd name="connsiteY3" fmla="*/ 737567 h 73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737567">
                <a:moveTo>
                  <a:pt x="0" y="0"/>
                </a:moveTo>
                <a:lnTo>
                  <a:pt x="1022465" y="0"/>
                </a:lnTo>
                <a:lnTo>
                  <a:pt x="1022465" y="737567"/>
                </a:lnTo>
                <a:lnTo>
                  <a:pt x="0" y="737567"/>
                </a:lnTo>
              </a:path>
            </a:pathLst>
          </a:cu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DCC2190-2523-4D93-BEA1-7F4291A08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7868" y="6400798"/>
            <a:ext cx="3859795" cy="365125"/>
          </a:xfrm>
        </p:spPr>
        <p:txBody>
          <a:bodyPr/>
          <a:lstStyle>
            <a:lvl1pPr algn="l">
              <a:defRPr sz="1400" b="1">
                <a:solidFill>
                  <a:schemeClr val="accent4"/>
                </a:solidFill>
                <a:latin typeface="+mn-lt"/>
                <a:ea typeface="Segoe UI Black" panose="020B0A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8863E583-229D-4184-95B0-BA45F3BF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48" y="5610579"/>
            <a:ext cx="904716" cy="731850"/>
          </a:xfrm>
        </p:spPr>
        <p:txBody>
          <a:bodyPr/>
          <a:lstStyle>
            <a:lvl1pPr algn="l">
              <a:defRPr sz="4000" b="1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E9FD3626-DE6B-436E-ADCF-A4E2C8686D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97867" y="4842891"/>
            <a:ext cx="3304859" cy="1296144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18986" indent="0">
              <a:buFontTx/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828480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437973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717EAB17-CE11-4928-8185-83A07CA326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51130" y="4842891"/>
            <a:ext cx="3304859" cy="1296144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18986" indent="0">
              <a:buFontTx/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828480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437973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A17D33A2-D66E-42AC-8909-3DFC0E46B9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04394" y="4842891"/>
            <a:ext cx="3304859" cy="1296144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18986" indent="0">
              <a:buFontTx/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828480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437973" indent="0">
              <a:buFontTx/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4FADBD3-86AE-49DD-8F97-ADAC162C47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97867" y="1304426"/>
            <a:ext cx="10990368" cy="3276702"/>
          </a:xfrm>
          <a:custGeom>
            <a:avLst/>
            <a:gdLst>
              <a:gd name="connsiteX0" fmla="*/ 0 w 12187645"/>
              <a:gd name="connsiteY0" fmla="*/ 0 h 3276702"/>
              <a:gd name="connsiteX1" fmla="*/ 12187645 w 12187645"/>
              <a:gd name="connsiteY1" fmla="*/ 0 h 3276702"/>
              <a:gd name="connsiteX2" fmla="*/ 12187645 w 12187645"/>
              <a:gd name="connsiteY2" fmla="*/ 3276702 h 3276702"/>
              <a:gd name="connsiteX3" fmla="*/ 0 w 12187645"/>
              <a:gd name="connsiteY3" fmla="*/ 3276702 h 327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645" h="3276702">
                <a:moveTo>
                  <a:pt x="0" y="0"/>
                </a:moveTo>
                <a:lnTo>
                  <a:pt x="12187645" y="0"/>
                </a:lnTo>
                <a:lnTo>
                  <a:pt x="12187645" y="3276702"/>
                </a:lnTo>
                <a:lnTo>
                  <a:pt x="0" y="3276702"/>
                </a:lnTo>
                <a:close/>
              </a:path>
            </a:pathLst>
          </a:custGeom>
          <a:solidFill>
            <a:schemeClr val="bg1"/>
          </a:solidFill>
          <a:effectLst>
            <a:outerShdw blurRad="571500" dist="444500" dir="9600000" algn="tr" rotWithShape="0">
              <a:prstClr val="black">
                <a:alpha val="1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292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34211B-B798-413D-A7DC-C61EDACAA0C9}"/>
              </a:ext>
            </a:extLst>
          </p:cNvPr>
          <p:cNvSpPr/>
          <p:nvPr userDrawn="1"/>
        </p:nvSpPr>
        <p:spPr>
          <a:xfrm>
            <a:off x="1468437" y="-1"/>
            <a:ext cx="10720388" cy="4037142"/>
          </a:xfrm>
          <a:custGeom>
            <a:avLst/>
            <a:gdLst>
              <a:gd name="connsiteX0" fmla="*/ 0 w 10720388"/>
              <a:gd name="connsiteY0" fmla="*/ 0 h 4037142"/>
              <a:gd name="connsiteX1" fmla="*/ 10720388 w 10720388"/>
              <a:gd name="connsiteY1" fmla="*/ 0 h 4037142"/>
              <a:gd name="connsiteX2" fmla="*/ 10720388 w 10720388"/>
              <a:gd name="connsiteY2" fmla="*/ 3001105 h 4037142"/>
              <a:gd name="connsiteX3" fmla="*/ 10670915 w 10720388"/>
              <a:gd name="connsiteY3" fmla="*/ 3046808 h 4037142"/>
              <a:gd name="connsiteX4" fmla="*/ 6275442 w 10720388"/>
              <a:gd name="connsiteY4" fmla="*/ 3679020 h 4037142"/>
              <a:gd name="connsiteX5" fmla="*/ 0 w 10720388"/>
              <a:gd name="connsiteY5" fmla="*/ 0 h 403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20388" h="4037142">
                <a:moveTo>
                  <a:pt x="0" y="0"/>
                </a:moveTo>
                <a:lnTo>
                  <a:pt x="10720388" y="0"/>
                </a:lnTo>
                <a:cubicBezTo>
                  <a:pt x="10720388" y="0"/>
                  <a:pt x="10720388" y="0"/>
                  <a:pt x="10720388" y="3001105"/>
                </a:cubicBezTo>
                <a:cubicBezTo>
                  <a:pt x="10705165" y="3016339"/>
                  <a:pt x="10689943" y="3031574"/>
                  <a:pt x="10670915" y="3046808"/>
                </a:cubicBezTo>
                <a:cubicBezTo>
                  <a:pt x="10381689" y="3321021"/>
                  <a:pt x="8775724" y="4669233"/>
                  <a:pt x="6275442" y="3679020"/>
                </a:cubicBezTo>
                <a:cubicBezTo>
                  <a:pt x="4110053" y="2822105"/>
                  <a:pt x="2123528" y="803596"/>
                  <a:pt x="0" y="0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143F3ECF-C578-418D-AA0E-3330EFDDE2C4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12157075" cy="4602163"/>
          </a:xfrm>
          <a:custGeom>
            <a:avLst/>
            <a:gdLst>
              <a:gd name="T0" fmla="*/ 716 w 3241"/>
              <a:gd name="T1" fmla="*/ 576 h 1226"/>
              <a:gd name="T2" fmla="*/ 1936 w 3241"/>
              <a:gd name="T3" fmla="*/ 1060 h 1226"/>
              <a:gd name="T4" fmla="*/ 3241 w 3241"/>
              <a:gd name="T5" fmla="*/ 800 h 1226"/>
              <a:gd name="T6" fmla="*/ 2086 w 3241"/>
              <a:gd name="T7" fmla="*/ 966 h 1226"/>
              <a:gd name="T8" fmla="*/ 437 w 3241"/>
              <a:gd name="T9" fmla="*/ 0 h 1226"/>
              <a:gd name="T10" fmla="*/ 0 w 3241"/>
              <a:gd name="T11" fmla="*/ 0 h 1226"/>
              <a:gd name="T12" fmla="*/ 0 w 3241"/>
              <a:gd name="T13" fmla="*/ 623 h 1226"/>
              <a:gd name="T14" fmla="*/ 716 w 3241"/>
              <a:gd name="T15" fmla="*/ 57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41" h="1226">
                <a:moveTo>
                  <a:pt x="716" y="576"/>
                </a:moveTo>
                <a:cubicBezTo>
                  <a:pt x="1176" y="666"/>
                  <a:pt x="1576" y="918"/>
                  <a:pt x="1936" y="1060"/>
                </a:cubicBezTo>
                <a:cubicBezTo>
                  <a:pt x="2292" y="1201"/>
                  <a:pt x="2839" y="1192"/>
                  <a:pt x="3241" y="800"/>
                </a:cubicBezTo>
                <a:cubicBezTo>
                  <a:pt x="3165" y="872"/>
                  <a:pt x="2743" y="1226"/>
                  <a:pt x="2086" y="966"/>
                </a:cubicBezTo>
                <a:cubicBezTo>
                  <a:pt x="1517" y="741"/>
                  <a:pt x="995" y="211"/>
                  <a:pt x="4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23"/>
                  <a:pt x="0" y="623"/>
                  <a:pt x="0" y="623"/>
                </a:cubicBezTo>
                <a:cubicBezTo>
                  <a:pt x="41" y="603"/>
                  <a:pt x="296" y="494"/>
                  <a:pt x="716" y="576"/>
                </a:cubicBezTo>
                <a:close/>
              </a:path>
            </a:pathLst>
          </a:custGeom>
          <a:gradFill>
            <a:gsLst>
              <a:gs pos="22000">
                <a:schemeClr val="accent3"/>
              </a:gs>
              <a:gs pos="69000">
                <a:schemeClr val="accent4"/>
              </a:gs>
            </a:gsLst>
            <a:lin ang="0" scaled="1"/>
          </a:gradFill>
          <a:ln>
            <a:noFill/>
          </a:ln>
          <a:effectLst>
            <a:outerShdw blurRad="825500" dist="457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201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62" r:id="rId3"/>
    <p:sldLayoutId id="2147483665" r:id="rId4"/>
    <p:sldLayoutId id="2147483664" r:id="rId5"/>
    <p:sldLayoutId id="2147483666" r:id="rId6"/>
    <p:sldLayoutId id="2147483655" r:id="rId7"/>
    <p:sldLayoutId id="2147483663" r:id="rId8"/>
    <p:sldLayoutId id="2147483660" r:id="rId9"/>
  </p:sldLayoutIdLst>
  <p:txStyles>
    <p:titleStyle>
      <a:lvl1pPr algn="l" defTabSz="1218987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2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1A6F059-2462-4760-8260-A6FB1BC4FB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alphaModFix amt="3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8437" y="-1"/>
            <a:ext cx="10720388" cy="4037142"/>
          </a:xfrm>
          <a:solidFill>
            <a:schemeClr val="accent1"/>
          </a:solidFill>
        </p:spPr>
      </p:pic>
      <p:sp>
        <p:nvSpPr>
          <p:cNvPr id="32" name="Subtitle 31">
            <a:extLst>
              <a:ext uri="{FF2B5EF4-FFF2-40B4-BE49-F238E27FC236}">
                <a16:creationId xmlns:a16="http://schemas.microsoft.com/office/drawing/2014/main" id="{AF782006-E618-4A9E-ACF4-6A6CC766E1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811" y="4941168"/>
            <a:ext cx="5904657" cy="1231106"/>
          </a:xfrm>
        </p:spPr>
        <p:txBody>
          <a:bodyPr anchor="t">
            <a:normAutofit/>
          </a:bodyPr>
          <a:lstStyle/>
          <a:p>
            <a:r>
              <a:rPr lang="en-IN"/>
              <a:t>Presentation Template</a:t>
            </a:r>
            <a:endParaRPr lang="en-IN" dirty="0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7B6D73C7-1FE5-4E73-9D4F-C59DB1A1DC9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57075" cy="4602163"/>
          </a:xfrm>
          <a:custGeom>
            <a:avLst/>
            <a:gdLst>
              <a:gd name="T0" fmla="*/ 716 w 3241"/>
              <a:gd name="T1" fmla="*/ 576 h 1226"/>
              <a:gd name="T2" fmla="*/ 1936 w 3241"/>
              <a:gd name="T3" fmla="*/ 1060 h 1226"/>
              <a:gd name="T4" fmla="*/ 3241 w 3241"/>
              <a:gd name="T5" fmla="*/ 800 h 1226"/>
              <a:gd name="T6" fmla="*/ 2086 w 3241"/>
              <a:gd name="T7" fmla="*/ 966 h 1226"/>
              <a:gd name="T8" fmla="*/ 437 w 3241"/>
              <a:gd name="T9" fmla="*/ 0 h 1226"/>
              <a:gd name="T10" fmla="*/ 0 w 3241"/>
              <a:gd name="T11" fmla="*/ 0 h 1226"/>
              <a:gd name="T12" fmla="*/ 0 w 3241"/>
              <a:gd name="T13" fmla="*/ 623 h 1226"/>
              <a:gd name="T14" fmla="*/ 716 w 3241"/>
              <a:gd name="T15" fmla="*/ 57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41" h="1226">
                <a:moveTo>
                  <a:pt x="716" y="576"/>
                </a:moveTo>
                <a:cubicBezTo>
                  <a:pt x="1176" y="666"/>
                  <a:pt x="1576" y="918"/>
                  <a:pt x="1936" y="1060"/>
                </a:cubicBezTo>
                <a:cubicBezTo>
                  <a:pt x="2292" y="1201"/>
                  <a:pt x="2839" y="1192"/>
                  <a:pt x="3241" y="800"/>
                </a:cubicBezTo>
                <a:cubicBezTo>
                  <a:pt x="3165" y="872"/>
                  <a:pt x="2743" y="1226"/>
                  <a:pt x="2086" y="966"/>
                </a:cubicBezTo>
                <a:cubicBezTo>
                  <a:pt x="1517" y="741"/>
                  <a:pt x="995" y="211"/>
                  <a:pt x="4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23"/>
                  <a:pt x="0" y="623"/>
                  <a:pt x="0" y="623"/>
                </a:cubicBezTo>
                <a:cubicBezTo>
                  <a:pt x="41" y="603"/>
                  <a:pt x="296" y="494"/>
                  <a:pt x="716" y="576"/>
                </a:cubicBezTo>
                <a:close/>
              </a:path>
            </a:pathLst>
          </a:custGeom>
          <a:gradFill>
            <a:gsLst>
              <a:gs pos="22000">
                <a:schemeClr val="accent3"/>
              </a:gs>
              <a:gs pos="69000">
                <a:schemeClr val="accent4"/>
              </a:gs>
            </a:gsLst>
            <a:lin ang="0" scaled="1"/>
          </a:gradFill>
          <a:ln>
            <a:noFill/>
          </a:ln>
          <a:effectLst>
            <a:outerShdw blurRad="825500" dist="457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38F1D3-AE06-426F-A875-9F931DCBCFF6}"/>
              </a:ext>
            </a:extLst>
          </p:cNvPr>
          <p:cNvSpPr txBox="1"/>
          <p:nvPr/>
        </p:nvSpPr>
        <p:spPr>
          <a:xfrm>
            <a:off x="2137982" y="3670684"/>
            <a:ext cx="3751027" cy="123110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IN" sz="8000" b="1" i="0">
                <a:solidFill>
                  <a:schemeClr val="bg1"/>
                </a:solidFill>
                <a:effectLst/>
                <a:latin typeface="Segoe UI Black" panose="020B0A02040204020203" pitchFamily="34" charset="0"/>
                <a:ea typeface="Segoe UI Black" panose="020B0A02040204020203" pitchFamily="34" charset="0"/>
              </a:rPr>
              <a:t>SIMPLE</a:t>
            </a:r>
            <a:endParaRPr lang="en-IN" sz="8000" b="1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1507A5C-76FB-4D54-B7F5-039649D03DE0}"/>
              </a:ext>
            </a:extLst>
          </p:cNvPr>
          <p:cNvGrpSpPr/>
          <p:nvPr/>
        </p:nvGrpSpPr>
        <p:grpSpPr>
          <a:xfrm>
            <a:off x="681861" y="3454660"/>
            <a:ext cx="1272355" cy="1251397"/>
            <a:chOff x="6078537" y="908720"/>
            <a:chExt cx="1272355" cy="1251397"/>
          </a:xfrm>
        </p:grpSpPr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6829A26E-9AA7-4D24-8375-9B48F7299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519A2B4-C8DA-4E04-A9A6-8ECB54B08CC5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9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1256CEA6-4511-4264-9E73-6B271FDD8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2884" y="6381328"/>
            <a:ext cx="1683956" cy="31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DC70EA7B-BA01-41C4-B18D-2BA9D84A8A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0069" y="1628800"/>
            <a:ext cx="5748756" cy="5229200"/>
          </a:xfr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5F3D54C1-4541-4A4B-A4FB-31EE16359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868" y="274639"/>
            <a:ext cx="10381516" cy="711081"/>
          </a:xfrm>
        </p:spPr>
        <p:txBody>
          <a:bodyPr/>
          <a:lstStyle/>
          <a:p>
            <a:r>
              <a:rPr lang="en-IN">
                <a:solidFill>
                  <a:schemeClr val="accent1"/>
                </a:solidFill>
              </a:rPr>
              <a:t>About </a:t>
            </a:r>
            <a:r>
              <a:rPr lang="en-IN" b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</a:t>
            </a:r>
            <a:endParaRPr lang="en-IN" b="0" dirty="0">
              <a:solidFill>
                <a:schemeClr val="accent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69241165-0208-4909-9653-F4B924132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C69AD73-57C2-4684-A86D-4B7B3469C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78184A-0969-4026-B760-29091777A5DB}"/>
              </a:ext>
            </a:extLst>
          </p:cNvPr>
          <p:cNvSpPr txBox="1"/>
          <p:nvPr/>
        </p:nvSpPr>
        <p:spPr>
          <a:xfrm>
            <a:off x="1197868" y="2921795"/>
            <a:ext cx="3600400" cy="63402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44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1EDF47-361D-4A15-B98C-E98F223A2617}"/>
              </a:ext>
            </a:extLst>
          </p:cNvPr>
          <p:cNvSpPr txBox="1"/>
          <p:nvPr/>
        </p:nvSpPr>
        <p:spPr>
          <a:xfrm>
            <a:off x="1197868" y="3619195"/>
            <a:ext cx="3600400" cy="7573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57027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5F3D54C1-4541-4A4B-A4FB-31EE1635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accent1"/>
                </a:solidFill>
              </a:rPr>
              <a:t>Our </a:t>
            </a:r>
            <a:r>
              <a:rPr lang="en-IN" b="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Team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8159CE-1877-4A53-9F4B-FADC67B79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2C434F-B2C0-4B77-9E00-85641E725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9C675A95-B4EC-4D2D-B858-98FDD71062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5255" y="4878464"/>
            <a:ext cx="2016224" cy="2016224"/>
          </a:xfr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A73837E-22BC-45FB-A0E4-5483FE1F119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4100" y="1435353"/>
            <a:ext cx="2016224" cy="2016224"/>
          </a:xfr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26F85A77-1E7A-4DE2-BCBF-A72EB1BED30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2233" y="3444775"/>
            <a:ext cx="2016224" cy="201622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55FC0F-CA88-4494-BDD9-4242DAEC539B}"/>
              </a:ext>
            </a:extLst>
          </p:cNvPr>
          <p:cNvSpPr/>
          <p:nvPr/>
        </p:nvSpPr>
        <p:spPr>
          <a:xfrm>
            <a:off x="5664678" y="1435354"/>
            <a:ext cx="2016224" cy="20162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A0236-F105-4DEB-92F3-287D0B1F4E37}"/>
              </a:ext>
            </a:extLst>
          </p:cNvPr>
          <p:cNvSpPr/>
          <p:nvPr/>
        </p:nvSpPr>
        <p:spPr>
          <a:xfrm>
            <a:off x="7674100" y="3444776"/>
            <a:ext cx="2016224" cy="2016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1026052-2608-4AD5-82E6-845BAD6BD7AC}"/>
              </a:ext>
            </a:extLst>
          </p:cNvPr>
          <p:cNvSpPr/>
          <p:nvPr/>
        </p:nvSpPr>
        <p:spPr>
          <a:xfrm>
            <a:off x="5664679" y="4878465"/>
            <a:ext cx="2016224" cy="20162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8DD88C-1127-4D78-ACB2-406478E62920}"/>
              </a:ext>
            </a:extLst>
          </p:cNvPr>
          <p:cNvSpPr txBox="1"/>
          <p:nvPr/>
        </p:nvSpPr>
        <p:spPr>
          <a:xfrm>
            <a:off x="1197868" y="2921795"/>
            <a:ext cx="3600400" cy="63402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4400" b="1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17617D-DF2F-4B07-A665-318E9BBC168C}"/>
              </a:ext>
            </a:extLst>
          </p:cNvPr>
          <p:cNvSpPr txBox="1"/>
          <p:nvPr/>
        </p:nvSpPr>
        <p:spPr>
          <a:xfrm>
            <a:off x="1197868" y="3619195"/>
            <a:ext cx="3600400" cy="7573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1FB832-C2C9-4CD2-90CF-E31FEBB8E110}"/>
              </a:ext>
            </a:extLst>
          </p:cNvPr>
          <p:cNvGrpSpPr/>
          <p:nvPr/>
        </p:nvGrpSpPr>
        <p:grpSpPr>
          <a:xfrm>
            <a:off x="5845855" y="1672432"/>
            <a:ext cx="1653871" cy="1542069"/>
            <a:chOff x="5863267" y="1643198"/>
            <a:chExt cx="1653871" cy="154206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DD0FED-EAE5-4FBB-BF26-2EBBB3154F66}"/>
                </a:ext>
              </a:extLst>
            </p:cNvPr>
            <p:cNvSpPr txBox="1"/>
            <p:nvPr/>
          </p:nvSpPr>
          <p:spPr>
            <a:xfrm>
              <a:off x="5863267" y="2505244"/>
              <a:ext cx="165387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</a:rPr>
                <a:t>Name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B28752-1E23-435A-B5F0-B4EF33BCA078}"/>
                </a:ext>
              </a:extLst>
            </p:cNvPr>
            <p:cNvSpPr txBox="1"/>
            <p:nvPr/>
          </p:nvSpPr>
          <p:spPr>
            <a:xfrm>
              <a:off x="5863267" y="2910640"/>
              <a:ext cx="1653871" cy="27462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E093943-6092-4686-9176-6959AAA588A1}"/>
                </a:ext>
              </a:extLst>
            </p:cNvPr>
            <p:cNvSpPr txBox="1"/>
            <p:nvPr/>
          </p:nvSpPr>
          <p:spPr>
            <a:xfrm>
              <a:off x="5863267" y="1643198"/>
              <a:ext cx="165387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3600" b="1" dirty="0">
                  <a:solidFill>
                    <a:schemeClr val="bg1"/>
                  </a:solidFill>
                </a:rPr>
                <a:t>CEO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613A6BF-A727-440C-9F29-2A40F0EDD429}"/>
              </a:ext>
            </a:extLst>
          </p:cNvPr>
          <p:cNvGrpSpPr/>
          <p:nvPr/>
        </p:nvGrpSpPr>
        <p:grpSpPr>
          <a:xfrm>
            <a:off x="7855277" y="4543900"/>
            <a:ext cx="1653871" cy="680023"/>
            <a:chOff x="5863267" y="2505244"/>
            <a:chExt cx="1653871" cy="68002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71C9039-7C17-4791-9AF9-27471729C9B0}"/>
                </a:ext>
              </a:extLst>
            </p:cNvPr>
            <p:cNvSpPr txBox="1"/>
            <p:nvPr/>
          </p:nvSpPr>
          <p:spPr>
            <a:xfrm>
              <a:off x="5863267" y="2505244"/>
              <a:ext cx="165387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</a:rPr>
                <a:t>Name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715335-6E64-48F8-8B4D-8A9A420390C3}"/>
                </a:ext>
              </a:extLst>
            </p:cNvPr>
            <p:cNvSpPr txBox="1"/>
            <p:nvPr/>
          </p:nvSpPr>
          <p:spPr>
            <a:xfrm>
              <a:off x="5863267" y="2910640"/>
              <a:ext cx="1653871" cy="27462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86586CE-5962-40A9-A957-4016BD23CF37}"/>
              </a:ext>
            </a:extLst>
          </p:cNvPr>
          <p:cNvGrpSpPr/>
          <p:nvPr/>
        </p:nvGrpSpPr>
        <p:grpSpPr>
          <a:xfrm>
            <a:off x="5845856" y="5977589"/>
            <a:ext cx="1653871" cy="680023"/>
            <a:chOff x="5863267" y="2505244"/>
            <a:chExt cx="1653871" cy="68002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E334E6A-DC46-4D3D-94FC-9DC750A661EA}"/>
                </a:ext>
              </a:extLst>
            </p:cNvPr>
            <p:cNvSpPr txBox="1"/>
            <p:nvPr/>
          </p:nvSpPr>
          <p:spPr>
            <a:xfrm>
              <a:off x="5863267" y="2505244"/>
              <a:ext cx="165387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b="1" dirty="0">
                  <a:solidFill>
                    <a:schemeClr val="bg1"/>
                  </a:solidFill>
                </a:rPr>
                <a:t>Name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330047-2265-4AD4-9DB7-A6F56C75DBAD}"/>
                </a:ext>
              </a:extLst>
            </p:cNvPr>
            <p:cNvSpPr txBox="1"/>
            <p:nvPr/>
          </p:nvSpPr>
          <p:spPr>
            <a:xfrm>
              <a:off x="5863267" y="2910640"/>
              <a:ext cx="1653871" cy="27462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6033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w: Right 13">
            <a:extLst>
              <a:ext uri="{FF2B5EF4-FFF2-40B4-BE49-F238E27FC236}">
                <a16:creationId xmlns:a16="http://schemas.microsoft.com/office/drawing/2014/main" id="{D333977C-6E23-4C08-BB63-4B92E1C75569}"/>
              </a:ext>
            </a:extLst>
          </p:cNvPr>
          <p:cNvSpPr/>
          <p:nvPr/>
        </p:nvSpPr>
        <p:spPr>
          <a:xfrm>
            <a:off x="9891207" y="3073380"/>
            <a:ext cx="516420" cy="44122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5A63CB7-19FF-4407-B615-ED8B858E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accent1"/>
                </a:solidFill>
              </a:rPr>
              <a:t>Horizontal </a:t>
            </a:r>
            <a:r>
              <a:rPr lang="en-IN" b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Timeline</a:t>
            </a:r>
            <a:endParaRPr lang="en-IN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436F9E0-3173-4326-883D-479B68EC8971}"/>
              </a:ext>
            </a:extLst>
          </p:cNvPr>
          <p:cNvCxnSpPr>
            <a:cxnSpLocks/>
          </p:cNvCxnSpPr>
          <p:nvPr/>
        </p:nvCxnSpPr>
        <p:spPr>
          <a:xfrm>
            <a:off x="959152" y="3297614"/>
            <a:ext cx="8974806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A586BF9-7A38-4DDF-A23F-93254AAF8093}"/>
              </a:ext>
            </a:extLst>
          </p:cNvPr>
          <p:cNvSpPr/>
          <p:nvPr/>
        </p:nvSpPr>
        <p:spPr>
          <a:xfrm>
            <a:off x="959152" y="2842713"/>
            <a:ext cx="909802" cy="909802"/>
          </a:xfrm>
          <a:custGeom>
            <a:avLst/>
            <a:gdLst>
              <a:gd name="connsiteX0" fmla="*/ 0 w 960527"/>
              <a:gd name="connsiteY0" fmla="*/ 0 h 960527"/>
              <a:gd name="connsiteX1" fmla="*/ 960527 w 960527"/>
              <a:gd name="connsiteY1" fmla="*/ 0 h 960527"/>
              <a:gd name="connsiteX2" fmla="*/ 960527 w 960527"/>
              <a:gd name="connsiteY2" fmla="*/ 696283 h 960527"/>
              <a:gd name="connsiteX3" fmla="*/ 696283 w 960527"/>
              <a:gd name="connsiteY3" fmla="*/ 960527 h 960527"/>
              <a:gd name="connsiteX4" fmla="*/ 0 w 960527"/>
              <a:gd name="connsiteY4" fmla="*/ 960527 h 960527"/>
              <a:gd name="connsiteX5" fmla="*/ 0 w 960527"/>
              <a:gd name="connsiteY5" fmla="*/ 0 h 96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527" h="960527">
                <a:moveTo>
                  <a:pt x="0" y="0"/>
                </a:moveTo>
                <a:lnTo>
                  <a:pt x="960527" y="0"/>
                </a:lnTo>
                <a:lnTo>
                  <a:pt x="960527" y="696283"/>
                </a:lnTo>
                <a:lnTo>
                  <a:pt x="696283" y="960527"/>
                </a:lnTo>
                <a:lnTo>
                  <a:pt x="0" y="9605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IN" sz="20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A31D58-F3AB-4050-BA10-A4A0DA51F813}"/>
              </a:ext>
            </a:extLst>
          </p:cNvPr>
          <p:cNvSpPr/>
          <p:nvPr/>
        </p:nvSpPr>
        <p:spPr>
          <a:xfrm>
            <a:off x="2989920" y="2842713"/>
            <a:ext cx="909802" cy="909802"/>
          </a:xfrm>
          <a:custGeom>
            <a:avLst/>
            <a:gdLst>
              <a:gd name="connsiteX0" fmla="*/ 0 w 960527"/>
              <a:gd name="connsiteY0" fmla="*/ 0 h 960527"/>
              <a:gd name="connsiteX1" fmla="*/ 960527 w 960527"/>
              <a:gd name="connsiteY1" fmla="*/ 0 h 960527"/>
              <a:gd name="connsiteX2" fmla="*/ 960527 w 960527"/>
              <a:gd name="connsiteY2" fmla="*/ 696283 h 960527"/>
              <a:gd name="connsiteX3" fmla="*/ 696283 w 960527"/>
              <a:gd name="connsiteY3" fmla="*/ 960527 h 960527"/>
              <a:gd name="connsiteX4" fmla="*/ 0 w 960527"/>
              <a:gd name="connsiteY4" fmla="*/ 960527 h 960527"/>
              <a:gd name="connsiteX5" fmla="*/ 0 w 960527"/>
              <a:gd name="connsiteY5" fmla="*/ 0 h 96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527" h="960527">
                <a:moveTo>
                  <a:pt x="0" y="0"/>
                </a:moveTo>
                <a:lnTo>
                  <a:pt x="960527" y="0"/>
                </a:lnTo>
                <a:lnTo>
                  <a:pt x="960527" y="696283"/>
                </a:lnTo>
                <a:lnTo>
                  <a:pt x="696283" y="960527"/>
                </a:lnTo>
                <a:lnTo>
                  <a:pt x="0" y="9605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lang="en-IN" sz="20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1E3772D-F66E-4BD6-B7A5-E0A6E2BEF50B}"/>
              </a:ext>
            </a:extLst>
          </p:cNvPr>
          <p:cNvSpPr/>
          <p:nvPr/>
        </p:nvSpPr>
        <p:spPr>
          <a:xfrm>
            <a:off x="5020689" y="2842713"/>
            <a:ext cx="909802" cy="909802"/>
          </a:xfrm>
          <a:custGeom>
            <a:avLst/>
            <a:gdLst>
              <a:gd name="connsiteX0" fmla="*/ 0 w 960527"/>
              <a:gd name="connsiteY0" fmla="*/ 0 h 960527"/>
              <a:gd name="connsiteX1" fmla="*/ 960527 w 960527"/>
              <a:gd name="connsiteY1" fmla="*/ 0 h 960527"/>
              <a:gd name="connsiteX2" fmla="*/ 960527 w 960527"/>
              <a:gd name="connsiteY2" fmla="*/ 696283 h 960527"/>
              <a:gd name="connsiteX3" fmla="*/ 696283 w 960527"/>
              <a:gd name="connsiteY3" fmla="*/ 960527 h 960527"/>
              <a:gd name="connsiteX4" fmla="*/ 0 w 960527"/>
              <a:gd name="connsiteY4" fmla="*/ 960527 h 960527"/>
              <a:gd name="connsiteX5" fmla="*/ 0 w 960527"/>
              <a:gd name="connsiteY5" fmla="*/ 0 h 96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527" h="960527">
                <a:moveTo>
                  <a:pt x="0" y="0"/>
                </a:moveTo>
                <a:lnTo>
                  <a:pt x="960527" y="0"/>
                </a:lnTo>
                <a:lnTo>
                  <a:pt x="960527" y="696283"/>
                </a:lnTo>
                <a:lnTo>
                  <a:pt x="696283" y="960527"/>
                </a:lnTo>
                <a:lnTo>
                  <a:pt x="0" y="9605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endParaRPr lang="en-IN" sz="20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28E8BA1-3F0D-44D4-A2D3-43D6F729CF31}"/>
              </a:ext>
            </a:extLst>
          </p:cNvPr>
          <p:cNvSpPr/>
          <p:nvPr/>
        </p:nvSpPr>
        <p:spPr>
          <a:xfrm>
            <a:off x="7051457" y="2842713"/>
            <a:ext cx="909802" cy="909802"/>
          </a:xfrm>
          <a:custGeom>
            <a:avLst/>
            <a:gdLst>
              <a:gd name="connsiteX0" fmla="*/ 0 w 960527"/>
              <a:gd name="connsiteY0" fmla="*/ 0 h 960527"/>
              <a:gd name="connsiteX1" fmla="*/ 960527 w 960527"/>
              <a:gd name="connsiteY1" fmla="*/ 0 h 960527"/>
              <a:gd name="connsiteX2" fmla="*/ 960527 w 960527"/>
              <a:gd name="connsiteY2" fmla="*/ 696283 h 960527"/>
              <a:gd name="connsiteX3" fmla="*/ 696283 w 960527"/>
              <a:gd name="connsiteY3" fmla="*/ 960527 h 960527"/>
              <a:gd name="connsiteX4" fmla="*/ 0 w 960527"/>
              <a:gd name="connsiteY4" fmla="*/ 960527 h 960527"/>
              <a:gd name="connsiteX5" fmla="*/ 0 w 960527"/>
              <a:gd name="connsiteY5" fmla="*/ 0 h 96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527" h="960527">
                <a:moveTo>
                  <a:pt x="0" y="0"/>
                </a:moveTo>
                <a:lnTo>
                  <a:pt x="960527" y="0"/>
                </a:lnTo>
                <a:lnTo>
                  <a:pt x="960527" y="696283"/>
                </a:lnTo>
                <a:lnTo>
                  <a:pt x="696283" y="960527"/>
                </a:lnTo>
                <a:lnTo>
                  <a:pt x="0" y="9605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endParaRPr lang="en-IN" sz="20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F342FFF-461C-4847-BB99-DD5C682356A6}"/>
              </a:ext>
            </a:extLst>
          </p:cNvPr>
          <p:cNvSpPr/>
          <p:nvPr/>
        </p:nvSpPr>
        <p:spPr>
          <a:xfrm>
            <a:off x="9082226" y="2842713"/>
            <a:ext cx="909802" cy="909802"/>
          </a:xfrm>
          <a:custGeom>
            <a:avLst/>
            <a:gdLst>
              <a:gd name="connsiteX0" fmla="*/ 0 w 960527"/>
              <a:gd name="connsiteY0" fmla="*/ 0 h 960527"/>
              <a:gd name="connsiteX1" fmla="*/ 960527 w 960527"/>
              <a:gd name="connsiteY1" fmla="*/ 0 h 960527"/>
              <a:gd name="connsiteX2" fmla="*/ 960527 w 960527"/>
              <a:gd name="connsiteY2" fmla="*/ 696283 h 960527"/>
              <a:gd name="connsiteX3" fmla="*/ 696283 w 960527"/>
              <a:gd name="connsiteY3" fmla="*/ 960527 h 960527"/>
              <a:gd name="connsiteX4" fmla="*/ 0 w 960527"/>
              <a:gd name="connsiteY4" fmla="*/ 960527 h 960527"/>
              <a:gd name="connsiteX5" fmla="*/ 0 w 960527"/>
              <a:gd name="connsiteY5" fmla="*/ 0 h 96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0527" h="960527">
                <a:moveTo>
                  <a:pt x="0" y="0"/>
                </a:moveTo>
                <a:lnTo>
                  <a:pt x="960527" y="0"/>
                </a:lnTo>
                <a:lnTo>
                  <a:pt x="960527" y="696283"/>
                </a:lnTo>
                <a:lnTo>
                  <a:pt x="696283" y="960527"/>
                </a:lnTo>
                <a:lnTo>
                  <a:pt x="0" y="9605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endParaRPr lang="en-IN" sz="20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17356D-8B03-472A-B0B3-CDC8D1539772}"/>
              </a:ext>
            </a:extLst>
          </p:cNvPr>
          <p:cNvSpPr txBox="1"/>
          <p:nvPr/>
        </p:nvSpPr>
        <p:spPr>
          <a:xfrm>
            <a:off x="10404526" y="2961040"/>
            <a:ext cx="1624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Growth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B6D2F5-18EF-40E9-B126-52B0B60B2C36}"/>
              </a:ext>
            </a:extLst>
          </p:cNvPr>
          <p:cNvSpPr txBox="1"/>
          <p:nvPr/>
        </p:nvSpPr>
        <p:spPr>
          <a:xfrm>
            <a:off x="959153" y="205474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568353-BAB2-451D-862E-67577C6D2624}"/>
              </a:ext>
            </a:extLst>
          </p:cNvPr>
          <p:cNvSpPr txBox="1"/>
          <p:nvPr/>
        </p:nvSpPr>
        <p:spPr>
          <a:xfrm>
            <a:off x="2978452" y="205474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7999C6-4746-48AF-B8A5-6571B7624E21}"/>
              </a:ext>
            </a:extLst>
          </p:cNvPr>
          <p:cNvSpPr txBox="1"/>
          <p:nvPr/>
        </p:nvSpPr>
        <p:spPr>
          <a:xfrm>
            <a:off x="5035853" y="205474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CB29F1-8534-46D1-BA2B-CF062B23ECDF}"/>
              </a:ext>
            </a:extLst>
          </p:cNvPr>
          <p:cNvSpPr txBox="1"/>
          <p:nvPr/>
        </p:nvSpPr>
        <p:spPr>
          <a:xfrm>
            <a:off x="7074202" y="205474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675952-AE00-44A8-A1D9-C5F6F64664CF}"/>
              </a:ext>
            </a:extLst>
          </p:cNvPr>
          <p:cNvSpPr txBox="1"/>
          <p:nvPr/>
        </p:nvSpPr>
        <p:spPr>
          <a:xfrm>
            <a:off x="9093502" y="205474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2026</a:t>
            </a:r>
            <a:endParaRPr lang="en-IN" b="1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B4EC31-699D-472B-BF94-ADC80C6F196D}"/>
              </a:ext>
            </a:extLst>
          </p:cNvPr>
          <p:cNvSpPr txBox="1"/>
          <p:nvPr/>
        </p:nvSpPr>
        <p:spPr>
          <a:xfrm>
            <a:off x="583210" y="4054991"/>
            <a:ext cx="164187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C4E017-F477-4506-BF00-9ACDB4A44AAE}"/>
              </a:ext>
            </a:extLst>
          </p:cNvPr>
          <p:cNvSpPr txBox="1"/>
          <p:nvPr/>
        </p:nvSpPr>
        <p:spPr>
          <a:xfrm>
            <a:off x="2576660" y="4054991"/>
            <a:ext cx="164187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B67813-66A5-4022-B891-7D9D9F7613C4}"/>
              </a:ext>
            </a:extLst>
          </p:cNvPr>
          <p:cNvSpPr txBox="1"/>
          <p:nvPr/>
        </p:nvSpPr>
        <p:spPr>
          <a:xfrm>
            <a:off x="4659906" y="4054991"/>
            <a:ext cx="164187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443FF3-2371-4C0B-8EF8-DE19BDFBFC5F}"/>
              </a:ext>
            </a:extLst>
          </p:cNvPr>
          <p:cNvSpPr txBox="1"/>
          <p:nvPr/>
        </p:nvSpPr>
        <p:spPr>
          <a:xfrm>
            <a:off x="6698256" y="4054991"/>
            <a:ext cx="164187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10610B-FE55-466F-9638-726CC7D91363}"/>
              </a:ext>
            </a:extLst>
          </p:cNvPr>
          <p:cNvSpPr txBox="1"/>
          <p:nvPr/>
        </p:nvSpPr>
        <p:spPr>
          <a:xfrm>
            <a:off x="8728083" y="4054991"/>
            <a:ext cx="164187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8B84DA-EA13-43EF-B5FD-5835859D9807}"/>
              </a:ext>
            </a:extLst>
          </p:cNvPr>
          <p:cNvSpPr/>
          <p:nvPr/>
        </p:nvSpPr>
        <p:spPr>
          <a:xfrm>
            <a:off x="627578" y="4442814"/>
            <a:ext cx="1572950" cy="7388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7DB43E-A6A7-47C0-98E6-3471961866EC}"/>
              </a:ext>
            </a:extLst>
          </p:cNvPr>
          <p:cNvSpPr/>
          <p:nvPr/>
        </p:nvSpPr>
        <p:spPr>
          <a:xfrm>
            <a:off x="2611123" y="4442814"/>
            <a:ext cx="1572950" cy="7388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48EE4C-3FB8-408E-823E-A31A8097C807}"/>
              </a:ext>
            </a:extLst>
          </p:cNvPr>
          <p:cNvSpPr/>
          <p:nvPr/>
        </p:nvSpPr>
        <p:spPr>
          <a:xfrm>
            <a:off x="4703162" y="4442814"/>
            <a:ext cx="1572950" cy="7388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12B7B8-2203-456D-ADEB-5A4DF568917B}"/>
              </a:ext>
            </a:extLst>
          </p:cNvPr>
          <p:cNvSpPr/>
          <p:nvPr/>
        </p:nvSpPr>
        <p:spPr>
          <a:xfrm>
            <a:off x="6753634" y="4442814"/>
            <a:ext cx="1572950" cy="7388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51A2F30-7F11-40EC-B79A-78DCC8DF47F6}"/>
              </a:ext>
            </a:extLst>
          </p:cNvPr>
          <p:cNvSpPr/>
          <p:nvPr/>
        </p:nvSpPr>
        <p:spPr>
          <a:xfrm>
            <a:off x="8762546" y="4442814"/>
            <a:ext cx="1572950" cy="7388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your desired text here.</a:t>
            </a:r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B266390-E0E5-4391-A7F6-E5BC5F904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9AF590-4F21-45B9-8DC0-6B279C58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9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A63CB7-19FF-4407-B615-ED8B858E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accent1"/>
                </a:solidFill>
              </a:rPr>
              <a:t>Market </a:t>
            </a:r>
            <a:r>
              <a:rPr lang="en-IN" b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Size &amp; Opportunities</a:t>
            </a:r>
            <a:endParaRPr lang="en-IN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B266390-E0E5-4391-A7F6-E5BC5F904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9AF590-4F21-45B9-8DC0-6B279C58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E0183A1-CDFC-43B3-ADA0-419AA4DA251A}"/>
              </a:ext>
            </a:extLst>
          </p:cNvPr>
          <p:cNvSpPr/>
          <p:nvPr/>
        </p:nvSpPr>
        <p:spPr>
          <a:xfrm>
            <a:off x="909836" y="1236938"/>
            <a:ext cx="3672408" cy="36724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2.9</a:t>
            </a:r>
            <a:r>
              <a:rPr lang="en-US" sz="3600" dirty="0"/>
              <a:t> </a:t>
            </a:r>
          </a:p>
          <a:p>
            <a:pPr algn="ctr"/>
            <a:r>
              <a:rPr lang="en-US" sz="3600" dirty="0"/>
              <a:t>Billion+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48DD24-A29F-46B7-8D68-C83640C8F673}"/>
              </a:ext>
            </a:extLst>
          </p:cNvPr>
          <p:cNvSpPr txBox="1"/>
          <p:nvPr/>
        </p:nvSpPr>
        <p:spPr>
          <a:xfrm>
            <a:off x="1505965" y="5046446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E6680CF-DB74-4FBE-83F5-85D82B0AC6B9}"/>
              </a:ext>
            </a:extLst>
          </p:cNvPr>
          <p:cNvSpPr/>
          <p:nvPr/>
        </p:nvSpPr>
        <p:spPr>
          <a:xfrm>
            <a:off x="1496548" y="5434269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0BD6218-7F58-4728-93A4-A892117B6327}"/>
              </a:ext>
            </a:extLst>
          </p:cNvPr>
          <p:cNvSpPr/>
          <p:nvPr/>
        </p:nvSpPr>
        <p:spPr>
          <a:xfrm>
            <a:off x="5349942" y="2245050"/>
            <a:ext cx="2664296" cy="26642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950</a:t>
            </a:r>
            <a:r>
              <a:rPr lang="en-US" sz="3600" dirty="0"/>
              <a:t>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B0D802-59D2-466C-848F-550A1A8A807E}"/>
              </a:ext>
            </a:extLst>
          </p:cNvPr>
          <p:cNvSpPr txBox="1"/>
          <p:nvPr/>
        </p:nvSpPr>
        <p:spPr>
          <a:xfrm>
            <a:off x="5449169" y="5046446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6A333EC-4AE3-41AF-B5C7-E3273E9391FB}"/>
              </a:ext>
            </a:extLst>
          </p:cNvPr>
          <p:cNvSpPr/>
          <p:nvPr/>
        </p:nvSpPr>
        <p:spPr>
          <a:xfrm>
            <a:off x="5449169" y="5434269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93660C3-9D7C-4B34-A2AA-402EEEEA353C}"/>
              </a:ext>
            </a:extLst>
          </p:cNvPr>
          <p:cNvSpPr/>
          <p:nvPr/>
        </p:nvSpPr>
        <p:spPr>
          <a:xfrm>
            <a:off x="9078752" y="2996691"/>
            <a:ext cx="1872208" cy="187220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30.5</a:t>
            </a:r>
            <a:r>
              <a:rPr lang="en-US" sz="2800" dirty="0"/>
              <a:t>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BEBF91C-77EF-4344-860B-9B71B0EAA7BC}"/>
              </a:ext>
            </a:extLst>
          </p:cNvPr>
          <p:cNvSpPr txBox="1"/>
          <p:nvPr/>
        </p:nvSpPr>
        <p:spPr>
          <a:xfrm>
            <a:off x="8781935" y="5046446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8974438-BFB0-43B7-BB16-219F34459802}"/>
              </a:ext>
            </a:extLst>
          </p:cNvPr>
          <p:cNvSpPr/>
          <p:nvPr/>
        </p:nvSpPr>
        <p:spPr>
          <a:xfrm>
            <a:off x="8781935" y="5434269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766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A63CB7-19FF-4407-B615-ED8B858E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accent1"/>
                </a:solidFill>
              </a:rPr>
              <a:t>Business </a:t>
            </a:r>
            <a:r>
              <a:rPr lang="en-IN" b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Model</a:t>
            </a:r>
            <a:endParaRPr lang="en-IN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B266390-E0E5-4391-A7F6-E5BC5F904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9AF590-4F21-45B9-8DC0-6B279C58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9ADF11-AF84-4998-97C6-E97074DC226B}"/>
              </a:ext>
            </a:extLst>
          </p:cNvPr>
          <p:cNvSpPr/>
          <p:nvPr/>
        </p:nvSpPr>
        <p:spPr>
          <a:xfrm>
            <a:off x="4293094" y="1771684"/>
            <a:ext cx="3602631" cy="36026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FAEB207-5FF4-4ADA-AA43-B1FA57B5E8B9}"/>
              </a:ext>
            </a:extLst>
          </p:cNvPr>
          <p:cNvSpPr/>
          <p:nvPr/>
        </p:nvSpPr>
        <p:spPr>
          <a:xfrm>
            <a:off x="3728115" y="2972301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cs typeface="Arial" pitchFamily="34" charset="0"/>
              </a:rPr>
              <a:t>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2C1D2B-8B65-4338-A338-420005E08767}"/>
              </a:ext>
            </a:extLst>
          </p:cNvPr>
          <p:cNvSpPr/>
          <p:nvPr/>
        </p:nvSpPr>
        <p:spPr>
          <a:xfrm>
            <a:off x="7236840" y="2972301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cs typeface="Arial" pitchFamily="34" charset="0"/>
              </a:rPr>
              <a:t>2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BFA8064-A01A-4F6A-9130-83B1EEE0DA37}"/>
              </a:ext>
            </a:extLst>
          </p:cNvPr>
          <p:cNvSpPr/>
          <p:nvPr/>
        </p:nvSpPr>
        <p:spPr>
          <a:xfrm>
            <a:off x="5471242" y="1206702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cs typeface="Arial" pitchFamily="34" charset="0"/>
              </a:rPr>
              <a:t>1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5B959AE-CDB4-4FF6-A267-531992CAC28B}"/>
              </a:ext>
            </a:extLst>
          </p:cNvPr>
          <p:cNvSpPr/>
          <p:nvPr/>
        </p:nvSpPr>
        <p:spPr>
          <a:xfrm>
            <a:off x="5471242" y="4715426"/>
            <a:ext cx="1223869" cy="122386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cs typeface="Arial" pitchFamily="34" charset="0"/>
              </a:rPr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15EE959-A3AF-47A1-9B04-213D453F994D}"/>
              </a:ext>
            </a:extLst>
          </p:cNvPr>
          <p:cNvSpPr/>
          <p:nvPr/>
        </p:nvSpPr>
        <p:spPr>
          <a:xfrm>
            <a:off x="5203173" y="2681763"/>
            <a:ext cx="1782472" cy="1782472"/>
          </a:xfrm>
          <a:prstGeom prst="ellipse">
            <a:avLst/>
          </a:prstGeom>
          <a:solidFill>
            <a:schemeClr val="accent1"/>
          </a:solidFill>
          <a:ln w="57150">
            <a:noFill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6CCD53-3CEA-4DA8-9C62-DD148FE3D0B2}"/>
              </a:ext>
            </a:extLst>
          </p:cNvPr>
          <p:cNvSpPr txBox="1"/>
          <p:nvPr/>
        </p:nvSpPr>
        <p:spPr>
          <a:xfrm flipH="1">
            <a:off x="5501420" y="3221166"/>
            <a:ext cx="1185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Insert your desired text here.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98E27D-D8CF-4894-AA68-7BEECA9F5DB4}"/>
              </a:ext>
            </a:extLst>
          </p:cNvPr>
          <p:cNvSpPr txBox="1"/>
          <p:nvPr/>
        </p:nvSpPr>
        <p:spPr>
          <a:xfrm>
            <a:off x="7802389" y="1010984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7354650-9782-487D-BC3B-C9743DD60E5D}"/>
              </a:ext>
            </a:extLst>
          </p:cNvPr>
          <p:cNvSpPr/>
          <p:nvPr/>
        </p:nvSpPr>
        <p:spPr>
          <a:xfrm>
            <a:off x="7802389" y="1398807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B0F78E-21B9-4E92-9C10-AB4650A85551}"/>
              </a:ext>
            </a:extLst>
          </p:cNvPr>
          <p:cNvSpPr txBox="1"/>
          <p:nvPr/>
        </p:nvSpPr>
        <p:spPr>
          <a:xfrm>
            <a:off x="1920594" y="5115846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A280069-5D82-46B3-B1A7-FB479D036EC5}"/>
              </a:ext>
            </a:extLst>
          </p:cNvPr>
          <p:cNvSpPr/>
          <p:nvPr/>
        </p:nvSpPr>
        <p:spPr>
          <a:xfrm>
            <a:off x="1920594" y="5503669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663689-6486-4CBA-BC9D-7C7848186138}"/>
              </a:ext>
            </a:extLst>
          </p:cNvPr>
          <p:cNvSpPr txBox="1"/>
          <p:nvPr/>
        </p:nvSpPr>
        <p:spPr>
          <a:xfrm>
            <a:off x="8819342" y="3631354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E7D7048-A762-49A5-BA86-864F72226C95}"/>
              </a:ext>
            </a:extLst>
          </p:cNvPr>
          <p:cNvSpPr/>
          <p:nvPr/>
        </p:nvSpPr>
        <p:spPr>
          <a:xfrm>
            <a:off x="8819342" y="4019177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4228416-1D0B-4854-ABA0-A5CB16170340}"/>
              </a:ext>
            </a:extLst>
          </p:cNvPr>
          <p:cNvSpPr txBox="1"/>
          <p:nvPr/>
        </p:nvSpPr>
        <p:spPr>
          <a:xfrm>
            <a:off x="903640" y="2211987"/>
            <a:ext cx="246584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4218EF3-2887-4E43-8AFE-8768E198FAA5}"/>
              </a:ext>
            </a:extLst>
          </p:cNvPr>
          <p:cNvSpPr/>
          <p:nvPr/>
        </p:nvSpPr>
        <p:spPr>
          <a:xfrm>
            <a:off x="903640" y="2599810"/>
            <a:ext cx="2465842" cy="5685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Insert your desired text here.</a:t>
            </a:r>
            <a:endParaRPr lang="en-IN" sz="1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754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A63CB7-19FF-4407-B615-ED8B858E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accent1"/>
                </a:solidFill>
              </a:rPr>
              <a:t>Questions &amp; </a:t>
            </a:r>
            <a:r>
              <a:rPr lang="en-IN" b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Answers</a:t>
            </a:r>
            <a:endParaRPr lang="en-IN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B266390-E0E5-4391-A7F6-E5BC5F904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19AF590-4F21-45B9-8DC0-6B279C58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44EDD68C-28EE-4974-9F3B-8CCB83A85DED}"/>
              </a:ext>
            </a:extLst>
          </p:cNvPr>
          <p:cNvSpPr>
            <a:spLocks/>
          </p:cNvSpPr>
          <p:nvPr/>
        </p:nvSpPr>
        <p:spPr bwMode="auto">
          <a:xfrm>
            <a:off x="4252284" y="1504225"/>
            <a:ext cx="2450998" cy="2446859"/>
          </a:xfrm>
          <a:custGeom>
            <a:avLst/>
            <a:gdLst>
              <a:gd name="T0" fmla="*/ 236 w 1747"/>
              <a:gd name="T1" fmla="*/ 1357 h 1749"/>
              <a:gd name="T2" fmla="*/ 503 w 1747"/>
              <a:gd name="T3" fmla="*/ 236 h 1749"/>
              <a:gd name="T4" fmla="*/ 1624 w 1747"/>
              <a:gd name="T5" fmla="*/ 503 h 1749"/>
              <a:gd name="T6" fmla="*/ 1745 w 1747"/>
              <a:gd name="T7" fmla="*/ 941 h 1749"/>
              <a:gd name="T8" fmla="*/ 908 w 1747"/>
              <a:gd name="T9" fmla="*/ 1744 h 1749"/>
              <a:gd name="T10" fmla="*/ 156 w 1747"/>
              <a:gd name="T11" fmla="*/ 1744 h 1749"/>
              <a:gd name="T12" fmla="*/ 235 w 1747"/>
              <a:gd name="T13" fmla="*/ 1610 h 1749"/>
              <a:gd name="T14" fmla="*/ 236 w 1747"/>
              <a:gd name="T15" fmla="*/ 1357 h 1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7" h="1749">
                <a:moveTo>
                  <a:pt x="236" y="1357"/>
                </a:moveTo>
                <a:cubicBezTo>
                  <a:pt x="0" y="974"/>
                  <a:pt x="119" y="472"/>
                  <a:pt x="503" y="236"/>
                </a:cubicBezTo>
                <a:cubicBezTo>
                  <a:pt x="886" y="0"/>
                  <a:pt x="1388" y="119"/>
                  <a:pt x="1624" y="503"/>
                </a:cubicBezTo>
                <a:cubicBezTo>
                  <a:pt x="1705" y="634"/>
                  <a:pt x="1747" y="787"/>
                  <a:pt x="1745" y="941"/>
                </a:cubicBezTo>
                <a:cubicBezTo>
                  <a:pt x="1730" y="1392"/>
                  <a:pt x="1359" y="1749"/>
                  <a:pt x="908" y="1744"/>
                </a:cubicBezTo>
                <a:cubicBezTo>
                  <a:pt x="156" y="1744"/>
                  <a:pt x="156" y="1744"/>
                  <a:pt x="156" y="1744"/>
                </a:cubicBezTo>
                <a:cubicBezTo>
                  <a:pt x="235" y="1610"/>
                  <a:pt x="235" y="1610"/>
                  <a:pt x="235" y="1610"/>
                </a:cubicBezTo>
                <a:cubicBezTo>
                  <a:pt x="282" y="1532"/>
                  <a:pt x="282" y="1435"/>
                  <a:pt x="236" y="13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063FB36-D4DD-4730-B3F4-E9BE4C94E90F}"/>
              </a:ext>
            </a:extLst>
          </p:cNvPr>
          <p:cNvSpPr>
            <a:spLocks/>
          </p:cNvSpPr>
          <p:nvPr/>
        </p:nvSpPr>
        <p:spPr bwMode="auto">
          <a:xfrm>
            <a:off x="5406912" y="2652645"/>
            <a:ext cx="2434444" cy="2273044"/>
          </a:xfrm>
          <a:custGeom>
            <a:avLst/>
            <a:gdLst>
              <a:gd name="T0" fmla="*/ 1499 w 1735"/>
              <a:gd name="T1" fmla="*/ 1235 h 1624"/>
              <a:gd name="T2" fmla="*/ 1232 w 1735"/>
              <a:gd name="T3" fmla="*/ 114 h 1624"/>
              <a:gd name="T4" fmla="*/ 914 w 1735"/>
              <a:gd name="T5" fmla="*/ 0 h 1624"/>
              <a:gd name="T6" fmla="*/ 922 w 1735"/>
              <a:gd name="T7" fmla="*/ 120 h 1624"/>
              <a:gd name="T8" fmla="*/ 85 w 1735"/>
              <a:gd name="T9" fmla="*/ 923 h 1624"/>
              <a:gd name="T10" fmla="*/ 0 w 1735"/>
              <a:gd name="T11" fmla="*/ 923 h 1624"/>
              <a:gd name="T12" fmla="*/ 827 w 1735"/>
              <a:gd name="T13" fmla="*/ 1622 h 1624"/>
              <a:gd name="T14" fmla="*/ 1580 w 1735"/>
              <a:gd name="T15" fmla="*/ 1622 h 1624"/>
              <a:gd name="T16" fmla="*/ 1500 w 1735"/>
              <a:gd name="T17" fmla="*/ 1487 h 1624"/>
              <a:gd name="T18" fmla="*/ 1499 w 1735"/>
              <a:gd name="T19" fmla="*/ 1235 h 1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35" h="1624">
                <a:moveTo>
                  <a:pt x="1499" y="1235"/>
                </a:moveTo>
                <a:cubicBezTo>
                  <a:pt x="1735" y="851"/>
                  <a:pt x="1615" y="349"/>
                  <a:pt x="1232" y="114"/>
                </a:cubicBezTo>
                <a:cubicBezTo>
                  <a:pt x="1135" y="54"/>
                  <a:pt x="1027" y="15"/>
                  <a:pt x="914" y="0"/>
                </a:cubicBezTo>
                <a:cubicBezTo>
                  <a:pt x="919" y="40"/>
                  <a:pt x="922" y="80"/>
                  <a:pt x="922" y="120"/>
                </a:cubicBezTo>
                <a:cubicBezTo>
                  <a:pt x="907" y="571"/>
                  <a:pt x="535" y="928"/>
                  <a:pt x="85" y="923"/>
                </a:cubicBezTo>
                <a:cubicBezTo>
                  <a:pt x="0" y="923"/>
                  <a:pt x="0" y="923"/>
                  <a:pt x="0" y="923"/>
                </a:cubicBezTo>
                <a:cubicBezTo>
                  <a:pt x="66" y="1328"/>
                  <a:pt x="417" y="1624"/>
                  <a:pt x="827" y="1622"/>
                </a:cubicBezTo>
                <a:cubicBezTo>
                  <a:pt x="1580" y="1622"/>
                  <a:pt x="1580" y="1622"/>
                  <a:pt x="1580" y="1622"/>
                </a:cubicBezTo>
                <a:cubicBezTo>
                  <a:pt x="1500" y="1487"/>
                  <a:pt x="1500" y="1487"/>
                  <a:pt x="1500" y="1487"/>
                </a:cubicBezTo>
                <a:cubicBezTo>
                  <a:pt x="1453" y="1410"/>
                  <a:pt x="1453" y="1313"/>
                  <a:pt x="1499" y="12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71500" dist="4445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8" name="Freeform 7">
            <a:extLst>
              <a:ext uri="{FF2B5EF4-FFF2-40B4-BE49-F238E27FC236}">
                <a16:creationId xmlns:a16="http://schemas.microsoft.com/office/drawing/2014/main" id="{E2D8647C-763E-4343-A6FE-4E564F9A7212}"/>
              </a:ext>
            </a:extLst>
          </p:cNvPr>
          <p:cNvSpPr>
            <a:spLocks noEditPoints="1"/>
          </p:cNvSpPr>
          <p:nvPr/>
        </p:nvSpPr>
        <p:spPr bwMode="auto">
          <a:xfrm>
            <a:off x="4280218" y="1552852"/>
            <a:ext cx="3656322" cy="3450433"/>
          </a:xfrm>
          <a:custGeom>
            <a:avLst/>
            <a:gdLst>
              <a:gd name="T0" fmla="*/ 2353 w 2606"/>
              <a:gd name="T1" fmla="*/ 2244 h 2466"/>
              <a:gd name="T2" fmla="*/ 2353 w 2606"/>
              <a:gd name="T3" fmla="*/ 2051 h 2466"/>
              <a:gd name="T4" fmla="*/ 2067 w 2606"/>
              <a:gd name="T5" fmla="*/ 850 h 2466"/>
              <a:gd name="T6" fmla="*/ 1771 w 2606"/>
              <a:gd name="T7" fmla="*/ 736 h 2466"/>
              <a:gd name="T8" fmla="*/ 1511 w 2606"/>
              <a:gd name="T9" fmla="*/ 258 h 2466"/>
              <a:gd name="T10" fmla="*/ 840 w 2606"/>
              <a:gd name="T11" fmla="*/ 21 h 2466"/>
              <a:gd name="T12" fmla="*/ 38 w 2606"/>
              <a:gd name="T13" fmla="*/ 960 h 2466"/>
              <a:gd name="T14" fmla="*/ 167 w 2606"/>
              <a:gd name="T15" fmla="*/ 1352 h 2466"/>
              <a:gd name="T16" fmla="*/ 167 w 2606"/>
              <a:gd name="T17" fmla="*/ 1544 h 2466"/>
              <a:gd name="T18" fmla="*/ 86 w 2606"/>
              <a:gd name="T19" fmla="*/ 1680 h 2466"/>
              <a:gd name="T20" fmla="*/ 106 w 2606"/>
              <a:gd name="T21" fmla="*/ 1759 h 2466"/>
              <a:gd name="T22" fmla="*/ 136 w 2606"/>
              <a:gd name="T23" fmla="*/ 1767 h 2466"/>
              <a:gd name="T24" fmla="*/ 755 w 2606"/>
              <a:gd name="T25" fmla="*/ 1767 h 2466"/>
              <a:gd name="T26" fmla="*/ 1628 w 2606"/>
              <a:gd name="T27" fmla="*/ 2466 h 2466"/>
              <a:gd name="T28" fmla="*/ 2383 w 2606"/>
              <a:gd name="T29" fmla="*/ 2466 h 2466"/>
              <a:gd name="T30" fmla="*/ 2441 w 2606"/>
              <a:gd name="T31" fmla="*/ 2408 h 2466"/>
              <a:gd name="T32" fmla="*/ 2433 w 2606"/>
              <a:gd name="T33" fmla="*/ 2378 h 2466"/>
              <a:gd name="T34" fmla="*/ 2353 w 2606"/>
              <a:gd name="T35" fmla="*/ 2244 h 2466"/>
              <a:gd name="T36" fmla="*/ 237 w 2606"/>
              <a:gd name="T37" fmla="*/ 1651 h 2466"/>
              <a:gd name="T38" fmla="*/ 265 w 2606"/>
              <a:gd name="T39" fmla="*/ 1604 h 2466"/>
              <a:gd name="T40" fmla="*/ 265 w 2606"/>
              <a:gd name="T41" fmla="*/ 1291 h 2466"/>
              <a:gd name="T42" fmla="*/ 513 w 2606"/>
              <a:gd name="T43" fmla="*/ 250 h 2466"/>
              <a:gd name="T44" fmla="*/ 1554 w 2606"/>
              <a:gd name="T45" fmla="*/ 498 h 2466"/>
              <a:gd name="T46" fmla="*/ 1667 w 2606"/>
              <a:gd name="T47" fmla="*/ 905 h 2466"/>
              <a:gd name="T48" fmla="*/ 888 w 2606"/>
              <a:gd name="T49" fmla="*/ 1651 h 2466"/>
              <a:gd name="T50" fmla="*/ 237 w 2606"/>
              <a:gd name="T51" fmla="*/ 1651 h 2466"/>
              <a:gd name="T52" fmla="*/ 1630 w 2606"/>
              <a:gd name="T53" fmla="*/ 2350 h 2466"/>
              <a:gd name="T54" fmla="*/ 874 w 2606"/>
              <a:gd name="T55" fmla="*/ 1767 h 2466"/>
              <a:gd name="T56" fmla="*/ 888 w 2606"/>
              <a:gd name="T57" fmla="*/ 1767 h 2466"/>
              <a:gd name="T58" fmla="*/ 1783 w 2606"/>
              <a:gd name="T59" fmla="*/ 907 h 2466"/>
              <a:gd name="T60" fmla="*/ 1783 w 2606"/>
              <a:gd name="T61" fmla="*/ 856 h 2466"/>
              <a:gd name="T62" fmla="*/ 2347 w 2606"/>
              <a:gd name="T63" fmla="*/ 1766 h 2466"/>
              <a:gd name="T64" fmla="*/ 2254 w 2606"/>
              <a:gd name="T65" fmla="*/ 1990 h 2466"/>
              <a:gd name="T66" fmla="*/ 2254 w 2606"/>
              <a:gd name="T67" fmla="*/ 2302 h 2466"/>
              <a:gd name="T68" fmla="*/ 2282 w 2606"/>
              <a:gd name="T69" fmla="*/ 2350 h 2466"/>
              <a:gd name="T70" fmla="*/ 1630 w 2606"/>
              <a:gd name="T71" fmla="*/ 2350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06" h="2466">
                <a:moveTo>
                  <a:pt x="2353" y="2244"/>
                </a:moveTo>
                <a:cubicBezTo>
                  <a:pt x="2318" y="2185"/>
                  <a:pt x="2318" y="2111"/>
                  <a:pt x="2353" y="2051"/>
                </a:cubicBezTo>
                <a:cubicBezTo>
                  <a:pt x="2606" y="1641"/>
                  <a:pt x="2478" y="1103"/>
                  <a:pt x="2067" y="850"/>
                </a:cubicBezTo>
                <a:cubicBezTo>
                  <a:pt x="1976" y="794"/>
                  <a:pt x="1876" y="756"/>
                  <a:pt x="1771" y="736"/>
                </a:cubicBezTo>
                <a:cubicBezTo>
                  <a:pt x="1738" y="553"/>
                  <a:pt x="1646" y="385"/>
                  <a:pt x="1511" y="258"/>
                </a:cubicBezTo>
                <a:cubicBezTo>
                  <a:pt x="1331" y="87"/>
                  <a:pt x="1087" y="0"/>
                  <a:pt x="840" y="21"/>
                </a:cubicBezTo>
                <a:cubicBezTo>
                  <a:pt x="359" y="59"/>
                  <a:pt x="0" y="479"/>
                  <a:pt x="38" y="960"/>
                </a:cubicBezTo>
                <a:cubicBezTo>
                  <a:pt x="49" y="1099"/>
                  <a:pt x="93" y="1234"/>
                  <a:pt x="167" y="1352"/>
                </a:cubicBezTo>
                <a:cubicBezTo>
                  <a:pt x="202" y="1411"/>
                  <a:pt x="202" y="1485"/>
                  <a:pt x="167" y="1544"/>
                </a:cubicBezTo>
                <a:cubicBezTo>
                  <a:pt x="86" y="1680"/>
                  <a:pt x="86" y="1680"/>
                  <a:pt x="86" y="1680"/>
                </a:cubicBezTo>
                <a:cubicBezTo>
                  <a:pt x="69" y="1707"/>
                  <a:pt x="78" y="1743"/>
                  <a:pt x="106" y="1759"/>
                </a:cubicBezTo>
                <a:cubicBezTo>
                  <a:pt x="115" y="1765"/>
                  <a:pt x="125" y="1767"/>
                  <a:pt x="136" y="1767"/>
                </a:cubicBezTo>
                <a:cubicBezTo>
                  <a:pt x="755" y="1767"/>
                  <a:pt x="755" y="1767"/>
                  <a:pt x="755" y="1767"/>
                </a:cubicBezTo>
                <a:cubicBezTo>
                  <a:pt x="846" y="2176"/>
                  <a:pt x="1209" y="2466"/>
                  <a:pt x="1628" y="2466"/>
                </a:cubicBezTo>
                <a:cubicBezTo>
                  <a:pt x="2383" y="2466"/>
                  <a:pt x="2383" y="2466"/>
                  <a:pt x="2383" y="2466"/>
                </a:cubicBezTo>
                <a:cubicBezTo>
                  <a:pt x="2415" y="2466"/>
                  <a:pt x="2441" y="2440"/>
                  <a:pt x="2441" y="2408"/>
                </a:cubicBezTo>
                <a:cubicBezTo>
                  <a:pt x="2441" y="2397"/>
                  <a:pt x="2438" y="2387"/>
                  <a:pt x="2433" y="2378"/>
                </a:cubicBezTo>
                <a:lnTo>
                  <a:pt x="2353" y="2244"/>
                </a:lnTo>
                <a:close/>
                <a:moveTo>
                  <a:pt x="237" y="1651"/>
                </a:moveTo>
                <a:cubicBezTo>
                  <a:pt x="265" y="1604"/>
                  <a:pt x="265" y="1604"/>
                  <a:pt x="265" y="1604"/>
                </a:cubicBezTo>
                <a:cubicBezTo>
                  <a:pt x="324" y="1508"/>
                  <a:pt x="324" y="1387"/>
                  <a:pt x="265" y="1291"/>
                </a:cubicBezTo>
                <a:cubicBezTo>
                  <a:pt x="46" y="935"/>
                  <a:pt x="157" y="469"/>
                  <a:pt x="513" y="250"/>
                </a:cubicBezTo>
                <a:cubicBezTo>
                  <a:pt x="869" y="31"/>
                  <a:pt x="1335" y="142"/>
                  <a:pt x="1554" y="498"/>
                </a:cubicBezTo>
                <a:cubicBezTo>
                  <a:pt x="1630" y="620"/>
                  <a:pt x="1669" y="762"/>
                  <a:pt x="1667" y="905"/>
                </a:cubicBezTo>
                <a:cubicBezTo>
                  <a:pt x="1653" y="1324"/>
                  <a:pt x="1307" y="1655"/>
                  <a:pt x="888" y="1651"/>
                </a:cubicBezTo>
                <a:lnTo>
                  <a:pt x="237" y="1651"/>
                </a:lnTo>
                <a:close/>
                <a:moveTo>
                  <a:pt x="1630" y="2350"/>
                </a:moveTo>
                <a:cubicBezTo>
                  <a:pt x="1275" y="2352"/>
                  <a:pt x="963" y="2112"/>
                  <a:pt x="874" y="1767"/>
                </a:cubicBezTo>
                <a:cubicBezTo>
                  <a:pt x="888" y="1767"/>
                  <a:pt x="888" y="1767"/>
                  <a:pt x="888" y="1767"/>
                </a:cubicBezTo>
                <a:cubicBezTo>
                  <a:pt x="1370" y="1771"/>
                  <a:pt x="1768" y="1389"/>
                  <a:pt x="1783" y="907"/>
                </a:cubicBezTo>
                <a:cubicBezTo>
                  <a:pt x="1783" y="890"/>
                  <a:pt x="1783" y="873"/>
                  <a:pt x="1783" y="856"/>
                </a:cubicBezTo>
                <a:cubicBezTo>
                  <a:pt x="2190" y="952"/>
                  <a:pt x="2442" y="1359"/>
                  <a:pt x="2347" y="1766"/>
                </a:cubicBezTo>
                <a:cubicBezTo>
                  <a:pt x="2328" y="1845"/>
                  <a:pt x="2297" y="1921"/>
                  <a:pt x="2254" y="1990"/>
                </a:cubicBezTo>
                <a:cubicBezTo>
                  <a:pt x="2196" y="2086"/>
                  <a:pt x="2196" y="2206"/>
                  <a:pt x="2254" y="2302"/>
                </a:cubicBezTo>
                <a:cubicBezTo>
                  <a:pt x="2282" y="2350"/>
                  <a:pt x="2282" y="2350"/>
                  <a:pt x="2282" y="2350"/>
                </a:cubicBezTo>
                <a:cubicBezTo>
                  <a:pt x="1630" y="2350"/>
                  <a:pt x="1630" y="2350"/>
                  <a:pt x="1630" y="23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Freeform 8">
            <a:extLst>
              <a:ext uri="{FF2B5EF4-FFF2-40B4-BE49-F238E27FC236}">
                <a16:creationId xmlns:a16="http://schemas.microsoft.com/office/drawing/2014/main" id="{407A37C5-7CB2-4C4C-B885-3D26F614FCED}"/>
              </a:ext>
            </a:extLst>
          </p:cNvPr>
          <p:cNvSpPr>
            <a:spLocks/>
          </p:cNvSpPr>
          <p:nvPr/>
        </p:nvSpPr>
        <p:spPr bwMode="auto">
          <a:xfrm>
            <a:off x="5123428" y="2275011"/>
            <a:ext cx="760441" cy="735609"/>
          </a:xfrm>
          <a:custGeom>
            <a:avLst/>
            <a:gdLst>
              <a:gd name="T0" fmla="*/ 373 w 542"/>
              <a:gd name="T1" fmla="*/ 238 h 526"/>
              <a:gd name="T2" fmla="*/ 373 w 542"/>
              <a:gd name="T3" fmla="*/ 238 h 526"/>
              <a:gd name="T4" fmla="*/ 178 w 542"/>
              <a:gd name="T5" fmla="*/ 339 h 526"/>
              <a:gd name="T6" fmla="*/ 173 w 542"/>
              <a:gd name="T7" fmla="*/ 345 h 526"/>
              <a:gd name="T8" fmla="*/ 198 w 542"/>
              <a:gd name="T9" fmla="*/ 526 h 526"/>
              <a:gd name="T10" fmla="*/ 315 w 542"/>
              <a:gd name="T11" fmla="*/ 526 h 526"/>
              <a:gd name="T12" fmla="*/ 327 w 542"/>
              <a:gd name="T13" fmla="*/ 457 h 526"/>
              <a:gd name="T14" fmla="*/ 542 w 542"/>
              <a:gd name="T15" fmla="*/ 236 h 526"/>
              <a:gd name="T16" fmla="*/ 542 w 542"/>
              <a:gd name="T17" fmla="*/ 236 h 526"/>
              <a:gd name="T18" fmla="*/ 272 w 542"/>
              <a:gd name="T19" fmla="*/ 3 h 526"/>
              <a:gd name="T20" fmla="*/ 0 w 542"/>
              <a:gd name="T21" fmla="*/ 123 h 526"/>
              <a:gd name="T22" fmla="*/ 102 w 542"/>
              <a:gd name="T23" fmla="*/ 236 h 526"/>
              <a:gd name="T24" fmla="*/ 269 w 542"/>
              <a:gd name="T25" fmla="*/ 159 h 526"/>
              <a:gd name="T26" fmla="*/ 373 w 542"/>
              <a:gd name="T27" fmla="*/ 238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2" h="526">
                <a:moveTo>
                  <a:pt x="373" y="238"/>
                </a:moveTo>
                <a:cubicBezTo>
                  <a:pt x="373" y="238"/>
                  <a:pt x="373" y="238"/>
                  <a:pt x="373" y="238"/>
                </a:cubicBezTo>
                <a:cubicBezTo>
                  <a:pt x="373" y="296"/>
                  <a:pt x="319" y="333"/>
                  <a:pt x="178" y="339"/>
                </a:cubicBezTo>
                <a:cubicBezTo>
                  <a:pt x="173" y="345"/>
                  <a:pt x="173" y="345"/>
                  <a:pt x="173" y="345"/>
                </a:cubicBezTo>
                <a:cubicBezTo>
                  <a:pt x="198" y="526"/>
                  <a:pt x="198" y="526"/>
                  <a:pt x="198" y="526"/>
                </a:cubicBezTo>
                <a:cubicBezTo>
                  <a:pt x="315" y="526"/>
                  <a:pt x="315" y="526"/>
                  <a:pt x="315" y="526"/>
                </a:cubicBezTo>
                <a:cubicBezTo>
                  <a:pt x="327" y="457"/>
                  <a:pt x="327" y="457"/>
                  <a:pt x="327" y="457"/>
                </a:cubicBezTo>
                <a:cubicBezTo>
                  <a:pt x="446" y="436"/>
                  <a:pt x="542" y="378"/>
                  <a:pt x="542" y="236"/>
                </a:cubicBezTo>
                <a:cubicBezTo>
                  <a:pt x="542" y="236"/>
                  <a:pt x="542" y="236"/>
                  <a:pt x="542" y="236"/>
                </a:cubicBezTo>
                <a:cubicBezTo>
                  <a:pt x="542" y="88"/>
                  <a:pt x="433" y="3"/>
                  <a:pt x="272" y="3"/>
                </a:cubicBezTo>
                <a:cubicBezTo>
                  <a:pt x="168" y="0"/>
                  <a:pt x="68" y="44"/>
                  <a:pt x="0" y="123"/>
                </a:cubicBezTo>
                <a:cubicBezTo>
                  <a:pt x="102" y="236"/>
                  <a:pt x="102" y="236"/>
                  <a:pt x="102" y="236"/>
                </a:cubicBezTo>
                <a:cubicBezTo>
                  <a:pt x="145" y="188"/>
                  <a:pt x="205" y="160"/>
                  <a:pt x="269" y="159"/>
                </a:cubicBezTo>
                <a:cubicBezTo>
                  <a:pt x="336" y="159"/>
                  <a:pt x="373" y="188"/>
                  <a:pt x="373" y="23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Rectangle 9">
            <a:extLst>
              <a:ext uri="{FF2B5EF4-FFF2-40B4-BE49-F238E27FC236}">
                <a16:creationId xmlns:a16="http://schemas.microsoft.com/office/drawing/2014/main" id="{41D4D797-B7DE-4A88-90B3-E6AC7273F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043" y="3133740"/>
            <a:ext cx="252446" cy="24934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A53BFA2-D681-41D6-9A5A-2765554B52DB}"/>
              </a:ext>
            </a:extLst>
          </p:cNvPr>
          <p:cNvSpPr txBox="1"/>
          <p:nvPr/>
        </p:nvSpPr>
        <p:spPr>
          <a:xfrm>
            <a:off x="1326802" y="4332441"/>
            <a:ext cx="273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is a sample text. Insert your desired text for this label of data.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4542365-5FC0-485F-B05E-CA02E9A7B4D9}"/>
              </a:ext>
            </a:extLst>
          </p:cNvPr>
          <p:cNvSpPr txBox="1"/>
          <p:nvPr/>
        </p:nvSpPr>
        <p:spPr>
          <a:xfrm>
            <a:off x="8126995" y="4994592"/>
            <a:ext cx="273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is a sample text. Insert your desired text for this label of data. </a:t>
            </a:r>
          </a:p>
        </p:txBody>
      </p:sp>
    </p:spTree>
    <p:extLst>
      <p:ext uri="{BB962C8B-B14F-4D97-AF65-F5344CB8AC3E}">
        <p14:creationId xmlns:p14="http://schemas.microsoft.com/office/powerpoint/2010/main" val="3288568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90D3C7-FDC7-43F4-820B-51EC3977D38B}"/>
              </a:ext>
            </a:extLst>
          </p:cNvPr>
          <p:cNvSpPr txBox="1"/>
          <p:nvPr/>
        </p:nvSpPr>
        <p:spPr>
          <a:xfrm>
            <a:off x="1202184" y="4149080"/>
            <a:ext cx="4071627" cy="1969770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8000" i="0" dirty="0">
                <a:solidFill>
                  <a:schemeClr val="bg1"/>
                </a:solidFill>
                <a:effectLst/>
                <a:latin typeface="Segoe UI Black" panose="020B0A02040204020203" pitchFamily="34" charset="0"/>
                <a:ea typeface="Segoe UI Black" panose="020B0A02040204020203" pitchFamily="34" charset="0"/>
              </a:rPr>
              <a:t>THANK </a:t>
            </a:r>
          </a:p>
          <a:p>
            <a:pPr>
              <a:lnSpc>
                <a:spcPct val="80000"/>
              </a:lnSpc>
            </a:pPr>
            <a:r>
              <a:rPr lang="en-IN" sz="8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YOU.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72F3CA-AC39-4A5A-8DCD-92EE9A1F9A4D}"/>
              </a:ext>
            </a:extLst>
          </p:cNvPr>
          <p:cNvSpPr txBox="1"/>
          <p:nvPr/>
        </p:nvSpPr>
        <p:spPr>
          <a:xfrm>
            <a:off x="7534572" y="620688"/>
            <a:ext cx="3888432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text. Insert your desired text here. 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BF1F2F7-8FF3-4E60-9DF8-887CDC2C8F77}"/>
              </a:ext>
            </a:extLst>
          </p:cNvPr>
          <p:cNvGrpSpPr/>
          <p:nvPr/>
        </p:nvGrpSpPr>
        <p:grpSpPr>
          <a:xfrm>
            <a:off x="1202185" y="2678168"/>
            <a:ext cx="1157194" cy="1138133"/>
            <a:chOff x="6078537" y="908720"/>
            <a:chExt cx="1272355" cy="1251397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C25AE1BE-CE6A-4F23-B40C-62163D67B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908720"/>
              <a:ext cx="1272355" cy="1231106"/>
            </a:xfrm>
            <a:custGeom>
              <a:avLst/>
              <a:gdLst>
                <a:gd name="T0" fmla="*/ 982 w 2202"/>
                <a:gd name="T1" fmla="*/ 2132 h 2137"/>
                <a:gd name="T2" fmla="*/ 861 w 2202"/>
                <a:gd name="T3" fmla="*/ 2137 h 2137"/>
                <a:gd name="T4" fmla="*/ 212 w 2202"/>
                <a:gd name="T5" fmla="*/ 1777 h 2137"/>
                <a:gd name="T6" fmla="*/ 0 w 2202"/>
                <a:gd name="T7" fmla="*/ 1134 h 2137"/>
                <a:gd name="T8" fmla="*/ 4 w 2202"/>
                <a:gd name="T9" fmla="*/ 1039 h 2137"/>
                <a:gd name="T10" fmla="*/ 6 w 2202"/>
                <a:gd name="T11" fmla="*/ 1025 h 2137"/>
                <a:gd name="T12" fmla="*/ 10 w 2202"/>
                <a:gd name="T13" fmla="*/ 983 h 2137"/>
                <a:gd name="T14" fmla="*/ 20 w 2202"/>
                <a:gd name="T15" fmla="*/ 930 h 2137"/>
                <a:gd name="T16" fmla="*/ 23 w 2202"/>
                <a:gd name="T17" fmla="*/ 912 h 2137"/>
                <a:gd name="T18" fmla="*/ 478 w 2202"/>
                <a:gd name="T19" fmla="*/ 218 h 2137"/>
                <a:gd name="T20" fmla="*/ 1249 w 2202"/>
                <a:gd name="T21" fmla="*/ 8 h 2137"/>
                <a:gd name="T22" fmla="*/ 1345 w 2202"/>
                <a:gd name="T23" fmla="*/ 21 h 2137"/>
                <a:gd name="T24" fmla="*/ 1400 w 2202"/>
                <a:gd name="T25" fmla="*/ 32 h 2137"/>
                <a:gd name="T26" fmla="*/ 1416 w 2202"/>
                <a:gd name="T27" fmla="*/ 36 h 2137"/>
                <a:gd name="T28" fmla="*/ 1496 w 2202"/>
                <a:gd name="T29" fmla="*/ 60 h 2137"/>
                <a:gd name="T30" fmla="*/ 1525 w 2202"/>
                <a:gd name="T31" fmla="*/ 69 h 2137"/>
                <a:gd name="T32" fmla="*/ 1586 w 2202"/>
                <a:gd name="T33" fmla="*/ 94 h 2137"/>
                <a:gd name="T34" fmla="*/ 1669 w 2202"/>
                <a:gd name="T35" fmla="*/ 134 h 2137"/>
                <a:gd name="T36" fmla="*/ 1721 w 2202"/>
                <a:gd name="T37" fmla="*/ 164 h 2137"/>
                <a:gd name="T38" fmla="*/ 2132 w 2202"/>
                <a:gd name="T39" fmla="*/ 641 h 2137"/>
                <a:gd name="T40" fmla="*/ 2114 w 2202"/>
                <a:gd name="T41" fmla="*/ 1338 h 2137"/>
                <a:gd name="T42" fmla="*/ 2086 w 2202"/>
                <a:gd name="T43" fmla="*/ 1382 h 2137"/>
                <a:gd name="T44" fmla="*/ 2072 w 2202"/>
                <a:gd name="T45" fmla="*/ 1333 h 2137"/>
                <a:gd name="T46" fmla="*/ 1781 w 2202"/>
                <a:gd name="T47" fmla="*/ 867 h 2137"/>
                <a:gd name="T48" fmla="*/ 1449 w 2202"/>
                <a:gd name="T49" fmla="*/ 697 h 2137"/>
                <a:gd name="T50" fmla="*/ 1420 w 2202"/>
                <a:gd name="T51" fmla="*/ 691 h 2137"/>
                <a:gd name="T52" fmla="*/ 1375 w 2202"/>
                <a:gd name="T53" fmla="*/ 685 h 2137"/>
                <a:gd name="T54" fmla="*/ 1357 w 2202"/>
                <a:gd name="T55" fmla="*/ 683 h 2137"/>
                <a:gd name="T56" fmla="*/ 1338 w 2202"/>
                <a:gd name="T57" fmla="*/ 682 h 2137"/>
                <a:gd name="T58" fmla="*/ 1291 w 2202"/>
                <a:gd name="T59" fmla="*/ 678 h 2137"/>
                <a:gd name="T60" fmla="*/ 1292 w 2202"/>
                <a:gd name="T61" fmla="*/ 679 h 2137"/>
                <a:gd name="T62" fmla="*/ 1255 w 2202"/>
                <a:gd name="T63" fmla="*/ 680 h 2137"/>
                <a:gd name="T64" fmla="*/ 1109 w 2202"/>
                <a:gd name="T65" fmla="*/ 703 h 2137"/>
                <a:gd name="T66" fmla="*/ 733 w 2202"/>
                <a:gd name="T67" fmla="*/ 971 h 2137"/>
                <a:gd name="T68" fmla="*/ 662 w 2202"/>
                <a:gd name="T69" fmla="*/ 1103 h 2137"/>
                <a:gd name="T70" fmla="*/ 660 w 2202"/>
                <a:gd name="T71" fmla="*/ 1107 h 2137"/>
                <a:gd name="T72" fmla="*/ 650 w 2202"/>
                <a:gd name="T73" fmla="*/ 1142 h 2137"/>
                <a:gd name="T74" fmla="*/ 648 w 2202"/>
                <a:gd name="T75" fmla="*/ 1144 h 2137"/>
                <a:gd name="T76" fmla="*/ 640 w 2202"/>
                <a:gd name="T77" fmla="*/ 1174 h 2137"/>
                <a:gd name="T78" fmla="*/ 670 w 2202"/>
                <a:gd name="T79" fmla="*/ 1661 h 2137"/>
                <a:gd name="T80" fmla="*/ 943 w 2202"/>
                <a:gd name="T81" fmla="*/ 2028 h 2137"/>
                <a:gd name="T82" fmla="*/ 996 w 2202"/>
                <a:gd name="T83" fmla="*/ 2071 h 2137"/>
                <a:gd name="T84" fmla="*/ 1058 w 2202"/>
                <a:gd name="T85" fmla="*/ 2114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02" h="2137">
                  <a:moveTo>
                    <a:pt x="1060" y="2116"/>
                  </a:moveTo>
                  <a:cubicBezTo>
                    <a:pt x="1060" y="2116"/>
                    <a:pt x="1043" y="2121"/>
                    <a:pt x="1010" y="2128"/>
                  </a:cubicBezTo>
                  <a:cubicBezTo>
                    <a:pt x="1002" y="2129"/>
                    <a:pt x="992" y="2131"/>
                    <a:pt x="982" y="2132"/>
                  </a:cubicBezTo>
                  <a:cubicBezTo>
                    <a:pt x="971" y="2133"/>
                    <a:pt x="959" y="2135"/>
                    <a:pt x="947" y="2135"/>
                  </a:cubicBezTo>
                  <a:cubicBezTo>
                    <a:pt x="935" y="2136"/>
                    <a:pt x="921" y="2137"/>
                    <a:pt x="907" y="2137"/>
                  </a:cubicBezTo>
                  <a:cubicBezTo>
                    <a:pt x="892" y="2137"/>
                    <a:pt x="877" y="2137"/>
                    <a:pt x="861" y="2137"/>
                  </a:cubicBezTo>
                  <a:cubicBezTo>
                    <a:pt x="795" y="2134"/>
                    <a:pt x="715" y="2120"/>
                    <a:pt x="625" y="2087"/>
                  </a:cubicBezTo>
                  <a:cubicBezTo>
                    <a:pt x="536" y="2055"/>
                    <a:pt x="438" y="2000"/>
                    <a:pt x="344" y="1920"/>
                  </a:cubicBezTo>
                  <a:cubicBezTo>
                    <a:pt x="298" y="1879"/>
                    <a:pt x="253" y="1831"/>
                    <a:pt x="212" y="1777"/>
                  </a:cubicBezTo>
                  <a:cubicBezTo>
                    <a:pt x="170" y="1723"/>
                    <a:pt x="133" y="1662"/>
                    <a:pt x="101" y="1595"/>
                  </a:cubicBezTo>
                  <a:cubicBezTo>
                    <a:pt x="69" y="1528"/>
                    <a:pt x="43" y="1455"/>
                    <a:pt x="26" y="1377"/>
                  </a:cubicBezTo>
                  <a:cubicBezTo>
                    <a:pt x="9" y="1299"/>
                    <a:pt x="0" y="1217"/>
                    <a:pt x="0" y="1134"/>
                  </a:cubicBezTo>
                  <a:cubicBezTo>
                    <a:pt x="0" y="1123"/>
                    <a:pt x="0" y="1113"/>
                    <a:pt x="0" y="1102"/>
                  </a:cubicBezTo>
                  <a:cubicBezTo>
                    <a:pt x="1" y="1092"/>
                    <a:pt x="2" y="1081"/>
                    <a:pt x="2" y="1071"/>
                  </a:cubicBezTo>
                  <a:cubicBezTo>
                    <a:pt x="3" y="1060"/>
                    <a:pt x="4" y="1050"/>
                    <a:pt x="4" y="1039"/>
                  </a:cubicBezTo>
                  <a:cubicBezTo>
                    <a:pt x="5" y="1037"/>
                    <a:pt x="5" y="1037"/>
                    <a:pt x="5" y="1037"/>
                  </a:cubicBezTo>
                  <a:cubicBezTo>
                    <a:pt x="7" y="1020"/>
                    <a:pt x="5" y="1032"/>
                    <a:pt x="6" y="1027"/>
                  </a:cubicBezTo>
                  <a:cubicBezTo>
                    <a:pt x="6" y="1025"/>
                    <a:pt x="6" y="1025"/>
                    <a:pt x="6" y="1025"/>
                  </a:cubicBezTo>
                  <a:cubicBezTo>
                    <a:pt x="7" y="1019"/>
                    <a:pt x="7" y="1019"/>
                    <a:pt x="7" y="1019"/>
                  </a:cubicBezTo>
                  <a:cubicBezTo>
                    <a:pt x="8" y="1007"/>
                    <a:pt x="8" y="1007"/>
                    <a:pt x="8" y="1007"/>
                  </a:cubicBezTo>
                  <a:cubicBezTo>
                    <a:pt x="9" y="999"/>
                    <a:pt x="10" y="991"/>
                    <a:pt x="10" y="983"/>
                  </a:cubicBezTo>
                  <a:cubicBezTo>
                    <a:pt x="13" y="966"/>
                    <a:pt x="13" y="966"/>
                    <a:pt x="13" y="966"/>
                  </a:cubicBezTo>
                  <a:cubicBezTo>
                    <a:pt x="17" y="948"/>
                    <a:pt x="17" y="948"/>
                    <a:pt x="17" y="948"/>
                  </a:cubicBezTo>
                  <a:cubicBezTo>
                    <a:pt x="20" y="930"/>
                    <a:pt x="20" y="930"/>
                    <a:pt x="20" y="930"/>
                  </a:cubicBezTo>
                  <a:cubicBezTo>
                    <a:pt x="22" y="920"/>
                    <a:pt x="22" y="920"/>
                    <a:pt x="22" y="920"/>
                  </a:cubicBezTo>
                  <a:cubicBezTo>
                    <a:pt x="23" y="916"/>
                    <a:pt x="23" y="916"/>
                    <a:pt x="23" y="916"/>
                  </a:cubicBezTo>
                  <a:cubicBezTo>
                    <a:pt x="23" y="914"/>
                    <a:pt x="23" y="913"/>
                    <a:pt x="23" y="912"/>
                  </a:cubicBezTo>
                  <a:cubicBezTo>
                    <a:pt x="26" y="901"/>
                    <a:pt x="28" y="890"/>
                    <a:pt x="31" y="880"/>
                  </a:cubicBezTo>
                  <a:cubicBezTo>
                    <a:pt x="51" y="795"/>
                    <a:pt x="82" y="710"/>
                    <a:pt x="123" y="630"/>
                  </a:cubicBezTo>
                  <a:cubicBezTo>
                    <a:pt x="205" y="469"/>
                    <a:pt x="329" y="326"/>
                    <a:pt x="478" y="218"/>
                  </a:cubicBezTo>
                  <a:cubicBezTo>
                    <a:pt x="553" y="165"/>
                    <a:pt x="634" y="120"/>
                    <a:pt x="719" y="86"/>
                  </a:cubicBezTo>
                  <a:cubicBezTo>
                    <a:pt x="804" y="52"/>
                    <a:pt x="893" y="27"/>
                    <a:pt x="982" y="15"/>
                  </a:cubicBezTo>
                  <a:cubicBezTo>
                    <a:pt x="1072" y="2"/>
                    <a:pt x="1162" y="0"/>
                    <a:pt x="1249" y="8"/>
                  </a:cubicBezTo>
                  <a:cubicBezTo>
                    <a:pt x="1259" y="9"/>
                    <a:pt x="1270" y="10"/>
                    <a:pt x="1281" y="11"/>
                  </a:cubicBezTo>
                  <a:cubicBezTo>
                    <a:pt x="1292" y="13"/>
                    <a:pt x="1303" y="14"/>
                    <a:pt x="1313" y="16"/>
                  </a:cubicBezTo>
                  <a:cubicBezTo>
                    <a:pt x="1324" y="17"/>
                    <a:pt x="1335" y="19"/>
                    <a:pt x="1345" y="21"/>
                  </a:cubicBezTo>
                  <a:cubicBezTo>
                    <a:pt x="1356" y="23"/>
                    <a:pt x="1366" y="25"/>
                    <a:pt x="1377" y="27"/>
                  </a:cubicBezTo>
                  <a:cubicBezTo>
                    <a:pt x="1392" y="31"/>
                    <a:pt x="1392" y="31"/>
                    <a:pt x="1392" y="31"/>
                  </a:cubicBezTo>
                  <a:cubicBezTo>
                    <a:pt x="1400" y="32"/>
                    <a:pt x="1400" y="32"/>
                    <a:pt x="1400" y="32"/>
                  </a:cubicBezTo>
                  <a:cubicBezTo>
                    <a:pt x="1404" y="33"/>
                    <a:pt x="1404" y="33"/>
                    <a:pt x="1404" y="33"/>
                  </a:cubicBezTo>
                  <a:cubicBezTo>
                    <a:pt x="1408" y="34"/>
                    <a:pt x="1397" y="32"/>
                    <a:pt x="1414" y="35"/>
                  </a:cubicBezTo>
                  <a:cubicBezTo>
                    <a:pt x="1416" y="36"/>
                    <a:pt x="1416" y="36"/>
                    <a:pt x="1416" y="36"/>
                  </a:cubicBezTo>
                  <a:cubicBezTo>
                    <a:pt x="1423" y="38"/>
                    <a:pt x="1431" y="40"/>
                    <a:pt x="1438" y="42"/>
                  </a:cubicBezTo>
                  <a:cubicBezTo>
                    <a:pt x="1446" y="45"/>
                    <a:pt x="1454" y="47"/>
                    <a:pt x="1462" y="49"/>
                  </a:cubicBezTo>
                  <a:cubicBezTo>
                    <a:pt x="1473" y="53"/>
                    <a:pt x="1484" y="56"/>
                    <a:pt x="1496" y="60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21" y="68"/>
                    <a:pt x="1521" y="68"/>
                    <a:pt x="1521" y="68"/>
                  </a:cubicBezTo>
                  <a:cubicBezTo>
                    <a:pt x="1525" y="69"/>
                    <a:pt x="1525" y="69"/>
                    <a:pt x="1525" y="69"/>
                  </a:cubicBezTo>
                  <a:cubicBezTo>
                    <a:pt x="1529" y="71"/>
                    <a:pt x="1529" y="71"/>
                    <a:pt x="1529" y="71"/>
                  </a:cubicBezTo>
                  <a:cubicBezTo>
                    <a:pt x="1538" y="75"/>
                    <a:pt x="1548" y="78"/>
                    <a:pt x="1558" y="82"/>
                  </a:cubicBezTo>
                  <a:cubicBezTo>
                    <a:pt x="1567" y="86"/>
                    <a:pt x="1577" y="90"/>
                    <a:pt x="1586" y="94"/>
                  </a:cubicBezTo>
                  <a:cubicBezTo>
                    <a:pt x="1596" y="98"/>
                    <a:pt x="1605" y="102"/>
                    <a:pt x="1615" y="107"/>
                  </a:cubicBezTo>
                  <a:cubicBezTo>
                    <a:pt x="1624" y="111"/>
                    <a:pt x="1633" y="115"/>
                    <a:pt x="1642" y="120"/>
                  </a:cubicBezTo>
                  <a:cubicBezTo>
                    <a:pt x="1651" y="124"/>
                    <a:pt x="1660" y="129"/>
                    <a:pt x="1669" y="134"/>
                  </a:cubicBezTo>
                  <a:cubicBezTo>
                    <a:pt x="1682" y="141"/>
                    <a:pt x="1682" y="141"/>
                    <a:pt x="1682" y="141"/>
                  </a:cubicBezTo>
                  <a:cubicBezTo>
                    <a:pt x="1687" y="143"/>
                    <a:pt x="1691" y="146"/>
                    <a:pt x="1696" y="148"/>
                  </a:cubicBezTo>
                  <a:cubicBezTo>
                    <a:pt x="1704" y="154"/>
                    <a:pt x="1713" y="159"/>
                    <a:pt x="1721" y="164"/>
                  </a:cubicBezTo>
                  <a:cubicBezTo>
                    <a:pt x="1789" y="205"/>
                    <a:pt x="1850" y="253"/>
                    <a:pt x="1904" y="305"/>
                  </a:cubicBezTo>
                  <a:cubicBezTo>
                    <a:pt x="1957" y="357"/>
                    <a:pt x="2002" y="412"/>
                    <a:pt x="2040" y="469"/>
                  </a:cubicBezTo>
                  <a:cubicBezTo>
                    <a:pt x="2078" y="526"/>
                    <a:pt x="2109" y="584"/>
                    <a:pt x="2132" y="641"/>
                  </a:cubicBezTo>
                  <a:cubicBezTo>
                    <a:pt x="2179" y="755"/>
                    <a:pt x="2198" y="865"/>
                    <a:pt x="2200" y="961"/>
                  </a:cubicBezTo>
                  <a:cubicBezTo>
                    <a:pt x="2202" y="1057"/>
                    <a:pt x="2189" y="1137"/>
                    <a:pt x="2171" y="1200"/>
                  </a:cubicBezTo>
                  <a:cubicBezTo>
                    <a:pt x="2152" y="1263"/>
                    <a:pt x="2130" y="1308"/>
                    <a:pt x="2114" y="1338"/>
                  </a:cubicBezTo>
                  <a:cubicBezTo>
                    <a:pt x="2105" y="1353"/>
                    <a:pt x="2098" y="1364"/>
                    <a:pt x="2094" y="1371"/>
                  </a:cubicBezTo>
                  <a:cubicBezTo>
                    <a:pt x="2091" y="1375"/>
                    <a:pt x="2089" y="1378"/>
                    <a:pt x="2088" y="1380"/>
                  </a:cubicBezTo>
                  <a:cubicBezTo>
                    <a:pt x="2087" y="1382"/>
                    <a:pt x="2086" y="1382"/>
                    <a:pt x="2086" y="1382"/>
                  </a:cubicBezTo>
                  <a:cubicBezTo>
                    <a:pt x="2086" y="1382"/>
                    <a:pt x="2086" y="1381"/>
                    <a:pt x="2085" y="1379"/>
                  </a:cubicBezTo>
                  <a:cubicBezTo>
                    <a:pt x="2085" y="1377"/>
                    <a:pt x="2084" y="1374"/>
                    <a:pt x="2083" y="1370"/>
                  </a:cubicBezTo>
                  <a:cubicBezTo>
                    <a:pt x="2080" y="1361"/>
                    <a:pt x="2077" y="1349"/>
                    <a:pt x="2072" y="1333"/>
                  </a:cubicBezTo>
                  <a:cubicBezTo>
                    <a:pt x="2062" y="1302"/>
                    <a:pt x="2048" y="1257"/>
                    <a:pt x="2025" y="1205"/>
                  </a:cubicBezTo>
                  <a:cubicBezTo>
                    <a:pt x="2003" y="1153"/>
                    <a:pt x="1972" y="1094"/>
                    <a:pt x="1932" y="1035"/>
                  </a:cubicBezTo>
                  <a:cubicBezTo>
                    <a:pt x="1892" y="977"/>
                    <a:pt x="1841" y="918"/>
                    <a:pt x="1781" y="867"/>
                  </a:cubicBezTo>
                  <a:cubicBezTo>
                    <a:pt x="1721" y="816"/>
                    <a:pt x="1652" y="771"/>
                    <a:pt x="1578" y="739"/>
                  </a:cubicBezTo>
                  <a:cubicBezTo>
                    <a:pt x="1541" y="723"/>
                    <a:pt x="1503" y="711"/>
                    <a:pt x="1464" y="701"/>
                  </a:cubicBezTo>
                  <a:cubicBezTo>
                    <a:pt x="1459" y="700"/>
                    <a:pt x="1454" y="698"/>
                    <a:pt x="1449" y="697"/>
                  </a:cubicBezTo>
                  <a:cubicBezTo>
                    <a:pt x="1447" y="697"/>
                    <a:pt x="1444" y="696"/>
                    <a:pt x="1442" y="696"/>
                  </a:cubicBezTo>
                  <a:cubicBezTo>
                    <a:pt x="1434" y="694"/>
                    <a:pt x="1434" y="694"/>
                    <a:pt x="1434" y="694"/>
                  </a:cubicBezTo>
                  <a:cubicBezTo>
                    <a:pt x="1430" y="693"/>
                    <a:pt x="1425" y="692"/>
                    <a:pt x="1420" y="691"/>
                  </a:cubicBezTo>
                  <a:cubicBezTo>
                    <a:pt x="1415" y="690"/>
                    <a:pt x="1410" y="690"/>
                    <a:pt x="1405" y="689"/>
                  </a:cubicBezTo>
                  <a:cubicBezTo>
                    <a:pt x="1400" y="688"/>
                    <a:pt x="1395" y="687"/>
                    <a:pt x="1390" y="686"/>
                  </a:cubicBezTo>
                  <a:cubicBezTo>
                    <a:pt x="1385" y="686"/>
                    <a:pt x="1380" y="685"/>
                    <a:pt x="1375" y="685"/>
                  </a:cubicBezTo>
                  <a:cubicBezTo>
                    <a:pt x="1370" y="684"/>
                    <a:pt x="1365" y="683"/>
                    <a:pt x="1360" y="683"/>
                  </a:cubicBezTo>
                  <a:cubicBezTo>
                    <a:pt x="1358" y="683"/>
                    <a:pt x="1358" y="683"/>
                    <a:pt x="1358" y="683"/>
                  </a:cubicBezTo>
                  <a:cubicBezTo>
                    <a:pt x="1357" y="683"/>
                    <a:pt x="1357" y="683"/>
                    <a:pt x="1357" y="683"/>
                  </a:cubicBezTo>
                  <a:cubicBezTo>
                    <a:pt x="1354" y="683"/>
                    <a:pt x="1354" y="683"/>
                    <a:pt x="1354" y="683"/>
                  </a:cubicBezTo>
                  <a:cubicBezTo>
                    <a:pt x="1349" y="683"/>
                    <a:pt x="1349" y="683"/>
                    <a:pt x="1349" y="683"/>
                  </a:cubicBezTo>
                  <a:cubicBezTo>
                    <a:pt x="1345" y="683"/>
                    <a:pt x="1341" y="682"/>
                    <a:pt x="1338" y="682"/>
                  </a:cubicBezTo>
                  <a:cubicBezTo>
                    <a:pt x="1330" y="681"/>
                    <a:pt x="1323" y="681"/>
                    <a:pt x="1316" y="680"/>
                  </a:cubicBezTo>
                  <a:cubicBezTo>
                    <a:pt x="1308" y="679"/>
                    <a:pt x="1300" y="679"/>
                    <a:pt x="1292" y="678"/>
                  </a:cubicBezTo>
                  <a:cubicBezTo>
                    <a:pt x="1291" y="678"/>
                    <a:pt x="1291" y="678"/>
                    <a:pt x="1291" y="678"/>
                  </a:cubicBezTo>
                  <a:cubicBezTo>
                    <a:pt x="1307" y="681"/>
                    <a:pt x="1295" y="679"/>
                    <a:pt x="1298" y="679"/>
                  </a:cubicBezTo>
                  <a:cubicBezTo>
                    <a:pt x="1296" y="679"/>
                    <a:pt x="1296" y="679"/>
                    <a:pt x="1296" y="679"/>
                  </a:cubicBezTo>
                  <a:cubicBezTo>
                    <a:pt x="1292" y="679"/>
                    <a:pt x="1292" y="679"/>
                    <a:pt x="1292" y="679"/>
                  </a:cubicBezTo>
                  <a:cubicBezTo>
                    <a:pt x="1285" y="680"/>
                    <a:pt x="1285" y="680"/>
                    <a:pt x="1285" y="680"/>
                  </a:cubicBezTo>
                  <a:cubicBezTo>
                    <a:pt x="1280" y="680"/>
                    <a:pt x="1275" y="680"/>
                    <a:pt x="1270" y="680"/>
                  </a:cubicBezTo>
                  <a:cubicBezTo>
                    <a:pt x="1265" y="680"/>
                    <a:pt x="1260" y="680"/>
                    <a:pt x="1255" y="680"/>
                  </a:cubicBezTo>
                  <a:cubicBezTo>
                    <a:pt x="1250" y="681"/>
                    <a:pt x="1245" y="681"/>
                    <a:pt x="1240" y="681"/>
                  </a:cubicBezTo>
                  <a:cubicBezTo>
                    <a:pt x="1235" y="682"/>
                    <a:pt x="1230" y="682"/>
                    <a:pt x="1225" y="682"/>
                  </a:cubicBezTo>
                  <a:cubicBezTo>
                    <a:pt x="1185" y="686"/>
                    <a:pt x="1147" y="693"/>
                    <a:pt x="1109" y="703"/>
                  </a:cubicBezTo>
                  <a:cubicBezTo>
                    <a:pt x="1071" y="713"/>
                    <a:pt x="1034" y="728"/>
                    <a:pt x="999" y="744"/>
                  </a:cubicBezTo>
                  <a:cubicBezTo>
                    <a:pt x="963" y="761"/>
                    <a:pt x="929" y="781"/>
                    <a:pt x="897" y="804"/>
                  </a:cubicBezTo>
                  <a:cubicBezTo>
                    <a:pt x="833" y="850"/>
                    <a:pt x="777" y="907"/>
                    <a:pt x="733" y="971"/>
                  </a:cubicBezTo>
                  <a:cubicBezTo>
                    <a:pt x="711" y="1004"/>
                    <a:pt x="692" y="1038"/>
                    <a:pt x="675" y="1075"/>
                  </a:cubicBezTo>
                  <a:cubicBezTo>
                    <a:pt x="672" y="1083"/>
                    <a:pt x="668" y="1090"/>
                    <a:pt x="665" y="1098"/>
                  </a:cubicBezTo>
                  <a:cubicBezTo>
                    <a:pt x="662" y="1103"/>
                    <a:pt x="662" y="1103"/>
                    <a:pt x="662" y="1103"/>
                  </a:cubicBezTo>
                  <a:cubicBezTo>
                    <a:pt x="661" y="1106"/>
                    <a:pt x="661" y="1106"/>
                    <a:pt x="661" y="1106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7"/>
                    <a:pt x="660" y="1107"/>
                    <a:pt x="660" y="1107"/>
                  </a:cubicBezTo>
                  <a:cubicBezTo>
                    <a:pt x="660" y="1108"/>
                    <a:pt x="660" y="1108"/>
                    <a:pt x="660" y="1108"/>
                  </a:cubicBezTo>
                  <a:cubicBezTo>
                    <a:pt x="658" y="1116"/>
                    <a:pt x="655" y="1123"/>
                    <a:pt x="653" y="1131"/>
                  </a:cubicBezTo>
                  <a:cubicBezTo>
                    <a:pt x="650" y="1142"/>
                    <a:pt x="650" y="1142"/>
                    <a:pt x="650" y="1142"/>
                  </a:cubicBezTo>
                  <a:cubicBezTo>
                    <a:pt x="648" y="1148"/>
                    <a:pt x="648" y="1148"/>
                    <a:pt x="648" y="1148"/>
                  </a:cubicBezTo>
                  <a:cubicBezTo>
                    <a:pt x="647" y="1151"/>
                    <a:pt x="647" y="1151"/>
                    <a:pt x="647" y="1151"/>
                  </a:cubicBezTo>
                  <a:cubicBezTo>
                    <a:pt x="648" y="1147"/>
                    <a:pt x="646" y="1160"/>
                    <a:pt x="648" y="1144"/>
                  </a:cubicBezTo>
                  <a:cubicBezTo>
                    <a:pt x="648" y="1145"/>
                    <a:pt x="648" y="1145"/>
                    <a:pt x="648" y="1145"/>
                  </a:cubicBezTo>
                  <a:cubicBezTo>
                    <a:pt x="647" y="1150"/>
                    <a:pt x="645" y="1154"/>
                    <a:pt x="644" y="1159"/>
                  </a:cubicBezTo>
                  <a:cubicBezTo>
                    <a:pt x="642" y="1164"/>
                    <a:pt x="641" y="1169"/>
                    <a:pt x="640" y="1174"/>
                  </a:cubicBezTo>
                  <a:cubicBezTo>
                    <a:pt x="638" y="1179"/>
                    <a:pt x="637" y="1184"/>
                    <a:pt x="636" y="1188"/>
                  </a:cubicBezTo>
                  <a:cubicBezTo>
                    <a:pt x="616" y="1266"/>
                    <a:pt x="609" y="1347"/>
                    <a:pt x="615" y="1428"/>
                  </a:cubicBezTo>
                  <a:cubicBezTo>
                    <a:pt x="621" y="1508"/>
                    <a:pt x="641" y="1588"/>
                    <a:pt x="670" y="1661"/>
                  </a:cubicBezTo>
                  <a:cubicBezTo>
                    <a:pt x="700" y="1734"/>
                    <a:pt x="739" y="1802"/>
                    <a:pt x="782" y="1859"/>
                  </a:cubicBezTo>
                  <a:cubicBezTo>
                    <a:pt x="824" y="1916"/>
                    <a:pt x="870" y="1964"/>
                    <a:pt x="912" y="2002"/>
                  </a:cubicBezTo>
                  <a:cubicBezTo>
                    <a:pt x="923" y="2011"/>
                    <a:pt x="933" y="2020"/>
                    <a:pt x="943" y="2028"/>
                  </a:cubicBezTo>
                  <a:cubicBezTo>
                    <a:pt x="953" y="2037"/>
                    <a:pt x="962" y="2044"/>
                    <a:pt x="971" y="2051"/>
                  </a:cubicBezTo>
                  <a:cubicBezTo>
                    <a:pt x="976" y="2055"/>
                    <a:pt x="980" y="2059"/>
                    <a:pt x="984" y="2062"/>
                  </a:cubicBezTo>
                  <a:cubicBezTo>
                    <a:pt x="989" y="2065"/>
                    <a:pt x="993" y="2068"/>
                    <a:pt x="996" y="2071"/>
                  </a:cubicBezTo>
                  <a:cubicBezTo>
                    <a:pt x="1004" y="2077"/>
                    <a:pt x="1012" y="2082"/>
                    <a:pt x="1018" y="2087"/>
                  </a:cubicBezTo>
                  <a:cubicBezTo>
                    <a:pt x="1032" y="2096"/>
                    <a:pt x="1043" y="2104"/>
                    <a:pt x="1050" y="2109"/>
                  </a:cubicBezTo>
                  <a:cubicBezTo>
                    <a:pt x="1053" y="2111"/>
                    <a:pt x="1056" y="2113"/>
                    <a:pt x="1058" y="2114"/>
                  </a:cubicBezTo>
                  <a:cubicBezTo>
                    <a:pt x="1060" y="2116"/>
                    <a:pt x="1060" y="2116"/>
                    <a:pt x="1060" y="211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DFEA395-CE46-4843-889D-610D058E8DC1}"/>
                </a:ext>
              </a:extLst>
            </p:cNvPr>
            <p:cNvSpPr/>
            <p:nvPr/>
          </p:nvSpPr>
          <p:spPr>
            <a:xfrm>
              <a:off x="6598468" y="1499105"/>
              <a:ext cx="661012" cy="661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9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B880B47C-8020-46F9-953F-CA1D65052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2884" y="6381328"/>
            <a:ext cx="1683956" cy="31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197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0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endParaRPr lang="es-UY" sz="2394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873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2394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4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1821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2394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201" y="3362368"/>
            <a:ext cx="4149874" cy="3380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5888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algn="ctr" defTabSz="913304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435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304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2897" y="4849433"/>
            <a:ext cx="4714411" cy="906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608" indent="-169608" defTabSz="913304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2899" y="4467661"/>
            <a:ext cx="5907571" cy="36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304">
              <a:defRPr/>
            </a:pPr>
            <a:r>
              <a:rPr lang="en-US" sz="1795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" y="6119800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31" y="1843564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030">
              <a:defRPr/>
            </a:pPr>
            <a:endParaRPr lang="es-UY" sz="2394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28" y="765477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407" y="2006023"/>
            <a:ext cx="3619474" cy="8297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030">
              <a:defRPr/>
            </a:pPr>
            <a:r>
              <a:rPr lang="en-US" sz="3194" b="1" kern="0" dirty="0">
                <a:solidFill>
                  <a:prstClr val="white"/>
                </a:solidFill>
              </a:rPr>
              <a:t>FREEBUNDLE15</a:t>
            </a:r>
            <a:endParaRPr lang="es-UY" sz="2394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468" y="1374375"/>
            <a:ext cx="5021349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030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9764" y="878137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304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44186" y="876740"/>
            <a:ext cx="3925921" cy="2287221"/>
            <a:chOff x="0" y="0"/>
            <a:chExt cx="12157075" cy="6700103"/>
          </a:xfrm>
        </p:grpSpPr>
        <p:sp>
          <p:nvSpPr>
            <p:cNvPr id="182" name="Subtitle 31">
              <a:extLst>
                <a:ext uri="{FF2B5EF4-FFF2-40B4-BE49-F238E27FC236}">
                  <a16:creationId xmlns:a16="http://schemas.microsoft.com/office/drawing/2014/main" id="{AF782006-E618-4A9E-ACF4-6A6CC766E189}"/>
                </a:ext>
              </a:extLst>
            </p:cNvPr>
            <p:cNvSpPr txBox="1">
              <a:spLocks/>
            </p:cNvSpPr>
            <p:nvPr/>
          </p:nvSpPr>
          <p:spPr>
            <a:xfrm>
              <a:off x="693811" y="4941168"/>
              <a:ext cx="5904657" cy="1231106"/>
            </a:xfrm>
            <a:prstGeom prst="rect">
              <a:avLst/>
            </a:prstGeom>
          </p:spPr>
          <p:txBody>
            <a:bodyPr vert="horz" lIns="0" tIns="60949" rIns="0" bIns="60949" rtlCol="0" anchor="t">
              <a:normAutofit/>
            </a:bodyPr>
            <a:lstStyle>
              <a:lvl1pPr marL="0" indent="0" algn="l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lang="en-US" sz="4000" kern="1200" smtClean="0">
                  <a:solidFill>
                    <a:schemeClr val="bg1"/>
                  </a:solidFill>
                  <a:latin typeface="Segoe UI Light" panose="020B0502040204020203" pitchFamily="34" charset="0"/>
                  <a:ea typeface="+mj-ea"/>
                  <a:cs typeface="Segoe UI Light" panose="020B0502040204020203" pitchFamily="34" charset="0"/>
                </a:defRPr>
              </a:lvl1pPr>
              <a:lvl2pPr marL="609468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218936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828404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437872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3047340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7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3656808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7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4266275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7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4875744" indent="0" algn="ctr" defTabSz="1218987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7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IN" sz="100" b="0" i="0" u="none" strike="noStrike" kern="120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j-ea"/>
                  <a:cs typeface="Segoe UI Light" panose="020B0502040204020203" pitchFamily="34" charset="0"/>
                </a:rPr>
                <a:t>Presentation Template</a:t>
              </a:r>
              <a:endParaRPr kumimoji="0" lang="en-IN" sz="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endParaRPr>
            </a:p>
          </p:txBody>
        </p:sp>
        <p:sp>
          <p:nvSpPr>
            <p:cNvPr id="183" name="Freeform 7">
              <a:extLst>
                <a:ext uri="{FF2B5EF4-FFF2-40B4-BE49-F238E27FC236}">
                  <a16:creationId xmlns:a16="http://schemas.microsoft.com/office/drawing/2014/main" id="{7B6D73C7-1FE5-4E73-9D4F-C59DB1A1D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2157075" cy="4602163"/>
            </a:xfrm>
            <a:custGeom>
              <a:avLst/>
              <a:gdLst>
                <a:gd name="T0" fmla="*/ 716 w 3241"/>
                <a:gd name="T1" fmla="*/ 576 h 1226"/>
                <a:gd name="T2" fmla="*/ 1936 w 3241"/>
                <a:gd name="T3" fmla="*/ 1060 h 1226"/>
                <a:gd name="T4" fmla="*/ 3241 w 3241"/>
                <a:gd name="T5" fmla="*/ 800 h 1226"/>
                <a:gd name="T6" fmla="*/ 2086 w 3241"/>
                <a:gd name="T7" fmla="*/ 966 h 1226"/>
                <a:gd name="T8" fmla="*/ 437 w 3241"/>
                <a:gd name="T9" fmla="*/ 0 h 1226"/>
                <a:gd name="T10" fmla="*/ 0 w 3241"/>
                <a:gd name="T11" fmla="*/ 0 h 1226"/>
                <a:gd name="T12" fmla="*/ 0 w 3241"/>
                <a:gd name="T13" fmla="*/ 623 h 1226"/>
                <a:gd name="T14" fmla="*/ 716 w 3241"/>
                <a:gd name="T15" fmla="*/ 576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1" h="1226">
                  <a:moveTo>
                    <a:pt x="716" y="576"/>
                  </a:moveTo>
                  <a:cubicBezTo>
                    <a:pt x="1176" y="666"/>
                    <a:pt x="1576" y="918"/>
                    <a:pt x="1936" y="1060"/>
                  </a:cubicBezTo>
                  <a:cubicBezTo>
                    <a:pt x="2292" y="1201"/>
                    <a:pt x="2839" y="1192"/>
                    <a:pt x="3241" y="800"/>
                  </a:cubicBezTo>
                  <a:cubicBezTo>
                    <a:pt x="3165" y="872"/>
                    <a:pt x="2743" y="1226"/>
                    <a:pt x="2086" y="966"/>
                  </a:cubicBezTo>
                  <a:cubicBezTo>
                    <a:pt x="1517" y="741"/>
                    <a:pt x="995" y="211"/>
                    <a:pt x="4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23"/>
                    <a:pt x="0" y="623"/>
                    <a:pt x="0" y="623"/>
                  </a:cubicBezTo>
                  <a:cubicBezTo>
                    <a:pt x="41" y="603"/>
                    <a:pt x="296" y="494"/>
                    <a:pt x="716" y="576"/>
                  </a:cubicBezTo>
                  <a:close/>
                </a:path>
              </a:pathLst>
            </a:custGeom>
            <a:gradFill>
              <a:gsLst>
                <a:gs pos="22000">
                  <a:srgbClr val="A5A5A5"/>
                </a:gs>
                <a:gs pos="69000">
                  <a:srgbClr val="FFC000"/>
                </a:gs>
              </a:gsLst>
              <a:lin ang="0" scaled="1"/>
            </a:gradFill>
            <a:ln>
              <a:noFill/>
            </a:ln>
            <a:effectLst>
              <a:outerShdw blurRad="825500" dist="457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C938F1D3-AE06-426F-A875-9F931DCBCFF6}"/>
                </a:ext>
              </a:extLst>
            </p:cNvPr>
            <p:cNvSpPr txBox="1"/>
            <p:nvPr/>
          </p:nvSpPr>
          <p:spPr>
            <a:xfrm>
              <a:off x="2137984" y="3169968"/>
              <a:ext cx="6378143" cy="223252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IN" sz="2800" b="1">
                  <a:solidFill>
                    <a:prstClr val="white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SIMPLE</a:t>
              </a:r>
              <a:endParaRPr lang="en-IN" sz="2800" b="1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71507A5C-76FB-4D54-B7F5-039649D03DE0}"/>
                </a:ext>
              </a:extLst>
            </p:cNvPr>
            <p:cNvGrpSpPr/>
            <p:nvPr/>
          </p:nvGrpSpPr>
          <p:grpSpPr>
            <a:xfrm>
              <a:off x="681861" y="3454660"/>
              <a:ext cx="1272355" cy="1251397"/>
              <a:chOff x="6078537" y="908720"/>
              <a:chExt cx="1272355" cy="1251397"/>
            </a:xfrm>
          </p:grpSpPr>
          <p:sp>
            <p:nvSpPr>
              <p:cNvPr id="186" name="Freeform 11">
                <a:extLst>
                  <a:ext uri="{FF2B5EF4-FFF2-40B4-BE49-F238E27FC236}">
                    <a16:creationId xmlns:a16="http://schemas.microsoft.com/office/drawing/2014/main" id="{6829A26E-9AA7-4D24-8375-9B48F7299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8537" y="908720"/>
                <a:ext cx="1272355" cy="1231106"/>
              </a:xfrm>
              <a:custGeom>
                <a:avLst/>
                <a:gdLst>
                  <a:gd name="T0" fmla="*/ 982 w 2202"/>
                  <a:gd name="T1" fmla="*/ 2132 h 2137"/>
                  <a:gd name="T2" fmla="*/ 861 w 2202"/>
                  <a:gd name="T3" fmla="*/ 2137 h 2137"/>
                  <a:gd name="T4" fmla="*/ 212 w 2202"/>
                  <a:gd name="T5" fmla="*/ 1777 h 2137"/>
                  <a:gd name="T6" fmla="*/ 0 w 2202"/>
                  <a:gd name="T7" fmla="*/ 1134 h 2137"/>
                  <a:gd name="T8" fmla="*/ 4 w 2202"/>
                  <a:gd name="T9" fmla="*/ 1039 h 2137"/>
                  <a:gd name="T10" fmla="*/ 6 w 2202"/>
                  <a:gd name="T11" fmla="*/ 1025 h 2137"/>
                  <a:gd name="T12" fmla="*/ 10 w 2202"/>
                  <a:gd name="T13" fmla="*/ 983 h 2137"/>
                  <a:gd name="T14" fmla="*/ 20 w 2202"/>
                  <a:gd name="T15" fmla="*/ 930 h 2137"/>
                  <a:gd name="T16" fmla="*/ 23 w 2202"/>
                  <a:gd name="T17" fmla="*/ 912 h 2137"/>
                  <a:gd name="T18" fmla="*/ 478 w 2202"/>
                  <a:gd name="T19" fmla="*/ 218 h 2137"/>
                  <a:gd name="T20" fmla="*/ 1249 w 2202"/>
                  <a:gd name="T21" fmla="*/ 8 h 2137"/>
                  <a:gd name="T22" fmla="*/ 1345 w 2202"/>
                  <a:gd name="T23" fmla="*/ 21 h 2137"/>
                  <a:gd name="T24" fmla="*/ 1400 w 2202"/>
                  <a:gd name="T25" fmla="*/ 32 h 2137"/>
                  <a:gd name="T26" fmla="*/ 1416 w 2202"/>
                  <a:gd name="T27" fmla="*/ 36 h 2137"/>
                  <a:gd name="T28" fmla="*/ 1496 w 2202"/>
                  <a:gd name="T29" fmla="*/ 60 h 2137"/>
                  <a:gd name="T30" fmla="*/ 1525 w 2202"/>
                  <a:gd name="T31" fmla="*/ 69 h 2137"/>
                  <a:gd name="T32" fmla="*/ 1586 w 2202"/>
                  <a:gd name="T33" fmla="*/ 94 h 2137"/>
                  <a:gd name="T34" fmla="*/ 1669 w 2202"/>
                  <a:gd name="T35" fmla="*/ 134 h 2137"/>
                  <a:gd name="T36" fmla="*/ 1721 w 2202"/>
                  <a:gd name="T37" fmla="*/ 164 h 2137"/>
                  <a:gd name="T38" fmla="*/ 2132 w 2202"/>
                  <a:gd name="T39" fmla="*/ 641 h 2137"/>
                  <a:gd name="T40" fmla="*/ 2114 w 2202"/>
                  <a:gd name="T41" fmla="*/ 1338 h 2137"/>
                  <a:gd name="T42" fmla="*/ 2086 w 2202"/>
                  <a:gd name="T43" fmla="*/ 1382 h 2137"/>
                  <a:gd name="T44" fmla="*/ 2072 w 2202"/>
                  <a:gd name="T45" fmla="*/ 1333 h 2137"/>
                  <a:gd name="T46" fmla="*/ 1781 w 2202"/>
                  <a:gd name="T47" fmla="*/ 867 h 2137"/>
                  <a:gd name="T48" fmla="*/ 1449 w 2202"/>
                  <a:gd name="T49" fmla="*/ 697 h 2137"/>
                  <a:gd name="T50" fmla="*/ 1420 w 2202"/>
                  <a:gd name="T51" fmla="*/ 691 h 2137"/>
                  <a:gd name="T52" fmla="*/ 1375 w 2202"/>
                  <a:gd name="T53" fmla="*/ 685 h 2137"/>
                  <a:gd name="T54" fmla="*/ 1357 w 2202"/>
                  <a:gd name="T55" fmla="*/ 683 h 2137"/>
                  <a:gd name="T56" fmla="*/ 1338 w 2202"/>
                  <a:gd name="T57" fmla="*/ 682 h 2137"/>
                  <a:gd name="T58" fmla="*/ 1291 w 2202"/>
                  <a:gd name="T59" fmla="*/ 678 h 2137"/>
                  <a:gd name="T60" fmla="*/ 1292 w 2202"/>
                  <a:gd name="T61" fmla="*/ 679 h 2137"/>
                  <a:gd name="T62" fmla="*/ 1255 w 2202"/>
                  <a:gd name="T63" fmla="*/ 680 h 2137"/>
                  <a:gd name="T64" fmla="*/ 1109 w 2202"/>
                  <a:gd name="T65" fmla="*/ 703 h 2137"/>
                  <a:gd name="T66" fmla="*/ 733 w 2202"/>
                  <a:gd name="T67" fmla="*/ 971 h 2137"/>
                  <a:gd name="T68" fmla="*/ 662 w 2202"/>
                  <a:gd name="T69" fmla="*/ 1103 h 2137"/>
                  <a:gd name="T70" fmla="*/ 660 w 2202"/>
                  <a:gd name="T71" fmla="*/ 1107 h 2137"/>
                  <a:gd name="T72" fmla="*/ 650 w 2202"/>
                  <a:gd name="T73" fmla="*/ 1142 h 2137"/>
                  <a:gd name="T74" fmla="*/ 648 w 2202"/>
                  <a:gd name="T75" fmla="*/ 1144 h 2137"/>
                  <a:gd name="T76" fmla="*/ 640 w 2202"/>
                  <a:gd name="T77" fmla="*/ 1174 h 2137"/>
                  <a:gd name="T78" fmla="*/ 670 w 2202"/>
                  <a:gd name="T79" fmla="*/ 1661 h 2137"/>
                  <a:gd name="T80" fmla="*/ 943 w 2202"/>
                  <a:gd name="T81" fmla="*/ 2028 h 2137"/>
                  <a:gd name="T82" fmla="*/ 996 w 2202"/>
                  <a:gd name="T83" fmla="*/ 2071 h 2137"/>
                  <a:gd name="T84" fmla="*/ 1058 w 2202"/>
                  <a:gd name="T85" fmla="*/ 2114 h 2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02" h="2137">
                    <a:moveTo>
                      <a:pt x="1060" y="2116"/>
                    </a:moveTo>
                    <a:cubicBezTo>
                      <a:pt x="1060" y="2116"/>
                      <a:pt x="1043" y="2121"/>
                      <a:pt x="1010" y="2128"/>
                    </a:cubicBezTo>
                    <a:cubicBezTo>
                      <a:pt x="1002" y="2129"/>
                      <a:pt x="992" y="2131"/>
                      <a:pt x="982" y="2132"/>
                    </a:cubicBezTo>
                    <a:cubicBezTo>
                      <a:pt x="971" y="2133"/>
                      <a:pt x="959" y="2135"/>
                      <a:pt x="947" y="2135"/>
                    </a:cubicBezTo>
                    <a:cubicBezTo>
                      <a:pt x="935" y="2136"/>
                      <a:pt x="921" y="2137"/>
                      <a:pt x="907" y="2137"/>
                    </a:cubicBezTo>
                    <a:cubicBezTo>
                      <a:pt x="892" y="2137"/>
                      <a:pt x="877" y="2137"/>
                      <a:pt x="861" y="2137"/>
                    </a:cubicBezTo>
                    <a:cubicBezTo>
                      <a:pt x="795" y="2134"/>
                      <a:pt x="715" y="2120"/>
                      <a:pt x="625" y="2087"/>
                    </a:cubicBezTo>
                    <a:cubicBezTo>
                      <a:pt x="536" y="2055"/>
                      <a:pt x="438" y="2000"/>
                      <a:pt x="344" y="1920"/>
                    </a:cubicBezTo>
                    <a:cubicBezTo>
                      <a:pt x="298" y="1879"/>
                      <a:pt x="253" y="1831"/>
                      <a:pt x="212" y="1777"/>
                    </a:cubicBezTo>
                    <a:cubicBezTo>
                      <a:pt x="170" y="1723"/>
                      <a:pt x="133" y="1662"/>
                      <a:pt x="101" y="1595"/>
                    </a:cubicBezTo>
                    <a:cubicBezTo>
                      <a:pt x="69" y="1528"/>
                      <a:pt x="43" y="1455"/>
                      <a:pt x="26" y="1377"/>
                    </a:cubicBezTo>
                    <a:cubicBezTo>
                      <a:pt x="9" y="1299"/>
                      <a:pt x="0" y="1217"/>
                      <a:pt x="0" y="1134"/>
                    </a:cubicBezTo>
                    <a:cubicBezTo>
                      <a:pt x="0" y="1123"/>
                      <a:pt x="0" y="1113"/>
                      <a:pt x="0" y="1102"/>
                    </a:cubicBezTo>
                    <a:cubicBezTo>
                      <a:pt x="1" y="1092"/>
                      <a:pt x="2" y="1081"/>
                      <a:pt x="2" y="1071"/>
                    </a:cubicBezTo>
                    <a:cubicBezTo>
                      <a:pt x="3" y="1060"/>
                      <a:pt x="4" y="1050"/>
                      <a:pt x="4" y="1039"/>
                    </a:cubicBezTo>
                    <a:cubicBezTo>
                      <a:pt x="5" y="1037"/>
                      <a:pt x="5" y="1037"/>
                      <a:pt x="5" y="1037"/>
                    </a:cubicBezTo>
                    <a:cubicBezTo>
                      <a:pt x="7" y="1020"/>
                      <a:pt x="5" y="1032"/>
                      <a:pt x="6" y="1027"/>
                    </a:cubicBezTo>
                    <a:cubicBezTo>
                      <a:pt x="6" y="1025"/>
                      <a:pt x="6" y="1025"/>
                      <a:pt x="6" y="1025"/>
                    </a:cubicBezTo>
                    <a:cubicBezTo>
                      <a:pt x="7" y="1019"/>
                      <a:pt x="7" y="1019"/>
                      <a:pt x="7" y="1019"/>
                    </a:cubicBezTo>
                    <a:cubicBezTo>
                      <a:pt x="8" y="1007"/>
                      <a:pt x="8" y="1007"/>
                      <a:pt x="8" y="1007"/>
                    </a:cubicBezTo>
                    <a:cubicBezTo>
                      <a:pt x="9" y="999"/>
                      <a:pt x="10" y="991"/>
                      <a:pt x="10" y="983"/>
                    </a:cubicBezTo>
                    <a:cubicBezTo>
                      <a:pt x="13" y="966"/>
                      <a:pt x="13" y="966"/>
                      <a:pt x="13" y="966"/>
                    </a:cubicBezTo>
                    <a:cubicBezTo>
                      <a:pt x="17" y="948"/>
                      <a:pt x="17" y="948"/>
                      <a:pt x="17" y="948"/>
                    </a:cubicBezTo>
                    <a:cubicBezTo>
                      <a:pt x="20" y="930"/>
                      <a:pt x="20" y="930"/>
                      <a:pt x="20" y="930"/>
                    </a:cubicBezTo>
                    <a:cubicBezTo>
                      <a:pt x="22" y="920"/>
                      <a:pt x="22" y="920"/>
                      <a:pt x="22" y="920"/>
                    </a:cubicBezTo>
                    <a:cubicBezTo>
                      <a:pt x="23" y="916"/>
                      <a:pt x="23" y="916"/>
                      <a:pt x="23" y="916"/>
                    </a:cubicBezTo>
                    <a:cubicBezTo>
                      <a:pt x="23" y="914"/>
                      <a:pt x="23" y="913"/>
                      <a:pt x="23" y="912"/>
                    </a:cubicBezTo>
                    <a:cubicBezTo>
                      <a:pt x="26" y="901"/>
                      <a:pt x="28" y="890"/>
                      <a:pt x="31" y="880"/>
                    </a:cubicBezTo>
                    <a:cubicBezTo>
                      <a:pt x="51" y="795"/>
                      <a:pt x="82" y="710"/>
                      <a:pt x="123" y="630"/>
                    </a:cubicBezTo>
                    <a:cubicBezTo>
                      <a:pt x="205" y="469"/>
                      <a:pt x="329" y="326"/>
                      <a:pt x="478" y="218"/>
                    </a:cubicBezTo>
                    <a:cubicBezTo>
                      <a:pt x="553" y="165"/>
                      <a:pt x="634" y="120"/>
                      <a:pt x="719" y="86"/>
                    </a:cubicBezTo>
                    <a:cubicBezTo>
                      <a:pt x="804" y="52"/>
                      <a:pt x="893" y="27"/>
                      <a:pt x="982" y="15"/>
                    </a:cubicBezTo>
                    <a:cubicBezTo>
                      <a:pt x="1072" y="2"/>
                      <a:pt x="1162" y="0"/>
                      <a:pt x="1249" y="8"/>
                    </a:cubicBezTo>
                    <a:cubicBezTo>
                      <a:pt x="1259" y="9"/>
                      <a:pt x="1270" y="10"/>
                      <a:pt x="1281" y="11"/>
                    </a:cubicBezTo>
                    <a:cubicBezTo>
                      <a:pt x="1292" y="13"/>
                      <a:pt x="1303" y="14"/>
                      <a:pt x="1313" y="16"/>
                    </a:cubicBezTo>
                    <a:cubicBezTo>
                      <a:pt x="1324" y="17"/>
                      <a:pt x="1335" y="19"/>
                      <a:pt x="1345" y="21"/>
                    </a:cubicBezTo>
                    <a:cubicBezTo>
                      <a:pt x="1356" y="23"/>
                      <a:pt x="1366" y="25"/>
                      <a:pt x="1377" y="27"/>
                    </a:cubicBezTo>
                    <a:cubicBezTo>
                      <a:pt x="1392" y="31"/>
                      <a:pt x="1392" y="31"/>
                      <a:pt x="1392" y="31"/>
                    </a:cubicBezTo>
                    <a:cubicBezTo>
                      <a:pt x="1400" y="32"/>
                      <a:pt x="1400" y="32"/>
                      <a:pt x="1400" y="32"/>
                    </a:cubicBezTo>
                    <a:cubicBezTo>
                      <a:pt x="1404" y="33"/>
                      <a:pt x="1404" y="33"/>
                      <a:pt x="1404" y="33"/>
                    </a:cubicBezTo>
                    <a:cubicBezTo>
                      <a:pt x="1408" y="34"/>
                      <a:pt x="1397" y="32"/>
                      <a:pt x="1414" y="35"/>
                    </a:cubicBezTo>
                    <a:cubicBezTo>
                      <a:pt x="1416" y="36"/>
                      <a:pt x="1416" y="36"/>
                      <a:pt x="1416" y="36"/>
                    </a:cubicBezTo>
                    <a:cubicBezTo>
                      <a:pt x="1423" y="38"/>
                      <a:pt x="1431" y="40"/>
                      <a:pt x="1438" y="42"/>
                    </a:cubicBezTo>
                    <a:cubicBezTo>
                      <a:pt x="1446" y="45"/>
                      <a:pt x="1454" y="47"/>
                      <a:pt x="1462" y="49"/>
                    </a:cubicBezTo>
                    <a:cubicBezTo>
                      <a:pt x="1473" y="53"/>
                      <a:pt x="1484" y="56"/>
                      <a:pt x="1496" y="60"/>
                    </a:cubicBezTo>
                    <a:cubicBezTo>
                      <a:pt x="1513" y="65"/>
                      <a:pt x="1513" y="65"/>
                      <a:pt x="1513" y="65"/>
                    </a:cubicBezTo>
                    <a:cubicBezTo>
                      <a:pt x="1521" y="68"/>
                      <a:pt x="1521" y="68"/>
                      <a:pt x="1521" y="68"/>
                    </a:cubicBezTo>
                    <a:cubicBezTo>
                      <a:pt x="1525" y="69"/>
                      <a:pt x="1525" y="69"/>
                      <a:pt x="1525" y="69"/>
                    </a:cubicBezTo>
                    <a:cubicBezTo>
                      <a:pt x="1529" y="71"/>
                      <a:pt x="1529" y="71"/>
                      <a:pt x="1529" y="71"/>
                    </a:cubicBezTo>
                    <a:cubicBezTo>
                      <a:pt x="1538" y="75"/>
                      <a:pt x="1548" y="78"/>
                      <a:pt x="1558" y="82"/>
                    </a:cubicBezTo>
                    <a:cubicBezTo>
                      <a:pt x="1567" y="86"/>
                      <a:pt x="1577" y="90"/>
                      <a:pt x="1586" y="94"/>
                    </a:cubicBezTo>
                    <a:cubicBezTo>
                      <a:pt x="1596" y="98"/>
                      <a:pt x="1605" y="102"/>
                      <a:pt x="1615" y="107"/>
                    </a:cubicBezTo>
                    <a:cubicBezTo>
                      <a:pt x="1624" y="111"/>
                      <a:pt x="1633" y="115"/>
                      <a:pt x="1642" y="120"/>
                    </a:cubicBezTo>
                    <a:cubicBezTo>
                      <a:pt x="1651" y="124"/>
                      <a:pt x="1660" y="129"/>
                      <a:pt x="1669" y="134"/>
                    </a:cubicBezTo>
                    <a:cubicBezTo>
                      <a:pt x="1682" y="141"/>
                      <a:pt x="1682" y="141"/>
                      <a:pt x="1682" y="141"/>
                    </a:cubicBezTo>
                    <a:cubicBezTo>
                      <a:pt x="1687" y="143"/>
                      <a:pt x="1691" y="146"/>
                      <a:pt x="1696" y="148"/>
                    </a:cubicBezTo>
                    <a:cubicBezTo>
                      <a:pt x="1704" y="154"/>
                      <a:pt x="1713" y="159"/>
                      <a:pt x="1721" y="164"/>
                    </a:cubicBezTo>
                    <a:cubicBezTo>
                      <a:pt x="1789" y="205"/>
                      <a:pt x="1850" y="253"/>
                      <a:pt x="1904" y="305"/>
                    </a:cubicBezTo>
                    <a:cubicBezTo>
                      <a:pt x="1957" y="357"/>
                      <a:pt x="2002" y="412"/>
                      <a:pt x="2040" y="469"/>
                    </a:cubicBezTo>
                    <a:cubicBezTo>
                      <a:pt x="2078" y="526"/>
                      <a:pt x="2109" y="584"/>
                      <a:pt x="2132" y="641"/>
                    </a:cubicBezTo>
                    <a:cubicBezTo>
                      <a:pt x="2179" y="755"/>
                      <a:pt x="2198" y="865"/>
                      <a:pt x="2200" y="961"/>
                    </a:cubicBezTo>
                    <a:cubicBezTo>
                      <a:pt x="2202" y="1057"/>
                      <a:pt x="2189" y="1137"/>
                      <a:pt x="2171" y="1200"/>
                    </a:cubicBezTo>
                    <a:cubicBezTo>
                      <a:pt x="2152" y="1263"/>
                      <a:pt x="2130" y="1308"/>
                      <a:pt x="2114" y="1338"/>
                    </a:cubicBezTo>
                    <a:cubicBezTo>
                      <a:pt x="2105" y="1353"/>
                      <a:pt x="2098" y="1364"/>
                      <a:pt x="2094" y="1371"/>
                    </a:cubicBezTo>
                    <a:cubicBezTo>
                      <a:pt x="2091" y="1375"/>
                      <a:pt x="2089" y="1378"/>
                      <a:pt x="2088" y="1380"/>
                    </a:cubicBezTo>
                    <a:cubicBezTo>
                      <a:pt x="2087" y="1382"/>
                      <a:pt x="2086" y="1382"/>
                      <a:pt x="2086" y="1382"/>
                    </a:cubicBezTo>
                    <a:cubicBezTo>
                      <a:pt x="2086" y="1382"/>
                      <a:pt x="2086" y="1381"/>
                      <a:pt x="2085" y="1379"/>
                    </a:cubicBezTo>
                    <a:cubicBezTo>
                      <a:pt x="2085" y="1377"/>
                      <a:pt x="2084" y="1374"/>
                      <a:pt x="2083" y="1370"/>
                    </a:cubicBezTo>
                    <a:cubicBezTo>
                      <a:pt x="2080" y="1361"/>
                      <a:pt x="2077" y="1349"/>
                      <a:pt x="2072" y="1333"/>
                    </a:cubicBezTo>
                    <a:cubicBezTo>
                      <a:pt x="2062" y="1302"/>
                      <a:pt x="2048" y="1257"/>
                      <a:pt x="2025" y="1205"/>
                    </a:cubicBezTo>
                    <a:cubicBezTo>
                      <a:pt x="2003" y="1153"/>
                      <a:pt x="1972" y="1094"/>
                      <a:pt x="1932" y="1035"/>
                    </a:cubicBezTo>
                    <a:cubicBezTo>
                      <a:pt x="1892" y="977"/>
                      <a:pt x="1841" y="918"/>
                      <a:pt x="1781" y="867"/>
                    </a:cubicBezTo>
                    <a:cubicBezTo>
                      <a:pt x="1721" y="816"/>
                      <a:pt x="1652" y="771"/>
                      <a:pt x="1578" y="739"/>
                    </a:cubicBezTo>
                    <a:cubicBezTo>
                      <a:pt x="1541" y="723"/>
                      <a:pt x="1503" y="711"/>
                      <a:pt x="1464" y="701"/>
                    </a:cubicBezTo>
                    <a:cubicBezTo>
                      <a:pt x="1459" y="700"/>
                      <a:pt x="1454" y="698"/>
                      <a:pt x="1449" y="697"/>
                    </a:cubicBezTo>
                    <a:cubicBezTo>
                      <a:pt x="1447" y="697"/>
                      <a:pt x="1444" y="696"/>
                      <a:pt x="1442" y="696"/>
                    </a:cubicBezTo>
                    <a:cubicBezTo>
                      <a:pt x="1434" y="694"/>
                      <a:pt x="1434" y="694"/>
                      <a:pt x="1434" y="694"/>
                    </a:cubicBezTo>
                    <a:cubicBezTo>
                      <a:pt x="1430" y="693"/>
                      <a:pt x="1425" y="692"/>
                      <a:pt x="1420" y="691"/>
                    </a:cubicBezTo>
                    <a:cubicBezTo>
                      <a:pt x="1415" y="690"/>
                      <a:pt x="1410" y="690"/>
                      <a:pt x="1405" y="689"/>
                    </a:cubicBezTo>
                    <a:cubicBezTo>
                      <a:pt x="1400" y="688"/>
                      <a:pt x="1395" y="687"/>
                      <a:pt x="1390" y="686"/>
                    </a:cubicBezTo>
                    <a:cubicBezTo>
                      <a:pt x="1385" y="686"/>
                      <a:pt x="1380" y="685"/>
                      <a:pt x="1375" y="685"/>
                    </a:cubicBezTo>
                    <a:cubicBezTo>
                      <a:pt x="1370" y="684"/>
                      <a:pt x="1365" y="683"/>
                      <a:pt x="1360" y="683"/>
                    </a:cubicBezTo>
                    <a:cubicBezTo>
                      <a:pt x="1358" y="683"/>
                      <a:pt x="1358" y="683"/>
                      <a:pt x="1358" y="683"/>
                    </a:cubicBezTo>
                    <a:cubicBezTo>
                      <a:pt x="1357" y="683"/>
                      <a:pt x="1357" y="683"/>
                      <a:pt x="1357" y="683"/>
                    </a:cubicBezTo>
                    <a:cubicBezTo>
                      <a:pt x="1354" y="683"/>
                      <a:pt x="1354" y="683"/>
                      <a:pt x="1354" y="683"/>
                    </a:cubicBezTo>
                    <a:cubicBezTo>
                      <a:pt x="1349" y="683"/>
                      <a:pt x="1349" y="683"/>
                      <a:pt x="1349" y="683"/>
                    </a:cubicBezTo>
                    <a:cubicBezTo>
                      <a:pt x="1345" y="683"/>
                      <a:pt x="1341" y="682"/>
                      <a:pt x="1338" y="682"/>
                    </a:cubicBezTo>
                    <a:cubicBezTo>
                      <a:pt x="1330" y="681"/>
                      <a:pt x="1323" y="681"/>
                      <a:pt x="1316" y="680"/>
                    </a:cubicBezTo>
                    <a:cubicBezTo>
                      <a:pt x="1308" y="679"/>
                      <a:pt x="1300" y="679"/>
                      <a:pt x="1292" y="678"/>
                    </a:cubicBezTo>
                    <a:cubicBezTo>
                      <a:pt x="1291" y="678"/>
                      <a:pt x="1291" y="678"/>
                      <a:pt x="1291" y="678"/>
                    </a:cubicBezTo>
                    <a:cubicBezTo>
                      <a:pt x="1307" y="681"/>
                      <a:pt x="1295" y="679"/>
                      <a:pt x="1298" y="679"/>
                    </a:cubicBezTo>
                    <a:cubicBezTo>
                      <a:pt x="1296" y="679"/>
                      <a:pt x="1296" y="679"/>
                      <a:pt x="1296" y="679"/>
                    </a:cubicBezTo>
                    <a:cubicBezTo>
                      <a:pt x="1292" y="679"/>
                      <a:pt x="1292" y="679"/>
                      <a:pt x="1292" y="679"/>
                    </a:cubicBezTo>
                    <a:cubicBezTo>
                      <a:pt x="1285" y="680"/>
                      <a:pt x="1285" y="680"/>
                      <a:pt x="1285" y="680"/>
                    </a:cubicBezTo>
                    <a:cubicBezTo>
                      <a:pt x="1280" y="680"/>
                      <a:pt x="1275" y="680"/>
                      <a:pt x="1270" y="680"/>
                    </a:cubicBezTo>
                    <a:cubicBezTo>
                      <a:pt x="1265" y="680"/>
                      <a:pt x="1260" y="680"/>
                      <a:pt x="1255" y="680"/>
                    </a:cubicBezTo>
                    <a:cubicBezTo>
                      <a:pt x="1250" y="681"/>
                      <a:pt x="1245" y="681"/>
                      <a:pt x="1240" y="681"/>
                    </a:cubicBezTo>
                    <a:cubicBezTo>
                      <a:pt x="1235" y="682"/>
                      <a:pt x="1230" y="682"/>
                      <a:pt x="1225" y="682"/>
                    </a:cubicBezTo>
                    <a:cubicBezTo>
                      <a:pt x="1185" y="686"/>
                      <a:pt x="1147" y="693"/>
                      <a:pt x="1109" y="703"/>
                    </a:cubicBezTo>
                    <a:cubicBezTo>
                      <a:pt x="1071" y="713"/>
                      <a:pt x="1034" y="728"/>
                      <a:pt x="999" y="744"/>
                    </a:cubicBezTo>
                    <a:cubicBezTo>
                      <a:pt x="963" y="761"/>
                      <a:pt x="929" y="781"/>
                      <a:pt x="897" y="804"/>
                    </a:cubicBezTo>
                    <a:cubicBezTo>
                      <a:pt x="833" y="850"/>
                      <a:pt x="777" y="907"/>
                      <a:pt x="733" y="971"/>
                    </a:cubicBezTo>
                    <a:cubicBezTo>
                      <a:pt x="711" y="1004"/>
                      <a:pt x="692" y="1038"/>
                      <a:pt x="675" y="1075"/>
                    </a:cubicBezTo>
                    <a:cubicBezTo>
                      <a:pt x="672" y="1083"/>
                      <a:pt x="668" y="1090"/>
                      <a:pt x="665" y="1098"/>
                    </a:cubicBezTo>
                    <a:cubicBezTo>
                      <a:pt x="662" y="1103"/>
                      <a:pt x="662" y="1103"/>
                      <a:pt x="662" y="1103"/>
                    </a:cubicBezTo>
                    <a:cubicBezTo>
                      <a:pt x="661" y="1106"/>
                      <a:pt x="661" y="1106"/>
                      <a:pt x="661" y="1106"/>
                    </a:cubicBezTo>
                    <a:cubicBezTo>
                      <a:pt x="660" y="1107"/>
                      <a:pt x="660" y="1107"/>
                      <a:pt x="660" y="1107"/>
                    </a:cubicBezTo>
                    <a:cubicBezTo>
                      <a:pt x="660" y="1107"/>
                      <a:pt x="660" y="1107"/>
                      <a:pt x="660" y="1107"/>
                    </a:cubicBezTo>
                    <a:cubicBezTo>
                      <a:pt x="660" y="1108"/>
                      <a:pt x="660" y="1108"/>
                      <a:pt x="660" y="1108"/>
                    </a:cubicBezTo>
                    <a:cubicBezTo>
                      <a:pt x="658" y="1116"/>
                      <a:pt x="655" y="1123"/>
                      <a:pt x="653" y="1131"/>
                    </a:cubicBezTo>
                    <a:cubicBezTo>
                      <a:pt x="650" y="1142"/>
                      <a:pt x="650" y="1142"/>
                      <a:pt x="650" y="1142"/>
                    </a:cubicBezTo>
                    <a:cubicBezTo>
                      <a:pt x="648" y="1148"/>
                      <a:pt x="648" y="1148"/>
                      <a:pt x="648" y="1148"/>
                    </a:cubicBezTo>
                    <a:cubicBezTo>
                      <a:pt x="647" y="1151"/>
                      <a:pt x="647" y="1151"/>
                      <a:pt x="647" y="1151"/>
                    </a:cubicBezTo>
                    <a:cubicBezTo>
                      <a:pt x="648" y="1147"/>
                      <a:pt x="646" y="1160"/>
                      <a:pt x="648" y="1144"/>
                    </a:cubicBezTo>
                    <a:cubicBezTo>
                      <a:pt x="648" y="1145"/>
                      <a:pt x="648" y="1145"/>
                      <a:pt x="648" y="1145"/>
                    </a:cubicBezTo>
                    <a:cubicBezTo>
                      <a:pt x="647" y="1150"/>
                      <a:pt x="645" y="1154"/>
                      <a:pt x="644" y="1159"/>
                    </a:cubicBezTo>
                    <a:cubicBezTo>
                      <a:pt x="642" y="1164"/>
                      <a:pt x="641" y="1169"/>
                      <a:pt x="640" y="1174"/>
                    </a:cubicBezTo>
                    <a:cubicBezTo>
                      <a:pt x="638" y="1179"/>
                      <a:pt x="637" y="1184"/>
                      <a:pt x="636" y="1188"/>
                    </a:cubicBezTo>
                    <a:cubicBezTo>
                      <a:pt x="616" y="1266"/>
                      <a:pt x="609" y="1347"/>
                      <a:pt x="615" y="1428"/>
                    </a:cubicBezTo>
                    <a:cubicBezTo>
                      <a:pt x="621" y="1508"/>
                      <a:pt x="641" y="1588"/>
                      <a:pt x="670" y="1661"/>
                    </a:cubicBezTo>
                    <a:cubicBezTo>
                      <a:pt x="700" y="1734"/>
                      <a:pt x="739" y="1802"/>
                      <a:pt x="782" y="1859"/>
                    </a:cubicBezTo>
                    <a:cubicBezTo>
                      <a:pt x="824" y="1916"/>
                      <a:pt x="870" y="1964"/>
                      <a:pt x="912" y="2002"/>
                    </a:cubicBezTo>
                    <a:cubicBezTo>
                      <a:pt x="923" y="2011"/>
                      <a:pt x="933" y="2020"/>
                      <a:pt x="943" y="2028"/>
                    </a:cubicBezTo>
                    <a:cubicBezTo>
                      <a:pt x="953" y="2037"/>
                      <a:pt x="962" y="2044"/>
                      <a:pt x="971" y="2051"/>
                    </a:cubicBezTo>
                    <a:cubicBezTo>
                      <a:pt x="976" y="2055"/>
                      <a:pt x="980" y="2059"/>
                      <a:pt x="984" y="2062"/>
                    </a:cubicBezTo>
                    <a:cubicBezTo>
                      <a:pt x="989" y="2065"/>
                      <a:pt x="993" y="2068"/>
                      <a:pt x="996" y="2071"/>
                    </a:cubicBezTo>
                    <a:cubicBezTo>
                      <a:pt x="1004" y="2077"/>
                      <a:pt x="1012" y="2082"/>
                      <a:pt x="1018" y="2087"/>
                    </a:cubicBezTo>
                    <a:cubicBezTo>
                      <a:pt x="1032" y="2096"/>
                      <a:pt x="1043" y="2104"/>
                      <a:pt x="1050" y="2109"/>
                    </a:cubicBezTo>
                    <a:cubicBezTo>
                      <a:pt x="1053" y="2111"/>
                      <a:pt x="1056" y="2113"/>
                      <a:pt x="1058" y="2114"/>
                    </a:cubicBezTo>
                    <a:cubicBezTo>
                      <a:pt x="1060" y="2116"/>
                      <a:pt x="1060" y="2116"/>
                      <a:pt x="1060" y="2116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A519A2B4-C8DA-4E04-A9A6-8ECB54B08CC5}"/>
                  </a:ext>
                </a:extLst>
              </p:cNvPr>
              <p:cNvSpPr/>
              <p:nvPr/>
            </p:nvSpPr>
            <p:spPr>
              <a:xfrm>
                <a:off x="6598468" y="1499105"/>
                <a:ext cx="661012" cy="661012"/>
              </a:xfrm>
              <a:prstGeom prst="ellipse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pic>
          <p:nvPicPr>
            <p:cNvPr id="188" name="Picture 2" descr="E:\cloud\drive\websites\slidemodel\logo\sebastian\slidemodel-logo-trans.png">
              <a:extLst>
                <a:ext uri="{FF2B5EF4-FFF2-40B4-BE49-F238E27FC236}">
                  <a16:creationId xmlns:a16="http://schemas.microsoft.com/office/drawing/2014/main" id="{1256CEA6-4511-4264-9E73-6B271FDD8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2884" y="6381328"/>
              <a:ext cx="1683956" cy="31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6677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6186</TotalTime>
  <Words>445</Words>
  <Application>Microsoft Office PowerPoint</Application>
  <PresentationFormat>Custom</PresentationFormat>
  <Paragraphs>107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Segoe UI</vt:lpstr>
      <vt:lpstr>Segoe UI Black</vt:lpstr>
      <vt:lpstr>Segoe UI Light</vt:lpstr>
      <vt:lpstr>Office Theme</vt:lpstr>
      <vt:lpstr>2_Office Theme</vt:lpstr>
      <vt:lpstr>PowerPoint Presentation</vt:lpstr>
      <vt:lpstr>About Us</vt:lpstr>
      <vt:lpstr>Our Team</vt:lpstr>
      <vt:lpstr>Horizontal Timeline</vt:lpstr>
      <vt:lpstr>Market Size &amp; Opportunities</vt:lpstr>
      <vt:lpstr>Business Model</vt:lpstr>
      <vt:lpstr>Questions &amp; Answers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 PowerPoint Template</dc:title>
  <dc:creator>Julian</dc:creator>
  <cp:lastModifiedBy>Fatima H</cp:lastModifiedBy>
  <cp:revision>119</cp:revision>
  <dcterms:created xsi:type="dcterms:W3CDTF">2013-09-12T13:05:01Z</dcterms:created>
  <dcterms:modified xsi:type="dcterms:W3CDTF">2021-06-25T19:14:17Z</dcterms:modified>
</cp:coreProperties>
</file>