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3"/>
  </p:notesMasterIdLst>
  <p:sldIdLst>
    <p:sldId id="276" r:id="rId3"/>
    <p:sldId id="282" r:id="rId4"/>
    <p:sldId id="280" r:id="rId5"/>
    <p:sldId id="283" r:id="rId6"/>
    <p:sldId id="284" r:id="rId7"/>
    <p:sldId id="288" r:id="rId8"/>
    <p:sldId id="278" r:id="rId9"/>
    <p:sldId id="289" r:id="rId10"/>
    <p:sldId id="290" r:id="rId11"/>
    <p:sldId id="268" r:id="rId12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54ED"/>
    <a:srgbClr val="CFCCCB"/>
    <a:srgbClr val="804C4C"/>
    <a:srgbClr val="935F37"/>
    <a:srgbClr val="FDC7A5"/>
    <a:srgbClr val="FFAF8B"/>
    <a:srgbClr val="FA9700"/>
    <a:srgbClr val="DD1D15"/>
    <a:srgbClr val="009FEA"/>
    <a:srgbClr val="1A82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602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>
          <a:gsLst>
            <a:gs pos="0">
              <a:schemeClr val="accent2"/>
            </a:gs>
            <a:gs pos="100000">
              <a:schemeClr val="accent3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9831" y="4227736"/>
            <a:ext cx="10360501" cy="1068937"/>
          </a:xfrm>
        </p:spPr>
        <p:txBody>
          <a:bodyPr anchor="b">
            <a:normAutofit/>
          </a:bodyPr>
          <a:lstStyle>
            <a:lvl1pPr algn="ctr">
              <a:defRPr lang="en-US" sz="6600" b="0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5319615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7EE256B-2E4D-4FCC-87EB-804ECC91B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BF96FCC0-F096-4658-B346-2EB056D8C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F7644FA-B955-4620-9C6B-F7BB3AAC6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882428A-F327-4146-A522-EA304225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82B4B23-E33B-461E-B87F-A134C2BC1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92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DE5584-DA31-4C00-B77A-A352A4417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42F807B-B930-4A1E-9FA5-47CC356A3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A3781D6-FA8B-4999-A113-8402F2211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CF97272-598F-480C-82AF-03C896C3F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6766F03-683F-4CB2-8CAB-88B74316D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499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EF8B1B1-BD87-4108-913A-90EFE2172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790A941-CD84-4E74-A779-D33D6832E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B433380-44C3-41E6-A376-FDA7148E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CC18A5B-FB74-41B5-86AA-5543A417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16381C0-2BED-4025-BDA5-8D01889A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8007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5FE56F-7289-4215-AD78-861CA582C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C211E59-F19E-4482-862C-1A03FA122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EEA6B069-850B-46A2-BDB9-DA3ECB117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BBEF474-316D-4A08-9CCA-4C91EEF8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81729B3-127D-41A9-9EF7-61C7D401C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1EF8391-6630-4E3F-BA21-A4E2007C2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8500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FA4F2FF-CE29-48F8-824C-50F0CFCB4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E6C8B10-C9EC-4E86-8053-9105D196A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DDF47DA-FE8A-482A-BC0C-8249F6576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1986EC45-6529-4716-8892-9AA1691F8A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A76B65AA-034D-4007-B2C8-4D4369ECA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ADE83D03-9C96-44F4-932F-4E2B7A4BA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BF6DFF97-FED7-4AC3-B1AA-224FF2D33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FB7176D6-AB37-4E73-81F6-FE2A34AC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1657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8135DB-1500-4C00-9E96-68D8E5EC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58C2CEED-EA5E-423C-B102-F89EB4A76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EA3A2C9-BC27-4D81-8E72-A57FE3733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99D2273B-303E-4910-BB75-66EECFCA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1535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3F00B12A-DD29-42C7-B1F6-DF71245A1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98F65BE7-88B3-4DA8-893A-74E89547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ED35ECD-943F-4D89-B33E-C21DCB0E1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462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F3F7462-5F3F-4645-B232-01F9338F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D7395A4-D89F-4EC7-84ED-F4B91EBD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A79B9F65-6EF0-4BC1-A824-5271D1537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9B9FA2F-67CA-4AAC-8014-D39F890F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B56C372-C291-4B5A-B848-31F3C947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9275DAB-F697-44CB-BCB9-45E2AE7DA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6423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8ADEF41-1AC5-417F-9CA6-0B7186228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A8446DA0-29F4-47C9-AE84-A8E740160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C8D7810-281A-4BCC-A7C0-680537C95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A09FCC58-8E0C-4AD7-B859-F5888FBC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E7C69AD-991B-4A20-8A79-149300D6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052BB7D-E3D4-4A36-A271-2FC557DB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2211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8986E53-760F-4379-A391-15EABDFA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AAAEFC9-D677-455B-B088-47B1C6C93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382E7A0-6961-4D75-90AA-DA8580A89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B9FE2DE-6A77-432D-B654-834287128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0904486-4B62-4CE7-86F5-D035E420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4976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BFE5EE93-23C4-4E50-99D9-06D9E1AE7E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0005CCE-A3EC-4D4B-BF63-BF6295E3B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7722BB6-F0D6-476E-A6AD-9FDBECD5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EF5F9F2-CEEA-4D38-BF7F-7CC4C82A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C1843B8-4338-4D05-8135-117FB265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9610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98468" y="6356355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081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2247C74-A192-41A1-8CE5-902775CA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6A37E12-113D-429D-A09C-EAB52CFF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9C2A2DA-D769-4880-A64B-AF1A5E92F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3852"/>
              <a:t>10/23/2020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029B9A5-3C09-4C7B-96B8-DAE3AB8C6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10F1418-72D2-4D6C-B22B-D8CCB01F2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3852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897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chemeClr val="accent2"/>
            </a:gs>
            <a:gs pos="94000">
              <a:schemeClr val="accent3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" name="Group 224">
            <a:extLst>
              <a:ext uri="{FF2B5EF4-FFF2-40B4-BE49-F238E27FC236}">
                <a16:creationId xmlns:a16="http://schemas.microsoft.com/office/drawing/2014/main" xmlns="" id="{A216B0B5-9F90-4FC2-925A-20F856AF80B8}"/>
              </a:ext>
            </a:extLst>
          </p:cNvPr>
          <p:cNvGrpSpPr/>
          <p:nvPr/>
        </p:nvGrpSpPr>
        <p:grpSpPr>
          <a:xfrm>
            <a:off x="1617546" y="2505630"/>
            <a:ext cx="8953732" cy="1523788"/>
            <a:chOff x="1841500" y="3225801"/>
            <a:chExt cx="8509000" cy="2565399"/>
          </a:xfrm>
          <a:gradFill flip="none" rotWithShape="1">
            <a:gsLst>
              <a:gs pos="0">
                <a:schemeClr val="bg1"/>
              </a:gs>
              <a:gs pos="51000">
                <a:srgbClr val="F7C68E"/>
              </a:gs>
              <a:gs pos="100000">
                <a:schemeClr val="accent5"/>
              </a:gs>
            </a:gsLst>
            <a:lin ang="0" scaled="1"/>
            <a:tileRect/>
          </a:gradFill>
        </p:grpSpPr>
        <p:sp>
          <p:nvSpPr>
            <p:cNvPr id="160" name="Freeform 156">
              <a:extLst>
                <a:ext uri="{FF2B5EF4-FFF2-40B4-BE49-F238E27FC236}">
                  <a16:creationId xmlns:a16="http://schemas.microsoft.com/office/drawing/2014/main" xmlns="" id="{0686E2C1-AA83-47B1-8B49-F8C306464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1500" y="4416425"/>
              <a:ext cx="38100" cy="185737"/>
            </a:xfrm>
            <a:custGeom>
              <a:avLst/>
              <a:gdLst>
                <a:gd name="T0" fmla="*/ 0 w 10"/>
                <a:gd name="T1" fmla="*/ 7 h 49"/>
                <a:gd name="T2" fmla="*/ 0 w 10"/>
                <a:gd name="T3" fmla="*/ 43 h 49"/>
                <a:gd name="T4" fmla="*/ 10 w 10"/>
                <a:gd name="T5" fmla="*/ 43 h 49"/>
                <a:gd name="T6" fmla="*/ 10 w 10"/>
                <a:gd name="T7" fmla="*/ 7 h 49"/>
                <a:gd name="T8" fmla="*/ 0 w 10"/>
                <a:gd name="T9" fmla="*/ 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9">
                  <a:moveTo>
                    <a:pt x="0" y="7"/>
                  </a:moveTo>
                  <a:cubicBezTo>
                    <a:pt x="0" y="19"/>
                    <a:pt x="0" y="31"/>
                    <a:pt x="0" y="43"/>
                  </a:cubicBezTo>
                  <a:cubicBezTo>
                    <a:pt x="0" y="49"/>
                    <a:pt x="10" y="49"/>
                    <a:pt x="10" y="43"/>
                  </a:cubicBezTo>
                  <a:cubicBezTo>
                    <a:pt x="10" y="31"/>
                    <a:pt x="10" y="19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" name="Freeform 157">
              <a:extLst>
                <a:ext uri="{FF2B5EF4-FFF2-40B4-BE49-F238E27FC236}">
                  <a16:creationId xmlns:a16="http://schemas.microsoft.com/office/drawing/2014/main" xmlns="" id="{83105CAE-65A5-4A10-B79F-39868C9D5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025" y="4348163"/>
              <a:ext cx="38100" cy="320675"/>
            </a:xfrm>
            <a:custGeom>
              <a:avLst/>
              <a:gdLst>
                <a:gd name="T0" fmla="*/ 0 w 10"/>
                <a:gd name="T1" fmla="*/ 7 h 85"/>
                <a:gd name="T2" fmla="*/ 0 w 10"/>
                <a:gd name="T3" fmla="*/ 79 h 85"/>
                <a:gd name="T4" fmla="*/ 10 w 10"/>
                <a:gd name="T5" fmla="*/ 79 h 85"/>
                <a:gd name="T6" fmla="*/ 10 w 10"/>
                <a:gd name="T7" fmla="*/ 7 h 85"/>
                <a:gd name="T8" fmla="*/ 0 w 10"/>
                <a:gd name="T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5">
                  <a:moveTo>
                    <a:pt x="0" y="7"/>
                  </a:moveTo>
                  <a:cubicBezTo>
                    <a:pt x="0" y="31"/>
                    <a:pt x="0" y="55"/>
                    <a:pt x="0" y="79"/>
                  </a:cubicBezTo>
                  <a:cubicBezTo>
                    <a:pt x="0" y="85"/>
                    <a:pt x="10" y="85"/>
                    <a:pt x="10" y="79"/>
                  </a:cubicBezTo>
                  <a:cubicBezTo>
                    <a:pt x="10" y="55"/>
                    <a:pt x="10" y="3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" name="Freeform 158">
              <a:extLst>
                <a:ext uri="{FF2B5EF4-FFF2-40B4-BE49-F238E27FC236}">
                  <a16:creationId xmlns:a16="http://schemas.microsoft.com/office/drawing/2014/main" xmlns="" id="{984EECDB-C4F1-40D7-9A0C-AB1CAC05F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9788" y="4348163"/>
              <a:ext cx="38100" cy="320675"/>
            </a:xfrm>
            <a:custGeom>
              <a:avLst/>
              <a:gdLst>
                <a:gd name="T0" fmla="*/ 0 w 10"/>
                <a:gd name="T1" fmla="*/ 7 h 85"/>
                <a:gd name="T2" fmla="*/ 0 w 10"/>
                <a:gd name="T3" fmla="*/ 79 h 85"/>
                <a:gd name="T4" fmla="*/ 10 w 10"/>
                <a:gd name="T5" fmla="*/ 79 h 85"/>
                <a:gd name="T6" fmla="*/ 10 w 10"/>
                <a:gd name="T7" fmla="*/ 7 h 85"/>
                <a:gd name="T8" fmla="*/ 0 w 10"/>
                <a:gd name="T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5">
                  <a:moveTo>
                    <a:pt x="0" y="7"/>
                  </a:moveTo>
                  <a:cubicBezTo>
                    <a:pt x="0" y="31"/>
                    <a:pt x="0" y="55"/>
                    <a:pt x="0" y="79"/>
                  </a:cubicBezTo>
                  <a:cubicBezTo>
                    <a:pt x="0" y="85"/>
                    <a:pt x="10" y="85"/>
                    <a:pt x="10" y="79"/>
                  </a:cubicBezTo>
                  <a:cubicBezTo>
                    <a:pt x="10" y="55"/>
                    <a:pt x="10" y="3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3" name="Freeform 159">
              <a:extLst>
                <a:ext uri="{FF2B5EF4-FFF2-40B4-BE49-F238E27FC236}">
                  <a16:creationId xmlns:a16="http://schemas.microsoft.com/office/drawing/2014/main" xmlns="" id="{673AC41C-A180-4590-AED7-76E249F1B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550" y="4238625"/>
              <a:ext cx="38100" cy="539750"/>
            </a:xfrm>
            <a:custGeom>
              <a:avLst/>
              <a:gdLst>
                <a:gd name="T0" fmla="*/ 0 w 10"/>
                <a:gd name="T1" fmla="*/ 7 h 143"/>
                <a:gd name="T2" fmla="*/ 0 w 10"/>
                <a:gd name="T3" fmla="*/ 137 h 143"/>
                <a:gd name="T4" fmla="*/ 10 w 10"/>
                <a:gd name="T5" fmla="*/ 137 h 143"/>
                <a:gd name="T6" fmla="*/ 10 w 10"/>
                <a:gd name="T7" fmla="*/ 7 h 143"/>
                <a:gd name="T8" fmla="*/ 0 w 10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3">
                  <a:moveTo>
                    <a:pt x="0" y="7"/>
                  </a:moveTo>
                  <a:cubicBezTo>
                    <a:pt x="0" y="50"/>
                    <a:pt x="0" y="94"/>
                    <a:pt x="0" y="137"/>
                  </a:cubicBezTo>
                  <a:cubicBezTo>
                    <a:pt x="0" y="143"/>
                    <a:pt x="10" y="143"/>
                    <a:pt x="10" y="137"/>
                  </a:cubicBezTo>
                  <a:cubicBezTo>
                    <a:pt x="10" y="94"/>
                    <a:pt x="10" y="5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4" name="Freeform 160">
              <a:extLst>
                <a:ext uri="{FF2B5EF4-FFF2-40B4-BE49-F238E27FC236}">
                  <a16:creationId xmlns:a16="http://schemas.microsoft.com/office/drawing/2014/main" xmlns="" id="{0CC326D0-8DBF-46DC-97F4-2BA0C744B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3313" y="4181475"/>
              <a:ext cx="38100" cy="654050"/>
            </a:xfrm>
            <a:custGeom>
              <a:avLst/>
              <a:gdLst>
                <a:gd name="T0" fmla="*/ 0 w 10"/>
                <a:gd name="T1" fmla="*/ 7 h 173"/>
                <a:gd name="T2" fmla="*/ 0 w 10"/>
                <a:gd name="T3" fmla="*/ 167 h 173"/>
                <a:gd name="T4" fmla="*/ 10 w 10"/>
                <a:gd name="T5" fmla="*/ 167 h 173"/>
                <a:gd name="T6" fmla="*/ 10 w 10"/>
                <a:gd name="T7" fmla="*/ 7 h 173"/>
                <a:gd name="T8" fmla="*/ 0 w 10"/>
                <a:gd name="T9" fmla="*/ 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73">
                  <a:moveTo>
                    <a:pt x="0" y="7"/>
                  </a:moveTo>
                  <a:cubicBezTo>
                    <a:pt x="0" y="60"/>
                    <a:pt x="0" y="114"/>
                    <a:pt x="0" y="167"/>
                  </a:cubicBezTo>
                  <a:cubicBezTo>
                    <a:pt x="0" y="173"/>
                    <a:pt x="10" y="173"/>
                    <a:pt x="10" y="167"/>
                  </a:cubicBezTo>
                  <a:cubicBezTo>
                    <a:pt x="10" y="114"/>
                    <a:pt x="10" y="6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5" name="Freeform 161">
              <a:extLst>
                <a:ext uri="{FF2B5EF4-FFF2-40B4-BE49-F238E27FC236}">
                  <a16:creationId xmlns:a16="http://schemas.microsoft.com/office/drawing/2014/main" xmlns="" id="{AD5A1414-017C-4132-8AEE-1E5EFE453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5075" y="3978275"/>
              <a:ext cx="38100" cy="1062037"/>
            </a:xfrm>
            <a:custGeom>
              <a:avLst/>
              <a:gdLst>
                <a:gd name="T0" fmla="*/ 0 w 10"/>
                <a:gd name="T1" fmla="*/ 7 h 281"/>
                <a:gd name="T2" fmla="*/ 0 w 10"/>
                <a:gd name="T3" fmla="*/ 275 h 281"/>
                <a:gd name="T4" fmla="*/ 10 w 10"/>
                <a:gd name="T5" fmla="*/ 275 h 281"/>
                <a:gd name="T6" fmla="*/ 10 w 10"/>
                <a:gd name="T7" fmla="*/ 7 h 281"/>
                <a:gd name="T8" fmla="*/ 0 w 10"/>
                <a:gd name="T9" fmla="*/ 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81">
                  <a:moveTo>
                    <a:pt x="0" y="7"/>
                  </a:moveTo>
                  <a:cubicBezTo>
                    <a:pt x="0" y="96"/>
                    <a:pt x="0" y="186"/>
                    <a:pt x="0" y="275"/>
                  </a:cubicBezTo>
                  <a:cubicBezTo>
                    <a:pt x="0" y="281"/>
                    <a:pt x="10" y="281"/>
                    <a:pt x="10" y="275"/>
                  </a:cubicBezTo>
                  <a:cubicBezTo>
                    <a:pt x="10" y="186"/>
                    <a:pt x="10" y="96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" name="Freeform 162">
              <a:extLst>
                <a:ext uri="{FF2B5EF4-FFF2-40B4-BE49-F238E27FC236}">
                  <a16:creationId xmlns:a16="http://schemas.microsoft.com/office/drawing/2014/main" xmlns="" id="{FF77F51C-2844-40E1-8AA2-1C352546F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6838" y="4348163"/>
              <a:ext cx="38100" cy="320675"/>
            </a:xfrm>
            <a:custGeom>
              <a:avLst/>
              <a:gdLst>
                <a:gd name="T0" fmla="*/ 0 w 10"/>
                <a:gd name="T1" fmla="*/ 7 h 85"/>
                <a:gd name="T2" fmla="*/ 0 w 10"/>
                <a:gd name="T3" fmla="*/ 79 h 85"/>
                <a:gd name="T4" fmla="*/ 10 w 10"/>
                <a:gd name="T5" fmla="*/ 79 h 85"/>
                <a:gd name="T6" fmla="*/ 10 w 10"/>
                <a:gd name="T7" fmla="*/ 7 h 85"/>
                <a:gd name="T8" fmla="*/ 0 w 10"/>
                <a:gd name="T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5">
                  <a:moveTo>
                    <a:pt x="0" y="7"/>
                  </a:moveTo>
                  <a:cubicBezTo>
                    <a:pt x="0" y="31"/>
                    <a:pt x="0" y="55"/>
                    <a:pt x="0" y="79"/>
                  </a:cubicBezTo>
                  <a:cubicBezTo>
                    <a:pt x="0" y="85"/>
                    <a:pt x="10" y="85"/>
                    <a:pt x="10" y="79"/>
                  </a:cubicBezTo>
                  <a:cubicBezTo>
                    <a:pt x="10" y="55"/>
                    <a:pt x="10" y="3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7" name="Freeform 163">
              <a:extLst>
                <a:ext uri="{FF2B5EF4-FFF2-40B4-BE49-F238E27FC236}">
                  <a16:creationId xmlns:a16="http://schemas.microsoft.com/office/drawing/2014/main" xmlns="" id="{A885F9A9-A409-47CA-A634-7C4AA19FD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0" y="4238625"/>
              <a:ext cx="38100" cy="539750"/>
            </a:xfrm>
            <a:custGeom>
              <a:avLst/>
              <a:gdLst>
                <a:gd name="T0" fmla="*/ 0 w 10"/>
                <a:gd name="T1" fmla="*/ 7 h 143"/>
                <a:gd name="T2" fmla="*/ 0 w 10"/>
                <a:gd name="T3" fmla="*/ 137 h 143"/>
                <a:gd name="T4" fmla="*/ 10 w 10"/>
                <a:gd name="T5" fmla="*/ 137 h 143"/>
                <a:gd name="T6" fmla="*/ 10 w 10"/>
                <a:gd name="T7" fmla="*/ 7 h 143"/>
                <a:gd name="T8" fmla="*/ 0 w 10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3">
                  <a:moveTo>
                    <a:pt x="0" y="7"/>
                  </a:moveTo>
                  <a:cubicBezTo>
                    <a:pt x="0" y="50"/>
                    <a:pt x="0" y="94"/>
                    <a:pt x="0" y="137"/>
                  </a:cubicBezTo>
                  <a:cubicBezTo>
                    <a:pt x="0" y="143"/>
                    <a:pt x="10" y="143"/>
                    <a:pt x="10" y="137"/>
                  </a:cubicBezTo>
                  <a:cubicBezTo>
                    <a:pt x="10" y="94"/>
                    <a:pt x="10" y="5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8" name="Freeform 164">
              <a:extLst>
                <a:ext uri="{FF2B5EF4-FFF2-40B4-BE49-F238E27FC236}">
                  <a16:creationId xmlns:a16="http://schemas.microsoft.com/office/drawing/2014/main" xmlns="" id="{E9F03EA6-CFDC-4D63-9B1A-001BB19ED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0363" y="3978275"/>
              <a:ext cx="38100" cy="1062037"/>
            </a:xfrm>
            <a:custGeom>
              <a:avLst/>
              <a:gdLst>
                <a:gd name="T0" fmla="*/ 0 w 10"/>
                <a:gd name="T1" fmla="*/ 7 h 281"/>
                <a:gd name="T2" fmla="*/ 0 w 10"/>
                <a:gd name="T3" fmla="*/ 275 h 281"/>
                <a:gd name="T4" fmla="*/ 10 w 10"/>
                <a:gd name="T5" fmla="*/ 275 h 281"/>
                <a:gd name="T6" fmla="*/ 10 w 10"/>
                <a:gd name="T7" fmla="*/ 7 h 281"/>
                <a:gd name="T8" fmla="*/ 0 w 10"/>
                <a:gd name="T9" fmla="*/ 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81">
                  <a:moveTo>
                    <a:pt x="0" y="7"/>
                  </a:moveTo>
                  <a:cubicBezTo>
                    <a:pt x="0" y="96"/>
                    <a:pt x="0" y="186"/>
                    <a:pt x="0" y="275"/>
                  </a:cubicBezTo>
                  <a:cubicBezTo>
                    <a:pt x="0" y="281"/>
                    <a:pt x="10" y="281"/>
                    <a:pt x="10" y="275"/>
                  </a:cubicBezTo>
                  <a:cubicBezTo>
                    <a:pt x="10" y="186"/>
                    <a:pt x="10" y="96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9" name="Freeform 165">
              <a:extLst>
                <a:ext uri="{FF2B5EF4-FFF2-40B4-BE49-F238E27FC236}">
                  <a16:creationId xmlns:a16="http://schemas.microsoft.com/office/drawing/2014/main" xmlns="" id="{6355810F-1654-485E-9CCA-9787F5026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6888" y="3778250"/>
              <a:ext cx="38100" cy="1462087"/>
            </a:xfrm>
            <a:custGeom>
              <a:avLst/>
              <a:gdLst>
                <a:gd name="T0" fmla="*/ 0 w 10"/>
                <a:gd name="T1" fmla="*/ 7 h 387"/>
                <a:gd name="T2" fmla="*/ 0 w 10"/>
                <a:gd name="T3" fmla="*/ 381 h 387"/>
                <a:gd name="T4" fmla="*/ 10 w 10"/>
                <a:gd name="T5" fmla="*/ 381 h 387"/>
                <a:gd name="T6" fmla="*/ 10 w 10"/>
                <a:gd name="T7" fmla="*/ 7 h 387"/>
                <a:gd name="T8" fmla="*/ 0 w 10"/>
                <a:gd name="T9" fmla="*/ 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87">
                  <a:moveTo>
                    <a:pt x="0" y="7"/>
                  </a:moveTo>
                  <a:cubicBezTo>
                    <a:pt x="0" y="132"/>
                    <a:pt x="0" y="256"/>
                    <a:pt x="0" y="381"/>
                  </a:cubicBezTo>
                  <a:cubicBezTo>
                    <a:pt x="0" y="387"/>
                    <a:pt x="10" y="387"/>
                    <a:pt x="10" y="381"/>
                  </a:cubicBezTo>
                  <a:cubicBezTo>
                    <a:pt x="10" y="256"/>
                    <a:pt x="10" y="132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0" name="Freeform 166">
              <a:extLst>
                <a:ext uri="{FF2B5EF4-FFF2-40B4-BE49-F238E27FC236}">
                  <a16:creationId xmlns:a16="http://schemas.microsoft.com/office/drawing/2014/main" xmlns="" id="{7A4B0CF2-2B39-4C06-A420-DB887C5AB8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8650" y="4238625"/>
              <a:ext cx="38100" cy="539750"/>
            </a:xfrm>
            <a:custGeom>
              <a:avLst/>
              <a:gdLst>
                <a:gd name="T0" fmla="*/ 0 w 10"/>
                <a:gd name="T1" fmla="*/ 7 h 143"/>
                <a:gd name="T2" fmla="*/ 0 w 10"/>
                <a:gd name="T3" fmla="*/ 137 h 143"/>
                <a:gd name="T4" fmla="*/ 10 w 10"/>
                <a:gd name="T5" fmla="*/ 137 h 143"/>
                <a:gd name="T6" fmla="*/ 10 w 10"/>
                <a:gd name="T7" fmla="*/ 7 h 143"/>
                <a:gd name="T8" fmla="*/ 0 w 10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3">
                  <a:moveTo>
                    <a:pt x="0" y="7"/>
                  </a:moveTo>
                  <a:cubicBezTo>
                    <a:pt x="0" y="50"/>
                    <a:pt x="0" y="94"/>
                    <a:pt x="0" y="137"/>
                  </a:cubicBezTo>
                  <a:cubicBezTo>
                    <a:pt x="0" y="143"/>
                    <a:pt x="10" y="143"/>
                    <a:pt x="10" y="137"/>
                  </a:cubicBezTo>
                  <a:cubicBezTo>
                    <a:pt x="10" y="94"/>
                    <a:pt x="10" y="5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1" name="Freeform 167">
              <a:extLst>
                <a:ext uri="{FF2B5EF4-FFF2-40B4-BE49-F238E27FC236}">
                  <a16:creationId xmlns:a16="http://schemas.microsoft.com/office/drawing/2014/main" xmlns="" id="{67060FE3-6BAA-4C3F-9762-8B52D91D8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413" y="4106863"/>
              <a:ext cx="38100" cy="804862"/>
            </a:xfrm>
            <a:custGeom>
              <a:avLst/>
              <a:gdLst>
                <a:gd name="T0" fmla="*/ 0 w 10"/>
                <a:gd name="T1" fmla="*/ 7 h 213"/>
                <a:gd name="T2" fmla="*/ 0 w 10"/>
                <a:gd name="T3" fmla="*/ 207 h 213"/>
                <a:gd name="T4" fmla="*/ 10 w 10"/>
                <a:gd name="T5" fmla="*/ 207 h 213"/>
                <a:gd name="T6" fmla="*/ 10 w 10"/>
                <a:gd name="T7" fmla="*/ 7 h 213"/>
                <a:gd name="T8" fmla="*/ 0 w 10"/>
                <a:gd name="T9" fmla="*/ 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13">
                  <a:moveTo>
                    <a:pt x="0" y="7"/>
                  </a:moveTo>
                  <a:cubicBezTo>
                    <a:pt x="0" y="74"/>
                    <a:pt x="0" y="140"/>
                    <a:pt x="0" y="207"/>
                  </a:cubicBezTo>
                  <a:cubicBezTo>
                    <a:pt x="0" y="213"/>
                    <a:pt x="10" y="213"/>
                    <a:pt x="10" y="207"/>
                  </a:cubicBezTo>
                  <a:cubicBezTo>
                    <a:pt x="10" y="140"/>
                    <a:pt x="10" y="74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2" name="Freeform 168">
              <a:extLst>
                <a:ext uri="{FF2B5EF4-FFF2-40B4-BE49-F238E27FC236}">
                  <a16:creationId xmlns:a16="http://schemas.microsoft.com/office/drawing/2014/main" xmlns="" id="{60739623-4AEA-4FCA-91F3-F3386B555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2175" y="4329113"/>
              <a:ext cx="38100" cy="358775"/>
            </a:xfrm>
            <a:custGeom>
              <a:avLst/>
              <a:gdLst>
                <a:gd name="T0" fmla="*/ 0 w 10"/>
                <a:gd name="T1" fmla="*/ 7 h 95"/>
                <a:gd name="T2" fmla="*/ 0 w 10"/>
                <a:gd name="T3" fmla="*/ 89 h 95"/>
                <a:gd name="T4" fmla="*/ 10 w 10"/>
                <a:gd name="T5" fmla="*/ 89 h 95"/>
                <a:gd name="T6" fmla="*/ 10 w 10"/>
                <a:gd name="T7" fmla="*/ 7 h 95"/>
                <a:gd name="T8" fmla="*/ 0 w 10"/>
                <a:gd name="T9" fmla="*/ 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5">
                  <a:moveTo>
                    <a:pt x="0" y="7"/>
                  </a:moveTo>
                  <a:cubicBezTo>
                    <a:pt x="0" y="34"/>
                    <a:pt x="0" y="62"/>
                    <a:pt x="0" y="89"/>
                  </a:cubicBezTo>
                  <a:cubicBezTo>
                    <a:pt x="0" y="95"/>
                    <a:pt x="10" y="95"/>
                    <a:pt x="10" y="89"/>
                  </a:cubicBezTo>
                  <a:cubicBezTo>
                    <a:pt x="10" y="62"/>
                    <a:pt x="10" y="34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3" name="Freeform 169">
              <a:extLst>
                <a:ext uri="{FF2B5EF4-FFF2-40B4-BE49-F238E27FC236}">
                  <a16:creationId xmlns:a16="http://schemas.microsoft.com/office/drawing/2014/main" xmlns="" id="{5FAE41A3-A88B-49D9-8296-385F21759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938" y="4238625"/>
              <a:ext cx="38100" cy="539750"/>
            </a:xfrm>
            <a:custGeom>
              <a:avLst/>
              <a:gdLst>
                <a:gd name="T0" fmla="*/ 0 w 10"/>
                <a:gd name="T1" fmla="*/ 7 h 143"/>
                <a:gd name="T2" fmla="*/ 0 w 10"/>
                <a:gd name="T3" fmla="*/ 137 h 143"/>
                <a:gd name="T4" fmla="*/ 10 w 10"/>
                <a:gd name="T5" fmla="*/ 137 h 143"/>
                <a:gd name="T6" fmla="*/ 10 w 10"/>
                <a:gd name="T7" fmla="*/ 7 h 143"/>
                <a:gd name="T8" fmla="*/ 0 w 10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3">
                  <a:moveTo>
                    <a:pt x="0" y="7"/>
                  </a:moveTo>
                  <a:cubicBezTo>
                    <a:pt x="0" y="50"/>
                    <a:pt x="0" y="94"/>
                    <a:pt x="0" y="137"/>
                  </a:cubicBezTo>
                  <a:cubicBezTo>
                    <a:pt x="0" y="143"/>
                    <a:pt x="10" y="143"/>
                    <a:pt x="10" y="137"/>
                  </a:cubicBezTo>
                  <a:cubicBezTo>
                    <a:pt x="10" y="94"/>
                    <a:pt x="10" y="5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4" name="Freeform 170">
              <a:extLst>
                <a:ext uri="{FF2B5EF4-FFF2-40B4-BE49-F238E27FC236}">
                  <a16:creationId xmlns:a16="http://schemas.microsoft.com/office/drawing/2014/main" xmlns="" id="{12FC949C-697B-4A03-863A-89AD8F3C8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5700" y="3978275"/>
              <a:ext cx="38100" cy="1062037"/>
            </a:xfrm>
            <a:custGeom>
              <a:avLst/>
              <a:gdLst>
                <a:gd name="T0" fmla="*/ 0 w 10"/>
                <a:gd name="T1" fmla="*/ 7 h 281"/>
                <a:gd name="T2" fmla="*/ 0 w 10"/>
                <a:gd name="T3" fmla="*/ 275 h 281"/>
                <a:gd name="T4" fmla="*/ 10 w 10"/>
                <a:gd name="T5" fmla="*/ 275 h 281"/>
                <a:gd name="T6" fmla="*/ 10 w 10"/>
                <a:gd name="T7" fmla="*/ 7 h 281"/>
                <a:gd name="T8" fmla="*/ 0 w 10"/>
                <a:gd name="T9" fmla="*/ 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81">
                  <a:moveTo>
                    <a:pt x="0" y="7"/>
                  </a:moveTo>
                  <a:cubicBezTo>
                    <a:pt x="0" y="96"/>
                    <a:pt x="0" y="186"/>
                    <a:pt x="0" y="275"/>
                  </a:cubicBezTo>
                  <a:cubicBezTo>
                    <a:pt x="0" y="281"/>
                    <a:pt x="10" y="281"/>
                    <a:pt x="10" y="275"/>
                  </a:cubicBezTo>
                  <a:cubicBezTo>
                    <a:pt x="10" y="186"/>
                    <a:pt x="10" y="96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5" name="Freeform 171">
              <a:extLst>
                <a:ext uri="{FF2B5EF4-FFF2-40B4-BE49-F238E27FC236}">
                  <a16:creationId xmlns:a16="http://schemas.microsoft.com/office/drawing/2014/main" xmlns="" id="{3DFF1B9A-D352-42A2-A6C1-DF5C59956E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7463" y="3948113"/>
              <a:ext cx="38100" cy="1125537"/>
            </a:xfrm>
            <a:custGeom>
              <a:avLst/>
              <a:gdLst>
                <a:gd name="T0" fmla="*/ 0 w 10"/>
                <a:gd name="T1" fmla="*/ 7 h 298"/>
                <a:gd name="T2" fmla="*/ 0 w 10"/>
                <a:gd name="T3" fmla="*/ 291 h 298"/>
                <a:gd name="T4" fmla="*/ 10 w 10"/>
                <a:gd name="T5" fmla="*/ 291 h 298"/>
                <a:gd name="T6" fmla="*/ 10 w 10"/>
                <a:gd name="T7" fmla="*/ 7 h 298"/>
                <a:gd name="T8" fmla="*/ 0 w 10"/>
                <a:gd name="T9" fmla="*/ 7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98">
                  <a:moveTo>
                    <a:pt x="0" y="7"/>
                  </a:moveTo>
                  <a:cubicBezTo>
                    <a:pt x="0" y="101"/>
                    <a:pt x="0" y="196"/>
                    <a:pt x="0" y="291"/>
                  </a:cubicBezTo>
                  <a:cubicBezTo>
                    <a:pt x="0" y="298"/>
                    <a:pt x="10" y="298"/>
                    <a:pt x="10" y="291"/>
                  </a:cubicBezTo>
                  <a:cubicBezTo>
                    <a:pt x="10" y="196"/>
                    <a:pt x="10" y="10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6" name="Freeform 172">
              <a:extLst>
                <a:ext uri="{FF2B5EF4-FFF2-40B4-BE49-F238E27FC236}">
                  <a16:creationId xmlns:a16="http://schemas.microsoft.com/office/drawing/2014/main" xmlns="" id="{E64A8B66-FECB-4485-A807-6911FA170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9225" y="4348163"/>
              <a:ext cx="38100" cy="320675"/>
            </a:xfrm>
            <a:custGeom>
              <a:avLst/>
              <a:gdLst>
                <a:gd name="T0" fmla="*/ 0 w 10"/>
                <a:gd name="T1" fmla="*/ 7 h 85"/>
                <a:gd name="T2" fmla="*/ 0 w 10"/>
                <a:gd name="T3" fmla="*/ 79 h 85"/>
                <a:gd name="T4" fmla="*/ 10 w 10"/>
                <a:gd name="T5" fmla="*/ 79 h 85"/>
                <a:gd name="T6" fmla="*/ 10 w 10"/>
                <a:gd name="T7" fmla="*/ 7 h 85"/>
                <a:gd name="T8" fmla="*/ 0 w 10"/>
                <a:gd name="T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5">
                  <a:moveTo>
                    <a:pt x="0" y="7"/>
                  </a:moveTo>
                  <a:cubicBezTo>
                    <a:pt x="0" y="31"/>
                    <a:pt x="0" y="55"/>
                    <a:pt x="0" y="79"/>
                  </a:cubicBezTo>
                  <a:cubicBezTo>
                    <a:pt x="0" y="85"/>
                    <a:pt x="10" y="85"/>
                    <a:pt x="10" y="79"/>
                  </a:cubicBezTo>
                  <a:cubicBezTo>
                    <a:pt x="10" y="55"/>
                    <a:pt x="10" y="3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7" name="Freeform 173">
              <a:extLst>
                <a:ext uri="{FF2B5EF4-FFF2-40B4-BE49-F238E27FC236}">
                  <a16:creationId xmlns:a16="http://schemas.microsoft.com/office/drawing/2014/main" xmlns="" id="{CCF12140-DBCD-4A07-A7ED-FC2F17432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750" y="4181475"/>
              <a:ext cx="38100" cy="654050"/>
            </a:xfrm>
            <a:custGeom>
              <a:avLst/>
              <a:gdLst>
                <a:gd name="T0" fmla="*/ 0 w 10"/>
                <a:gd name="T1" fmla="*/ 7 h 173"/>
                <a:gd name="T2" fmla="*/ 0 w 10"/>
                <a:gd name="T3" fmla="*/ 167 h 173"/>
                <a:gd name="T4" fmla="*/ 10 w 10"/>
                <a:gd name="T5" fmla="*/ 167 h 173"/>
                <a:gd name="T6" fmla="*/ 10 w 10"/>
                <a:gd name="T7" fmla="*/ 7 h 173"/>
                <a:gd name="T8" fmla="*/ 0 w 10"/>
                <a:gd name="T9" fmla="*/ 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73">
                  <a:moveTo>
                    <a:pt x="0" y="7"/>
                  </a:moveTo>
                  <a:cubicBezTo>
                    <a:pt x="0" y="60"/>
                    <a:pt x="0" y="114"/>
                    <a:pt x="0" y="167"/>
                  </a:cubicBezTo>
                  <a:cubicBezTo>
                    <a:pt x="0" y="173"/>
                    <a:pt x="10" y="173"/>
                    <a:pt x="10" y="167"/>
                  </a:cubicBezTo>
                  <a:cubicBezTo>
                    <a:pt x="10" y="114"/>
                    <a:pt x="10" y="6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8" name="Freeform 174">
              <a:extLst>
                <a:ext uri="{FF2B5EF4-FFF2-40B4-BE49-F238E27FC236}">
                  <a16:creationId xmlns:a16="http://schemas.microsoft.com/office/drawing/2014/main" xmlns="" id="{46FB5AB3-FD44-4BE1-B242-185C4E1B3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7513" y="4083050"/>
              <a:ext cx="38100" cy="850900"/>
            </a:xfrm>
            <a:custGeom>
              <a:avLst/>
              <a:gdLst>
                <a:gd name="T0" fmla="*/ 0 w 10"/>
                <a:gd name="T1" fmla="*/ 7 h 225"/>
                <a:gd name="T2" fmla="*/ 0 w 10"/>
                <a:gd name="T3" fmla="*/ 219 h 225"/>
                <a:gd name="T4" fmla="*/ 10 w 10"/>
                <a:gd name="T5" fmla="*/ 219 h 225"/>
                <a:gd name="T6" fmla="*/ 10 w 10"/>
                <a:gd name="T7" fmla="*/ 7 h 225"/>
                <a:gd name="T8" fmla="*/ 0 w 10"/>
                <a:gd name="T9" fmla="*/ 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25">
                  <a:moveTo>
                    <a:pt x="0" y="7"/>
                  </a:moveTo>
                  <a:cubicBezTo>
                    <a:pt x="0" y="78"/>
                    <a:pt x="0" y="148"/>
                    <a:pt x="0" y="219"/>
                  </a:cubicBezTo>
                  <a:cubicBezTo>
                    <a:pt x="0" y="225"/>
                    <a:pt x="10" y="225"/>
                    <a:pt x="10" y="219"/>
                  </a:cubicBezTo>
                  <a:cubicBezTo>
                    <a:pt x="10" y="148"/>
                    <a:pt x="10" y="78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9" name="Freeform 175">
              <a:extLst>
                <a:ext uri="{FF2B5EF4-FFF2-40B4-BE49-F238E27FC236}">
                  <a16:creationId xmlns:a16="http://schemas.microsoft.com/office/drawing/2014/main" xmlns="" id="{A691E729-F15B-4B2C-8A14-A14B34695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9275" y="3902075"/>
              <a:ext cx="38100" cy="1217612"/>
            </a:xfrm>
            <a:custGeom>
              <a:avLst/>
              <a:gdLst>
                <a:gd name="T0" fmla="*/ 0 w 10"/>
                <a:gd name="T1" fmla="*/ 7 h 322"/>
                <a:gd name="T2" fmla="*/ 0 w 10"/>
                <a:gd name="T3" fmla="*/ 315 h 322"/>
                <a:gd name="T4" fmla="*/ 10 w 10"/>
                <a:gd name="T5" fmla="*/ 315 h 322"/>
                <a:gd name="T6" fmla="*/ 10 w 10"/>
                <a:gd name="T7" fmla="*/ 7 h 322"/>
                <a:gd name="T8" fmla="*/ 0 w 10"/>
                <a:gd name="T9" fmla="*/ 7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22">
                  <a:moveTo>
                    <a:pt x="0" y="7"/>
                  </a:moveTo>
                  <a:cubicBezTo>
                    <a:pt x="0" y="109"/>
                    <a:pt x="0" y="212"/>
                    <a:pt x="0" y="315"/>
                  </a:cubicBezTo>
                  <a:cubicBezTo>
                    <a:pt x="0" y="322"/>
                    <a:pt x="10" y="322"/>
                    <a:pt x="10" y="315"/>
                  </a:cubicBezTo>
                  <a:cubicBezTo>
                    <a:pt x="10" y="212"/>
                    <a:pt x="10" y="109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0" name="Freeform 176">
              <a:extLst>
                <a:ext uri="{FF2B5EF4-FFF2-40B4-BE49-F238E27FC236}">
                  <a16:creationId xmlns:a16="http://schemas.microsoft.com/office/drawing/2014/main" xmlns="" id="{EA34EC9B-AAF0-4850-8EC9-5DE443398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8" y="3997325"/>
              <a:ext cx="38100" cy="1023937"/>
            </a:xfrm>
            <a:custGeom>
              <a:avLst/>
              <a:gdLst>
                <a:gd name="T0" fmla="*/ 0 w 10"/>
                <a:gd name="T1" fmla="*/ 7 h 271"/>
                <a:gd name="T2" fmla="*/ 0 w 10"/>
                <a:gd name="T3" fmla="*/ 265 h 271"/>
                <a:gd name="T4" fmla="*/ 10 w 10"/>
                <a:gd name="T5" fmla="*/ 265 h 271"/>
                <a:gd name="T6" fmla="*/ 10 w 10"/>
                <a:gd name="T7" fmla="*/ 7 h 271"/>
                <a:gd name="T8" fmla="*/ 0 w 10"/>
                <a:gd name="T9" fmla="*/ 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71">
                  <a:moveTo>
                    <a:pt x="0" y="7"/>
                  </a:moveTo>
                  <a:cubicBezTo>
                    <a:pt x="0" y="93"/>
                    <a:pt x="0" y="179"/>
                    <a:pt x="0" y="265"/>
                  </a:cubicBezTo>
                  <a:cubicBezTo>
                    <a:pt x="0" y="271"/>
                    <a:pt x="10" y="271"/>
                    <a:pt x="10" y="265"/>
                  </a:cubicBezTo>
                  <a:cubicBezTo>
                    <a:pt x="10" y="179"/>
                    <a:pt x="10" y="93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1" name="Freeform 177">
              <a:extLst>
                <a:ext uri="{FF2B5EF4-FFF2-40B4-BE49-F238E27FC236}">
                  <a16:creationId xmlns:a16="http://schemas.microsoft.com/office/drawing/2014/main" xmlns="" id="{CEEE9F9A-4EC8-443A-9C60-1A74A388D0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800" y="3587750"/>
              <a:ext cx="38100" cy="1841500"/>
            </a:xfrm>
            <a:custGeom>
              <a:avLst/>
              <a:gdLst>
                <a:gd name="T0" fmla="*/ 0 w 10"/>
                <a:gd name="T1" fmla="*/ 7 h 487"/>
                <a:gd name="T2" fmla="*/ 0 w 10"/>
                <a:gd name="T3" fmla="*/ 481 h 487"/>
                <a:gd name="T4" fmla="*/ 10 w 10"/>
                <a:gd name="T5" fmla="*/ 481 h 487"/>
                <a:gd name="T6" fmla="*/ 10 w 10"/>
                <a:gd name="T7" fmla="*/ 7 h 487"/>
                <a:gd name="T8" fmla="*/ 0 w 10"/>
                <a:gd name="T9" fmla="*/ 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87">
                  <a:moveTo>
                    <a:pt x="0" y="7"/>
                  </a:moveTo>
                  <a:cubicBezTo>
                    <a:pt x="0" y="165"/>
                    <a:pt x="0" y="323"/>
                    <a:pt x="0" y="481"/>
                  </a:cubicBezTo>
                  <a:cubicBezTo>
                    <a:pt x="0" y="487"/>
                    <a:pt x="10" y="487"/>
                    <a:pt x="10" y="481"/>
                  </a:cubicBezTo>
                  <a:cubicBezTo>
                    <a:pt x="10" y="323"/>
                    <a:pt x="10" y="165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2" name="Freeform 178">
              <a:extLst>
                <a:ext uri="{FF2B5EF4-FFF2-40B4-BE49-F238E27FC236}">
                  <a16:creationId xmlns:a16="http://schemas.microsoft.com/office/drawing/2014/main" xmlns="" id="{3E594757-7C06-4515-A548-E3BE10501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4563" y="4238625"/>
              <a:ext cx="38100" cy="539750"/>
            </a:xfrm>
            <a:custGeom>
              <a:avLst/>
              <a:gdLst>
                <a:gd name="T0" fmla="*/ 0 w 10"/>
                <a:gd name="T1" fmla="*/ 7 h 143"/>
                <a:gd name="T2" fmla="*/ 0 w 10"/>
                <a:gd name="T3" fmla="*/ 137 h 143"/>
                <a:gd name="T4" fmla="*/ 10 w 10"/>
                <a:gd name="T5" fmla="*/ 137 h 143"/>
                <a:gd name="T6" fmla="*/ 10 w 10"/>
                <a:gd name="T7" fmla="*/ 7 h 143"/>
                <a:gd name="T8" fmla="*/ 0 w 10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3">
                  <a:moveTo>
                    <a:pt x="0" y="7"/>
                  </a:moveTo>
                  <a:cubicBezTo>
                    <a:pt x="0" y="50"/>
                    <a:pt x="0" y="94"/>
                    <a:pt x="0" y="137"/>
                  </a:cubicBezTo>
                  <a:cubicBezTo>
                    <a:pt x="0" y="143"/>
                    <a:pt x="10" y="143"/>
                    <a:pt x="10" y="137"/>
                  </a:cubicBezTo>
                  <a:cubicBezTo>
                    <a:pt x="10" y="94"/>
                    <a:pt x="10" y="5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3" name="Freeform 179">
              <a:extLst>
                <a:ext uri="{FF2B5EF4-FFF2-40B4-BE49-F238E27FC236}">
                  <a16:creationId xmlns:a16="http://schemas.microsoft.com/office/drawing/2014/main" xmlns="" id="{52C65B49-870A-4C99-A986-7681FDFD5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6325" y="4083050"/>
              <a:ext cx="38100" cy="850900"/>
            </a:xfrm>
            <a:custGeom>
              <a:avLst/>
              <a:gdLst>
                <a:gd name="T0" fmla="*/ 0 w 10"/>
                <a:gd name="T1" fmla="*/ 7 h 225"/>
                <a:gd name="T2" fmla="*/ 0 w 10"/>
                <a:gd name="T3" fmla="*/ 219 h 225"/>
                <a:gd name="T4" fmla="*/ 10 w 10"/>
                <a:gd name="T5" fmla="*/ 219 h 225"/>
                <a:gd name="T6" fmla="*/ 10 w 10"/>
                <a:gd name="T7" fmla="*/ 7 h 225"/>
                <a:gd name="T8" fmla="*/ 0 w 10"/>
                <a:gd name="T9" fmla="*/ 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25">
                  <a:moveTo>
                    <a:pt x="0" y="7"/>
                  </a:moveTo>
                  <a:cubicBezTo>
                    <a:pt x="0" y="78"/>
                    <a:pt x="0" y="148"/>
                    <a:pt x="0" y="219"/>
                  </a:cubicBezTo>
                  <a:cubicBezTo>
                    <a:pt x="0" y="225"/>
                    <a:pt x="10" y="225"/>
                    <a:pt x="10" y="219"/>
                  </a:cubicBezTo>
                  <a:cubicBezTo>
                    <a:pt x="10" y="148"/>
                    <a:pt x="10" y="78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4" name="Freeform 180">
              <a:extLst>
                <a:ext uri="{FF2B5EF4-FFF2-40B4-BE49-F238E27FC236}">
                  <a16:creationId xmlns:a16="http://schemas.microsoft.com/office/drawing/2014/main" xmlns="" id="{FB970CB1-8773-42D0-AD26-9C8C5C6AE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8088" y="4329113"/>
              <a:ext cx="38100" cy="358775"/>
            </a:xfrm>
            <a:custGeom>
              <a:avLst/>
              <a:gdLst>
                <a:gd name="T0" fmla="*/ 0 w 10"/>
                <a:gd name="T1" fmla="*/ 7 h 95"/>
                <a:gd name="T2" fmla="*/ 0 w 10"/>
                <a:gd name="T3" fmla="*/ 89 h 95"/>
                <a:gd name="T4" fmla="*/ 10 w 10"/>
                <a:gd name="T5" fmla="*/ 89 h 95"/>
                <a:gd name="T6" fmla="*/ 10 w 10"/>
                <a:gd name="T7" fmla="*/ 7 h 95"/>
                <a:gd name="T8" fmla="*/ 0 w 10"/>
                <a:gd name="T9" fmla="*/ 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5">
                  <a:moveTo>
                    <a:pt x="0" y="7"/>
                  </a:moveTo>
                  <a:cubicBezTo>
                    <a:pt x="0" y="34"/>
                    <a:pt x="0" y="62"/>
                    <a:pt x="0" y="89"/>
                  </a:cubicBezTo>
                  <a:cubicBezTo>
                    <a:pt x="0" y="95"/>
                    <a:pt x="10" y="95"/>
                    <a:pt x="10" y="89"/>
                  </a:cubicBezTo>
                  <a:cubicBezTo>
                    <a:pt x="10" y="62"/>
                    <a:pt x="10" y="34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5" name="Freeform 181">
              <a:extLst>
                <a:ext uri="{FF2B5EF4-FFF2-40B4-BE49-F238E27FC236}">
                  <a16:creationId xmlns:a16="http://schemas.microsoft.com/office/drawing/2014/main" xmlns="" id="{0710CEB4-235B-4948-A717-46188784D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4613" y="3997325"/>
              <a:ext cx="38100" cy="1023937"/>
            </a:xfrm>
            <a:custGeom>
              <a:avLst/>
              <a:gdLst>
                <a:gd name="T0" fmla="*/ 0 w 10"/>
                <a:gd name="T1" fmla="*/ 7 h 271"/>
                <a:gd name="T2" fmla="*/ 0 w 10"/>
                <a:gd name="T3" fmla="*/ 265 h 271"/>
                <a:gd name="T4" fmla="*/ 10 w 10"/>
                <a:gd name="T5" fmla="*/ 265 h 271"/>
                <a:gd name="T6" fmla="*/ 10 w 10"/>
                <a:gd name="T7" fmla="*/ 7 h 271"/>
                <a:gd name="T8" fmla="*/ 0 w 10"/>
                <a:gd name="T9" fmla="*/ 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71">
                  <a:moveTo>
                    <a:pt x="0" y="7"/>
                  </a:moveTo>
                  <a:cubicBezTo>
                    <a:pt x="0" y="93"/>
                    <a:pt x="0" y="179"/>
                    <a:pt x="0" y="265"/>
                  </a:cubicBezTo>
                  <a:cubicBezTo>
                    <a:pt x="0" y="271"/>
                    <a:pt x="10" y="271"/>
                    <a:pt x="10" y="265"/>
                  </a:cubicBezTo>
                  <a:cubicBezTo>
                    <a:pt x="10" y="179"/>
                    <a:pt x="10" y="93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6" name="Freeform 182">
              <a:extLst>
                <a:ext uri="{FF2B5EF4-FFF2-40B4-BE49-F238E27FC236}">
                  <a16:creationId xmlns:a16="http://schemas.microsoft.com/office/drawing/2014/main" xmlns="" id="{FCC9A2AB-0762-495E-BB28-1B3A18E81E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6375" y="3871913"/>
              <a:ext cx="38100" cy="1273175"/>
            </a:xfrm>
            <a:custGeom>
              <a:avLst/>
              <a:gdLst>
                <a:gd name="T0" fmla="*/ 0 w 10"/>
                <a:gd name="T1" fmla="*/ 7 h 337"/>
                <a:gd name="T2" fmla="*/ 0 w 10"/>
                <a:gd name="T3" fmla="*/ 331 h 337"/>
                <a:gd name="T4" fmla="*/ 10 w 10"/>
                <a:gd name="T5" fmla="*/ 331 h 337"/>
                <a:gd name="T6" fmla="*/ 10 w 10"/>
                <a:gd name="T7" fmla="*/ 7 h 337"/>
                <a:gd name="T8" fmla="*/ 0 w 10"/>
                <a:gd name="T9" fmla="*/ 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37">
                  <a:moveTo>
                    <a:pt x="0" y="7"/>
                  </a:moveTo>
                  <a:cubicBezTo>
                    <a:pt x="0" y="115"/>
                    <a:pt x="0" y="223"/>
                    <a:pt x="0" y="331"/>
                  </a:cubicBezTo>
                  <a:cubicBezTo>
                    <a:pt x="0" y="337"/>
                    <a:pt x="10" y="337"/>
                    <a:pt x="10" y="331"/>
                  </a:cubicBezTo>
                  <a:cubicBezTo>
                    <a:pt x="10" y="223"/>
                    <a:pt x="10" y="115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7" name="Freeform 183">
              <a:extLst>
                <a:ext uri="{FF2B5EF4-FFF2-40B4-BE49-F238E27FC236}">
                  <a16:creationId xmlns:a16="http://schemas.microsoft.com/office/drawing/2014/main" xmlns="" id="{1BD187A4-FB79-4CE8-A4C3-CAFDDA8A0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8138" y="3948113"/>
              <a:ext cx="38100" cy="1125537"/>
            </a:xfrm>
            <a:custGeom>
              <a:avLst/>
              <a:gdLst>
                <a:gd name="T0" fmla="*/ 0 w 10"/>
                <a:gd name="T1" fmla="*/ 7 h 298"/>
                <a:gd name="T2" fmla="*/ 0 w 10"/>
                <a:gd name="T3" fmla="*/ 291 h 298"/>
                <a:gd name="T4" fmla="*/ 10 w 10"/>
                <a:gd name="T5" fmla="*/ 291 h 298"/>
                <a:gd name="T6" fmla="*/ 10 w 10"/>
                <a:gd name="T7" fmla="*/ 7 h 298"/>
                <a:gd name="T8" fmla="*/ 0 w 10"/>
                <a:gd name="T9" fmla="*/ 7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98">
                  <a:moveTo>
                    <a:pt x="0" y="7"/>
                  </a:moveTo>
                  <a:cubicBezTo>
                    <a:pt x="0" y="101"/>
                    <a:pt x="0" y="196"/>
                    <a:pt x="0" y="291"/>
                  </a:cubicBezTo>
                  <a:cubicBezTo>
                    <a:pt x="0" y="298"/>
                    <a:pt x="10" y="298"/>
                    <a:pt x="10" y="291"/>
                  </a:cubicBezTo>
                  <a:cubicBezTo>
                    <a:pt x="10" y="196"/>
                    <a:pt x="10" y="10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8" name="Freeform 184">
              <a:extLst>
                <a:ext uri="{FF2B5EF4-FFF2-40B4-BE49-F238E27FC236}">
                  <a16:creationId xmlns:a16="http://schemas.microsoft.com/office/drawing/2014/main" xmlns="" id="{8C365726-FDB4-47DD-9767-CC46570F6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9900" y="4083050"/>
              <a:ext cx="38100" cy="850900"/>
            </a:xfrm>
            <a:custGeom>
              <a:avLst/>
              <a:gdLst>
                <a:gd name="T0" fmla="*/ 0 w 10"/>
                <a:gd name="T1" fmla="*/ 7 h 225"/>
                <a:gd name="T2" fmla="*/ 0 w 10"/>
                <a:gd name="T3" fmla="*/ 219 h 225"/>
                <a:gd name="T4" fmla="*/ 10 w 10"/>
                <a:gd name="T5" fmla="*/ 219 h 225"/>
                <a:gd name="T6" fmla="*/ 10 w 10"/>
                <a:gd name="T7" fmla="*/ 7 h 225"/>
                <a:gd name="T8" fmla="*/ 0 w 10"/>
                <a:gd name="T9" fmla="*/ 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25">
                  <a:moveTo>
                    <a:pt x="0" y="7"/>
                  </a:moveTo>
                  <a:cubicBezTo>
                    <a:pt x="0" y="78"/>
                    <a:pt x="0" y="148"/>
                    <a:pt x="0" y="219"/>
                  </a:cubicBezTo>
                  <a:cubicBezTo>
                    <a:pt x="0" y="225"/>
                    <a:pt x="10" y="225"/>
                    <a:pt x="10" y="219"/>
                  </a:cubicBezTo>
                  <a:cubicBezTo>
                    <a:pt x="10" y="148"/>
                    <a:pt x="10" y="78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9" name="Freeform 185">
              <a:extLst>
                <a:ext uri="{FF2B5EF4-FFF2-40B4-BE49-F238E27FC236}">
                  <a16:creationId xmlns:a16="http://schemas.microsoft.com/office/drawing/2014/main" xmlns="" id="{8191C219-B8AD-43E5-A644-4ABF9DF40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663" y="3902075"/>
              <a:ext cx="38100" cy="1217612"/>
            </a:xfrm>
            <a:custGeom>
              <a:avLst/>
              <a:gdLst>
                <a:gd name="T0" fmla="*/ 0 w 10"/>
                <a:gd name="T1" fmla="*/ 7 h 322"/>
                <a:gd name="T2" fmla="*/ 0 w 10"/>
                <a:gd name="T3" fmla="*/ 315 h 322"/>
                <a:gd name="T4" fmla="*/ 10 w 10"/>
                <a:gd name="T5" fmla="*/ 315 h 322"/>
                <a:gd name="T6" fmla="*/ 10 w 10"/>
                <a:gd name="T7" fmla="*/ 7 h 322"/>
                <a:gd name="T8" fmla="*/ 0 w 10"/>
                <a:gd name="T9" fmla="*/ 7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22">
                  <a:moveTo>
                    <a:pt x="0" y="7"/>
                  </a:moveTo>
                  <a:cubicBezTo>
                    <a:pt x="0" y="109"/>
                    <a:pt x="0" y="212"/>
                    <a:pt x="0" y="315"/>
                  </a:cubicBezTo>
                  <a:cubicBezTo>
                    <a:pt x="0" y="322"/>
                    <a:pt x="10" y="322"/>
                    <a:pt x="10" y="315"/>
                  </a:cubicBezTo>
                  <a:cubicBezTo>
                    <a:pt x="10" y="212"/>
                    <a:pt x="10" y="109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0" name="Freeform 186">
              <a:extLst>
                <a:ext uri="{FF2B5EF4-FFF2-40B4-BE49-F238E27FC236}">
                  <a16:creationId xmlns:a16="http://schemas.microsoft.com/office/drawing/2014/main" xmlns="" id="{580906AC-4FE7-4A2C-BB4A-57797C2699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425" y="4016375"/>
              <a:ext cx="38100" cy="985837"/>
            </a:xfrm>
            <a:custGeom>
              <a:avLst/>
              <a:gdLst>
                <a:gd name="T0" fmla="*/ 0 w 10"/>
                <a:gd name="T1" fmla="*/ 7 h 261"/>
                <a:gd name="T2" fmla="*/ 0 w 10"/>
                <a:gd name="T3" fmla="*/ 255 h 261"/>
                <a:gd name="T4" fmla="*/ 10 w 10"/>
                <a:gd name="T5" fmla="*/ 255 h 261"/>
                <a:gd name="T6" fmla="*/ 10 w 10"/>
                <a:gd name="T7" fmla="*/ 7 h 261"/>
                <a:gd name="T8" fmla="*/ 0 w 10"/>
                <a:gd name="T9" fmla="*/ 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61">
                  <a:moveTo>
                    <a:pt x="0" y="7"/>
                  </a:moveTo>
                  <a:cubicBezTo>
                    <a:pt x="0" y="90"/>
                    <a:pt x="0" y="172"/>
                    <a:pt x="0" y="255"/>
                  </a:cubicBezTo>
                  <a:cubicBezTo>
                    <a:pt x="0" y="261"/>
                    <a:pt x="10" y="261"/>
                    <a:pt x="10" y="255"/>
                  </a:cubicBezTo>
                  <a:cubicBezTo>
                    <a:pt x="10" y="172"/>
                    <a:pt x="10" y="9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1" name="Freeform 187">
              <a:extLst>
                <a:ext uri="{FF2B5EF4-FFF2-40B4-BE49-F238E27FC236}">
                  <a16:creationId xmlns:a16="http://schemas.microsoft.com/office/drawing/2014/main" xmlns="" id="{B68F4289-D0C0-4043-B6B2-C7CFB47A5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5188" y="3587750"/>
              <a:ext cx="38100" cy="1841500"/>
            </a:xfrm>
            <a:custGeom>
              <a:avLst/>
              <a:gdLst>
                <a:gd name="T0" fmla="*/ 0 w 10"/>
                <a:gd name="T1" fmla="*/ 7 h 487"/>
                <a:gd name="T2" fmla="*/ 0 w 10"/>
                <a:gd name="T3" fmla="*/ 481 h 487"/>
                <a:gd name="T4" fmla="*/ 10 w 10"/>
                <a:gd name="T5" fmla="*/ 481 h 487"/>
                <a:gd name="T6" fmla="*/ 10 w 10"/>
                <a:gd name="T7" fmla="*/ 7 h 487"/>
                <a:gd name="T8" fmla="*/ 0 w 10"/>
                <a:gd name="T9" fmla="*/ 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87">
                  <a:moveTo>
                    <a:pt x="0" y="7"/>
                  </a:moveTo>
                  <a:cubicBezTo>
                    <a:pt x="0" y="165"/>
                    <a:pt x="0" y="323"/>
                    <a:pt x="0" y="481"/>
                  </a:cubicBezTo>
                  <a:cubicBezTo>
                    <a:pt x="0" y="487"/>
                    <a:pt x="10" y="487"/>
                    <a:pt x="10" y="481"/>
                  </a:cubicBezTo>
                  <a:cubicBezTo>
                    <a:pt x="10" y="323"/>
                    <a:pt x="10" y="165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2" name="Freeform 188">
              <a:extLst>
                <a:ext uri="{FF2B5EF4-FFF2-40B4-BE49-F238E27FC236}">
                  <a16:creationId xmlns:a16="http://schemas.microsoft.com/office/drawing/2014/main" xmlns="" id="{CA9CE2A1-C0FF-4569-8FC5-AA09D4D0C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6950" y="3225801"/>
              <a:ext cx="38100" cy="2565399"/>
            </a:xfrm>
            <a:custGeom>
              <a:avLst/>
              <a:gdLst>
                <a:gd name="T0" fmla="*/ 0 w 10"/>
                <a:gd name="T1" fmla="*/ 7 h 679"/>
                <a:gd name="T2" fmla="*/ 0 w 10"/>
                <a:gd name="T3" fmla="*/ 604 h 679"/>
                <a:gd name="T4" fmla="*/ 0 w 10"/>
                <a:gd name="T5" fmla="*/ 673 h 679"/>
                <a:gd name="T6" fmla="*/ 10 w 10"/>
                <a:gd name="T7" fmla="*/ 673 h 679"/>
                <a:gd name="T8" fmla="*/ 10 w 10"/>
                <a:gd name="T9" fmla="*/ 76 h 679"/>
                <a:gd name="T10" fmla="*/ 10 w 10"/>
                <a:gd name="T11" fmla="*/ 7 h 679"/>
                <a:gd name="T12" fmla="*/ 0 w 10"/>
                <a:gd name="T13" fmla="*/ 7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79">
                  <a:moveTo>
                    <a:pt x="0" y="7"/>
                  </a:moveTo>
                  <a:cubicBezTo>
                    <a:pt x="0" y="206"/>
                    <a:pt x="0" y="405"/>
                    <a:pt x="0" y="604"/>
                  </a:cubicBezTo>
                  <a:cubicBezTo>
                    <a:pt x="0" y="627"/>
                    <a:pt x="0" y="650"/>
                    <a:pt x="0" y="673"/>
                  </a:cubicBezTo>
                  <a:cubicBezTo>
                    <a:pt x="0" y="679"/>
                    <a:pt x="10" y="679"/>
                    <a:pt x="10" y="673"/>
                  </a:cubicBezTo>
                  <a:cubicBezTo>
                    <a:pt x="10" y="474"/>
                    <a:pt x="10" y="275"/>
                    <a:pt x="10" y="76"/>
                  </a:cubicBezTo>
                  <a:cubicBezTo>
                    <a:pt x="10" y="53"/>
                    <a:pt x="10" y="3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3" name="Freeform 189">
              <a:extLst>
                <a:ext uri="{FF2B5EF4-FFF2-40B4-BE49-F238E27FC236}">
                  <a16:creationId xmlns:a16="http://schemas.microsoft.com/office/drawing/2014/main" xmlns="" id="{C0883A12-60A8-4D34-A70E-788705172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75" y="3587750"/>
              <a:ext cx="38100" cy="1841500"/>
            </a:xfrm>
            <a:custGeom>
              <a:avLst/>
              <a:gdLst>
                <a:gd name="T0" fmla="*/ 0 w 10"/>
                <a:gd name="T1" fmla="*/ 7 h 487"/>
                <a:gd name="T2" fmla="*/ 0 w 10"/>
                <a:gd name="T3" fmla="*/ 481 h 487"/>
                <a:gd name="T4" fmla="*/ 10 w 10"/>
                <a:gd name="T5" fmla="*/ 481 h 487"/>
                <a:gd name="T6" fmla="*/ 10 w 10"/>
                <a:gd name="T7" fmla="*/ 7 h 487"/>
                <a:gd name="T8" fmla="*/ 0 w 10"/>
                <a:gd name="T9" fmla="*/ 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87">
                  <a:moveTo>
                    <a:pt x="0" y="7"/>
                  </a:moveTo>
                  <a:cubicBezTo>
                    <a:pt x="0" y="165"/>
                    <a:pt x="0" y="323"/>
                    <a:pt x="0" y="481"/>
                  </a:cubicBezTo>
                  <a:cubicBezTo>
                    <a:pt x="0" y="487"/>
                    <a:pt x="10" y="487"/>
                    <a:pt x="10" y="481"/>
                  </a:cubicBezTo>
                  <a:cubicBezTo>
                    <a:pt x="10" y="323"/>
                    <a:pt x="10" y="165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4" name="Freeform 190">
              <a:extLst>
                <a:ext uri="{FF2B5EF4-FFF2-40B4-BE49-F238E27FC236}">
                  <a16:creationId xmlns:a16="http://schemas.microsoft.com/office/drawing/2014/main" xmlns="" id="{0855E976-78A7-4177-BBFD-BE2BBE8D5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4016375"/>
              <a:ext cx="38100" cy="985837"/>
            </a:xfrm>
            <a:custGeom>
              <a:avLst/>
              <a:gdLst>
                <a:gd name="T0" fmla="*/ 0 w 10"/>
                <a:gd name="T1" fmla="*/ 7 h 261"/>
                <a:gd name="T2" fmla="*/ 0 w 10"/>
                <a:gd name="T3" fmla="*/ 255 h 261"/>
                <a:gd name="T4" fmla="*/ 10 w 10"/>
                <a:gd name="T5" fmla="*/ 255 h 261"/>
                <a:gd name="T6" fmla="*/ 10 w 10"/>
                <a:gd name="T7" fmla="*/ 7 h 261"/>
                <a:gd name="T8" fmla="*/ 0 w 10"/>
                <a:gd name="T9" fmla="*/ 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61">
                  <a:moveTo>
                    <a:pt x="0" y="7"/>
                  </a:moveTo>
                  <a:cubicBezTo>
                    <a:pt x="0" y="90"/>
                    <a:pt x="0" y="172"/>
                    <a:pt x="0" y="255"/>
                  </a:cubicBezTo>
                  <a:cubicBezTo>
                    <a:pt x="0" y="261"/>
                    <a:pt x="10" y="261"/>
                    <a:pt x="10" y="255"/>
                  </a:cubicBezTo>
                  <a:cubicBezTo>
                    <a:pt x="10" y="172"/>
                    <a:pt x="10" y="9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5" name="Freeform 191">
              <a:extLst>
                <a:ext uri="{FF2B5EF4-FFF2-40B4-BE49-F238E27FC236}">
                  <a16:creationId xmlns:a16="http://schemas.microsoft.com/office/drawing/2014/main" xmlns="" id="{06CC1A64-CBAA-4DB3-947F-281C06AAA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7000" y="3902075"/>
              <a:ext cx="38100" cy="1217612"/>
            </a:xfrm>
            <a:custGeom>
              <a:avLst/>
              <a:gdLst>
                <a:gd name="T0" fmla="*/ 0 w 10"/>
                <a:gd name="T1" fmla="*/ 7 h 322"/>
                <a:gd name="T2" fmla="*/ 0 w 10"/>
                <a:gd name="T3" fmla="*/ 315 h 322"/>
                <a:gd name="T4" fmla="*/ 10 w 10"/>
                <a:gd name="T5" fmla="*/ 315 h 322"/>
                <a:gd name="T6" fmla="*/ 10 w 10"/>
                <a:gd name="T7" fmla="*/ 7 h 322"/>
                <a:gd name="T8" fmla="*/ 0 w 10"/>
                <a:gd name="T9" fmla="*/ 7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22">
                  <a:moveTo>
                    <a:pt x="0" y="7"/>
                  </a:moveTo>
                  <a:cubicBezTo>
                    <a:pt x="0" y="109"/>
                    <a:pt x="0" y="212"/>
                    <a:pt x="0" y="315"/>
                  </a:cubicBezTo>
                  <a:cubicBezTo>
                    <a:pt x="0" y="322"/>
                    <a:pt x="10" y="322"/>
                    <a:pt x="10" y="315"/>
                  </a:cubicBezTo>
                  <a:cubicBezTo>
                    <a:pt x="10" y="212"/>
                    <a:pt x="10" y="109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6" name="Freeform 192">
              <a:extLst>
                <a:ext uri="{FF2B5EF4-FFF2-40B4-BE49-F238E27FC236}">
                  <a16:creationId xmlns:a16="http://schemas.microsoft.com/office/drawing/2014/main" xmlns="" id="{4272076E-F93E-402B-A18E-8B32993DF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8763" y="4083050"/>
              <a:ext cx="38100" cy="850900"/>
            </a:xfrm>
            <a:custGeom>
              <a:avLst/>
              <a:gdLst>
                <a:gd name="T0" fmla="*/ 0 w 10"/>
                <a:gd name="T1" fmla="*/ 7 h 225"/>
                <a:gd name="T2" fmla="*/ 0 w 10"/>
                <a:gd name="T3" fmla="*/ 219 h 225"/>
                <a:gd name="T4" fmla="*/ 10 w 10"/>
                <a:gd name="T5" fmla="*/ 219 h 225"/>
                <a:gd name="T6" fmla="*/ 10 w 10"/>
                <a:gd name="T7" fmla="*/ 7 h 225"/>
                <a:gd name="T8" fmla="*/ 0 w 10"/>
                <a:gd name="T9" fmla="*/ 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25">
                  <a:moveTo>
                    <a:pt x="0" y="7"/>
                  </a:moveTo>
                  <a:cubicBezTo>
                    <a:pt x="0" y="78"/>
                    <a:pt x="0" y="148"/>
                    <a:pt x="0" y="219"/>
                  </a:cubicBezTo>
                  <a:cubicBezTo>
                    <a:pt x="0" y="225"/>
                    <a:pt x="10" y="225"/>
                    <a:pt x="10" y="219"/>
                  </a:cubicBezTo>
                  <a:cubicBezTo>
                    <a:pt x="10" y="148"/>
                    <a:pt x="10" y="78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7" name="Freeform 193">
              <a:extLst>
                <a:ext uri="{FF2B5EF4-FFF2-40B4-BE49-F238E27FC236}">
                  <a16:creationId xmlns:a16="http://schemas.microsoft.com/office/drawing/2014/main" xmlns="" id="{2A396010-4F8E-4A27-A4CB-C902B7A6F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0525" y="3929063"/>
              <a:ext cx="38100" cy="1163637"/>
            </a:xfrm>
            <a:custGeom>
              <a:avLst/>
              <a:gdLst>
                <a:gd name="T0" fmla="*/ 0 w 10"/>
                <a:gd name="T1" fmla="*/ 7 h 308"/>
                <a:gd name="T2" fmla="*/ 0 w 10"/>
                <a:gd name="T3" fmla="*/ 301 h 308"/>
                <a:gd name="T4" fmla="*/ 10 w 10"/>
                <a:gd name="T5" fmla="*/ 301 h 308"/>
                <a:gd name="T6" fmla="*/ 10 w 10"/>
                <a:gd name="T7" fmla="*/ 7 h 308"/>
                <a:gd name="T8" fmla="*/ 0 w 10"/>
                <a:gd name="T9" fmla="*/ 7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08">
                  <a:moveTo>
                    <a:pt x="0" y="7"/>
                  </a:moveTo>
                  <a:cubicBezTo>
                    <a:pt x="0" y="105"/>
                    <a:pt x="0" y="203"/>
                    <a:pt x="0" y="301"/>
                  </a:cubicBezTo>
                  <a:cubicBezTo>
                    <a:pt x="0" y="308"/>
                    <a:pt x="10" y="308"/>
                    <a:pt x="10" y="301"/>
                  </a:cubicBezTo>
                  <a:cubicBezTo>
                    <a:pt x="10" y="203"/>
                    <a:pt x="10" y="105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8" name="Freeform 194">
              <a:extLst>
                <a:ext uri="{FF2B5EF4-FFF2-40B4-BE49-F238E27FC236}">
                  <a16:creationId xmlns:a16="http://schemas.microsoft.com/office/drawing/2014/main" xmlns="" id="{A85ECE4B-06C3-4986-B3E3-8448B6BA8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288" y="3871913"/>
              <a:ext cx="38100" cy="1273175"/>
            </a:xfrm>
            <a:custGeom>
              <a:avLst/>
              <a:gdLst>
                <a:gd name="T0" fmla="*/ 0 w 10"/>
                <a:gd name="T1" fmla="*/ 7 h 337"/>
                <a:gd name="T2" fmla="*/ 0 w 10"/>
                <a:gd name="T3" fmla="*/ 331 h 337"/>
                <a:gd name="T4" fmla="*/ 10 w 10"/>
                <a:gd name="T5" fmla="*/ 331 h 337"/>
                <a:gd name="T6" fmla="*/ 10 w 10"/>
                <a:gd name="T7" fmla="*/ 7 h 337"/>
                <a:gd name="T8" fmla="*/ 0 w 10"/>
                <a:gd name="T9" fmla="*/ 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37">
                  <a:moveTo>
                    <a:pt x="0" y="7"/>
                  </a:moveTo>
                  <a:cubicBezTo>
                    <a:pt x="0" y="115"/>
                    <a:pt x="0" y="223"/>
                    <a:pt x="0" y="331"/>
                  </a:cubicBezTo>
                  <a:cubicBezTo>
                    <a:pt x="0" y="337"/>
                    <a:pt x="10" y="337"/>
                    <a:pt x="10" y="331"/>
                  </a:cubicBezTo>
                  <a:cubicBezTo>
                    <a:pt x="10" y="223"/>
                    <a:pt x="10" y="115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9" name="Freeform 195">
              <a:extLst>
                <a:ext uri="{FF2B5EF4-FFF2-40B4-BE49-F238E27FC236}">
                  <a16:creationId xmlns:a16="http://schemas.microsoft.com/office/drawing/2014/main" xmlns="" id="{52847039-1DC6-4D01-B448-0D61FD706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4050" y="4016375"/>
              <a:ext cx="38100" cy="985837"/>
            </a:xfrm>
            <a:custGeom>
              <a:avLst/>
              <a:gdLst>
                <a:gd name="T0" fmla="*/ 0 w 10"/>
                <a:gd name="T1" fmla="*/ 7 h 261"/>
                <a:gd name="T2" fmla="*/ 0 w 10"/>
                <a:gd name="T3" fmla="*/ 255 h 261"/>
                <a:gd name="T4" fmla="*/ 10 w 10"/>
                <a:gd name="T5" fmla="*/ 255 h 261"/>
                <a:gd name="T6" fmla="*/ 10 w 10"/>
                <a:gd name="T7" fmla="*/ 7 h 261"/>
                <a:gd name="T8" fmla="*/ 0 w 10"/>
                <a:gd name="T9" fmla="*/ 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61">
                  <a:moveTo>
                    <a:pt x="0" y="7"/>
                  </a:moveTo>
                  <a:cubicBezTo>
                    <a:pt x="0" y="90"/>
                    <a:pt x="0" y="172"/>
                    <a:pt x="0" y="255"/>
                  </a:cubicBezTo>
                  <a:cubicBezTo>
                    <a:pt x="0" y="261"/>
                    <a:pt x="10" y="261"/>
                    <a:pt x="10" y="255"/>
                  </a:cubicBezTo>
                  <a:cubicBezTo>
                    <a:pt x="10" y="172"/>
                    <a:pt x="10" y="9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0" name="Freeform 196">
              <a:extLst>
                <a:ext uri="{FF2B5EF4-FFF2-40B4-BE49-F238E27FC236}">
                  <a16:creationId xmlns:a16="http://schemas.microsoft.com/office/drawing/2014/main" xmlns="" id="{19A815C6-06D7-4101-A357-8D2A7B2ED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5813" y="4310063"/>
              <a:ext cx="38100" cy="396875"/>
            </a:xfrm>
            <a:custGeom>
              <a:avLst/>
              <a:gdLst>
                <a:gd name="T0" fmla="*/ 0 w 10"/>
                <a:gd name="T1" fmla="*/ 7 h 105"/>
                <a:gd name="T2" fmla="*/ 0 w 10"/>
                <a:gd name="T3" fmla="*/ 99 h 105"/>
                <a:gd name="T4" fmla="*/ 10 w 10"/>
                <a:gd name="T5" fmla="*/ 99 h 105"/>
                <a:gd name="T6" fmla="*/ 10 w 10"/>
                <a:gd name="T7" fmla="*/ 7 h 105"/>
                <a:gd name="T8" fmla="*/ 0 w 10"/>
                <a:gd name="T9" fmla="*/ 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5">
                  <a:moveTo>
                    <a:pt x="0" y="7"/>
                  </a:moveTo>
                  <a:cubicBezTo>
                    <a:pt x="0" y="38"/>
                    <a:pt x="0" y="68"/>
                    <a:pt x="0" y="99"/>
                  </a:cubicBezTo>
                  <a:cubicBezTo>
                    <a:pt x="0" y="105"/>
                    <a:pt x="10" y="105"/>
                    <a:pt x="10" y="99"/>
                  </a:cubicBezTo>
                  <a:cubicBezTo>
                    <a:pt x="10" y="68"/>
                    <a:pt x="10" y="38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1" name="Freeform 197">
              <a:extLst>
                <a:ext uri="{FF2B5EF4-FFF2-40B4-BE49-F238E27FC236}">
                  <a16:creationId xmlns:a16="http://schemas.microsoft.com/office/drawing/2014/main" xmlns="" id="{A397B085-C4F3-4217-B761-3C0EDDC8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338" y="4125913"/>
              <a:ext cx="38100" cy="766762"/>
            </a:xfrm>
            <a:custGeom>
              <a:avLst/>
              <a:gdLst>
                <a:gd name="T0" fmla="*/ 0 w 10"/>
                <a:gd name="T1" fmla="*/ 7 h 203"/>
                <a:gd name="T2" fmla="*/ 0 w 10"/>
                <a:gd name="T3" fmla="*/ 197 h 203"/>
                <a:gd name="T4" fmla="*/ 10 w 10"/>
                <a:gd name="T5" fmla="*/ 197 h 203"/>
                <a:gd name="T6" fmla="*/ 10 w 10"/>
                <a:gd name="T7" fmla="*/ 7 h 203"/>
                <a:gd name="T8" fmla="*/ 0 w 10"/>
                <a:gd name="T9" fmla="*/ 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3">
                  <a:moveTo>
                    <a:pt x="0" y="7"/>
                  </a:moveTo>
                  <a:cubicBezTo>
                    <a:pt x="0" y="70"/>
                    <a:pt x="0" y="134"/>
                    <a:pt x="0" y="197"/>
                  </a:cubicBezTo>
                  <a:cubicBezTo>
                    <a:pt x="0" y="203"/>
                    <a:pt x="10" y="203"/>
                    <a:pt x="10" y="197"/>
                  </a:cubicBezTo>
                  <a:cubicBezTo>
                    <a:pt x="10" y="134"/>
                    <a:pt x="10" y="7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2" name="Freeform 198">
              <a:extLst>
                <a:ext uri="{FF2B5EF4-FFF2-40B4-BE49-F238E27FC236}">
                  <a16:creationId xmlns:a16="http://schemas.microsoft.com/office/drawing/2014/main" xmlns="" id="{EACC30D5-0454-446F-A07A-13BEB36F5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0" y="4257675"/>
              <a:ext cx="38100" cy="503237"/>
            </a:xfrm>
            <a:custGeom>
              <a:avLst/>
              <a:gdLst>
                <a:gd name="T0" fmla="*/ 0 w 10"/>
                <a:gd name="T1" fmla="*/ 7 h 133"/>
                <a:gd name="T2" fmla="*/ 0 w 10"/>
                <a:gd name="T3" fmla="*/ 127 h 133"/>
                <a:gd name="T4" fmla="*/ 10 w 10"/>
                <a:gd name="T5" fmla="*/ 127 h 133"/>
                <a:gd name="T6" fmla="*/ 10 w 10"/>
                <a:gd name="T7" fmla="*/ 7 h 133"/>
                <a:gd name="T8" fmla="*/ 0 w 10"/>
                <a:gd name="T9" fmla="*/ 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33">
                  <a:moveTo>
                    <a:pt x="0" y="7"/>
                  </a:moveTo>
                  <a:cubicBezTo>
                    <a:pt x="0" y="47"/>
                    <a:pt x="0" y="87"/>
                    <a:pt x="0" y="127"/>
                  </a:cubicBezTo>
                  <a:cubicBezTo>
                    <a:pt x="0" y="133"/>
                    <a:pt x="10" y="133"/>
                    <a:pt x="10" y="127"/>
                  </a:cubicBezTo>
                  <a:cubicBezTo>
                    <a:pt x="10" y="87"/>
                    <a:pt x="10" y="47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3" name="Freeform 199">
              <a:extLst>
                <a:ext uri="{FF2B5EF4-FFF2-40B4-BE49-F238E27FC236}">
                  <a16:creationId xmlns:a16="http://schemas.microsoft.com/office/drawing/2014/main" xmlns="" id="{8BD9597E-5880-4473-8B4F-3AD091EDE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5863" y="3587750"/>
              <a:ext cx="38100" cy="1841500"/>
            </a:xfrm>
            <a:custGeom>
              <a:avLst/>
              <a:gdLst>
                <a:gd name="T0" fmla="*/ 0 w 10"/>
                <a:gd name="T1" fmla="*/ 7 h 487"/>
                <a:gd name="T2" fmla="*/ 0 w 10"/>
                <a:gd name="T3" fmla="*/ 481 h 487"/>
                <a:gd name="T4" fmla="*/ 10 w 10"/>
                <a:gd name="T5" fmla="*/ 481 h 487"/>
                <a:gd name="T6" fmla="*/ 10 w 10"/>
                <a:gd name="T7" fmla="*/ 7 h 487"/>
                <a:gd name="T8" fmla="*/ 0 w 10"/>
                <a:gd name="T9" fmla="*/ 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87">
                  <a:moveTo>
                    <a:pt x="0" y="7"/>
                  </a:moveTo>
                  <a:cubicBezTo>
                    <a:pt x="0" y="165"/>
                    <a:pt x="0" y="323"/>
                    <a:pt x="0" y="481"/>
                  </a:cubicBezTo>
                  <a:cubicBezTo>
                    <a:pt x="0" y="487"/>
                    <a:pt x="10" y="487"/>
                    <a:pt x="10" y="481"/>
                  </a:cubicBezTo>
                  <a:cubicBezTo>
                    <a:pt x="10" y="323"/>
                    <a:pt x="10" y="165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4" name="Freeform 200">
              <a:extLst>
                <a:ext uri="{FF2B5EF4-FFF2-40B4-BE49-F238E27FC236}">
                  <a16:creationId xmlns:a16="http://schemas.microsoft.com/office/drawing/2014/main" xmlns="" id="{DBBB8465-7829-4D76-8ECD-8DC1D058A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625" y="4016375"/>
              <a:ext cx="38100" cy="985837"/>
            </a:xfrm>
            <a:custGeom>
              <a:avLst/>
              <a:gdLst>
                <a:gd name="T0" fmla="*/ 0 w 10"/>
                <a:gd name="T1" fmla="*/ 7 h 261"/>
                <a:gd name="T2" fmla="*/ 0 w 10"/>
                <a:gd name="T3" fmla="*/ 255 h 261"/>
                <a:gd name="T4" fmla="*/ 10 w 10"/>
                <a:gd name="T5" fmla="*/ 255 h 261"/>
                <a:gd name="T6" fmla="*/ 10 w 10"/>
                <a:gd name="T7" fmla="*/ 7 h 261"/>
                <a:gd name="T8" fmla="*/ 0 w 10"/>
                <a:gd name="T9" fmla="*/ 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61">
                  <a:moveTo>
                    <a:pt x="0" y="7"/>
                  </a:moveTo>
                  <a:cubicBezTo>
                    <a:pt x="0" y="90"/>
                    <a:pt x="0" y="172"/>
                    <a:pt x="0" y="255"/>
                  </a:cubicBezTo>
                  <a:cubicBezTo>
                    <a:pt x="0" y="261"/>
                    <a:pt x="10" y="261"/>
                    <a:pt x="10" y="255"/>
                  </a:cubicBezTo>
                  <a:cubicBezTo>
                    <a:pt x="10" y="172"/>
                    <a:pt x="10" y="9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5" name="Freeform 201">
              <a:extLst>
                <a:ext uri="{FF2B5EF4-FFF2-40B4-BE49-F238E27FC236}">
                  <a16:creationId xmlns:a16="http://schemas.microsoft.com/office/drawing/2014/main" xmlns="" id="{D97ED983-9A2E-41D4-969D-2094F6719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9388" y="3929063"/>
              <a:ext cx="38100" cy="1163637"/>
            </a:xfrm>
            <a:custGeom>
              <a:avLst/>
              <a:gdLst>
                <a:gd name="T0" fmla="*/ 0 w 10"/>
                <a:gd name="T1" fmla="*/ 7 h 308"/>
                <a:gd name="T2" fmla="*/ 0 w 10"/>
                <a:gd name="T3" fmla="*/ 301 h 308"/>
                <a:gd name="T4" fmla="*/ 10 w 10"/>
                <a:gd name="T5" fmla="*/ 301 h 308"/>
                <a:gd name="T6" fmla="*/ 10 w 10"/>
                <a:gd name="T7" fmla="*/ 7 h 308"/>
                <a:gd name="T8" fmla="*/ 0 w 10"/>
                <a:gd name="T9" fmla="*/ 7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08">
                  <a:moveTo>
                    <a:pt x="0" y="7"/>
                  </a:moveTo>
                  <a:cubicBezTo>
                    <a:pt x="0" y="105"/>
                    <a:pt x="0" y="203"/>
                    <a:pt x="0" y="301"/>
                  </a:cubicBezTo>
                  <a:cubicBezTo>
                    <a:pt x="0" y="308"/>
                    <a:pt x="10" y="308"/>
                    <a:pt x="10" y="301"/>
                  </a:cubicBezTo>
                  <a:cubicBezTo>
                    <a:pt x="10" y="203"/>
                    <a:pt x="10" y="105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6" name="Freeform 202">
              <a:extLst>
                <a:ext uri="{FF2B5EF4-FFF2-40B4-BE49-F238E27FC236}">
                  <a16:creationId xmlns:a16="http://schemas.microsoft.com/office/drawing/2014/main" xmlns="" id="{B6793A3A-43D7-4F75-9898-EB1767D69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1150" y="4083050"/>
              <a:ext cx="38100" cy="850900"/>
            </a:xfrm>
            <a:custGeom>
              <a:avLst/>
              <a:gdLst>
                <a:gd name="T0" fmla="*/ 0 w 10"/>
                <a:gd name="T1" fmla="*/ 7 h 225"/>
                <a:gd name="T2" fmla="*/ 0 w 10"/>
                <a:gd name="T3" fmla="*/ 219 h 225"/>
                <a:gd name="T4" fmla="*/ 10 w 10"/>
                <a:gd name="T5" fmla="*/ 219 h 225"/>
                <a:gd name="T6" fmla="*/ 10 w 10"/>
                <a:gd name="T7" fmla="*/ 7 h 225"/>
                <a:gd name="T8" fmla="*/ 0 w 10"/>
                <a:gd name="T9" fmla="*/ 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25">
                  <a:moveTo>
                    <a:pt x="0" y="7"/>
                  </a:moveTo>
                  <a:cubicBezTo>
                    <a:pt x="0" y="78"/>
                    <a:pt x="0" y="148"/>
                    <a:pt x="0" y="219"/>
                  </a:cubicBezTo>
                  <a:cubicBezTo>
                    <a:pt x="0" y="225"/>
                    <a:pt x="10" y="225"/>
                    <a:pt x="10" y="219"/>
                  </a:cubicBezTo>
                  <a:cubicBezTo>
                    <a:pt x="10" y="148"/>
                    <a:pt x="10" y="78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7" name="Freeform 203">
              <a:extLst>
                <a:ext uri="{FF2B5EF4-FFF2-40B4-BE49-F238E27FC236}">
                  <a16:creationId xmlns:a16="http://schemas.microsoft.com/office/drawing/2014/main" xmlns="" id="{C584D424-0961-46F7-985D-BD213CFF8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2913" y="4181475"/>
              <a:ext cx="38100" cy="654050"/>
            </a:xfrm>
            <a:custGeom>
              <a:avLst/>
              <a:gdLst>
                <a:gd name="T0" fmla="*/ 0 w 10"/>
                <a:gd name="T1" fmla="*/ 7 h 173"/>
                <a:gd name="T2" fmla="*/ 0 w 10"/>
                <a:gd name="T3" fmla="*/ 167 h 173"/>
                <a:gd name="T4" fmla="*/ 10 w 10"/>
                <a:gd name="T5" fmla="*/ 167 h 173"/>
                <a:gd name="T6" fmla="*/ 10 w 10"/>
                <a:gd name="T7" fmla="*/ 7 h 173"/>
                <a:gd name="T8" fmla="*/ 0 w 10"/>
                <a:gd name="T9" fmla="*/ 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73">
                  <a:moveTo>
                    <a:pt x="0" y="7"/>
                  </a:moveTo>
                  <a:cubicBezTo>
                    <a:pt x="0" y="60"/>
                    <a:pt x="0" y="114"/>
                    <a:pt x="0" y="167"/>
                  </a:cubicBezTo>
                  <a:cubicBezTo>
                    <a:pt x="0" y="173"/>
                    <a:pt x="10" y="173"/>
                    <a:pt x="10" y="167"/>
                  </a:cubicBezTo>
                  <a:cubicBezTo>
                    <a:pt x="10" y="114"/>
                    <a:pt x="10" y="6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8" name="Freeform 204">
              <a:extLst>
                <a:ext uri="{FF2B5EF4-FFF2-40B4-BE49-F238E27FC236}">
                  <a16:creationId xmlns:a16="http://schemas.microsoft.com/office/drawing/2014/main" xmlns="" id="{FF650037-AB93-4E05-B556-1F10A020F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4675" y="4348163"/>
              <a:ext cx="38100" cy="320675"/>
            </a:xfrm>
            <a:custGeom>
              <a:avLst/>
              <a:gdLst>
                <a:gd name="T0" fmla="*/ 0 w 10"/>
                <a:gd name="T1" fmla="*/ 7 h 85"/>
                <a:gd name="T2" fmla="*/ 0 w 10"/>
                <a:gd name="T3" fmla="*/ 79 h 85"/>
                <a:gd name="T4" fmla="*/ 10 w 10"/>
                <a:gd name="T5" fmla="*/ 79 h 85"/>
                <a:gd name="T6" fmla="*/ 10 w 10"/>
                <a:gd name="T7" fmla="*/ 7 h 85"/>
                <a:gd name="T8" fmla="*/ 0 w 10"/>
                <a:gd name="T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5">
                  <a:moveTo>
                    <a:pt x="0" y="7"/>
                  </a:moveTo>
                  <a:cubicBezTo>
                    <a:pt x="0" y="31"/>
                    <a:pt x="0" y="55"/>
                    <a:pt x="0" y="79"/>
                  </a:cubicBezTo>
                  <a:cubicBezTo>
                    <a:pt x="0" y="85"/>
                    <a:pt x="10" y="85"/>
                    <a:pt x="10" y="79"/>
                  </a:cubicBezTo>
                  <a:cubicBezTo>
                    <a:pt x="10" y="55"/>
                    <a:pt x="10" y="3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9" name="Freeform 205">
              <a:extLst>
                <a:ext uri="{FF2B5EF4-FFF2-40B4-BE49-F238E27FC236}">
                  <a16:creationId xmlns:a16="http://schemas.microsoft.com/office/drawing/2014/main" xmlns="" id="{70E32A7E-ADDC-4BAF-A671-5E4F4CC68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0" y="3929063"/>
              <a:ext cx="36513" cy="1163637"/>
            </a:xfrm>
            <a:custGeom>
              <a:avLst/>
              <a:gdLst>
                <a:gd name="T0" fmla="*/ 0 w 10"/>
                <a:gd name="T1" fmla="*/ 7 h 308"/>
                <a:gd name="T2" fmla="*/ 0 w 10"/>
                <a:gd name="T3" fmla="*/ 301 h 308"/>
                <a:gd name="T4" fmla="*/ 10 w 10"/>
                <a:gd name="T5" fmla="*/ 301 h 308"/>
                <a:gd name="T6" fmla="*/ 10 w 10"/>
                <a:gd name="T7" fmla="*/ 7 h 308"/>
                <a:gd name="T8" fmla="*/ 0 w 10"/>
                <a:gd name="T9" fmla="*/ 7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08">
                  <a:moveTo>
                    <a:pt x="0" y="7"/>
                  </a:moveTo>
                  <a:cubicBezTo>
                    <a:pt x="0" y="105"/>
                    <a:pt x="0" y="203"/>
                    <a:pt x="0" y="301"/>
                  </a:cubicBezTo>
                  <a:cubicBezTo>
                    <a:pt x="0" y="308"/>
                    <a:pt x="10" y="308"/>
                    <a:pt x="10" y="301"/>
                  </a:cubicBezTo>
                  <a:cubicBezTo>
                    <a:pt x="10" y="203"/>
                    <a:pt x="10" y="105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0" name="Freeform 206">
              <a:extLst>
                <a:ext uri="{FF2B5EF4-FFF2-40B4-BE49-F238E27FC236}">
                  <a16:creationId xmlns:a16="http://schemas.microsoft.com/office/drawing/2014/main" xmlns="" id="{D251B86C-1DF7-4727-BD72-306F0AF8C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2963" y="4016375"/>
              <a:ext cx="38100" cy="985837"/>
            </a:xfrm>
            <a:custGeom>
              <a:avLst/>
              <a:gdLst>
                <a:gd name="T0" fmla="*/ 0 w 10"/>
                <a:gd name="T1" fmla="*/ 7 h 261"/>
                <a:gd name="T2" fmla="*/ 0 w 10"/>
                <a:gd name="T3" fmla="*/ 255 h 261"/>
                <a:gd name="T4" fmla="*/ 10 w 10"/>
                <a:gd name="T5" fmla="*/ 255 h 261"/>
                <a:gd name="T6" fmla="*/ 10 w 10"/>
                <a:gd name="T7" fmla="*/ 7 h 261"/>
                <a:gd name="T8" fmla="*/ 0 w 10"/>
                <a:gd name="T9" fmla="*/ 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61">
                  <a:moveTo>
                    <a:pt x="0" y="7"/>
                  </a:moveTo>
                  <a:cubicBezTo>
                    <a:pt x="0" y="90"/>
                    <a:pt x="0" y="172"/>
                    <a:pt x="0" y="255"/>
                  </a:cubicBezTo>
                  <a:cubicBezTo>
                    <a:pt x="0" y="261"/>
                    <a:pt x="10" y="261"/>
                    <a:pt x="10" y="255"/>
                  </a:cubicBezTo>
                  <a:cubicBezTo>
                    <a:pt x="10" y="172"/>
                    <a:pt x="10" y="9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1" name="Freeform 207">
              <a:extLst>
                <a:ext uri="{FF2B5EF4-FFF2-40B4-BE49-F238E27FC236}">
                  <a16:creationId xmlns:a16="http://schemas.microsoft.com/office/drawing/2014/main" xmlns="" id="{A34A353D-2B6A-4890-BF28-69954AE9D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725" y="4205288"/>
              <a:ext cx="38100" cy="608012"/>
            </a:xfrm>
            <a:custGeom>
              <a:avLst/>
              <a:gdLst>
                <a:gd name="T0" fmla="*/ 0 w 10"/>
                <a:gd name="T1" fmla="*/ 7 h 161"/>
                <a:gd name="T2" fmla="*/ 0 w 10"/>
                <a:gd name="T3" fmla="*/ 155 h 161"/>
                <a:gd name="T4" fmla="*/ 10 w 10"/>
                <a:gd name="T5" fmla="*/ 155 h 161"/>
                <a:gd name="T6" fmla="*/ 10 w 10"/>
                <a:gd name="T7" fmla="*/ 7 h 161"/>
                <a:gd name="T8" fmla="*/ 0 w 10"/>
                <a:gd name="T9" fmla="*/ 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1">
                  <a:moveTo>
                    <a:pt x="0" y="7"/>
                  </a:moveTo>
                  <a:cubicBezTo>
                    <a:pt x="0" y="56"/>
                    <a:pt x="0" y="106"/>
                    <a:pt x="0" y="155"/>
                  </a:cubicBezTo>
                  <a:cubicBezTo>
                    <a:pt x="0" y="161"/>
                    <a:pt x="10" y="161"/>
                    <a:pt x="10" y="155"/>
                  </a:cubicBezTo>
                  <a:cubicBezTo>
                    <a:pt x="10" y="106"/>
                    <a:pt x="10" y="56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2" name="Freeform 208">
              <a:extLst>
                <a:ext uri="{FF2B5EF4-FFF2-40B4-BE49-F238E27FC236}">
                  <a16:creationId xmlns:a16="http://schemas.microsoft.com/office/drawing/2014/main" xmlns="" id="{721F9946-4A2D-4293-BAA0-5061365FE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6488" y="4348163"/>
              <a:ext cx="38100" cy="320675"/>
            </a:xfrm>
            <a:custGeom>
              <a:avLst/>
              <a:gdLst>
                <a:gd name="T0" fmla="*/ 0 w 10"/>
                <a:gd name="T1" fmla="*/ 7 h 85"/>
                <a:gd name="T2" fmla="*/ 0 w 10"/>
                <a:gd name="T3" fmla="*/ 79 h 85"/>
                <a:gd name="T4" fmla="*/ 10 w 10"/>
                <a:gd name="T5" fmla="*/ 79 h 85"/>
                <a:gd name="T6" fmla="*/ 10 w 10"/>
                <a:gd name="T7" fmla="*/ 7 h 85"/>
                <a:gd name="T8" fmla="*/ 0 w 10"/>
                <a:gd name="T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5">
                  <a:moveTo>
                    <a:pt x="0" y="7"/>
                  </a:moveTo>
                  <a:cubicBezTo>
                    <a:pt x="0" y="31"/>
                    <a:pt x="0" y="55"/>
                    <a:pt x="0" y="79"/>
                  </a:cubicBezTo>
                  <a:cubicBezTo>
                    <a:pt x="0" y="85"/>
                    <a:pt x="10" y="85"/>
                    <a:pt x="10" y="79"/>
                  </a:cubicBezTo>
                  <a:cubicBezTo>
                    <a:pt x="10" y="55"/>
                    <a:pt x="10" y="3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3" name="Freeform 209">
              <a:extLst>
                <a:ext uri="{FF2B5EF4-FFF2-40B4-BE49-F238E27FC236}">
                  <a16:creationId xmlns:a16="http://schemas.microsoft.com/office/drawing/2014/main" xmlns="" id="{85CAE99D-591D-4B57-B6FE-514F16475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8250" y="4125913"/>
              <a:ext cx="38100" cy="766762"/>
            </a:xfrm>
            <a:custGeom>
              <a:avLst/>
              <a:gdLst>
                <a:gd name="T0" fmla="*/ 0 w 10"/>
                <a:gd name="T1" fmla="*/ 7 h 203"/>
                <a:gd name="T2" fmla="*/ 0 w 10"/>
                <a:gd name="T3" fmla="*/ 197 h 203"/>
                <a:gd name="T4" fmla="*/ 10 w 10"/>
                <a:gd name="T5" fmla="*/ 197 h 203"/>
                <a:gd name="T6" fmla="*/ 10 w 10"/>
                <a:gd name="T7" fmla="*/ 7 h 203"/>
                <a:gd name="T8" fmla="*/ 0 w 10"/>
                <a:gd name="T9" fmla="*/ 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3">
                  <a:moveTo>
                    <a:pt x="0" y="7"/>
                  </a:moveTo>
                  <a:cubicBezTo>
                    <a:pt x="0" y="70"/>
                    <a:pt x="0" y="134"/>
                    <a:pt x="0" y="197"/>
                  </a:cubicBezTo>
                  <a:cubicBezTo>
                    <a:pt x="0" y="203"/>
                    <a:pt x="10" y="203"/>
                    <a:pt x="10" y="197"/>
                  </a:cubicBezTo>
                  <a:cubicBezTo>
                    <a:pt x="10" y="134"/>
                    <a:pt x="10" y="7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4" name="Freeform 210">
              <a:extLst>
                <a:ext uri="{FF2B5EF4-FFF2-40B4-BE49-F238E27FC236}">
                  <a16:creationId xmlns:a16="http://schemas.microsoft.com/office/drawing/2014/main" xmlns="" id="{6FD16F2E-1F15-4DC8-ABC0-62E152C34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0013" y="4257675"/>
              <a:ext cx="38100" cy="503237"/>
            </a:xfrm>
            <a:custGeom>
              <a:avLst/>
              <a:gdLst>
                <a:gd name="T0" fmla="*/ 0 w 10"/>
                <a:gd name="T1" fmla="*/ 7 h 133"/>
                <a:gd name="T2" fmla="*/ 0 w 10"/>
                <a:gd name="T3" fmla="*/ 127 h 133"/>
                <a:gd name="T4" fmla="*/ 10 w 10"/>
                <a:gd name="T5" fmla="*/ 127 h 133"/>
                <a:gd name="T6" fmla="*/ 10 w 10"/>
                <a:gd name="T7" fmla="*/ 7 h 133"/>
                <a:gd name="T8" fmla="*/ 0 w 10"/>
                <a:gd name="T9" fmla="*/ 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33">
                  <a:moveTo>
                    <a:pt x="0" y="7"/>
                  </a:moveTo>
                  <a:cubicBezTo>
                    <a:pt x="0" y="47"/>
                    <a:pt x="0" y="87"/>
                    <a:pt x="0" y="127"/>
                  </a:cubicBezTo>
                  <a:cubicBezTo>
                    <a:pt x="0" y="133"/>
                    <a:pt x="10" y="133"/>
                    <a:pt x="10" y="127"/>
                  </a:cubicBezTo>
                  <a:cubicBezTo>
                    <a:pt x="10" y="87"/>
                    <a:pt x="10" y="47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5" name="Freeform 211">
              <a:extLst>
                <a:ext uri="{FF2B5EF4-FFF2-40B4-BE49-F238E27FC236}">
                  <a16:creationId xmlns:a16="http://schemas.microsoft.com/office/drawing/2014/main" xmlns="" id="{FF70AD53-94C2-4C3D-A607-C41370A3CA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1775" y="3800475"/>
              <a:ext cx="38100" cy="1417637"/>
            </a:xfrm>
            <a:custGeom>
              <a:avLst/>
              <a:gdLst>
                <a:gd name="T0" fmla="*/ 0 w 10"/>
                <a:gd name="T1" fmla="*/ 7 h 375"/>
                <a:gd name="T2" fmla="*/ 0 w 10"/>
                <a:gd name="T3" fmla="*/ 369 h 375"/>
                <a:gd name="T4" fmla="*/ 10 w 10"/>
                <a:gd name="T5" fmla="*/ 369 h 375"/>
                <a:gd name="T6" fmla="*/ 10 w 10"/>
                <a:gd name="T7" fmla="*/ 7 h 375"/>
                <a:gd name="T8" fmla="*/ 0 w 10"/>
                <a:gd name="T9" fmla="*/ 7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75">
                  <a:moveTo>
                    <a:pt x="0" y="7"/>
                  </a:moveTo>
                  <a:cubicBezTo>
                    <a:pt x="0" y="128"/>
                    <a:pt x="0" y="248"/>
                    <a:pt x="0" y="369"/>
                  </a:cubicBezTo>
                  <a:cubicBezTo>
                    <a:pt x="0" y="375"/>
                    <a:pt x="10" y="375"/>
                    <a:pt x="10" y="369"/>
                  </a:cubicBezTo>
                  <a:cubicBezTo>
                    <a:pt x="10" y="248"/>
                    <a:pt x="10" y="128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6" name="Freeform 212">
              <a:extLst>
                <a:ext uri="{FF2B5EF4-FFF2-40B4-BE49-F238E27FC236}">
                  <a16:creationId xmlns:a16="http://schemas.microsoft.com/office/drawing/2014/main" xmlns="" id="{FCB5E533-DB6F-4E2B-A446-A3FBDE3E3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3538" y="4016375"/>
              <a:ext cx="38100" cy="985837"/>
            </a:xfrm>
            <a:custGeom>
              <a:avLst/>
              <a:gdLst>
                <a:gd name="T0" fmla="*/ 0 w 10"/>
                <a:gd name="T1" fmla="*/ 7 h 261"/>
                <a:gd name="T2" fmla="*/ 0 w 10"/>
                <a:gd name="T3" fmla="*/ 255 h 261"/>
                <a:gd name="T4" fmla="*/ 10 w 10"/>
                <a:gd name="T5" fmla="*/ 255 h 261"/>
                <a:gd name="T6" fmla="*/ 10 w 10"/>
                <a:gd name="T7" fmla="*/ 7 h 261"/>
                <a:gd name="T8" fmla="*/ 0 w 10"/>
                <a:gd name="T9" fmla="*/ 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61">
                  <a:moveTo>
                    <a:pt x="0" y="7"/>
                  </a:moveTo>
                  <a:cubicBezTo>
                    <a:pt x="0" y="90"/>
                    <a:pt x="0" y="172"/>
                    <a:pt x="0" y="255"/>
                  </a:cubicBezTo>
                  <a:cubicBezTo>
                    <a:pt x="0" y="261"/>
                    <a:pt x="10" y="261"/>
                    <a:pt x="10" y="255"/>
                  </a:cubicBezTo>
                  <a:cubicBezTo>
                    <a:pt x="10" y="172"/>
                    <a:pt x="10" y="9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7" name="Freeform 213">
              <a:extLst>
                <a:ext uri="{FF2B5EF4-FFF2-40B4-BE49-F238E27FC236}">
                  <a16:creationId xmlns:a16="http://schemas.microsoft.com/office/drawing/2014/main" xmlns="" id="{C458987D-AFDF-47E2-B2A2-F85483E1E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4257675"/>
              <a:ext cx="36513" cy="503237"/>
            </a:xfrm>
            <a:custGeom>
              <a:avLst/>
              <a:gdLst>
                <a:gd name="T0" fmla="*/ 0 w 10"/>
                <a:gd name="T1" fmla="*/ 7 h 133"/>
                <a:gd name="T2" fmla="*/ 0 w 10"/>
                <a:gd name="T3" fmla="*/ 127 h 133"/>
                <a:gd name="T4" fmla="*/ 10 w 10"/>
                <a:gd name="T5" fmla="*/ 127 h 133"/>
                <a:gd name="T6" fmla="*/ 10 w 10"/>
                <a:gd name="T7" fmla="*/ 7 h 133"/>
                <a:gd name="T8" fmla="*/ 0 w 10"/>
                <a:gd name="T9" fmla="*/ 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33">
                  <a:moveTo>
                    <a:pt x="0" y="7"/>
                  </a:moveTo>
                  <a:cubicBezTo>
                    <a:pt x="0" y="47"/>
                    <a:pt x="0" y="87"/>
                    <a:pt x="0" y="127"/>
                  </a:cubicBezTo>
                  <a:cubicBezTo>
                    <a:pt x="0" y="133"/>
                    <a:pt x="10" y="133"/>
                    <a:pt x="10" y="127"/>
                  </a:cubicBezTo>
                  <a:cubicBezTo>
                    <a:pt x="10" y="87"/>
                    <a:pt x="10" y="47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8" name="Freeform 214">
              <a:extLst>
                <a:ext uri="{FF2B5EF4-FFF2-40B4-BE49-F238E27FC236}">
                  <a16:creationId xmlns:a16="http://schemas.microsoft.com/office/drawing/2014/main" xmlns="" id="{D09996F0-21CD-4E95-AA01-63F6DC2F95B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1825" y="4329113"/>
              <a:ext cx="38100" cy="358775"/>
            </a:xfrm>
            <a:custGeom>
              <a:avLst/>
              <a:gdLst>
                <a:gd name="T0" fmla="*/ 0 w 10"/>
                <a:gd name="T1" fmla="*/ 7 h 95"/>
                <a:gd name="T2" fmla="*/ 0 w 10"/>
                <a:gd name="T3" fmla="*/ 89 h 95"/>
                <a:gd name="T4" fmla="*/ 10 w 10"/>
                <a:gd name="T5" fmla="*/ 89 h 95"/>
                <a:gd name="T6" fmla="*/ 10 w 10"/>
                <a:gd name="T7" fmla="*/ 7 h 95"/>
                <a:gd name="T8" fmla="*/ 0 w 10"/>
                <a:gd name="T9" fmla="*/ 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5">
                  <a:moveTo>
                    <a:pt x="0" y="7"/>
                  </a:moveTo>
                  <a:cubicBezTo>
                    <a:pt x="0" y="34"/>
                    <a:pt x="0" y="62"/>
                    <a:pt x="0" y="89"/>
                  </a:cubicBezTo>
                  <a:cubicBezTo>
                    <a:pt x="0" y="95"/>
                    <a:pt x="10" y="95"/>
                    <a:pt x="10" y="89"/>
                  </a:cubicBezTo>
                  <a:cubicBezTo>
                    <a:pt x="10" y="62"/>
                    <a:pt x="10" y="34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9" name="Freeform 215">
              <a:extLst>
                <a:ext uri="{FF2B5EF4-FFF2-40B4-BE49-F238E27FC236}">
                  <a16:creationId xmlns:a16="http://schemas.microsoft.com/office/drawing/2014/main" xmlns="" id="{810779F5-085F-4213-8C92-384AFE4B6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3588" y="4016375"/>
              <a:ext cx="38100" cy="985837"/>
            </a:xfrm>
            <a:custGeom>
              <a:avLst/>
              <a:gdLst>
                <a:gd name="T0" fmla="*/ 0 w 10"/>
                <a:gd name="T1" fmla="*/ 7 h 261"/>
                <a:gd name="T2" fmla="*/ 0 w 10"/>
                <a:gd name="T3" fmla="*/ 255 h 261"/>
                <a:gd name="T4" fmla="*/ 10 w 10"/>
                <a:gd name="T5" fmla="*/ 255 h 261"/>
                <a:gd name="T6" fmla="*/ 10 w 10"/>
                <a:gd name="T7" fmla="*/ 7 h 261"/>
                <a:gd name="T8" fmla="*/ 0 w 10"/>
                <a:gd name="T9" fmla="*/ 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61">
                  <a:moveTo>
                    <a:pt x="0" y="7"/>
                  </a:moveTo>
                  <a:cubicBezTo>
                    <a:pt x="0" y="90"/>
                    <a:pt x="0" y="172"/>
                    <a:pt x="0" y="255"/>
                  </a:cubicBezTo>
                  <a:cubicBezTo>
                    <a:pt x="0" y="261"/>
                    <a:pt x="10" y="261"/>
                    <a:pt x="10" y="255"/>
                  </a:cubicBezTo>
                  <a:cubicBezTo>
                    <a:pt x="10" y="172"/>
                    <a:pt x="10" y="9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0" name="Freeform 216">
              <a:extLst>
                <a:ext uri="{FF2B5EF4-FFF2-40B4-BE49-F238E27FC236}">
                  <a16:creationId xmlns:a16="http://schemas.microsoft.com/office/drawing/2014/main" xmlns="" id="{D22629BE-8CD8-40B4-B014-CCC34CB8F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85350" y="4238625"/>
              <a:ext cx="38100" cy="539750"/>
            </a:xfrm>
            <a:custGeom>
              <a:avLst/>
              <a:gdLst>
                <a:gd name="T0" fmla="*/ 0 w 10"/>
                <a:gd name="T1" fmla="*/ 7 h 143"/>
                <a:gd name="T2" fmla="*/ 0 w 10"/>
                <a:gd name="T3" fmla="*/ 137 h 143"/>
                <a:gd name="T4" fmla="*/ 10 w 10"/>
                <a:gd name="T5" fmla="*/ 137 h 143"/>
                <a:gd name="T6" fmla="*/ 10 w 10"/>
                <a:gd name="T7" fmla="*/ 7 h 143"/>
                <a:gd name="T8" fmla="*/ 0 w 10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3">
                  <a:moveTo>
                    <a:pt x="0" y="7"/>
                  </a:moveTo>
                  <a:cubicBezTo>
                    <a:pt x="0" y="50"/>
                    <a:pt x="0" y="94"/>
                    <a:pt x="0" y="137"/>
                  </a:cubicBezTo>
                  <a:cubicBezTo>
                    <a:pt x="0" y="143"/>
                    <a:pt x="10" y="143"/>
                    <a:pt x="10" y="137"/>
                  </a:cubicBezTo>
                  <a:cubicBezTo>
                    <a:pt x="10" y="94"/>
                    <a:pt x="10" y="5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1" name="Freeform 217">
              <a:extLst>
                <a:ext uri="{FF2B5EF4-FFF2-40B4-BE49-F238E27FC236}">
                  <a16:creationId xmlns:a16="http://schemas.microsoft.com/office/drawing/2014/main" xmlns="" id="{695DAF00-3FCA-42C2-89DC-9F9C4F1774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7113" y="4238625"/>
              <a:ext cx="38100" cy="539750"/>
            </a:xfrm>
            <a:custGeom>
              <a:avLst/>
              <a:gdLst>
                <a:gd name="T0" fmla="*/ 0 w 10"/>
                <a:gd name="T1" fmla="*/ 7 h 143"/>
                <a:gd name="T2" fmla="*/ 0 w 10"/>
                <a:gd name="T3" fmla="*/ 137 h 143"/>
                <a:gd name="T4" fmla="*/ 10 w 10"/>
                <a:gd name="T5" fmla="*/ 137 h 143"/>
                <a:gd name="T6" fmla="*/ 10 w 10"/>
                <a:gd name="T7" fmla="*/ 7 h 143"/>
                <a:gd name="T8" fmla="*/ 0 w 10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3">
                  <a:moveTo>
                    <a:pt x="0" y="7"/>
                  </a:moveTo>
                  <a:cubicBezTo>
                    <a:pt x="0" y="50"/>
                    <a:pt x="0" y="94"/>
                    <a:pt x="0" y="137"/>
                  </a:cubicBezTo>
                  <a:cubicBezTo>
                    <a:pt x="0" y="143"/>
                    <a:pt x="10" y="143"/>
                    <a:pt x="10" y="137"/>
                  </a:cubicBezTo>
                  <a:cubicBezTo>
                    <a:pt x="10" y="94"/>
                    <a:pt x="10" y="5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2" name="Freeform 218">
              <a:extLst>
                <a:ext uri="{FF2B5EF4-FFF2-40B4-BE49-F238E27FC236}">
                  <a16:creationId xmlns:a16="http://schemas.microsoft.com/office/drawing/2014/main" xmlns="" id="{A3AFFEAF-3DB2-4C82-9457-DAB5F9B033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8875" y="4367213"/>
              <a:ext cx="38100" cy="282575"/>
            </a:xfrm>
            <a:custGeom>
              <a:avLst/>
              <a:gdLst>
                <a:gd name="T0" fmla="*/ 0 w 10"/>
                <a:gd name="T1" fmla="*/ 7 h 75"/>
                <a:gd name="T2" fmla="*/ 0 w 10"/>
                <a:gd name="T3" fmla="*/ 69 h 75"/>
                <a:gd name="T4" fmla="*/ 10 w 10"/>
                <a:gd name="T5" fmla="*/ 69 h 75"/>
                <a:gd name="T6" fmla="*/ 10 w 10"/>
                <a:gd name="T7" fmla="*/ 7 h 75"/>
                <a:gd name="T8" fmla="*/ 0 w 10"/>
                <a:gd name="T9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5">
                  <a:moveTo>
                    <a:pt x="0" y="7"/>
                  </a:moveTo>
                  <a:cubicBezTo>
                    <a:pt x="0" y="28"/>
                    <a:pt x="0" y="48"/>
                    <a:pt x="0" y="69"/>
                  </a:cubicBezTo>
                  <a:cubicBezTo>
                    <a:pt x="0" y="75"/>
                    <a:pt x="10" y="75"/>
                    <a:pt x="10" y="69"/>
                  </a:cubicBezTo>
                  <a:cubicBezTo>
                    <a:pt x="10" y="48"/>
                    <a:pt x="10" y="28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3" name="Freeform 219">
              <a:extLst>
                <a:ext uri="{FF2B5EF4-FFF2-40B4-BE49-F238E27FC236}">
                  <a16:creationId xmlns:a16="http://schemas.microsoft.com/office/drawing/2014/main" xmlns="" id="{89C909CA-1E15-48DD-86BA-4E5214F78C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0638" y="4348163"/>
              <a:ext cx="38100" cy="320675"/>
            </a:xfrm>
            <a:custGeom>
              <a:avLst/>
              <a:gdLst>
                <a:gd name="T0" fmla="*/ 0 w 10"/>
                <a:gd name="T1" fmla="*/ 7 h 85"/>
                <a:gd name="T2" fmla="*/ 0 w 10"/>
                <a:gd name="T3" fmla="*/ 79 h 85"/>
                <a:gd name="T4" fmla="*/ 10 w 10"/>
                <a:gd name="T5" fmla="*/ 79 h 85"/>
                <a:gd name="T6" fmla="*/ 10 w 10"/>
                <a:gd name="T7" fmla="*/ 7 h 85"/>
                <a:gd name="T8" fmla="*/ 0 w 10"/>
                <a:gd name="T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5">
                  <a:moveTo>
                    <a:pt x="0" y="7"/>
                  </a:moveTo>
                  <a:cubicBezTo>
                    <a:pt x="0" y="31"/>
                    <a:pt x="0" y="55"/>
                    <a:pt x="0" y="79"/>
                  </a:cubicBezTo>
                  <a:cubicBezTo>
                    <a:pt x="0" y="85"/>
                    <a:pt x="10" y="85"/>
                    <a:pt x="10" y="79"/>
                  </a:cubicBezTo>
                  <a:cubicBezTo>
                    <a:pt x="10" y="55"/>
                    <a:pt x="10" y="3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4" name="Freeform 220">
              <a:extLst>
                <a:ext uri="{FF2B5EF4-FFF2-40B4-BE49-F238E27FC236}">
                  <a16:creationId xmlns:a16="http://schemas.microsoft.com/office/drawing/2014/main" xmlns="" id="{6C9B6EEF-4CD0-44D0-8421-81E90385E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2400" y="4416425"/>
              <a:ext cx="38100" cy="185737"/>
            </a:xfrm>
            <a:custGeom>
              <a:avLst/>
              <a:gdLst>
                <a:gd name="T0" fmla="*/ 0 w 10"/>
                <a:gd name="T1" fmla="*/ 7 h 49"/>
                <a:gd name="T2" fmla="*/ 0 w 10"/>
                <a:gd name="T3" fmla="*/ 43 h 49"/>
                <a:gd name="T4" fmla="*/ 10 w 10"/>
                <a:gd name="T5" fmla="*/ 43 h 49"/>
                <a:gd name="T6" fmla="*/ 10 w 10"/>
                <a:gd name="T7" fmla="*/ 7 h 49"/>
                <a:gd name="T8" fmla="*/ 0 w 10"/>
                <a:gd name="T9" fmla="*/ 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9">
                  <a:moveTo>
                    <a:pt x="0" y="7"/>
                  </a:moveTo>
                  <a:cubicBezTo>
                    <a:pt x="0" y="19"/>
                    <a:pt x="0" y="31"/>
                    <a:pt x="0" y="43"/>
                  </a:cubicBezTo>
                  <a:cubicBezTo>
                    <a:pt x="0" y="49"/>
                    <a:pt x="10" y="49"/>
                    <a:pt x="10" y="43"/>
                  </a:cubicBezTo>
                  <a:cubicBezTo>
                    <a:pt x="10" y="31"/>
                    <a:pt x="10" y="19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27" name="Title 226">
            <a:extLst>
              <a:ext uri="{FF2B5EF4-FFF2-40B4-BE49-F238E27FC236}">
                <a16:creationId xmlns:a16="http://schemas.microsoft.com/office/drawing/2014/main" xmlns="" id="{46C0D046-E03C-4E75-9A14-383AEC2E0E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b="1">
                <a:latin typeface="+mn-lt"/>
              </a:rPr>
              <a:t>Voice Recognition</a:t>
            </a:r>
            <a:endParaRPr lang="en-IN" b="1" dirty="0">
              <a:latin typeface="+mn-lt"/>
            </a:endParaRPr>
          </a:p>
        </p:txBody>
      </p:sp>
      <p:sp>
        <p:nvSpPr>
          <p:cNvPr id="228" name="Subtitle 227">
            <a:extLst>
              <a:ext uri="{FF2B5EF4-FFF2-40B4-BE49-F238E27FC236}">
                <a16:creationId xmlns:a16="http://schemas.microsoft.com/office/drawing/2014/main" xmlns="" id="{F3AAE68C-E9DF-43F3-950B-5D35F52643C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>
                <a:latin typeface="+mj-lt"/>
              </a:rPr>
              <a:t>Presentation </a:t>
            </a:r>
            <a:r>
              <a:rPr lang="en-IN" dirty="0">
                <a:latin typeface="+mj-lt"/>
              </a:rPr>
              <a:t>Template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8B96C680-92E1-48F4-91D6-44F13A9D91D1}"/>
              </a:ext>
            </a:extLst>
          </p:cNvPr>
          <p:cNvGrpSpPr/>
          <p:nvPr/>
        </p:nvGrpSpPr>
        <p:grpSpPr>
          <a:xfrm>
            <a:off x="5344874" y="706661"/>
            <a:ext cx="1338490" cy="1339710"/>
            <a:chOff x="5352732" y="1034056"/>
            <a:chExt cx="1483360" cy="1484714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xmlns="" id="{CCFB8572-C466-4015-9EA4-CF762028A6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2732" y="1034056"/>
              <a:ext cx="1483360" cy="1484714"/>
            </a:xfrm>
            <a:prstGeom prst="ellipse">
              <a:avLst/>
            </a:prstGeom>
            <a:solidFill>
              <a:schemeClr val="accent2"/>
            </a:solidFill>
            <a:ln w="31750">
              <a:solidFill>
                <a:schemeClr val="bg1"/>
              </a:solidFill>
            </a:ln>
            <a:effectLst>
              <a:outerShdw blurRad="50800" dist="50800" dir="2700000" algn="tl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xmlns="" id="{3061053A-DBAB-4740-A4B0-961476ADBABF}"/>
                </a:ext>
              </a:extLst>
            </p:cNvPr>
            <p:cNvGrpSpPr/>
            <p:nvPr/>
          </p:nvGrpSpPr>
          <p:grpSpPr>
            <a:xfrm>
              <a:off x="5872025" y="1390015"/>
              <a:ext cx="444774" cy="772796"/>
              <a:chOff x="5778500" y="1427163"/>
              <a:chExt cx="635000" cy="1103313"/>
            </a:xfrm>
          </p:grpSpPr>
          <p:sp>
            <p:nvSpPr>
              <p:cNvPr id="78" name="Freeform 15">
                <a:extLst>
                  <a:ext uri="{FF2B5EF4-FFF2-40B4-BE49-F238E27FC236}">
                    <a16:creationId xmlns:a16="http://schemas.microsoft.com/office/drawing/2014/main" xmlns="" id="{5600A981-4542-4C80-85F8-E3335E7B13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86450" y="1427163"/>
                <a:ext cx="420688" cy="841375"/>
              </a:xfrm>
              <a:custGeom>
                <a:avLst/>
                <a:gdLst>
                  <a:gd name="T0" fmla="*/ 7 w 110"/>
                  <a:gd name="T1" fmla="*/ 169 h 221"/>
                  <a:gd name="T2" fmla="*/ 107 w 110"/>
                  <a:gd name="T3" fmla="*/ 152 h 221"/>
                  <a:gd name="T4" fmla="*/ 107 w 110"/>
                  <a:gd name="T5" fmla="*/ 150 h 221"/>
                  <a:gd name="T6" fmla="*/ 107 w 110"/>
                  <a:gd name="T7" fmla="*/ 103 h 221"/>
                  <a:gd name="T8" fmla="*/ 103 w 110"/>
                  <a:gd name="T9" fmla="*/ 52 h 221"/>
                  <a:gd name="T10" fmla="*/ 3 w 110"/>
                  <a:gd name="T11" fmla="*/ 71 h 221"/>
                  <a:gd name="T12" fmla="*/ 3 w 110"/>
                  <a:gd name="T13" fmla="*/ 118 h 221"/>
                  <a:gd name="T14" fmla="*/ 7 w 110"/>
                  <a:gd name="T15" fmla="*/ 169 h 221"/>
                  <a:gd name="T16" fmla="*/ 18 w 110"/>
                  <a:gd name="T17" fmla="*/ 71 h 221"/>
                  <a:gd name="T18" fmla="*/ 75 w 110"/>
                  <a:gd name="T19" fmla="*/ 40 h 221"/>
                  <a:gd name="T20" fmla="*/ 92 w 110"/>
                  <a:gd name="T21" fmla="*/ 82 h 221"/>
                  <a:gd name="T22" fmla="*/ 92 w 110"/>
                  <a:gd name="T23" fmla="*/ 150 h 221"/>
                  <a:gd name="T24" fmla="*/ 35 w 110"/>
                  <a:gd name="T25" fmla="*/ 181 h 221"/>
                  <a:gd name="T26" fmla="*/ 18 w 110"/>
                  <a:gd name="T27" fmla="*/ 139 h 221"/>
                  <a:gd name="T28" fmla="*/ 18 w 110"/>
                  <a:gd name="T29" fmla="*/ 71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0" h="221">
                    <a:moveTo>
                      <a:pt x="7" y="169"/>
                    </a:moveTo>
                    <a:cubicBezTo>
                      <a:pt x="29" y="221"/>
                      <a:pt x="102" y="206"/>
                      <a:pt x="107" y="152"/>
                    </a:cubicBezTo>
                    <a:cubicBezTo>
                      <a:pt x="107" y="151"/>
                      <a:pt x="107" y="151"/>
                      <a:pt x="107" y="150"/>
                    </a:cubicBezTo>
                    <a:cubicBezTo>
                      <a:pt x="107" y="134"/>
                      <a:pt x="107" y="119"/>
                      <a:pt x="107" y="103"/>
                    </a:cubicBezTo>
                    <a:cubicBezTo>
                      <a:pt x="107" y="87"/>
                      <a:pt x="110" y="67"/>
                      <a:pt x="103" y="52"/>
                    </a:cubicBezTo>
                    <a:cubicBezTo>
                      <a:pt x="81" y="0"/>
                      <a:pt x="6" y="16"/>
                      <a:pt x="3" y="71"/>
                    </a:cubicBezTo>
                    <a:cubicBezTo>
                      <a:pt x="2" y="87"/>
                      <a:pt x="3" y="103"/>
                      <a:pt x="3" y="118"/>
                    </a:cubicBezTo>
                    <a:cubicBezTo>
                      <a:pt x="3" y="134"/>
                      <a:pt x="0" y="154"/>
                      <a:pt x="7" y="169"/>
                    </a:cubicBezTo>
                    <a:close/>
                    <a:moveTo>
                      <a:pt x="18" y="71"/>
                    </a:moveTo>
                    <a:cubicBezTo>
                      <a:pt x="18" y="41"/>
                      <a:pt x="50" y="26"/>
                      <a:pt x="75" y="40"/>
                    </a:cubicBezTo>
                    <a:cubicBezTo>
                      <a:pt x="91" y="49"/>
                      <a:pt x="92" y="66"/>
                      <a:pt x="92" y="82"/>
                    </a:cubicBezTo>
                    <a:cubicBezTo>
                      <a:pt x="92" y="105"/>
                      <a:pt x="92" y="127"/>
                      <a:pt x="92" y="150"/>
                    </a:cubicBezTo>
                    <a:cubicBezTo>
                      <a:pt x="90" y="180"/>
                      <a:pt x="61" y="196"/>
                      <a:pt x="35" y="181"/>
                    </a:cubicBezTo>
                    <a:cubicBezTo>
                      <a:pt x="19" y="172"/>
                      <a:pt x="18" y="155"/>
                      <a:pt x="18" y="139"/>
                    </a:cubicBezTo>
                    <a:cubicBezTo>
                      <a:pt x="18" y="117"/>
                      <a:pt x="18" y="94"/>
                      <a:pt x="18" y="7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" name="Freeform 16">
                <a:extLst>
                  <a:ext uri="{FF2B5EF4-FFF2-40B4-BE49-F238E27FC236}">
                    <a16:creationId xmlns:a16="http://schemas.microsoft.com/office/drawing/2014/main" xmlns="" id="{E7968F79-E39B-46A1-816B-85C4B7E586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8500" y="1971676"/>
                <a:ext cx="635000" cy="558800"/>
              </a:xfrm>
              <a:custGeom>
                <a:avLst/>
                <a:gdLst>
                  <a:gd name="T0" fmla="*/ 166 w 166"/>
                  <a:gd name="T1" fmla="*/ 9 h 147"/>
                  <a:gd name="T2" fmla="*/ 151 w 166"/>
                  <a:gd name="T3" fmla="*/ 9 h 147"/>
                  <a:gd name="T4" fmla="*/ 83 w 166"/>
                  <a:gd name="T5" fmla="*/ 77 h 147"/>
                  <a:gd name="T6" fmla="*/ 15 w 166"/>
                  <a:gd name="T7" fmla="*/ 9 h 147"/>
                  <a:gd name="T8" fmla="*/ 0 w 166"/>
                  <a:gd name="T9" fmla="*/ 9 h 147"/>
                  <a:gd name="T10" fmla="*/ 76 w 166"/>
                  <a:gd name="T11" fmla="*/ 92 h 147"/>
                  <a:gd name="T12" fmla="*/ 76 w 166"/>
                  <a:gd name="T13" fmla="*/ 138 h 147"/>
                  <a:gd name="T14" fmla="*/ 91 w 166"/>
                  <a:gd name="T15" fmla="*/ 138 h 147"/>
                  <a:gd name="T16" fmla="*/ 91 w 166"/>
                  <a:gd name="T17" fmla="*/ 92 h 147"/>
                  <a:gd name="T18" fmla="*/ 166 w 166"/>
                  <a:gd name="T19" fmla="*/ 9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6" h="147">
                    <a:moveTo>
                      <a:pt x="166" y="9"/>
                    </a:moveTo>
                    <a:cubicBezTo>
                      <a:pt x="166" y="0"/>
                      <a:pt x="151" y="0"/>
                      <a:pt x="151" y="9"/>
                    </a:cubicBezTo>
                    <a:cubicBezTo>
                      <a:pt x="149" y="47"/>
                      <a:pt x="121" y="76"/>
                      <a:pt x="83" y="77"/>
                    </a:cubicBezTo>
                    <a:cubicBezTo>
                      <a:pt x="45" y="79"/>
                      <a:pt x="17" y="45"/>
                      <a:pt x="15" y="9"/>
                    </a:cubicBezTo>
                    <a:cubicBezTo>
                      <a:pt x="15" y="0"/>
                      <a:pt x="0" y="0"/>
                      <a:pt x="0" y="9"/>
                    </a:cubicBezTo>
                    <a:cubicBezTo>
                      <a:pt x="2" y="53"/>
                      <a:pt x="33" y="87"/>
                      <a:pt x="76" y="92"/>
                    </a:cubicBezTo>
                    <a:cubicBezTo>
                      <a:pt x="76" y="107"/>
                      <a:pt x="76" y="122"/>
                      <a:pt x="76" y="138"/>
                    </a:cubicBezTo>
                    <a:cubicBezTo>
                      <a:pt x="76" y="147"/>
                      <a:pt x="91" y="147"/>
                      <a:pt x="91" y="138"/>
                    </a:cubicBezTo>
                    <a:cubicBezTo>
                      <a:pt x="91" y="122"/>
                      <a:pt x="91" y="107"/>
                      <a:pt x="91" y="92"/>
                    </a:cubicBezTo>
                    <a:cubicBezTo>
                      <a:pt x="133" y="89"/>
                      <a:pt x="164" y="51"/>
                      <a:pt x="16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9" name="Group 208">
            <a:extLst>
              <a:ext uri="{FF2B5EF4-FFF2-40B4-BE49-F238E27FC236}">
                <a16:creationId xmlns:a16="http://schemas.microsoft.com/office/drawing/2014/main" xmlns="" id="{40D6D26E-6BAA-4DB4-BFDB-394A556CC477}"/>
              </a:ext>
            </a:extLst>
          </p:cNvPr>
          <p:cNvGrpSpPr/>
          <p:nvPr/>
        </p:nvGrpSpPr>
        <p:grpSpPr>
          <a:xfrm>
            <a:off x="5425167" y="764704"/>
            <a:ext cx="1338490" cy="1339710"/>
            <a:chOff x="5352732" y="1034056"/>
            <a:chExt cx="1483360" cy="1484714"/>
          </a:xfrm>
        </p:grpSpPr>
        <p:sp>
          <p:nvSpPr>
            <p:cNvPr id="210" name="Oval 209">
              <a:extLst>
                <a:ext uri="{FF2B5EF4-FFF2-40B4-BE49-F238E27FC236}">
                  <a16:creationId xmlns:a16="http://schemas.microsoft.com/office/drawing/2014/main" xmlns="" id="{687FE17B-BDC8-492D-AB09-53A7FF0424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2732" y="1034056"/>
              <a:ext cx="1483360" cy="148471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xmlns="" id="{EC0055B4-7800-4B9B-A266-F6611F4047D4}"/>
                </a:ext>
              </a:extLst>
            </p:cNvPr>
            <p:cNvGrpSpPr/>
            <p:nvPr/>
          </p:nvGrpSpPr>
          <p:grpSpPr>
            <a:xfrm>
              <a:off x="5872025" y="1390015"/>
              <a:ext cx="444774" cy="772796"/>
              <a:chOff x="5778500" y="1427163"/>
              <a:chExt cx="635000" cy="1103313"/>
            </a:xfrm>
          </p:grpSpPr>
          <p:sp>
            <p:nvSpPr>
              <p:cNvPr id="212" name="Freeform 15">
                <a:extLst>
                  <a:ext uri="{FF2B5EF4-FFF2-40B4-BE49-F238E27FC236}">
                    <a16:creationId xmlns:a16="http://schemas.microsoft.com/office/drawing/2014/main" xmlns="" id="{EBC4F6D7-263C-4114-BACE-B2626FD45AE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86450" y="1427163"/>
                <a:ext cx="420688" cy="841375"/>
              </a:xfrm>
              <a:custGeom>
                <a:avLst/>
                <a:gdLst>
                  <a:gd name="T0" fmla="*/ 7 w 110"/>
                  <a:gd name="T1" fmla="*/ 169 h 221"/>
                  <a:gd name="T2" fmla="*/ 107 w 110"/>
                  <a:gd name="T3" fmla="*/ 152 h 221"/>
                  <a:gd name="T4" fmla="*/ 107 w 110"/>
                  <a:gd name="T5" fmla="*/ 150 h 221"/>
                  <a:gd name="T6" fmla="*/ 107 w 110"/>
                  <a:gd name="T7" fmla="*/ 103 h 221"/>
                  <a:gd name="T8" fmla="*/ 103 w 110"/>
                  <a:gd name="T9" fmla="*/ 52 h 221"/>
                  <a:gd name="T10" fmla="*/ 3 w 110"/>
                  <a:gd name="T11" fmla="*/ 71 h 221"/>
                  <a:gd name="T12" fmla="*/ 3 w 110"/>
                  <a:gd name="T13" fmla="*/ 118 h 221"/>
                  <a:gd name="T14" fmla="*/ 7 w 110"/>
                  <a:gd name="T15" fmla="*/ 169 h 221"/>
                  <a:gd name="T16" fmla="*/ 18 w 110"/>
                  <a:gd name="T17" fmla="*/ 71 h 221"/>
                  <a:gd name="T18" fmla="*/ 75 w 110"/>
                  <a:gd name="T19" fmla="*/ 40 h 221"/>
                  <a:gd name="T20" fmla="*/ 92 w 110"/>
                  <a:gd name="T21" fmla="*/ 82 h 221"/>
                  <a:gd name="T22" fmla="*/ 92 w 110"/>
                  <a:gd name="T23" fmla="*/ 150 h 221"/>
                  <a:gd name="T24" fmla="*/ 35 w 110"/>
                  <a:gd name="T25" fmla="*/ 181 h 221"/>
                  <a:gd name="T26" fmla="*/ 18 w 110"/>
                  <a:gd name="T27" fmla="*/ 139 h 221"/>
                  <a:gd name="T28" fmla="*/ 18 w 110"/>
                  <a:gd name="T29" fmla="*/ 71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0" h="221">
                    <a:moveTo>
                      <a:pt x="7" y="169"/>
                    </a:moveTo>
                    <a:cubicBezTo>
                      <a:pt x="29" y="221"/>
                      <a:pt x="102" y="206"/>
                      <a:pt x="107" y="152"/>
                    </a:cubicBezTo>
                    <a:cubicBezTo>
                      <a:pt x="107" y="151"/>
                      <a:pt x="107" y="151"/>
                      <a:pt x="107" y="150"/>
                    </a:cubicBezTo>
                    <a:cubicBezTo>
                      <a:pt x="107" y="134"/>
                      <a:pt x="107" y="119"/>
                      <a:pt x="107" y="103"/>
                    </a:cubicBezTo>
                    <a:cubicBezTo>
                      <a:pt x="107" y="87"/>
                      <a:pt x="110" y="67"/>
                      <a:pt x="103" y="52"/>
                    </a:cubicBezTo>
                    <a:cubicBezTo>
                      <a:pt x="81" y="0"/>
                      <a:pt x="6" y="16"/>
                      <a:pt x="3" y="71"/>
                    </a:cubicBezTo>
                    <a:cubicBezTo>
                      <a:pt x="2" y="87"/>
                      <a:pt x="3" y="103"/>
                      <a:pt x="3" y="118"/>
                    </a:cubicBezTo>
                    <a:cubicBezTo>
                      <a:pt x="3" y="134"/>
                      <a:pt x="0" y="154"/>
                      <a:pt x="7" y="169"/>
                    </a:cubicBezTo>
                    <a:close/>
                    <a:moveTo>
                      <a:pt x="18" y="71"/>
                    </a:moveTo>
                    <a:cubicBezTo>
                      <a:pt x="18" y="41"/>
                      <a:pt x="50" y="26"/>
                      <a:pt x="75" y="40"/>
                    </a:cubicBezTo>
                    <a:cubicBezTo>
                      <a:pt x="91" y="49"/>
                      <a:pt x="92" y="66"/>
                      <a:pt x="92" y="82"/>
                    </a:cubicBezTo>
                    <a:cubicBezTo>
                      <a:pt x="92" y="105"/>
                      <a:pt x="92" y="127"/>
                      <a:pt x="92" y="150"/>
                    </a:cubicBezTo>
                    <a:cubicBezTo>
                      <a:pt x="90" y="180"/>
                      <a:pt x="61" y="196"/>
                      <a:pt x="35" y="181"/>
                    </a:cubicBezTo>
                    <a:cubicBezTo>
                      <a:pt x="19" y="172"/>
                      <a:pt x="18" y="155"/>
                      <a:pt x="18" y="139"/>
                    </a:cubicBezTo>
                    <a:cubicBezTo>
                      <a:pt x="18" y="117"/>
                      <a:pt x="18" y="94"/>
                      <a:pt x="18" y="7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3" name="Freeform 16">
                <a:extLst>
                  <a:ext uri="{FF2B5EF4-FFF2-40B4-BE49-F238E27FC236}">
                    <a16:creationId xmlns:a16="http://schemas.microsoft.com/office/drawing/2014/main" xmlns="" id="{2CB59065-558B-4108-927E-8486CC7B88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8500" y="1971676"/>
                <a:ext cx="635000" cy="558800"/>
              </a:xfrm>
              <a:custGeom>
                <a:avLst/>
                <a:gdLst>
                  <a:gd name="T0" fmla="*/ 166 w 166"/>
                  <a:gd name="T1" fmla="*/ 9 h 147"/>
                  <a:gd name="T2" fmla="*/ 151 w 166"/>
                  <a:gd name="T3" fmla="*/ 9 h 147"/>
                  <a:gd name="T4" fmla="*/ 83 w 166"/>
                  <a:gd name="T5" fmla="*/ 77 h 147"/>
                  <a:gd name="T6" fmla="*/ 15 w 166"/>
                  <a:gd name="T7" fmla="*/ 9 h 147"/>
                  <a:gd name="T8" fmla="*/ 0 w 166"/>
                  <a:gd name="T9" fmla="*/ 9 h 147"/>
                  <a:gd name="T10" fmla="*/ 76 w 166"/>
                  <a:gd name="T11" fmla="*/ 92 h 147"/>
                  <a:gd name="T12" fmla="*/ 76 w 166"/>
                  <a:gd name="T13" fmla="*/ 138 h 147"/>
                  <a:gd name="T14" fmla="*/ 91 w 166"/>
                  <a:gd name="T15" fmla="*/ 138 h 147"/>
                  <a:gd name="T16" fmla="*/ 91 w 166"/>
                  <a:gd name="T17" fmla="*/ 92 h 147"/>
                  <a:gd name="T18" fmla="*/ 166 w 166"/>
                  <a:gd name="T19" fmla="*/ 9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6" h="147">
                    <a:moveTo>
                      <a:pt x="166" y="9"/>
                    </a:moveTo>
                    <a:cubicBezTo>
                      <a:pt x="166" y="0"/>
                      <a:pt x="151" y="0"/>
                      <a:pt x="151" y="9"/>
                    </a:cubicBezTo>
                    <a:cubicBezTo>
                      <a:pt x="149" y="47"/>
                      <a:pt x="121" y="76"/>
                      <a:pt x="83" y="77"/>
                    </a:cubicBezTo>
                    <a:cubicBezTo>
                      <a:pt x="45" y="79"/>
                      <a:pt x="17" y="45"/>
                      <a:pt x="15" y="9"/>
                    </a:cubicBezTo>
                    <a:cubicBezTo>
                      <a:pt x="15" y="0"/>
                      <a:pt x="0" y="0"/>
                      <a:pt x="0" y="9"/>
                    </a:cubicBezTo>
                    <a:cubicBezTo>
                      <a:pt x="2" y="53"/>
                      <a:pt x="33" y="87"/>
                      <a:pt x="76" y="92"/>
                    </a:cubicBezTo>
                    <a:cubicBezTo>
                      <a:pt x="76" y="107"/>
                      <a:pt x="76" y="122"/>
                      <a:pt x="76" y="138"/>
                    </a:cubicBezTo>
                    <a:cubicBezTo>
                      <a:pt x="76" y="147"/>
                      <a:pt x="91" y="147"/>
                      <a:pt x="91" y="138"/>
                    </a:cubicBezTo>
                    <a:cubicBezTo>
                      <a:pt x="91" y="122"/>
                      <a:pt x="91" y="107"/>
                      <a:pt x="91" y="92"/>
                    </a:cubicBezTo>
                    <a:cubicBezTo>
                      <a:pt x="133" y="89"/>
                      <a:pt x="164" y="51"/>
                      <a:pt x="16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214" name="Group 213">
            <a:extLst>
              <a:ext uri="{FF2B5EF4-FFF2-40B4-BE49-F238E27FC236}">
                <a16:creationId xmlns:a16="http://schemas.microsoft.com/office/drawing/2014/main" xmlns="" id="{54C2F4D6-9BE9-4543-9204-1D1C1BE03430}"/>
              </a:ext>
            </a:extLst>
          </p:cNvPr>
          <p:cNvGrpSpPr/>
          <p:nvPr/>
        </p:nvGrpSpPr>
        <p:grpSpPr>
          <a:xfrm>
            <a:off x="1369005" y="2816890"/>
            <a:ext cx="9450814" cy="2359418"/>
            <a:chOff x="1485900" y="2636912"/>
            <a:chExt cx="9460308" cy="2361788"/>
          </a:xfrm>
        </p:grpSpPr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xmlns="" id="{D3666B17-37F8-4565-BDA4-7BC2C598BBC5}"/>
                </a:ext>
              </a:extLst>
            </p:cNvPr>
            <p:cNvGrpSpPr/>
            <p:nvPr/>
          </p:nvGrpSpPr>
          <p:grpSpPr>
            <a:xfrm>
              <a:off x="1485900" y="2636912"/>
              <a:ext cx="8408271" cy="2361788"/>
              <a:chOff x="1541463" y="3026017"/>
              <a:chExt cx="7067550" cy="1985196"/>
            </a:xfrm>
          </p:grpSpPr>
          <p:sp>
            <p:nvSpPr>
              <p:cNvPr id="219" name="Freeform 5">
                <a:extLst>
                  <a:ext uri="{FF2B5EF4-FFF2-40B4-BE49-F238E27FC236}">
                    <a16:creationId xmlns:a16="http://schemas.microsoft.com/office/drawing/2014/main" xmlns="" id="{F24D542A-6F56-43E9-9309-E0A2AC689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463" y="3026017"/>
                <a:ext cx="7008813" cy="1069975"/>
              </a:xfrm>
              <a:custGeom>
                <a:avLst/>
                <a:gdLst>
                  <a:gd name="T0" fmla="*/ 0 w 1557"/>
                  <a:gd name="T1" fmla="*/ 204 h 237"/>
                  <a:gd name="T2" fmla="*/ 160 w 1557"/>
                  <a:gd name="T3" fmla="*/ 138 h 237"/>
                  <a:gd name="T4" fmla="*/ 353 w 1557"/>
                  <a:gd name="T5" fmla="*/ 114 h 237"/>
                  <a:gd name="T6" fmla="*/ 521 w 1557"/>
                  <a:gd name="T7" fmla="*/ 74 h 237"/>
                  <a:gd name="T8" fmla="*/ 687 w 1557"/>
                  <a:gd name="T9" fmla="*/ 49 h 237"/>
                  <a:gd name="T10" fmla="*/ 952 w 1557"/>
                  <a:gd name="T11" fmla="*/ 126 h 237"/>
                  <a:gd name="T12" fmla="*/ 1169 w 1557"/>
                  <a:gd name="T13" fmla="*/ 140 h 237"/>
                  <a:gd name="T14" fmla="*/ 1280 w 1557"/>
                  <a:gd name="T15" fmla="*/ 138 h 237"/>
                  <a:gd name="T16" fmla="*/ 1404 w 1557"/>
                  <a:gd name="T17" fmla="*/ 180 h 237"/>
                  <a:gd name="T18" fmla="*/ 1557 w 1557"/>
                  <a:gd name="T19" fmla="*/ 204 h 237"/>
                  <a:gd name="T20" fmla="*/ 0 w 1557"/>
                  <a:gd name="T21" fmla="*/ 204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57" h="237">
                    <a:moveTo>
                      <a:pt x="0" y="204"/>
                    </a:moveTo>
                    <a:cubicBezTo>
                      <a:pt x="0" y="204"/>
                      <a:pt x="104" y="212"/>
                      <a:pt x="160" y="138"/>
                    </a:cubicBezTo>
                    <a:cubicBezTo>
                      <a:pt x="216" y="65"/>
                      <a:pt x="271" y="84"/>
                      <a:pt x="353" y="114"/>
                    </a:cubicBezTo>
                    <a:cubicBezTo>
                      <a:pt x="436" y="145"/>
                      <a:pt x="471" y="120"/>
                      <a:pt x="521" y="74"/>
                    </a:cubicBezTo>
                    <a:cubicBezTo>
                      <a:pt x="572" y="29"/>
                      <a:pt x="628" y="0"/>
                      <a:pt x="687" y="49"/>
                    </a:cubicBezTo>
                    <a:cubicBezTo>
                      <a:pt x="745" y="98"/>
                      <a:pt x="828" y="237"/>
                      <a:pt x="952" y="126"/>
                    </a:cubicBezTo>
                    <a:cubicBezTo>
                      <a:pt x="1076" y="16"/>
                      <a:pt x="1127" y="107"/>
                      <a:pt x="1169" y="140"/>
                    </a:cubicBezTo>
                    <a:cubicBezTo>
                      <a:pt x="1212" y="173"/>
                      <a:pt x="1243" y="146"/>
                      <a:pt x="1280" y="138"/>
                    </a:cubicBezTo>
                    <a:cubicBezTo>
                      <a:pt x="1317" y="130"/>
                      <a:pt x="1363" y="160"/>
                      <a:pt x="1404" y="180"/>
                    </a:cubicBezTo>
                    <a:cubicBezTo>
                      <a:pt x="1445" y="200"/>
                      <a:pt x="1507" y="204"/>
                      <a:pt x="1557" y="204"/>
                    </a:cubicBezTo>
                    <a:lnTo>
                      <a:pt x="0" y="20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alpha val="50000"/>
                    </a:schemeClr>
                  </a:gs>
                  <a:gs pos="100000">
                    <a:schemeClr val="accent2">
                      <a:alpha val="50000"/>
                    </a:schemeClr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0" name="Freeform 6">
                <a:extLst>
                  <a:ext uri="{FF2B5EF4-FFF2-40B4-BE49-F238E27FC236}">
                    <a16:creationId xmlns:a16="http://schemas.microsoft.com/office/drawing/2014/main" xmlns="" id="{207C9FFB-67EB-4EAA-A194-77A4DB06A4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1813" y="3946000"/>
                <a:ext cx="6807200" cy="1065213"/>
              </a:xfrm>
              <a:custGeom>
                <a:avLst/>
                <a:gdLst>
                  <a:gd name="T0" fmla="*/ 1512 w 1512"/>
                  <a:gd name="T1" fmla="*/ 0 h 236"/>
                  <a:gd name="T2" fmla="*/ 1427 w 1512"/>
                  <a:gd name="T3" fmla="*/ 21 h 236"/>
                  <a:gd name="T4" fmla="*/ 1324 w 1512"/>
                  <a:gd name="T5" fmla="*/ 134 h 236"/>
                  <a:gd name="T6" fmla="*/ 1123 w 1512"/>
                  <a:gd name="T7" fmla="*/ 90 h 236"/>
                  <a:gd name="T8" fmla="*/ 911 w 1512"/>
                  <a:gd name="T9" fmla="*/ 230 h 236"/>
                  <a:gd name="T10" fmla="*/ 681 w 1512"/>
                  <a:gd name="T11" fmla="*/ 34 h 236"/>
                  <a:gd name="T12" fmla="*/ 496 w 1512"/>
                  <a:gd name="T13" fmla="*/ 170 h 236"/>
                  <a:gd name="T14" fmla="*/ 388 w 1512"/>
                  <a:gd name="T15" fmla="*/ 108 h 236"/>
                  <a:gd name="T16" fmla="*/ 312 w 1512"/>
                  <a:gd name="T17" fmla="*/ 58 h 236"/>
                  <a:gd name="T18" fmla="*/ 168 w 1512"/>
                  <a:gd name="T19" fmla="*/ 56 h 236"/>
                  <a:gd name="T20" fmla="*/ 0 w 1512"/>
                  <a:gd name="T21" fmla="*/ 0 h 236"/>
                  <a:gd name="T22" fmla="*/ 1512 w 1512"/>
                  <a:gd name="T23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12" h="236">
                    <a:moveTo>
                      <a:pt x="1512" y="0"/>
                    </a:moveTo>
                    <a:cubicBezTo>
                      <a:pt x="1482" y="0"/>
                      <a:pt x="1454" y="4"/>
                      <a:pt x="1427" y="21"/>
                    </a:cubicBezTo>
                    <a:cubicBezTo>
                      <a:pt x="1382" y="49"/>
                      <a:pt x="1363" y="101"/>
                      <a:pt x="1324" y="134"/>
                    </a:cubicBezTo>
                    <a:cubicBezTo>
                      <a:pt x="1255" y="193"/>
                      <a:pt x="1191" y="92"/>
                      <a:pt x="1123" y="90"/>
                    </a:cubicBezTo>
                    <a:cubicBezTo>
                      <a:pt x="1059" y="87"/>
                      <a:pt x="1007" y="236"/>
                      <a:pt x="911" y="230"/>
                    </a:cubicBezTo>
                    <a:cubicBezTo>
                      <a:pt x="815" y="223"/>
                      <a:pt x="805" y="39"/>
                      <a:pt x="681" y="34"/>
                    </a:cubicBezTo>
                    <a:cubicBezTo>
                      <a:pt x="564" y="28"/>
                      <a:pt x="597" y="154"/>
                      <a:pt x="496" y="170"/>
                    </a:cubicBezTo>
                    <a:cubicBezTo>
                      <a:pt x="451" y="177"/>
                      <a:pt x="414" y="143"/>
                      <a:pt x="388" y="108"/>
                    </a:cubicBezTo>
                    <a:cubicBezTo>
                      <a:pt x="369" y="83"/>
                      <a:pt x="347" y="48"/>
                      <a:pt x="312" y="58"/>
                    </a:cubicBezTo>
                    <a:cubicBezTo>
                      <a:pt x="263" y="73"/>
                      <a:pt x="233" y="106"/>
                      <a:pt x="168" y="56"/>
                    </a:cubicBezTo>
                    <a:cubicBezTo>
                      <a:pt x="126" y="24"/>
                      <a:pt x="115" y="0"/>
                      <a:pt x="0" y="0"/>
                    </a:cubicBezTo>
                    <a:cubicBezTo>
                      <a:pt x="0" y="0"/>
                      <a:pt x="1509" y="0"/>
                      <a:pt x="15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5">
                      <a:alpha val="70000"/>
                    </a:schemeClr>
                  </a:gs>
                  <a:gs pos="100000">
                    <a:schemeClr val="accent2">
                      <a:alpha val="70000"/>
                    </a:schemeClr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xmlns="" id="{1BACC1FD-EE5E-4825-8288-C4797A435EEC}"/>
                </a:ext>
              </a:extLst>
            </p:cNvPr>
            <p:cNvGrpSpPr/>
            <p:nvPr/>
          </p:nvGrpSpPr>
          <p:grpSpPr>
            <a:xfrm>
              <a:off x="2619148" y="2636912"/>
              <a:ext cx="8327060" cy="2175179"/>
              <a:chOff x="3648075" y="1246188"/>
              <a:chExt cx="6999288" cy="1828342"/>
            </a:xfrm>
          </p:grpSpPr>
          <p:sp>
            <p:nvSpPr>
              <p:cNvPr id="217" name="Freeform 7">
                <a:extLst>
                  <a:ext uri="{FF2B5EF4-FFF2-40B4-BE49-F238E27FC236}">
                    <a16:creationId xmlns:a16="http://schemas.microsoft.com/office/drawing/2014/main" xmlns="" id="{80848B00-D666-421C-802C-6CDADF306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075" y="1246188"/>
                <a:ext cx="6675438" cy="938213"/>
              </a:xfrm>
              <a:custGeom>
                <a:avLst/>
                <a:gdLst>
                  <a:gd name="T0" fmla="*/ 0 w 1483"/>
                  <a:gd name="T1" fmla="*/ 204 h 208"/>
                  <a:gd name="T2" fmla="*/ 129 w 1483"/>
                  <a:gd name="T3" fmla="*/ 154 h 208"/>
                  <a:gd name="T4" fmla="*/ 312 w 1483"/>
                  <a:gd name="T5" fmla="*/ 94 h 208"/>
                  <a:gd name="T6" fmla="*/ 511 w 1483"/>
                  <a:gd name="T7" fmla="*/ 75 h 208"/>
                  <a:gd name="T8" fmla="*/ 659 w 1483"/>
                  <a:gd name="T9" fmla="*/ 38 h 208"/>
                  <a:gd name="T10" fmla="*/ 810 w 1483"/>
                  <a:gd name="T11" fmla="*/ 157 h 208"/>
                  <a:gd name="T12" fmla="*/ 1044 w 1483"/>
                  <a:gd name="T13" fmla="*/ 75 h 208"/>
                  <a:gd name="T14" fmla="*/ 1209 w 1483"/>
                  <a:gd name="T15" fmla="*/ 150 h 208"/>
                  <a:gd name="T16" fmla="*/ 1365 w 1483"/>
                  <a:gd name="T17" fmla="*/ 159 h 208"/>
                  <a:gd name="T18" fmla="*/ 1483 w 1483"/>
                  <a:gd name="T19" fmla="*/ 204 h 208"/>
                  <a:gd name="T20" fmla="*/ 0 w 1483"/>
                  <a:gd name="T21" fmla="*/ 204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83" h="208">
                    <a:moveTo>
                      <a:pt x="0" y="204"/>
                    </a:moveTo>
                    <a:cubicBezTo>
                      <a:pt x="0" y="204"/>
                      <a:pt x="82" y="199"/>
                      <a:pt x="129" y="154"/>
                    </a:cubicBezTo>
                    <a:cubicBezTo>
                      <a:pt x="189" y="98"/>
                      <a:pt x="235" y="49"/>
                      <a:pt x="312" y="94"/>
                    </a:cubicBezTo>
                    <a:cubicBezTo>
                      <a:pt x="397" y="143"/>
                      <a:pt x="427" y="149"/>
                      <a:pt x="511" y="75"/>
                    </a:cubicBezTo>
                    <a:cubicBezTo>
                      <a:pt x="595" y="0"/>
                      <a:pt x="629" y="14"/>
                      <a:pt x="659" y="38"/>
                    </a:cubicBezTo>
                    <a:cubicBezTo>
                      <a:pt x="704" y="75"/>
                      <a:pt x="731" y="146"/>
                      <a:pt x="810" y="157"/>
                    </a:cubicBezTo>
                    <a:cubicBezTo>
                      <a:pt x="889" y="168"/>
                      <a:pt x="945" y="58"/>
                      <a:pt x="1044" y="75"/>
                    </a:cubicBezTo>
                    <a:cubicBezTo>
                      <a:pt x="1136" y="90"/>
                      <a:pt x="1113" y="161"/>
                      <a:pt x="1209" y="150"/>
                    </a:cubicBezTo>
                    <a:cubicBezTo>
                      <a:pt x="1273" y="143"/>
                      <a:pt x="1290" y="110"/>
                      <a:pt x="1365" y="159"/>
                    </a:cubicBezTo>
                    <a:cubicBezTo>
                      <a:pt x="1441" y="208"/>
                      <a:pt x="1483" y="204"/>
                      <a:pt x="1483" y="204"/>
                    </a:cubicBezTo>
                    <a:lnTo>
                      <a:pt x="0" y="20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alpha val="20000"/>
                    </a:schemeClr>
                  </a:gs>
                  <a:gs pos="100000">
                    <a:schemeClr val="accent1">
                      <a:alpha val="30000"/>
                    </a:schemeClr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8" name="Freeform 8">
                <a:extLst>
                  <a:ext uri="{FF2B5EF4-FFF2-40B4-BE49-F238E27FC236}">
                    <a16:creationId xmlns:a16="http://schemas.microsoft.com/office/drawing/2014/main" xmlns="" id="{64D0895C-BEC6-4C35-A085-3F2458EBC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8263" y="2158542"/>
                <a:ext cx="6769100" cy="915988"/>
              </a:xfrm>
              <a:custGeom>
                <a:avLst/>
                <a:gdLst>
                  <a:gd name="T0" fmla="*/ 0 w 1504"/>
                  <a:gd name="T1" fmla="*/ 2 h 203"/>
                  <a:gd name="T2" fmla="*/ 98 w 1504"/>
                  <a:gd name="T3" fmla="*/ 23 h 203"/>
                  <a:gd name="T4" fmla="*/ 233 w 1504"/>
                  <a:gd name="T5" fmla="*/ 61 h 203"/>
                  <a:gd name="T6" fmla="*/ 343 w 1504"/>
                  <a:gd name="T7" fmla="*/ 74 h 203"/>
                  <a:gd name="T8" fmla="*/ 495 w 1504"/>
                  <a:gd name="T9" fmla="*/ 115 h 203"/>
                  <a:gd name="T10" fmla="*/ 650 w 1504"/>
                  <a:gd name="T11" fmla="*/ 30 h 203"/>
                  <a:gd name="T12" fmla="*/ 864 w 1504"/>
                  <a:gd name="T13" fmla="*/ 177 h 203"/>
                  <a:gd name="T14" fmla="*/ 1096 w 1504"/>
                  <a:gd name="T15" fmla="*/ 68 h 203"/>
                  <a:gd name="T16" fmla="*/ 1250 w 1504"/>
                  <a:gd name="T17" fmla="*/ 115 h 203"/>
                  <a:gd name="T18" fmla="*/ 1504 w 1504"/>
                  <a:gd name="T19" fmla="*/ 2 h 203"/>
                  <a:gd name="T20" fmla="*/ 0 w 1504"/>
                  <a:gd name="T21" fmla="*/ 2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04" h="203">
                    <a:moveTo>
                      <a:pt x="0" y="2"/>
                    </a:moveTo>
                    <a:cubicBezTo>
                      <a:pt x="0" y="2"/>
                      <a:pt x="53" y="0"/>
                      <a:pt x="98" y="23"/>
                    </a:cubicBezTo>
                    <a:cubicBezTo>
                      <a:pt x="143" y="46"/>
                      <a:pt x="167" y="82"/>
                      <a:pt x="233" y="61"/>
                    </a:cubicBezTo>
                    <a:cubicBezTo>
                      <a:pt x="299" y="40"/>
                      <a:pt x="308" y="37"/>
                      <a:pt x="343" y="74"/>
                    </a:cubicBezTo>
                    <a:cubicBezTo>
                      <a:pt x="378" y="111"/>
                      <a:pt x="415" y="140"/>
                      <a:pt x="495" y="115"/>
                    </a:cubicBezTo>
                    <a:cubicBezTo>
                      <a:pt x="575" y="90"/>
                      <a:pt x="552" y="25"/>
                      <a:pt x="650" y="30"/>
                    </a:cubicBezTo>
                    <a:cubicBezTo>
                      <a:pt x="748" y="35"/>
                      <a:pt x="740" y="151"/>
                      <a:pt x="864" y="177"/>
                    </a:cubicBezTo>
                    <a:cubicBezTo>
                      <a:pt x="988" y="203"/>
                      <a:pt x="1017" y="56"/>
                      <a:pt x="1096" y="68"/>
                    </a:cubicBezTo>
                    <a:cubicBezTo>
                      <a:pt x="1175" y="80"/>
                      <a:pt x="1165" y="114"/>
                      <a:pt x="1250" y="115"/>
                    </a:cubicBezTo>
                    <a:cubicBezTo>
                      <a:pt x="1335" y="116"/>
                      <a:pt x="1326" y="3"/>
                      <a:pt x="1504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alpha val="10000"/>
                    </a:schemeClr>
                  </a:gs>
                  <a:gs pos="100000">
                    <a:schemeClr val="accent1">
                      <a:alpha val="60000"/>
                    </a:schemeClr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9C624C0-EF95-4C48-ADA3-E54C9D05ACFB}"/>
              </a:ext>
            </a:extLst>
          </p:cNvPr>
          <p:cNvSpPr txBox="1"/>
          <p:nvPr/>
        </p:nvSpPr>
        <p:spPr>
          <a:xfrm>
            <a:off x="3806813" y="5363807"/>
            <a:ext cx="4575198" cy="75713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</a:pPr>
            <a:r>
              <a:rPr lang="en-IN" sz="24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  <a:endParaRPr lang="en-IN" sz="2400" dirty="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93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chemeClr val="accent2"/>
            </a:gs>
            <a:gs pos="94000">
              <a:schemeClr val="accent3">
                <a:lumMod val="7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>
            <a:extLst>
              <a:ext uri="{FF2B5EF4-FFF2-40B4-BE49-F238E27FC236}">
                <a16:creationId xmlns:a16="http://schemas.microsoft.com/office/drawing/2014/main" xmlns="" id="{94EC0571-622F-41ED-A327-B9A586DACD38}"/>
              </a:ext>
            </a:extLst>
          </p:cNvPr>
          <p:cNvGrpSpPr/>
          <p:nvPr/>
        </p:nvGrpSpPr>
        <p:grpSpPr>
          <a:xfrm>
            <a:off x="1363333" y="1033169"/>
            <a:ext cx="9462158" cy="1273124"/>
            <a:chOff x="1750083" y="4665181"/>
            <a:chExt cx="9411087" cy="1266253"/>
          </a:xfrm>
          <a:solidFill>
            <a:schemeClr val="bg1"/>
          </a:solidFill>
        </p:grpSpPr>
        <p:sp>
          <p:nvSpPr>
            <p:cNvPr id="91" name="Freeform 156">
              <a:extLst>
                <a:ext uri="{FF2B5EF4-FFF2-40B4-BE49-F238E27FC236}">
                  <a16:creationId xmlns:a16="http://schemas.microsoft.com/office/drawing/2014/main" xmlns="" id="{258ADDAF-5E84-403E-9F6B-837ED7810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0083" y="5234995"/>
              <a:ext cx="26198" cy="127717"/>
            </a:xfrm>
            <a:custGeom>
              <a:avLst/>
              <a:gdLst>
                <a:gd name="T0" fmla="*/ 0 w 10"/>
                <a:gd name="T1" fmla="*/ 7 h 49"/>
                <a:gd name="T2" fmla="*/ 0 w 10"/>
                <a:gd name="T3" fmla="*/ 43 h 49"/>
                <a:gd name="T4" fmla="*/ 10 w 10"/>
                <a:gd name="T5" fmla="*/ 43 h 49"/>
                <a:gd name="T6" fmla="*/ 10 w 10"/>
                <a:gd name="T7" fmla="*/ 7 h 49"/>
                <a:gd name="T8" fmla="*/ 0 w 10"/>
                <a:gd name="T9" fmla="*/ 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9">
                  <a:moveTo>
                    <a:pt x="0" y="7"/>
                  </a:moveTo>
                  <a:cubicBezTo>
                    <a:pt x="0" y="19"/>
                    <a:pt x="0" y="31"/>
                    <a:pt x="0" y="43"/>
                  </a:cubicBezTo>
                  <a:cubicBezTo>
                    <a:pt x="0" y="49"/>
                    <a:pt x="10" y="49"/>
                    <a:pt x="10" y="43"/>
                  </a:cubicBezTo>
                  <a:cubicBezTo>
                    <a:pt x="10" y="31"/>
                    <a:pt x="10" y="19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157">
              <a:extLst>
                <a:ext uri="{FF2B5EF4-FFF2-40B4-BE49-F238E27FC236}">
                  <a16:creationId xmlns:a16="http://schemas.microsoft.com/office/drawing/2014/main" xmlns="" id="{3CDCE250-E88F-452B-94A6-A6FFA88AD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452" y="5188056"/>
              <a:ext cx="26198" cy="220503"/>
            </a:xfrm>
            <a:custGeom>
              <a:avLst/>
              <a:gdLst>
                <a:gd name="T0" fmla="*/ 0 w 10"/>
                <a:gd name="T1" fmla="*/ 7 h 85"/>
                <a:gd name="T2" fmla="*/ 0 w 10"/>
                <a:gd name="T3" fmla="*/ 79 h 85"/>
                <a:gd name="T4" fmla="*/ 10 w 10"/>
                <a:gd name="T5" fmla="*/ 79 h 85"/>
                <a:gd name="T6" fmla="*/ 10 w 10"/>
                <a:gd name="T7" fmla="*/ 7 h 85"/>
                <a:gd name="T8" fmla="*/ 0 w 10"/>
                <a:gd name="T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5">
                  <a:moveTo>
                    <a:pt x="0" y="7"/>
                  </a:moveTo>
                  <a:cubicBezTo>
                    <a:pt x="0" y="31"/>
                    <a:pt x="0" y="55"/>
                    <a:pt x="0" y="79"/>
                  </a:cubicBezTo>
                  <a:cubicBezTo>
                    <a:pt x="0" y="85"/>
                    <a:pt x="10" y="85"/>
                    <a:pt x="10" y="79"/>
                  </a:cubicBezTo>
                  <a:cubicBezTo>
                    <a:pt x="10" y="55"/>
                    <a:pt x="10" y="3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158">
              <a:extLst>
                <a:ext uri="{FF2B5EF4-FFF2-40B4-BE49-F238E27FC236}">
                  <a16:creationId xmlns:a16="http://schemas.microsoft.com/office/drawing/2014/main" xmlns="" id="{FAB824FF-B711-4CBC-81C7-3AABF2315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2821" y="5188056"/>
              <a:ext cx="26198" cy="220503"/>
            </a:xfrm>
            <a:custGeom>
              <a:avLst/>
              <a:gdLst>
                <a:gd name="T0" fmla="*/ 0 w 10"/>
                <a:gd name="T1" fmla="*/ 7 h 85"/>
                <a:gd name="T2" fmla="*/ 0 w 10"/>
                <a:gd name="T3" fmla="*/ 79 h 85"/>
                <a:gd name="T4" fmla="*/ 10 w 10"/>
                <a:gd name="T5" fmla="*/ 79 h 85"/>
                <a:gd name="T6" fmla="*/ 10 w 10"/>
                <a:gd name="T7" fmla="*/ 7 h 85"/>
                <a:gd name="T8" fmla="*/ 0 w 10"/>
                <a:gd name="T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5">
                  <a:moveTo>
                    <a:pt x="0" y="7"/>
                  </a:moveTo>
                  <a:cubicBezTo>
                    <a:pt x="0" y="31"/>
                    <a:pt x="0" y="55"/>
                    <a:pt x="0" y="79"/>
                  </a:cubicBezTo>
                  <a:cubicBezTo>
                    <a:pt x="0" y="85"/>
                    <a:pt x="10" y="85"/>
                    <a:pt x="10" y="79"/>
                  </a:cubicBezTo>
                  <a:cubicBezTo>
                    <a:pt x="10" y="55"/>
                    <a:pt x="10" y="3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159">
              <a:extLst>
                <a:ext uri="{FF2B5EF4-FFF2-40B4-BE49-F238E27FC236}">
                  <a16:creationId xmlns:a16="http://schemas.microsoft.com/office/drawing/2014/main" xmlns="" id="{E52E398B-9997-438B-9BB7-BB577A129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4190" y="5112736"/>
              <a:ext cx="26198" cy="371143"/>
            </a:xfrm>
            <a:custGeom>
              <a:avLst/>
              <a:gdLst>
                <a:gd name="T0" fmla="*/ 0 w 10"/>
                <a:gd name="T1" fmla="*/ 7 h 143"/>
                <a:gd name="T2" fmla="*/ 0 w 10"/>
                <a:gd name="T3" fmla="*/ 137 h 143"/>
                <a:gd name="T4" fmla="*/ 10 w 10"/>
                <a:gd name="T5" fmla="*/ 137 h 143"/>
                <a:gd name="T6" fmla="*/ 10 w 10"/>
                <a:gd name="T7" fmla="*/ 7 h 143"/>
                <a:gd name="T8" fmla="*/ 0 w 10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3">
                  <a:moveTo>
                    <a:pt x="0" y="7"/>
                  </a:moveTo>
                  <a:cubicBezTo>
                    <a:pt x="0" y="50"/>
                    <a:pt x="0" y="94"/>
                    <a:pt x="0" y="137"/>
                  </a:cubicBezTo>
                  <a:cubicBezTo>
                    <a:pt x="0" y="143"/>
                    <a:pt x="10" y="143"/>
                    <a:pt x="10" y="137"/>
                  </a:cubicBezTo>
                  <a:cubicBezTo>
                    <a:pt x="10" y="94"/>
                    <a:pt x="10" y="5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160">
              <a:extLst>
                <a:ext uri="{FF2B5EF4-FFF2-40B4-BE49-F238E27FC236}">
                  <a16:creationId xmlns:a16="http://schemas.microsoft.com/office/drawing/2014/main" xmlns="" id="{30FB5CB0-8120-421C-A4F4-7606F4327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559" y="5073438"/>
              <a:ext cx="26198" cy="449738"/>
            </a:xfrm>
            <a:custGeom>
              <a:avLst/>
              <a:gdLst>
                <a:gd name="T0" fmla="*/ 0 w 10"/>
                <a:gd name="T1" fmla="*/ 7 h 173"/>
                <a:gd name="T2" fmla="*/ 0 w 10"/>
                <a:gd name="T3" fmla="*/ 167 h 173"/>
                <a:gd name="T4" fmla="*/ 10 w 10"/>
                <a:gd name="T5" fmla="*/ 167 h 173"/>
                <a:gd name="T6" fmla="*/ 10 w 10"/>
                <a:gd name="T7" fmla="*/ 7 h 173"/>
                <a:gd name="T8" fmla="*/ 0 w 10"/>
                <a:gd name="T9" fmla="*/ 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73">
                  <a:moveTo>
                    <a:pt x="0" y="7"/>
                  </a:moveTo>
                  <a:cubicBezTo>
                    <a:pt x="0" y="60"/>
                    <a:pt x="0" y="114"/>
                    <a:pt x="0" y="167"/>
                  </a:cubicBezTo>
                  <a:cubicBezTo>
                    <a:pt x="0" y="173"/>
                    <a:pt x="10" y="173"/>
                    <a:pt x="10" y="167"/>
                  </a:cubicBezTo>
                  <a:cubicBezTo>
                    <a:pt x="10" y="114"/>
                    <a:pt x="10" y="6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161">
              <a:extLst>
                <a:ext uri="{FF2B5EF4-FFF2-40B4-BE49-F238E27FC236}">
                  <a16:creationId xmlns:a16="http://schemas.microsoft.com/office/drawing/2014/main" xmlns="" id="{04F26DEC-4866-4D5C-A7F5-74F344F70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6928" y="4933714"/>
              <a:ext cx="26198" cy="730279"/>
            </a:xfrm>
            <a:custGeom>
              <a:avLst/>
              <a:gdLst>
                <a:gd name="T0" fmla="*/ 0 w 10"/>
                <a:gd name="T1" fmla="*/ 7 h 281"/>
                <a:gd name="T2" fmla="*/ 0 w 10"/>
                <a:gd name="T3" fmla="*/ 275 h 281"/>
                <a:gd name="T4" fmla="*/ 10 w 10"/>
                <a:gd name="T5" fmla="*/ 275 h 281"/>
                <a:gd name="T6" fmla="*/ 10 w 10"/>
                <a:gd name="T7" fmla="*/ 7 h 281"/>
                <a:gd name="T8" fmla="*/ 0 w 10"/>
                <a:gd name="T9" fmla="*/ 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81">
                  <a:moveTo>
                    <a:pt x="0" y="7"/>
                  </a:moveTo>
                  <a:cubicBezTo>
                    <a:pt x="0" y="96"/>
                    <a:pt x="0" y="186"/>
                    <a:pt x="0" y="275"/>
                  </a:cubicBezTo>
                  <a:cubicBezTo>
                    <a:pt x="0" y="281"/>
                    <a:pt x="10" y="281"/>
                    <a:pt x="10" y="275"/>
                  </a:cubicBezTo>
                  <a:cubicBezTo>
                    <a:pt x="10" y="186"/>
                    <a:pt x="10" y="96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162">
              <a:extLst>
                <a:ext uri="{FF2B5EF4-FFF2-40B4-BE49-F238E27FC236}">
                  <a16:creationId xmlns:a16="http://schemas.microsoft.com/office/drawing/2014/main" xmlns="" id="{01B4F28E-6889-4486-AADC-E875403B4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8297" y="5188056"/>
              <a:ext cx="26198" cy="220503"/>
            </a:xfrm>
            <a:custGeom>
              <a:avLst/>
              <a:gdLst>
                <a:gd name="T0" fmla="*/ 0 w 10"/>
                <a:gd name="T1" fmla="*/ 7 h 85"/>
                <a:gd name="T2" fmla="*/ 0 w 10"/>
                <a:gd name="T3" fmla="*/ 79 h 85"/>
                <a:gd name="T4" fmla="*/ 10 w 10"/>
                <a:gd name="T5" fmla="*/ 79 h 85"/>
                <a:gd name="T6" fmla="*/ 10 w 10"/>
                <a:gd name="T7" fmla="*/ 7 h 85"/>
                <a:gd name="T8" fmla="*/ 0 w 10"/>
                <a:gd name="T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5">
                  <a:moveTo>
                    <a:pt x="0" y="7"/>
                  </a:moveTo>
                  <a:cubicBezTo>
                    <a:pt x="0" y="31"/>
                    <a:pt x="0" y="55"/>
                    <a:pt x="0" y="79"/>
                  </a:cubicBezTo>
                  <a:cubicBezTo>
                    <a:pt x="0" y="85"/>
                    <a:pt x="10" y="85"/>
                    <a:pt x="10" y="79"/>
                  </a:cubicBezTo>
                  <a:cubicBezTo>
                    <a:pt x="10" y="55"/>
                    <a:pt x="10" y="3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" name="Freeform 163">
              <a:extLst>
                <a:ext uri="{FF2B5EF4-FFF2-40B4-BE49-F238E27FC236}">
                  <a16:creationId xmlns:a16="http://schemas.microsoft.com/office/drawing/2014/main" xmlns="" id="{D1F8F19D-295D-4BEE-ACCE-0A22C0EC6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9666" y="5112736"/>
              <a:ext cx="26198" cy="371143"/>
            </a:xfrm>
            <a:custGeom>
              <a:avLst/>
              <a:gdLst>
                <a:gd name="T0" fmla="*/ 0 w 10"/>
                <a:gd name="T1" fmla="*/ 7 h 143"/>
                <a:gd name="T2" fmla="*/ 0 w 10"/>
                <a:gd name="T3" fmla="*/ 137 h 143"/>
                <a:gd name="T4" fmla="*/ 10 w 10"/>
                <a:gd name="T5" fmla="*/ 137 h 143"/>
                <a:gd name="T6" fmla="*/ 10 w 10"/>
                <a:gd name="T7" fmla="*/ 7 h 143"/>
                <a:gd name="T8" fmla="*/ 0 w 10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3">
                  <a:moveTo>
                    <a:pt x="0" y="7"/>
                  </a:moveTo>
                  <a:cubicBezTo>
                    <a:pt x="0" y="50"/>
                    <a:pt x="0" y="94"/>
                    <a:pt x="0" y="137"/>
                  </a:cubicBezTo>
                  <a:cubicBezTo>
                    <a:pt x="0" y="143"/>
                    <a:pt x="10" y="143"/>
                    <a:pt x="10" y="137"/>
                  </a:cubicBezTo>
                  <a:cubicBezTo>
                    <a:pt x="10" y="94"/>
                    <a:pt x="10" y="5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Freeform 164">
              <a:extLst>
                <a:ext uri="{FF2B5EF4-FFF2-40B4-BE49-F238E27FC236}">
                  <a16:creationId xmlns:a16="http://schemas.microsoft.com/office/drawing/2014/main" xmlns="" id="{8364E621-1DE7-40BD-A80C-49E7E85BD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1035" y="4933714"/>
              <a:ext cx="26198" cy="730279"/>
            </a:xfrm>
            <a:custGeom>
              <a:avLst/>
              <a:gdLst>
                <a:gd name="T0" fmla="*/ 0 w 10"/>
                <a:gd name="T1" fmla="*/ 7 h 281"/>
                <a:gd name="T2" fmla="*/ 0 w 10"/>
                <a:gd name="T3" fmla="*/ 275 h 281"/>
                <a:gd name="T4" fmla="*/ 10 w 10"/>
                <a:gd name="T5" fmla="*/ 275 h 281"/>
                <a:gd name="T6" fmla="*/ 10 w 10"/>
                <a:gd name="T7" fmla="*/ 7 h 281"/>
                <a:gd name="T8" fmla="*/ 0 w 10"/>
                <a:gd name="T9" fmla="*/ 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81">
                  <a:moveTo>
                    <a:pt x="0" y="7"/>
                  </a:moveTo>
                  <a:cubicBezTo>
                    <a:pt x="0" y="96"/>
                    <a:pt x="0" y="186"/>
                    <a:pt x="0" y="275"/>
                  </a:cubicBezTo>
                  <a:cubicBezTo>
                    <a:pt x="0" y="281"/>
                    <a:pt x="10" y="281"/>
                    <a:pt x="10" y="275"/>
                  </a:cubicBezTo>
                  <a:cubicBezTo>
                    <a:pt x="10" y="186"/>
                    <a:pt x="10" y="96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Freeform 165">
              <a:extLst>
                <a:ext uri="{FF2B5EF4-FFF2-40B4-BE49-F238E27FC236}">
                  <a16:creationId xmlns:a16="http://schemas.microsoft.com/office/drawing/2014/main" xmlns="" id="{46F0DED7-0D97-4821-AA3F-0E8C6C138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2404" y="4796173"/>
              <a:ext cx="26198" cy="1005361"/>
            </a:xfrm>
            <a:custGeom>
              <a:avLst/>
              <a:gdLst>
                <a:gd name="T0" fmla="*/ 0 w 10"/>
                <a:gd name="T1" fmla="*/ 7 h 387"/>
                <a:gd name="T2" fmla="*/ 0 w 10"/>
                <a:gd name="T3" fmla="*/ 381 h 387"/>
                <a:gd name="T4" fmla="*/ 10 w 10"/>
                <a:gd name="T5" fmla="*/ 381 h 387"/>
                <a:gd name="T6" fmla="*/ 10 w 10"/>
                <a:gd name="T7" fmla="*/ 7 h 387"/>
                <a:gd name="T8" fmla="*/ 0 w 10"/>
                <a:gd name="T9" fmla="*/ 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87">
                  <a:moveTo>
                    <a:pt x="0" y="7"/>
                  </a:moveTo>
                  <a:cubicBezTo>
                    <a:pt x="0" y="132"/>
                    <a:pt x="0" y="256"/>
                    <a:pt x="0" y="381"/>
                  </a:cubicBezTo>
                  <a:cubicBezTo>
                    <a:pt x="0" y="387"/>
                    <a:pt x="10" y="387"/>
                    <a:pt x="10" y="381"/>
                  </a:cubicBezTo>
                  <a:cubicBezTo>
                    <a:pt x="10" y="256"/>
                    <a:pt x="10" y="132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" name="Freeform 166">
              <a:extLst>
                <a:ext uri="{FF2B5EF4-FFF2-40B4-BE49-F238E27FC236}">
                  <a16:creationId xmlns:a16="http://schemas.microsoft.com/office/drawing/2014/main" xmlns="" id="{FB1EC31E-C0DA-40BD-AFAC-3838B3E1F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3773" y="5112736"/>
              <a:ext cx="26198" cy="371143"/>
            </a:xfrm>
            <a:custGeom>
              <a:avLst/>
              <a:gdLst>
                <a:gd name="T0" fmla="*/ 0 w 10"/>
                <a:gd name="T1" fmla="*/ 7 h 143"/>
                <a:gd name="T2" fmla="*/ 0 w 10"/>
                <a:gd name="T3" fmla="*/ 137 h 143"/>
                <a:gd name="T4" fmla="*/ 10 w 10"/>
                <a:gd name="T5" fmla="*/ 137 h 143"/>
                <a:gd name="T6" fmla="*/ 10 w 10"/>
                <a:gd name="T7" fmla="*/ 7 h 143"/>
                <a:gd name="T8" fmla="*/ 0 w 10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3">
                  <a:moveTo>
                    <a:pt x="0" y="7"/>
                  </a:moveTo>
                  <a:cubicBezTo>
                    <a:pt x="0" y="50"/>
                    <a:pt x="0" y="94"/>
                    <a:pt x="0" y="137"/>
                  </a:cubicBezTo>
                  <a:cubicBezTo>
                    <a:pt x="0" y="143"/>
                    <a:pt x="10" y="143"/>
                    <a:pt x="10" y="137"/>
                  </a:cubicBezTo>
                  <a:cubicBezTo>
                    <a:pt x="10" y="94"/>
                    <a:pt x="10" y="5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167">
              <a:extLst>
                <a:ext uri="{FF2B5EF4-FFF2-40B4-BE49-F238E27FC236}">
                  <a16:creationId xmlns:a16="http://schemas.microsoft.com/office/drawing/2014/main" xmlns="" id="{5539D7A5-D738-4D09-87B9-6530FD3E2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5142" y="5022134"/>
              <a:ext cx="26198" cy="553440"/>
            </a:xfrm>
            <a:custGeom>
              <a:avLst/>
              <a:gdLst>
                <a:gd name="T0" fmla="*/ 0 w 10"/>
                <a:gd name="T1" fmla="*/ 7 h 213"/>
                <a:gd name="T2" fmla="*/ 0 w 10"/>
                <a:gd name="T3" fmla="*/ 207 h 213"/>
                <a:gd name="T4" fmla="*/ 10 w 10"/>
                <a:gd name="T5" fmla="*/ 207 h 213"/>
                <a:gd name="T6" fmla="*/ 10 w 10"/>
                <a:gd name="T7" fmla="*/ 7 h 213"/>
                <a:gd name="T8" fmla="*/ 0 w 10"/>
                <a:gd name="T9" fmla="*/ 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13">
                  <a:moveTo>
                    <a:pt x="0" y="7"/>
                  </a:moveTo>
                  <a:cubicBezTo>
                    <a:pt x="0" y="74"/>
                    <a:pt x="0" y="140"/>
                    <a:pt x="0" y="207"/>
                  </a:cubicBezTo>
                  <a:cubicBezTo>
                    <a:pt x="0" y="213"/>
                    <a:pt x="10" y="213"/>
                    <a:pt x="10" y="207"/>
                  </a:cubicBezTo>
                  <a:cubicBezTo>
                    <a:pt x="10" y="140"/>
                    <a:pt x="10" y="74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" name="Freeform 168">
              <a:extLst>
                <a:ext uri="{FF2B5EF4-FFF2-40B4-BE49-F238E27FC236}">
                  <a16:creationId xmlns:a16="http://schemas.microsoft.com/office/drawing/2014/main" xmlns="" id="{88B45243-32EA-46F9-9861-246258505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6511" y="5174958"/>
              <a:ext cx="26198" cy="246701"/>
            </a:xfrm>
            <a:custGeom>
              <a:avLst/>
              <a:gdLst>
                <a:gd name="T0" fmla="*/ 0 w 10"/>
                <a:gd name="T1" fmla="*/ 7 h 95"/>
                <a:gd name="T2" fmla="*/ 0 w 10"/>
                <a:gd name="T3" fmla="*/ 89 h 95"/>
                <a:gd name="T4" fmla="*/ 10 w 10"/>
                <a:gd name="T5" fmla="*/ 89 h 95"/>
                <a:gd name="T6" fmla="*/ 10 w 10"/>
                <a:gd name="T7" fmla="*/ 7 h 95"/>
                <a:gd name="T8" fmla="*/ 0 w 10"/>
                <a:gd name="T9" fmla="*/ 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5">
                  <a:moveTo>
                    <a:pt x="0" y="7"/>
                  </a:moveTo>
                  <a:cubicBezTo>
                    <a:pt x="0" y="34"/>
                    <a:pt x="0" y="62"/>
                    <a:pt x="0" y="89"/>
                  </a:cubicBezTo>
                  <a:cubicBezTo>
                    <a:pt x="0" y="95"/>
                    <a:pt x="10" y="95"/>
                    <a:pt x="10" y="89"/>
                  </a:cubicBezTo>
                  <a:cubicBezTo>
                    <a:pt x="10" y="62"/>
                    <a:pt x="10" y="34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169">
              <a:extLst>
                <a:ext uri="{FF2B5EF4-FFF2-40B4-BE49-F238E27FC236}">
                  <a16:creationId xmlns:a16="http://schemas.microsoft.com/office/drawing/2014/main" xmlns="" id="{74D77646-5E5A-4BE9-B676-674FC4429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7880" y="5112736"/>
              <a:ext cx="26198" cy="371143"/>
            </a:xfrm>
            <a:custGeom>
              <a:avLst/>
              <a:gdLst>
                <a:gd name="T0" fmla="*/ 0 w 10"/>
                <a:gd name="T1" fmla="*/ 7 h 143"/>
                <a:gd name="T2" fmla="*/ 0 w 10"/>
                <a:gd name="T3" fmla="*/ 137 h 143"/>
                <a:gd name="T4" fmla="*/ 10 w 10"/>
                <a:gd name="T5" fmla="*/ 137 h 143"/>
                <a:gd name="T6" fmla="*/ 10 w 10"/>
                <a:gd name="T7" fmla="*/ 7 h 143"/>
                <a:gd name="T8" fmla="*/ 0 w 10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3">
                  <a:moveTo>
                    <a:pt x="0" y="7"/>
                  </a:moveTo>
                  <a:cubicBezTo>
                    <a:pt x="0" y="50"/>
                    <a:pt x="0" y="94"/>
                    <a:pt x="0" y="137"/>
                  </a:cubicBezTo>
                  <a:cubicBezTo>
                    <a:pt x="0" y="143"/>
                    <a:pt x="10" y="143"/>
                    <a:pt x="10" y="137"/>
                  </a:cubicBezTo>
                  <a:cubicBezTo>
                    <a:pt x="10" y="94"/>
                    <a:pt x="10" y="5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Freeform 170">
              <a:extLst>
                <a:ext uri="{FF2B5EF4-FFF2-40B4-BE49-F238E27FC236}">
                  <a16:creationId xmlns:a16="http://schemas.microsoft.com/office/drawing/2014/main" xmlns="" id="{B7938673-6B6B-4BAB-9140-3B93B86C2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9249" y="4933714"/>
              <a:ext cx="26198" cy="730279"/>
            </a:xfrm>
            <a:custGeom>
              <a:avLst/>
              <a:gdLst>
                <a:gd name="T0" fmla="*/ 0 w 10"/>
                <a:gd name="T1" fmla="*/ 7 h 281"/>
                <a:gd name="T2" fmla="*/ 0 w 10"/>
                <a:gd name="T3" fmla="*/ 275 h 281"/>
                <a:gd name="T4" fmla="*/ 10 w 10"/>
                <a:gd name="T5" fmla="*/ 275 h 281"/>
                <a:gd name="T6" fmla="*/ 10 w 10"/>
                <a:gd name="T7" fmla="*/ 7 h 281"/>
                <a:gd name="T8" fmla="*/ 0 w 10"/>
                <a:gd name="T9" fmla="*/ 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81">
                  <a:moveTo>
                    <a:pt x="0" y="7"/>
                  </a:moveTo>
                  <a:cubicBezTo>
                    <a:pt x="0" y="96"/>
                    <a:pt x="0" y="186"/>
                    <a:pt x="0" y="275"/>
                  </a:cubicBezTo>
                  <a:cubicBezTo>
                    <a:pt x="0" y="281"/>
                    <a:pt x="10" y="281"/>
                    <a:pt x="10" y="275"/>
                  </a:cubicBezTo>
                  <a:cubicBezTo>
                    <a:pt x="10" y="186"/>
                    <a:pt x="10" y="96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" name="Freeform 171">
              <a:extLst>
                <a:ext uri="{FF2B5EF4-FFF2-40B4-BE49-F238E27FC236}">
                  <a16:creationId xmlns:a16="http://schemas.microsoft.com/office/drawing/2014/main" xmlns="" id="{6850D0E0-F24F-4F4C-8BD0-2C65FE370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618" y="4912974"/>
              <a:ext cx="26198" cy="773942"/>
            </a:xfrm>
            <a:custGeom>
              <a:avLst/>
              <a:gdLst>
                <a:gd name="T0" fmla="*/ 0 w 10"/>
                <a:gd name="T1" fmla="*/ 7 h 298"/>
                <a:gd name="T2" fmla="*/ 0 w 10"/>
                <a:gd name="T3" fmla="*/ 291 h 298"/>
                <a:gd name="T4" fmla="*/ 10 w 10"/>
                <a:gd name="T5" fmla="*/ 291 h 298"/>
                <a:gd name="T6" fmla="*/ 10 w 10"/>
                <a:gd name="T7" fmla="*/ 7 h 298"/>
                <a:gd name="T8" fmla="*/ 0 w 10"/>
                <a:gd name="T9" fmla="*/ 7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98">
                  <a:moveTo>
                    <a:pt x="0" y="7"/>
                  </a:moveTo>
                  <a:cubicBezTo>
                    <a:pt x="0" y="101"/>
                    <a:pt x="0" y="196"/>
                    <a:pt x="0" y="291"/>
                  </a:cubicBezTo>
                  <a:cubicBezTo>
                    <a:pt x="0" y="298"/>
                    <a:pt x="10" y="298"/>
                    <a:pt x="10" y="291"/>
                  </a:cubicBezTo>
                  <a:cubicBezTo>
                    <a:pt x="10" y="196"/>
                    <a:pt x="10" y="10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3" name="Freeform 172">
              <a:extLst>
                <a:ext uri="{FF2B5EF4-FFF2-40B4-BE49-F238E27FC236}">
                  <a16:creationId xmlns:a16="http://schemas.microsoft.com/office/drawing/2014/main" xmlns="" id="{ADFF0F64-F0A1-4183-92A6-E753A0126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1987" y="5188056"/>
              <a:ext cx="26198" cy="220503"/>
            </a:xfrm>
            <a:custGeom>
              <a:avLst/>
              <a:gdLst>
                <a:gd name="T0" fmla="*/ 0 w 10"/>
                <a:gd name="T1" fmla="*/ 7 h 85"/>
                <a:gd name="T2" fmla="*/ 0 w 10"/>
                <a:gd name="T3" fmla="*/ 79 h 85"/>
                <a:gd name="T4" fmla="*/ 10 w 10"/>
                <a:gd name="T5" fmla="*/ 79 h 85"/>
                <a:gd name="T6" fmla="*/ 10 w 10"/>
                <a:gd name="T7" fmla="*/ 7 h 85"/>
                <a:gd name="T8" fmla="*/ 0 w 10"/>
                <a:gd name="T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5">
                  <a:moveTo>
                    <a:pt x="0" y="7"/>
                  </a:moveTo>
                  <a:cubicBezTo>
                    <a:pt x="0" y="31"/>
                    <a:pt x="0" y="55"/>
                    <a:pt x="0" y="79"/>
                  </a:cubicBezTo>
                  <a:cubicBezTo>
                    <a:pt x="0" y="85"/>
                    <a:pt x="10" y="85"/>
                    <a:pt x="10" y="79"/>
                  </a:cubicBezTo>
                  <a:cubicBezTo>
                    <a:pt x="10" y="55"/>
                    <a:pt x="10" y="3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" name="Freeform 173">
              <a:extLst>
                <a:ext uri="{FF2B5EF4-FFF2-40B4-BE49-F238E27FC236}">
                  <a16:creationId xmlns:a16="http://schemas.microsoft.com/office/drawing/2014/main" xmlns="" id="{C574082E-1A27-4C8D-8E88-27A53B054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3356" y="5073438"/>
              <a:ext cx="26198" cy="449738"/>
            </a:xfrm>
            <a:custGeom>
              <a:avLst/>
              <a:gdLst>
                <a:gd name="T0" fmla="*/ 0 w 10"/>
                <a:gd name="T1" fmla="*/ 7 h 173"/>
                <a:gd name="T2" fmla="*/ 0 w 10"/>
                <a:gd name="T3" fmla="*/ 167 h 173"/>
                <a:gd name="T4" fmla="*/ 10 w 10"/>
                <a:gd name="T5" fmla="*/ 167 h 173"/>
                <a:gd name="T6" fmla="*/ 10 w 10"/>
                <a:gd name="T7" fmla="*/ 7 h 173"/>
                <a:gd name="T8" fmla="*/ 0 w 10"/>
                <a:gd name="T9" fmla="*/ 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73">
                  <a:moveTo>
                    <a:pt x="0" y="7"/>
                  </a:moveTo>
                  <a:cubicBezTo>
                    <a:pt x="0" y="60"/>
                    <a:pt x="0" y="114"/>
                    <a:pt x="0" y="167"/>
                  </a:cubicBezTo>
                  <a:cubicBezTo>
                    <a:pt x="0" y="173"/>
                    <a:pt x="10" y="173"/>
                    <a:pt x="10" y="167"/>
                  </a:cubicBezTo>
                  <a:cubicBezTo>
                    <a:pt x="10" y="114"/>
                    <a:pt x="10" y="6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" name="Freeform 174">
              <a:extLst>
                <a:ext uri="{FF2B5EF4-FFF2-40B4-BE49-F238E27FC236}">
                  <a16:creationId xmlns:a16="http://schemas.microsoft.com/office/drawing/2014/main" xmlns="" id="{D7DBA8FE-B2FD-49A1-A8F2-817972AE8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4725" y="5005759"/>
              <a:ext cx="26198" cy="585096"/>
            </a:xfrm>
            <a:custGeom>
              <a:avLst/>
              <a:gdLst>
                <a:gd name="T0" fmla="*/ 0 w 10"/>
                <a:gd name="T1" fmla="*/ 7 h 225"/>
                <a:gd name="T2" fmla="*/ 0 w 10"/>
                <a:gd name="T3" fmla="*/ 219 h 225"/>
                <a:gd name="T4" fmla="*/ 10 w 10"/>
                <a:gd name="T5" fmla="*/ 219 h 225"/>
                <a:gd name="T6" fmla="*/ 10 w 10"/>
                <a:gd name="T7" fmla="*/ 7 h 225"/>
                <a:gd name="T8" fmla="*/ 0 w 10"/>
                <a:gd name="T9" fmla="*/ 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25">
                  <a:moveTo>
                    <a:pt x="0" y="7"/>
                  </a:moveTo>
                  <a:cubicBezTo>
                    <a:pt x="0" y="78"/>
                    <a:pt x="0" y="148"/>
                    <a:pt x="0" y="219"/>
                  </a:cubicBezTo>
                  <a:cubicBezTo>
                    <a:pt x="0" y="225"/>
                    <a:pt x="10" y="225"/>
                    <a:pt x="10" y="219"/>
                  </a:cubicBezTo>
                  <a:cubicBezTo>
                    <a:pt x="10" y="148"/>
                    <a:pt x="10" y="78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" name="Freeform 175">
              <a:extLst>
                <a:ext uri="{FF2B5EF4-FFF2-40B4-BE49-F238E27FC236}">
                  <a16:creationId xmlns:a16="http://schemas.microsoft.com/office/drawing/2014/main" xmlns="" id="{BAB37210-CC81-43C6-8726-283F77E2C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094" y="4881318"/>
              <a:ext cx="26198" cy="837255"/>
            </a:xfrm>
            <a:custGeom>
              <a:avLst/>
              <a:gdLst>
                <a:gd name="T0" fmla="*/ 0 w 10"/>
                <a:gd name="T1" fmla="*/ 7 h 322"/>
                <a:gd name="T2" fmla="*/ 0 w 10"/>
                <a:gd name="T3" fmla="*/ 315 h 322"/>
                <a:gd name="T4" fmla="*/ 10 w 10"/>
                <a:gd name="T5" fmla="*/ 315 h 322"/>
                <a:gd name="T6" fmla="*/ 10 w 10"/>
                <a:gd name="T7" fmla="*/ 7 h 322"/>
                <a:gd name="T8" fmla="*/ 0 w 10"/>
                <a:gd name="T9" fmla="*/ 7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22">
                  <a:moveTo>
                    <a:pt x="0" y="7"/>
                  </a:moveTo>
                  <a:cubicBezTo>
                    <a:pt x="0" y="109"/>
                    <a:pt x="0" y="212"/>
                    <a:pt x="0" y="315"/>
                  </a:cubicBezTo>
                  <a:cubicBezTo>
                    <a:pt x="0" y="322"/>
                    <a:pt x="10" y="322"/>
                    <a:pt x="10" y="315"/>
                  </a:cubicBezTo>
                  <a:cubicBezTo>
                    <a:pt x="10" y="212"/>
                    <a:pt x="10" y="109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7" name="Freeform 176">
              <a:extLst>
                <a:ext uri="{FF2B5EF4-FFF2-40B4-BE49-F238E27FC236}">
                  <a16:creationId xmlns:a16="http://schemas.microsoft.com/office/drawing/2014/main" xmlns="" id="{531F7584-FF6E-4E44-AD8C-4119AA6DF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7463" y="4946813"/>
              <a:ext cx="26198" cy="704080"/>
            </a:xfrm>
            <a:custGeom>
              <a:avLst/>
              <a:gdLst>
                <a:gd name="T0" fmla="*/ 0 w 10"/>
                <a:gd name="T1" fmla="*/ 7 h 271"/>
                <a:gd name="T2" fmla="*/ 0 w 10"/>
                <a:gd name="T3" fmla="*/ 265 h 271"/>
                <a:gd name="T4" fmla="*/ 10 w 10"/>
                <a:gd name="T5" fmla="*/ 265 h 271"/>
                <a:gd name="T6" fmla="*/ 10 w 10"/>
                <a:gd name="T7" fmla="*/ 7 h 271"/>
                <a:gd name="T8" fmla="*/ 0 w 10"/>
                <a:gd name="T9" fmla="*/ 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71">
                  <a:moveTo>
                    <a:pt x="0" y="7"/>
                  </a:moveTo>
                  <a:cubicBezTo>
                    <a:pt x="0" y="93"/>
                    <a:pt x="0" y="179"/>
                    <a:pt x="0" y="265"/>
                  </a:cubicBezTo>
                  <a:cubicBezTo>
                    <a:pt x="0" y="271"/>
                    <a:pt x="10" y="271"/>
                    <a:pt x="10" y="265"/>
                  </a:cubicBezTo>
                  <a:cubicBezTo>
                    <a:pt x="10" y="179"/>
                    <a:pt x="10" y="93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" name="Freeform 177">
              <a:extLst>
                <a:ext uri="{FF2B5EF4-FFF2-40B4-BE49-F238E27FC236}">
                  <a16:creationId xmlns:a16="http://schemas.microsoft.com/office/drawing/2014/main" xmlns="" id="{0C2200F5-0C79-4E2D-AE89-42441C7C6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8832" y="4665181"/>
              <a:ext cx="26198" cy="1266253"/>
            </a:xfrm>
            <a:custGeom>
              <a:avLst/>
              <a:gdLst>
                <a:gd name="T0" fmla="*/ 0 w 10"/>
                <a:gd name="T1" fmla="*/ 7 h 487"/>
                <a:gd name="T2" fmla="*/ 0 w 10"/>
                <a:gd name="T3" fmla="*/ 481 h 487"/>
                <a:gd name="T4" fmla="*/ 10 w 10"/>
                <a:gd name="T5" fmla="*/ 481 h 487"/>
                <a:gd name="T6" fmla="*/ 10 w 10"/>
                <a:gd name="T7" fmla="*/ 7 h 487"/>
                <a:gd name="T8" fmla="*/ 0 w 10"/>
                <a:gd name="T9" fmla="*/ 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87">
                  <a:moveTo>
                    <a:pt x="0" y="7"/>
                  </a:moveTo>
                  <a:cubicBezTo>
                    <a:pt x="0" y="165"/>
                    <a:pt x="0" y="323"/>
                    <a:pt x="0" y="481"/>
                  </a:cubicBezTo>
                  <a:cubicBezTo>
                    <a:pt x="0" y="487"/>
                    <a:pt x="10" y="487"/>
                    <a:pt x="10" y="481"/>
                  </a:cubicBezTo>
                  <a:cubicBezTo>
                    <a:pt x="10" y="323"/>
                    <a:pt x="10" y="165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Freeform 178">
              <a:extLst>
                <a:ext uri="{FF2B5EF4-FFF2-40B4-BE49-F238E27FC236}">
                  <a16:creationId xmlns:a16="http://schemas.microsoft.com/office/drawing/2014/main" xmlns="" id="{C6C4955E-BF8E-4686-B191-3E7CAA11E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0201" y="5112736"/>
              <a:ext cx="26198" cy="371143"/>
            </a:xfrm>
            <a:custGeom>
              <a:avLst/>
              <a:gdLst>
                <a:gd name="T0" fmla="*/ 0 w 10"/>
                <a:gd name="T1" fmla="*/ 7 h 143"/>
                <a:gd name="T2" fmla="*/ 0 w 10"/>
                <a:gd name="T3" fmla="*/ 137 h 143"/>
                <a:gd name="T4" fmla="*/ 10 w 10"/>
                <a:gd name="T5" fmla="*/ 137 h 143"/>
                <a:gd name="T6" fmla="*/ 10 w 10"/>
                <a:gd name="T7" fmla="*/ 7 h 143"/>
                <a:gd name="T8" fmla="*/ 0 w 10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3">
                  <a:moveTo>
                    <a:pt x="0" y="7"/>
                  </a:moveTo>
                  <a:cubicBezTo>
                    <a:pt x="0" y="50"/>
                    <a:pt x="0" y="94"/>
                    <a:pt x="0" y="137"/>
                  </a:cubicBezTo>
                  <a:cubicBezTo>
                    <a:pt x="0" y="143"/>
                    <a:pt x="10" y="143"/>
                    <a:pt x="10" y="137"/>
                  </a:cubicBezTo>
                  <a:cubicBezTo>
                    <a:pt x="10" y="94"/>
                    <a:pt x="10" y="5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Freeform 179">
              <a:extLst>
                <a:ext uri="{FF2B5EF4-FFF2-40B4-BE49-F238E27FC236}">
                  <a16:creationId xmlns:a16="http://schemas.microsoft.com/office/drawing/2014/main" xmlns="" id="{660A57F1-1AE5-40E4-9070-10F97C55F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1570" y="5005759"/>
              <a:ext cx="26198" cy="585096"/>
            </a:xfrm>
            <a:custGeom>
              <a:avLst/>
              <a:gdLst>
                <a:gd name="T0" fmla="*/ 0 w 10"/>
                <a:gd name="T1" fmla="*/ 7 h 225"/>
                <a:gd name="T2" fmla="*/ 0 w 10"/>
                <a:gd name="T3" fmla="*/ 219 h 225"/>
                <a:gd name="T4" fmla="*/ 10 w 10"/>
                <a:gd name="T5" fmla="*/ 219 h 225"/>
                <a:gd name="T6" fmla="*/ 10 w 10"/>
                <a:gd name="T7" fmla="*/ 7 h 225"/>
                <a:gd name="T8" fmla="*/ 0 w 10"/>
                <a:gd name="T9" fmla="*/ 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25">
                  <a:moveTo>
                    <a:pt x="0" y="7"/>
                  </a:moveTo>
                  <a:cubicBezTo>
                    <a:pt x="0" y="78"/>
                    <a:pt x="0" y="148"/>
                    <a:pt x="0" y="219"/>
                  </a:cubicBezTo>
                  <a:cubicBezTo>
                    <a:pt x="0" y="225"/>
                    <a:pt x="10" y="225"/>
                    <a:pt x="10" y="219"/>
                  </a:cubicBezTo>
                  <a:cubicBezTo>
                    <a:pt x="10" y="148"/>
                    <a:pt x="10" y="78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Freeform 180">
              <a:extLst>
                <a:ext uri="{FF2B5EF4-FFF2-40B4-BE49-F238E27FC236}">
                  <a16:creationId xmlns:a16="http://schemas.microsoft.com/office/drawing/2014/main" xmlns="" id="{8B69D30D-8D98-41A1-85BB-5C80195FE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2939" y="5174958"/>
              <a:ext cx="26198" cy="246701"/>
            </a:xfrm>
            <a:custGeom>
              <a:avLst/>
              <a:gdLst>
                <a:gd name="T0" fmla="*/ 0 w 10"/>
                <a:gd name="T1" fmla="*/ 7 h 95"/>
                <a:gd name="T2" fmla="*/ 0 w 10"/>
                <a:gd name="T3" fmla="*/ 89 h 95"/>
                <a:gd name="T4" fmla="*/ 10 w 10"/>
                <a:gd name="T5" fmla="*/ 89 h 95"/>
                <a:gd name="T6" fmla="*/ 10 w 10"/>
                <a:gd name="T7" fmla="*/ 7 h 95"/>
                <a:gd name="T8" fmla="*/ 0 w 10"/>
                <a:gd name="T9" fmla="*/ 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5">
                  <a:moveTo>
                    <a:pt x="0" y="7"/>
                  </a:moveTo>
                  <a:cubicBezTo>
                    <a:pt x="0" y="34"/>
                    <a:pt x="0" y="62"/>
                    <a:pt x="0" y="89"/>
                  </a:cubicBezTo>
                  <a:cubicBezTo>
                    <a:pt x="0" y="95"/>
                    <a:pt x="10" y="95"/>
                    <a:pt x="10" y="89"/>
                  </a:cubicBezTo>
                  <a:cubicBezTo>
                    <a:pt x="10" y="62"/>
                    <a:pt x="10" y="34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Freeform 181">
              <a:extLst>
                <a:ext uri="{FF2B5EF4-FFF2-40B4-BE49-F238E27FC236}">
                  <a16:creationId xmlns:a16="http://schemas.microsoft.com/office/drawing/2014/main" xmlns="" id="{6053C62E-794B-4C21-9C50-9E501DF3C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4308" y="4946813"/>
              <a:ext cx="26198" cy="704080"/>
            </a:xfrm>
            <a:custGeom>
              <a:avLst/>
              <a:gdLst>
                <a:gd name="T0" fmla="*/ 0 w 10"/>
                <a:gd name="T1" fmla="*/ 7 h 271"/>
                <a:gd name="T2" fmla="*/ 0 w 10"/>
                <a:gd name="T3" fmla="*/ 265 h 271"/>
                <a:gd name="T4" fmla="*/ 10 w 10"/>
                <a:gd name="T5" fmla="*/ 265 h 271"/>
                <a:gd name="T6" fmla="*/ 10 w 10"/>
                <a:gd name="T7" fmla="*/ 7 h 271"/>
                <a:gd name="T8" fmla="*/ 0 w 10"/>
                <a:gd name="T9" fmla="*/ 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71">
                  <a:moveTo>
                    <a:pt x="0" y="7"/>
                  </a:moveTo>
                  <a:cubicBezTo>
                    <a:pt x="0" y="93"/>
                    <a:pt x="0" y="179"/>
                    <a:pt x="0" y="265"/>
                  </a:cubicBezTo>
                  <a:cubicBezTo>
                    <a:pt x="0" y="271"/>
                    <a:pt x="10" y="271"/>
                    <a:pt x="10" y="265"/>
                  </a:cubicBezTo>
                  <a:cubicBezTo>
                    <a:pt x="10" y="179"/>
                    <a:pt x="10" y="93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6" name="Freeform 182">
              <a:extLst>
                <a:ext uri="{FF2B5EF4-FFF2-40B4-BE49-F238E27FC236}">
                  <a16:creationId xmlns:a16="http://schemas.microsoft.com/office/drawing/2014/main" xmlns="" id="{31DCD30D-448B-4100-9424-97FC2D4E7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5677" y="4860577"/>
              <a:ext cx="26198" cy="875461"/>
            </a:xfrm>
            <a:custGeom>
              <a:avLst/>
              <a:gdLst>
                <a:gd name="T0" fmla="*/ 0 w 10"/>
                <a:gd name="T1" fmla="*/ 7 h 337"/>
                <a:gd name="T2" fmla="*/ 0 w 10"/>
                <a:gd name="T3" fmla="*/ 331 h 337"/>
                <a:gd name="T4" fmla="*/ 10 w 10"/>
                <a:gd name="T5" fmla="*/ 331 h 337"/>
                <a:gd name="T6" fmla="*/ 10 w 10"/>
                <a:gd name="T7" fmla="*/ 7 h 337"/>
                <a:gd name="T8" fmla="*/ 0 w 10"/>
                <a:gd name="T9" fmla="*/ 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37">
                  <a:moveTo>
                    <a:pt x="0" y="7"/>
                  </a:moveTo>
                  <a:cubicBezTo>
                    <a:pt x="0" y="115"/>
                    <a:pt x="0" y="223"/>
                    <a:pt x="0" y="331"/>
                  </a:cubicBezTo>
                  <a:cubicBezTo>
                    <a:pt x="0" y="337"/>
                    <a:pt x="10" y="337"/>
                    <a:pt x="10" y="331"/>
                  </a:cubicBezTo>
                  <a:cubicBezTo>
                    <a:pt x="10" y="223"/>
                    <a:pt x="10" y="115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4" name="Freeform 183">
              <a:extLst>
                <a:ext uri="{FF2B5EF4-FFF2-40B4-BE49-F238E27FC236}">
                  <a16:creationId xmlns:a16="http://schemas.microsoft.com/office/drawing/2014/main" xmlns="" id="{31FAB8A7-1EE9-4289-877A-B63106105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7046" y="4912974"/>
              <a:ext cx="26198" cy="773942"/>
            </a:xfrm>
            <a:custGeom>
              <a:avLst/>
              <a:gdLst>
                <a:gd name="T0" fmla="*/ 0 w 10"/>
                <a:gd name="T1" fmla="*/ 7 h 298"/>
                <a:gd name="T2" fmla="*/ 0 w 10"/>
                <a:gd name="T3" fmla="*/ 291 h 298"/>
                <a:gd name="T4" fmla="*/ 10 w 10"/>
                <a:gd name="T5" fmla="*/ 291 h 298"/>
                <a:gd name="T6" fmla="*/ 10 w 10"/>
                <a:gd name="T7" fmla="*/ 7 h 298"/>
                <a:gd name="T8" fmla="*/ 0 w 10"/>
                <a:gd name="T9" fmla="*/ 7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98">
                  <a:moveTo>
                    <a:pt x="0" y="7"/>
                  </a:moveTo>
                  <a:cubicBezTo>
                    <a:pt x="0" y="101"/>
                    <a:pt x="0" y="196"/>
                    <a:pt x="0" y="291"/>
                  </a:cubicBezTo>
                  <a:cubicBezTo>
                    <a:pt x="0" y="298"/>
                    <a:pt x="10" y="298"/>
                    <a:pt x="10" y="291"/>
                  </a:cubicBezTo>
                  <a:cubicBezTo>
                    <a:pt x="10" y="196"/>
                    <a:pt x="10" y="10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5" name="Freeform 184">
              <a:extLst>
                <a:ext uri="{FF2B5EF4-FFF2-40B4-BE49-F238E27FC236}">
                  <a16:creationId xmlns:a16="http://schemas.microsoft.com/office/drawing/2014/main" xmlns="" id="{5FA03B3C-D4D4-457D-98FC-BC4E58C23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415" y="5005759"/>
              <a:ext cx="26198" cy="585096"/>
            </a:xfrm>
            <a:custGeom>
              <a:avLst/>
              <a:gdLst>
                <a:gd name="T0" fmla="*/ 0 w 10"/>
                <a:gd name="T1" fmla="*/ 7 h 225"/>
                <a:gd name="T2" fmla="*/ 0 w 10"/>
                <a:gd name="T3" fmla="*/ 219 h 225"/>
                <a:gd name="T4" fmla="*/ 10 w 10"/>
                <a:gd name="T5" fmla="*/ 219 h 225"/>
                <a:gd name="T6" fmla="*/ 10 w 10"/>
                <a:gd name="T7" fmla="*/ 7 h 225"/>
                <a:gd name="T8" fmla="*/ 0 w 10"/>
                <a:gd name="T9" fmla="*/ 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25">
                  <a:moveTo>
                    <a:pt x="0" y="7"/>
                  </a:moveTo>
                  <a:cubicBezTo>
                    <a:pt x="0" y="78"/>
                    <a:pt x="0" y="148"/>
                    <a:pt x="0" y="219"/>
                  </a:cubicBezTo>
                  <a:cubicBezTo>
                    <a:pt x="0" y="225"/>
                    <a:pt x="10" y="225"/>
                    <a:pt x="10" y="219"/>
                  </a:cubicBezTo>
                  <a:cubicBezTo>
                    <a:pt x="10" y="148"/>
                    <a:pt x="10" y="78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" name="Freeform 185">
              <a:extLst>
                <a:ext uri="{FF2B5EF4-FFF2-40B4-BE49-F238E27FC236}">
                  <a16:creationId xmlns:a16="http://schemas.microsoft.com/office/drawing/2014/main" xmlns="" id="{179ED635-3122-486B-A88F-814DC5086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9784" y="4881318"/>
              <a:ext cx="26198" cy="837255"/>
            </a:xfrm>
            <a:custGeom>
              <a:avLst/>
              <a:gdLst>
                <a:gd name="T0" fmla="*/ 0 w 10"/>
                <a:gd name="T1" fmla="*/ 7 h 322"/>
                <a:gd name="T2" fmla="*/ 0 w 10"/>
                <a:gd name="T3" fmla="*/ 315 h 322"/>
                <a:gd name="T4" fmla="*/ 10 w 10"/>
                <a:gd name="T5" fmla="*/ 315 h 322"/>
                <a:gd name="T6" fmla="*/ 10 w 10"/>
                <a:gd name="T7" fmla="*/ 7 h 322"/>
                <a:gd name="T8" fmla="*/ 0 w 10"/>
                <a:gd name="T9" fmla="*/ 7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22">
                  <a:moveTo>
                    <a:pt x="0" y="7"/>
                  </a:moveTo>
                  <a:cubicBezTo>
                    <a:pt x="0" y="109"/>
                    <a:pt x="0" y="212"/>
                    <a:pt x="0" y="315"/>
                  </a:cubicBezTo>
                  <a:cubicBezTo>
                    <a:pt x="0" y="322"/>
                    <a:pt x="10" y="322"/>
                    <a:pt x="10" y="315"/>
                  </a:cubicBezTo>
                  <a:cubicBezTo>
                    <a:pt x="10" y="212"/>
                    <a:pt x="10" y="109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7" name="Freeform 186">
              <a:extLst>
                <a:ext uri="{FF2B5EF4-FFF2-40B4-BE49-F238E27FC236}">
                  <a16:creationId xmlns:a16="http://schemas.microsoft.com/office/drawing/2014/main" xmlns="" id="{32928EAC-E6A4-400C-B0F5-0CE3B868D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1153" y="4959912"/>
              <a:ext cx="26198" cy="677882"/>
            </a:xfrm>
            <a:custGeom>
              <a:avLst/>
              <a:gdLst>
                <a:gd name="T0" fmla="*/ 0 w 10"/>
                <a:gd name="T1" fmla="*/ 7 h 261"/>
                <a:gd name="T2" fmla="*/ 0 w 10"/>
                <a:gd name="T3" fmla="*/ 255 h 261"/>
                <a:gd name="T4" fmla="*/ 10 w 10"/>
                <a:gd name="T5" fmla="*/ 255 h 261"/>
                <a:gd name="T6" fmla="*/ 10 w 10"/>
                <a:gd name="T7" fmla="*/ 7 h 261"/>
                <a:gd name="T8" fmla="*/ 0 w 10"/>
                <a:gd name="T9" fmla="*/ 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61">
                  <a:moveTo>
                    <a:pt x="0" y="7"/>
                  </a:moveTo>
                  <a:cubicBezTo>
                    <a:pt x="0" y="90"/>
                    <a:pt x="0" y="172"/>
                    <a:pt x="0" y="255"/>
                  </a:cubicBezTo>
                  <a:cubicBezTo>
                    <a:pt x="0" y="261"/>
                    <a:pt x="10" y="261"/>
                    <a:pt x="10" y="255"/>
                  </a:cubicBezTo>
                  <a:cubicBezTo>
                    <a:pt x="10" y="172"/>
                    <a:pt x="10" y="9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" name="Freeform 187">
              <a:extLst>
                <a:ext uri="{FF2B5EF4-FFF2-40B4-BE49-F238E27FC236}">
                  <a16:creationId xmlns:a16="http://schemas.microsoft.com/office/drawing/2014/main" xmlns="" id="{AFC5737E-8779-45EC-9F9B-44A50AB15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522" y="4665181"/>
              <a:ext cx="26198" cy="1266253"/>
            </a:xfrm>
            <a:custGeom>
              <a:avLst/>
              <a:gdLst>
                <a:gd name="T0" fmla="*/ 0 w 10"/>
                <a:gd name="T1" fmla="*/ 7 h 487"/>
                <a:gd name="T2" fmla="*/ 0 w 10"/>
                <a:gd name="T3" fmla="*/ 481 h 487"/>
                <a:gd name="T4" fmla="*/ 10 w 10"/>
                <a:gd name="T5" fmla="*/ 481 h 487"/>
                <a:gd name="T6" fmla="*/ 10 w 10"/>
                <a:gd name="T7" fmla="*/ 7 h 487"/>
                <a:gd name="T8" fmla="*/ 0 w 10"/>
                <a:gd name="T9" fmla="*/ 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87">
                  <a:moveTo>
                    <a:pt x="0" y="7"/>
                  </a:moveTo>
                  <a:cubicBezTo>
                    <a:pt x="0" y="165"/>
                    <a:pt x="0" y="323"/>
                    <a:pt x="0" y="481"/>
                  </a:cubicBezTo>
                  <a:cubicBezTo>
                    <a:pt x="0" y="487"/>
                    <a:pt x="10" y="487"/>
                    <a:pt x="10" y="481"/>
                  </a:cubicBezTo>
                  <a:cubicBezTo>
                    <a:pt x="10" y="323"/>
                    <a:pt x="10" y="165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" name="Freeform 156">
              <a:extLst>
                <a:ext uri="{FF2B5EF4-FFF2-40B4-BE49-F238E27FC236}">
                  <a16:creationId xmlns:a16="http://schemas.microsoft.com/office/drawing/2014/main" xmlns="" id="{BFFD12A4-C259-4BFB-A26D-47C08A64880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0983592" y="5234995"/>
              <a:ext cx="26198" cy="127717"/>
            </a:xfrm>
            <a:custGeom>
              <a:avLst/>
              <a:gdLst>
                <a:gd name="T0" fmla="*/ 0 w 10"/>
                <a:gd name="T1" fmla="*/ 7 h 49"/>
                <a:gd name="T2" fmla="*/ 0 w 10"/>
                <a:gd name="T3" fmla="*/ 43 h 49"/>
                <a:gd name="T4" fmla="*/ 10 w 10"/>
                <a:gd name="T5" fmla="*/ 43 h 49"/>
                <a:gd name="T6" fmla="*/ 10 w 10"/>
                <a:gd name="T7" fmla="*/ 7 h 49"/>
                <a:gd name="T8" fmla="*/ 0 w 10"/>
                <a:gd name="T9" fmla="*/ 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9">
                  <a:moveTo>
                    <a:pt x="0" y="7"/>
                  </a:moveTo>
                  <a:cubicBezTo>
                    <a:pt x="0" y="19"/>
                    <a:pt x="0" y="31"/>
                    <a:pt x="0" y="43"/>
                  </a:cubicBezTo>
                  <a:cubicBezTo>
                    <a:pt x="0" y="49"/>
                    <a:pt x="10" y="49"/>
                    <a:pt x="10" y="43"/>
                  </a:cubicBezTo>
                  <a:cubicBezTo>
                    <a:pt x="10" y="31"/>
                    <a:pt x="10" y="19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" name="Freeform 157">
              <a:extLst>
                <a:ext uri="{FF2B5EF4-FFF2-40B4-BE49-F238E27FC236}">
                  <a16:creationId xmlns:a16="http://schemas.microsoft.com/office/drawing/2014/main" xmlns="" id="{4F8D409F-8DF0-4F93-9DA3-99FDC9FF06B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1134972" y="5188056"/>
              <a:ext cx="26198" cy="220503"/>
            </a:xfrm>
            <a:custGeom>
              <a:avLst/>
              <a:gdLst>
                <a:gd name="T0" fmla="*/ 0 w 10"/>
                <a:gd name="T1" fmla="*/ 7 h 85"/>
                <a:gd name="T2" fmla="*/ 0 w 10"/>
                <a:gd name="T3" fmla="*/ 79 h 85"/>
                <a:gd name="T4" fmla="*/ 10 w 10"/>
                <a:gd name="T5" fmla="*/ 79 h 85"/>
                <a:gd name="T6" fmla="*/ 10 w 10"/>
                <a:gd name="T7" fmla="*/ 7 h 85"/>
                <a:gd name="T8" fmla="*/ 0 w 10"/>
                <a:gd name="T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5">
                  <a:moveTo>
                    <a:pt x="0" y="7"/>
                  </a:moveTo>
                  <a:cubicBezTo>
                    <a:pt x="0" y="31"/>
                    <a:pt x="0" y="55"/>
                    <a:pt x="0" y="79"/>
                  </a:cubicBezTo>
                  <a:cubicBezTo>
                    <a:pt x="0" y="85"/>
                    <a:pt x="10" y="85"/>
                    <a:pt x="10" y="79"/>
                  </a:cubicBezTo>
                  <a:cubicBezTo>
                    <a:pt x="10" y="55"/>
                    <a:pt x="10" y="3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" name="Freeform 158">
              <a:extLst>
                <a:ext uri="{FF2B5EF4-FFF2-40B4-BE49-F238E27FC236}">
                  <a16:creationId xmlns:a16="http://schemas.microsoft.com/office/drawing/2014/main" xmlns="" id="{A50E46FF-CE92-458B-ADFA-16D9A30740F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0832223" y="5188056"/>
              <a:ext cx="26198" cy="220503"/>
            </a:xfrm>
            <a:custGeom>
              <a:avLst/>
              <a:gdLst>
                <a:gd name="T0" fmla="*/ 0 w 10"/>
                <a:gd name="T1" fmla="*/ 7 h 85"/>
                <a:gd name="T2" fmla="*/ 0 w 10"/>
                <a:gd name="T3" fmla="*/ 79 h 85"/>
                <a:gd name="T4" fmla="*/ 10 w 10"/>
                <a:gd name="T5" fmla="*/ 79 h 85"/>
                <a:gd name="T6" fmla="*/ 10 w 10"/>
                <a:gd name="T7" fmla="*/ 7 h 85"/>
                <a:gd name="T8" fmla="*/ 0 w 10"/>
                <a:gd name="T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5">
                  <a:moveTo>
                    <a:pt x="0" y="7"/>
                  </a:moveTo>
                  <a:cubicBezTo>
                    <a:pt x="0" y="31"/>
                    <a:pt x="0" y="55"/>
                    <a:pt x="0" y="79"/>
                  </a:cubicBezTo>
                  <a:cubicBezTo>
                    <a:pt x="0" y="85"/>
                    <a:pt x="10" y="85"/>
                    <a:pt x="10" y="79"/>
                  </a:cubicBezTo>
                  <a:cubicBezTo>
                    <a:pt x="10" y="55"/>
                    <a:pt x="10" y="3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" name="Freeform 159">
              <a:extLst>
                <a:ext uri="{FF2B5EF4-FFF2-40B4-BE49-F238E27FC236}">
                  <a16:creationId xmlns:a16="http://schemas.microsoft.com/office/drawing/2014/main" xmlns="" id="{5A8A08A5-198B-4CE7-975F-2403A4009E4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0680854" y="5112736"/>
              <a:ext cx="26198" cy="371143"/>
            </a:xfrm>
            <a:custGeom>
              <a:avLst/>
              <a:gdLst>
                <a:gd name="T0" fmla="*/ 0 w 10"/>
                <a:gd name="T1" fmla="*/ 7 h 143"/>
                <a:gd name="T2" fmla="*/ 0 w 10"/>
                <a:gd name="T3" fmla="*/ 137 h 143"/>
                <a:gd name="T4" fmla="*/ 10 w 10"/>
                <a:gd name="T5" fmla="*/ 137 h 143"/>
                <a:gd name="T6" fmla="*/ 10 w 10"/>
                <a:gd name="T7" fmla="*/ 7 h 143"/>
                <a:gd name="T8" fmla="*/ 0 w 10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3">
                  <a:moveTo>
                    <a:pt x="0" y="7"/>
                  </a:moveTo>
                  <a:cubicBezTo>
                    <a:pt x="0" y="50"/>
                    <a:pt x="0" y="94"/>
                    <a:pt x="0" y="137"/>
                  </a:cubicBezTo>
                  <a:cubicBezTo>
                    <a:pt x="0" y="143"/>
                    <a:pt x="10" y="143"/>
                    <a:pt x="10" y="137"/>
                  </a:cubicBezTo>
                  <a:cubicBezTo>
                    <a:pt x="10" y="94"/>
                    <a:pt x="10" y="5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3" name="Freeform 160">
              <a:extLst>
                <a:ext uri="{FF2B5EF4-FFF2-40B4-BE49-F238E27FC236}">
                  <a16:creationId xmlns:a16="http://schemas.microsoft.com/office/drawing/2014/main" xmlns="" id="{AC7A64D7-3CB5-4D2F-959A-E15A3749ECE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0529485" y="5073438"/>
              <a:ext cx="26198" cy="449738"/>
            </a:xfrm>
            <a:custGeom>
              <a:avLst/>
              <a:gdLst>
                <a:gd name="T0" fmla="*/ 0 w 10"/>
                <a:gd name="T1" fmla="*/ 7 h 173"/>
                <a:gd name="T2" fmla="*/ 0 w 10"/>
                <a:gd name="T3" fmla="*/ 167 h 173"/>
                <a:gd name="T4" fmla="*/ 10 w 10"/>
                <a:gd name="T5" fmla="*/ 167 h 173"/>
                <a:gd name="T6" fmla="*/ 10 w 10"/>
                <a:gd name="T7" fmla="*/ 7 h 173"/>
                <a:gd name="T8" fmla="*/ 0 w 10"/>
                <a:gd name="T9" fmla="*/ 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73">
                  <a:moveTo>
                    <a:pt x="0" y="7"/>
                  </a:moveTo>
                  <a:cubicBezTo>
                    <a:pt x="0" y="60"/>
                    <a:pt x="0" y="114"/>
                    <a:pt x="0" y="167"/>
                  </a:cubicBezTo>
                  <a:cubicBezTo>
                    <a:pt x="0" y="173"/>
                    <a:pt x="10" y="173"/>
                    <a:pt x="10" y="167"/>
                  </a:cubicBezTo>
                  <a:cubicBezTo>
                    <a:pt x="10" y="114"/>
                    <a:pt x="10" y="6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4" name="Freeform 161">
              <a:extLst>
                <a:ext uri="{FF2B5EF4-FFF2-40B4-BE49-F238E27FC236}">
                  <a16:creationId xmlns:a16="http://schemas.microsoft.com/office/drawing/2014/main" xmlns="" id="{A02AD601-6505-42A4-B5A7-8EBD9BC323F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0378116" y="4933714"/>
              <a:ext cx="26198" cy="730279"/>
            </a:xfrm>
            <a:custGeom>
              <a:avLst/>
              <a:gdLst>
                <a:gd name="T0" fmla="*/ 0 w 10"/>
                <a:gd name="T1" fmla="*/ 7 h 281"/>
                <a:gd name="T2" fmla="*/ 0 w 10"/>
                <a:gd name="T3" fmla="*/ 275 h 281"/>
                <a:gd name="T4" fmla="*/ 10 w 10"/>
                <a:gd name="T5" fmla="*/ 275 h 281"/>
                <a:gd name="T6" fmla="*/ 10 w 10"/>
                <a:gd name="T7" fmla="*/ 7 h 281"/>
                <a:gd name="T8" fmla="*/ 0 w 10"/>
                <a:gd name="T9" fmla="*/ 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81">
                  <a:moveTo>
                    <a:pt x="0" y="7"/>
                  </a:moveTo>
                  <a:cubicBezTo>
                    <a:pt x="0" y="96"/>
                    <a:pt x="0" y="186"/>
                    <a:pt x="0" y="275"/>
                  </a:cubicBezTo>
                  <a:cubicBezTo>
                    <a:pt x="0" y="281"/>
                    <a:pt x="10" y="281"/>
                    <a:pt x="10" y="275"/>
                  </a:cubicBezTo>
                  <a:cubicBezTo>
                    <a:pt x="10" y="186"/>
                    <a:pt x="10" y="96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5" name="Freeform 162">
              <a:extLst>
                <a:ext uri="{FF2B5EF4-FFF2-40B4-BE49-F238E27FC236}">
                  <a16:creationId xmlns:a16="http://schemas.microsoft.com/office/drawing/2014/main" xmlns="" id="{8FFE63C3-3DC9-4DD3-BB59-777A12E6978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0226747" y="5188056"/>
              <a:ext cx="26198" cy="220503"/>
            </a:xfrm>
            <a:custGeom>
              <a:avLst/>
              <a:gdLst>
                <a:gd name="T0" fmla="*/ 0 w 10"/>
                <a:gd name="T1" fmla="*/ 7 h 85"/>
                <a:gd name="T2" fmla="*/ 0 w 10"/>
                <a:gd name="T3" fmla="*/ 79 h 85"/>
                <a:gd name="T4" fmla="*/ 10 w 10"/>
                <a:gd name="T5" fmla="*/ 79 h 85"/>
                <a:gd name="T6" fmla="*/ 10 w 10"/>
                <a:gd name="T7" fmla="*/ 7 h 85"/>
                <a:gd name="T8" fmla="*/ 0 w 10"/>
                <a:gd name="T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5">
                  <a:moveTo>
                    <a:pt x="0" y="7"/>
                  </a:moveTo>
                  <a:cubicBezTo>
                    <a:pt x="0" y="31"/>
                    <a:pt x="0" y="55"/>
                    <a:pt x="0" y="79"/>
                  </a:cubicBezTo>
                  <a:cubicBezTo>
                    <a:pt x="0" y="85"/>
                    <a:pt x="10" y="85"/>
                    <a:pt x="10" y="79"/>
                  </a:cubicBezTo>
                  <a:cubicBezTo>
                    <a:pt x="10" y="55"/>
                    <a:pt x="10" y="3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" name="Freeform 163">
              <a:extLst>
                <a:ext uri="{FF2B5EF4-FFF2-40B4-BE49-F238E27FC236}">
                  <a16:creationId xmlns:a16="http://schemas.microsoft.com/office/drawing/2014/main" xmlns="" id="{A1C0DD2D-7343-4168-9E4D-68451BFE5E7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0075378" y="5112736"/>
              <a:ext cx="26198" cy="371143"/>
            </a:xfrm>
            <a:custGeom>
              <a:avLst/>
              <a:gdLst>
                <a:gd name="T0" fmla="*/ 0 w 10"/>
                <a:gd name="T1" fmla="*/ 7 h 143"/>
                <a:gd name="T2" fmla="*/ 0 w 10"/>
                <a:gd name="T3" fmla="*/ 137 h 143"/>
                <a:gd name="T4" fmla="*/ 10 w 10"/>
                <a:gd name="T5" fmla="*/ 137 h 143"/>
                <a:gd name="T6" fmla="*/ 10 w 10"/>
                <a:gd name="T7" fmla="*/ 7 h 143"/>
                <a:gd name="T8" fmla="*/ 0 w 10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3">
                  <a:moveTo>
                    <a:pt x="0" y="7"/>
                  </a:moveTo>
                  <a:cubicBezTo>
                    <a:pt x="0" y="50"/>
                    <a:pt x="0" y="94"/>
                    <a:pt x="0" y="137"/>
                  </a:cubicBezTo>
                  <a:cubicBezTo>
                    <a:pt x="0" y="143"/>
                    <a:pt x="10" y="143"/>
                    <a:pt x="10" y="137"/>
                  </a:cubicBezTo>
                  <a:cubicBezTo>
                    <a:pt x="10" y="94"/>
                    <a:pt x="10" y="5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7" name="Freeform 164">
              <a:extLst>
                <a:ext uri="{FF2B5EF4-FFF2-40B4-BE49-F238E27FC236}">
                  <a16:creationId xmlns:a16="http://schemas.microsoft.com/office/drawing/2014/main" xmlns="" id="{49760FC2-C659-42E0-B3AD-EEBD419122C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924009" y="4933714"/>
              <a:ext cx="26198" cy="730279"/>
            </a:xfrm>
            <a:custGeom>
              <a:avLst/>
              <a:gdLst>
                <a:gd name="T0" fmla="*/ 0 w 10"/>
                <a:gd name="T1" fmla="*/ 7 h 281"/>
                <a:gd name="T2" fmla="*/ 0 w 10"/>
                <a:gd name="T3" fmla="*/ 275 h 281"/>
                <a:gd name="T4" fmla="*/ 10 w 10"/>
                <a:gd name="T5" fmla="*/ 275 h 281"/>
                <a:gd name="T6" fmla="*/ 10 w 10"/>
                <a:gd name="T7" fmla="*/ 7 h 281"/>
                <a:gd name="T8" fmla="*/ 0 w 10"/>
                <a:gd name="T9" fmla="*/ 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81">
                  <a:moveTo>
                    <a:pt x="0" y="7"/>
                  </a:moveTo>
                  <a:cubicBezTo>
                    <a:pt x="0" y="96"/>
                    <a:pt x="0" y="186"/>
                    <a:pt x="0" y="275"/>
                  </a:cubicBezTo>
                  <a:cubicBezTo>
                    <a:pt x="0" y="281"/>
                    <a:pt x="10" y="281"/>
                    <a:pt x="10" y="275"/>
                  </a:cubicBezTo>
                  <a:cubicBezTo>
                    <a:pt x="10" y="186"/>
                    <a:pt x="10" y="96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8" name="Freeform 165">
              <a:extLst>
                <a:ext uri="{FF2B5EF4-FFF2-40B4-BE49-F238E27FC236}">
                  <a16:creationId xmlns:a16="http://schemas.microsoft.com/office/drawing/2014/main" xmlns="" id="{97DAD449-A856-4930-B988-3377A6E2380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772640" y="4796173"/>
              <a:ext cx="26198" cy="1005361"/>
            </a:xfrm>
            <a:custGeom>
              <a:avLst/>
              <a:gdLst>
                <a:gd name="T0" fmla="*/ 0 w 10"/>
                <a:gd name="T1" fmla="*/ 7 h 387"/>
                <a:gd name="T2" fmla="*/ 0 w 10"/>
                <a:gd name="T3" fmla="*/ 381 h 387"/>
                <a:gd name="T4" fmla="*/ 10 w 10"/>
                <a:gd name="T5" fmla="*/ 381 h 387"/>
                <a:gd name="T6" fmla="*/ 10 w 10"/>
                <a:gd name="T7" fmla="*/ 7 h 387"/>
                <a:gd name="T8" fmla="*/ 0 w 10"/>
                <a:gd name="T9" fmla="*/ 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87">
                  <a:moveTo>
                    <a:pt x="0" y="7"/>
                  </a:moveTo>
                  <a:cubicBezTo>
                    <a:pt x="0" y="132"/>
                    <a:pt x="0" y="256"/>
                    <a:pt x="0" y="381"/>
                  </a:cubicBezTo>
                  <a:cubicBezTo>
                    <a:pt x="0" y="387"/>
                    <a:pt x="10" y="387"/>
                    <a:pt x="10" y="381"/>
                  </a:cubicBezTo>
                  <a:cubicBezTo>
                    <a:pt x="10" y="256"/>
                    <a:pt x="10" y="132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9" name="Freeform 166">
              <a:extLst>
                <a:ext uri="{FF2B5EF4-FFF2-40B4-BE49-F238E27FC236}">
                  <a16:creationId xmlns:a16="http://schemas.microsoft.com/office/drawing/2014/main" xmlns="" id="{D87C14D6-225F-4846-B532-2FA19CFCA07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621271" y="5112736"/>
              <a:ext cx="26198" cy="371143"/>
            </a:xfrm>
            <a:custGeom>
              <a:avLst/>
              <a:gdLst>
                <a:gd name="T0" fmla="*/ 0 w 10"/>
                <a:gd name="T1" fmla="*/ 7 h 143"/>
                <a:gd name="T2" fmla="*/ 0 w 10"/>
                <a:gd name="T3" fmla="*/ 137 h 143"/>
                <a:gd name="T4" fmla="*/ 10 w 10"/>
                <a:gd name="T5" fmla="*/ 137 h 143"/>
                <a:gd name="T6" fmla="*/ 10 w 10"/>
                <a:gd name="T7" fmla="*/ 7 h 143"/>
                <a:gd name="T8" fmla="*/ 0 w 10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3">
                  <a:moveTo>
                    <a:pt x="0" y="7"/>
                  </a:moveTo>
                  <a:cubicBezTo>
                    <a:pt x="0" y="50"/>
                    <a:pt x="0" y="94"/>
                    <a:pt x="0" y="137"/>
                  </a:cubicBezTo>
                  <a:cubicBezTo>
                    <a:pt x="0" y="143"/>
                    <a:pt x="10" y="143"/>
                    <a:pt x="10" y="137"/>
                  </a:cubicBezTo>
                  <a:cubicBezTo>
                    <a:pt x="10" y="94"/>
                    <a:pt x="10" y="5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0" name="Freeform 167">
              <a:extLst>
                <a:ext uri="{FF2B5EF4-FFF2-40B4-BE49-F238E27FC236}">
                  <a16:creationId xmlns:a16="http://schemas.microsoft.com/office/drawing/2014/main" xmlns="" id="{F998263A-FA29-41C5-AABD-AE780E520E5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469902" y="5022134"/>
              <a:ext cx="26198" cy="553440"/>
            </a:xfrm>
            <a:custGeom>
              <a:avLst/>
              <a:gdLst>
                <a:gd name="T0" fmla="*/ 0 w 10"/>
                <a:gd name="T1" fmla="*/ 7 h 213"/>
                <a:gd name="T2" fmla="*/ 0 w 10"/>
                <a:gd name="T3" fmla="*/ 207 h 213"/>
                <a:gd name="T4" fmla="*/ 10 w 10"/>
                <a:gd name="T5" fmla="*/ 207 h 213"/>
                <a:gd name="T6" fmla="*/ 10 w 10"/>
                <a:gd name="T7" fmla="*/ 7 h 213"/>
                <a:gd name="T8" fmla="*/ 0 w 10"/>
                <a:gd name="T9" fmla="*/ 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13">
                  <a:moveTo>
                    <a:pt x="0" y="7"/>
                  </a:moveTo>
                  <a:cubicBezTo>
                    <a:pt x="0" y="74"/>
                    <a:pt x="0" y="140"/>
                    <a:pt x="0" y="207"/>
                  </a:cubicBezTo>
                  <a:cubicBezTo>
                    <a:pt x="0" y="213"/>
                    <a:pt x="10" y="213"/>
                    <a:pt x="10" y="207"/>
                  </a:cubicBezTo>
                  <a:cubicBezTo>
                    <a:pt x="10" y="140"/>
                    <a:pt x="10" y="74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1" name="Freeform 168">
              <a:extLst>
                <a:ext uri="{FF2B5EF4-FFF2-40B4-BE49-F238E27FC236}">
                  <a16:creationId xmlns:a16="http://schemas.microsoft.com/office/drawing/2014/main" xmlns="" id="{2E649BD5-65BD-4AE3-8509-37BBA1AEBDF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318533" y="5174958"/>
              <a:ext cx="26198" cy="246701"/>
            </a:xfrm>
            <a:custGeom>
              <a:avLst/>
              <a:gdLst>
                <a:gd name="T0" fmla="*/ 0 w 10"/>
                <a:gd name="T1" fmla="*/ 7 h 95"/>
                <a:gd name="T2" fmla="*/ 0 w 10"/>
                <a:gd name="T3" fmla="*/ 89 h 95"/>
                <a:gd name="T4" fmla="*/ 10 w 10"/>
                <a:gd name="T5" fmla="*/ 89 h 95"/>
                <a:gd name="T6" fmla="*/ 10 w 10"/>
                <a:gd name="T7" fmla="*/ 7 h 95"/>
                <a:gd name="T8" fmla="*/ 0 w 10"/>
                <a:gd name="T9" fmla="*/ 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5">
                  <a:moveTo>
                    <a:pt x="0" y="7"/>
                  </a:moveTo>
                  <a:cubicBezTo>
                    <a:pt x="0" y="34"/>
                    <a:pt x="0" y="62"/>
                    <a:pt x="0" y="89"/>
                  </a:cubicBezTo>
                  <a:cubicBezTo>
                    <a:pt x="0" y="95"/>
                    <a:pt x="10" y="95"/>
                    <a:pt x="10" y="89"/>
                  </a:cubicBezTo>
                  <a:cubicBezTo>
                    <a:pt x="10" y="62"/>
                    <a:pt x="10" y="34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2" name="Freeform 169">
              <a:extLst>
                <a:ext uri="{FF2B5EF4-FFF2-40B4-BE49-F238E27FC236}">
                  <a16:creationId xmlns:a16="http://schemas.microsoft.com/office/drawing/2014/main" xmlns="" id="{E12A9254-AEFA-45BA-AB75-4C8B553C79A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167164" y="5112736"/>
              <a:ext cx="26198" cy="371143"/>
            </a:xfrm>
            <a:custGeom>
              <a:avLst/>
              <a:gdLst>
                <a:gd name="T0" fmla="*/ 0 w 10"/>
                <a:gd name="T1" fmla="*/ 7 h 143"/>
                <a:gd name="T2" fmla="*/ 0 w 10"/>
                <a:gd name="T3" fmla="*/ 137 h 143"/>
                <a:gd name="T4" fmla="*/ 10 w 10"/>
                <a:gd name="T5" fmla="*/ 137 h 143"/>
                <a:gd name="T6" fmla="*/ 10 w 10"/>
                <a:gd name="T7" fmla="*/ 7 h 143"/>
                <a:gd name="T8" fmla="*/ 0 w 10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3">
                  <a:moveTo>
                    <a:pt x="0" y="7"/>
                  </a:moveTo>
                  <a:cubicBezTo>
                    <a:pt x="0" y="50"/>
                    <a:pt x="0" y="94"/>
                    <a:pt x="0" y="137"/>
                  </a:cubicBezTo>
                  <a:cubicBezTo>
                    <a:pt x="0" y="143"/>
                    <a:pt x="10" y="143"/>
                    <a:pt x="10" y="137"/>
                  </a:cubicBezTo>
                  <a:cubicBezTo>
                    <a:pt x="10" y="94"/>
                    <a:pt x="10" y="5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3" name="Freeform 170">
              <a:extLst>
                <a:ext uri="{FF2B5EF4-FFF2-40B4-BE49-F238E27FC236}">
                  <a16:creationId xmlns:a16="http://schemas.microsoft.com/office/drawing/2014/main" xmlns="" id="{2D3E084D-5E4D-43F1-8792-8E338589AF9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015795" y="4933714"/>
              <a:ext cx="26198" cy="730279"/>
            </a:xfrm>
            <a:custGeom>
              <a:avLst/>
              <a:gdLst>
                <a:gd name="T0" fmla="*/ 0 w 10"/>
                <a:gd name="T1" fmla="*/ 7 h 281"/>
                <a:gd name="T2" fmla="*/ 0 w 10"/>
                <a:gd name="T3" fmla="*/ 275 h 281"/>
                <a:gd name="T4" fmla="*/ 10 w 10"/>
                <a:gd name="T5" fmla="*/ 275 h 281"/>
                <a:gd name="T6" fmla="*/ 10 w 10"/>
                <a:gd name="T7" fmla="*/ 7 h 281"/>
                <a:gd name="T8" fmla="*/ 0 w 10"/>
                <a:gd name="T9" fmla="*/ 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81">
                  <a:moveTo>
                    <a:pt x="0" y="7"/>
                  </a:moveTo>
                  <a:cubicBezTo>
                    <a:pt x="0" y="96"/>
                    <a:pt x="0" y="186"/>
                    <a:pt x="0" y="275"/>
                  </a:cubicBezTo>
                  <a:cubicBezTo>
                    <a:pt x="0" y="281"/>
                    <a:pt x="10" y="281"/>
                    <a:pt x="10" y="275"/>
                  </a:cubicBezTo>
                  <a:cubicBezTo>
                    <a:pt x="10" y="186"/>
                    <a:pt x="10" y="96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4" name="Freeform 171">
              <a:extLst>
                <a:ext uri="{FF2B5EF4-FFF2-40B4-BE49-F238E27FC236}">
                  <a16:creationId xmlns:a16="http://schemas.microsoft.com/office/drawing/2014/main" xmlns="" id="{85B271B1-06DF-4B85-8360-878DBF7DC00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864426" y="4912974"/>
              <a:ext cx="26198" cy="773942"/>
            </a:xfrm>
            <a:custGeom>
              <a:avLst/>
              <a:gdLst>
                <a:gd name="T0" fmla="*/ 0 w 10"/>
                <a:gd name="T1" fmla="*/ 7 h 298"/>
                <a:gd name="T2" fmla="*/ 0 w 10"/>
                <a:gd name="T3" fmla="*/ 291 h 298"/>
                <a:gd name="T4" fmla="*/ 10 w 10"/>
                <a:gd name="T5" fmla="*/ 291 h 298"/>
                <a:gd name="T6" fmla="*/ 10 w 10"/>
                <a:gd name="T7" fmla="*/ 7 h 298"/>
                <a:gd name="T8" fmla="*/ 0 w 10"/>
                <a:gd name="T9" fmla="*/ 7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98">
                  <a:moveTo>
                    <a:pt x="0" y="7"/>
                  </a:moveTo>
                  <a:cubicBezTo>
                    <a:pt x="0" y="101"/>
                    <a:pt x="0" y="196"/>
                    <a:pt x="0" y="291"/>
                  </a:cubicBezTo>
                  <a:cubicBezTo>
                    <a:pt x="0" y="298"/>
                    <a:pt x="10" y="298"/>
                    <a:pt x="10" y="291"/>
                  </a:cubicBezTo>
                  <a:cubicBezTo>
                    <a:pt x="10" y="196"/>
                    <a:pt x="10" y="10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5" name="Freeform 172">
              <a:extLst>
                <a:ext uri="{FF2B5EF4-FFF2-40B4-BE49-F238E27FC236}">
                  <a16:creationId xmlns:a16="http://schemas.microsoft.com/office/drawing/2014/main" xmlns="" id="{15912421-F7BA-435D-977B-4B00978E808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713057" y="5188056"/>
              <a:ext cx="26198" cy="220503"/>
            </a:xfrm>
            <a:custGeom>
              <a:avLst/>
              <a:gdLst>
                <a:gd name="T0" fmla="*/ 0 w 10"/>
                <a:gd name="T1" fmla="*/ 7 h 85"/>
                <a:gd name="T2" fmla="*/ 0 w 10"/>
                <a:gd name="T3" fmla="*/ 79 h 85"/>
                <a:gd name="T4" fmla="*/ 10 w 10"/>
                <a:gd name="T5" fmla="*/ 79 h 85"/>
                <a:gd name="T6" fmla="*/ 10 w 10"/>
                <a:gd name="T7" fmla="*/ 7 h 85"/>
                <a:gd name="T8" fmla="*/ 0 w 10"/>
                <a:gd name="T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5">
                  <a:moveTo>
                    <a:pt x="0" y="7"/>
                  </a:moveTo>
                  <a:cubicBezTo>
                    <a:pt x="0" y="31"/>
                    <a:pt x="0" y="55"/>
                    <a:pt x="0" y="79"/>
                  </a:cubicBezTo>
                  <a:cubicBezTo>
                    <a:pt x="0" y="85"/>
                    <a:pt x="10" y="85"/>
                    <a:pt x="10" y="79"/>
                  </a:cubicBezTo>
                  <a:cubicBezTo>
                    <a:pt x="10" y="55"/>
                    <a:pt x="10" y="3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6" name="Freeform 173">
              <a:extLst>
                <a:ext uri="{FF2B5EF4-FFF2-40B4-BE49-F238E27FC236}">
                  <a16:creationId xmlns:a16="http://schemas.microsoft.com/office/drawing/2014/main" xmlns="" id="{5F1FFBCF-25EB-45E9-9589-CF15F681D2B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561688" y="5073438"/>
              <a:ext cx="26198" cy="449738"/>
            </a:xfrm>
            <a:custGeom>
              <a:avLst/>
              <a:gdLst>
                <a:gd name="T0" fmla="*/ 0 w 10"/>
                <a:gd name="T1" fmla="*/ 7 h 173"/>
                <a:gd name="T2" fmla="*/ 0 w 10"/>
                <a:gd name="T3" fmla="*/ 167 h 173"/>
                <a:gd name="T4" fmla="*/ 10 w 10"/>
                <a:gd name="T5" fmla="*/ 167 h 173"/>
                <a:gd name="T6" fmla="*/ 10 w 10"/>
                <a:gd name="T7" fmla="*/ 7 h 173"/>
                <a:gd name="T8" fmla="*/ 0 w 10"/>
                <a:gd name="T9" fmla="*/ 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73">
                  <a:moveTo>
                    <a:pt x="0" y="7"/>
                  </a:moveTo>
                  <a:cubicBezTo>
                    <a:pt x="0" y="60"/>
                    <a:pt x="0" y="114"/>
                    <a:pt x="0" y="167"/>
                  </a:cubicBezTo>
                  <a:cubicBezTo>
                    <a:pt x="0" y="173"/>
                    <a:pt x="10" y="173"/>
                    <a:pt x="10" y="167"/>
                  </a:cubicBezTo>
                  <a:cubicBezTo>
                    <a:pt x="10" y="114"/>
                    <a:pt x="10" y="6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7" name="Freeform 174">
              <a:extLst>
                <a:ext uri="{FF2B5EF4-FFF2-40B4-BE49-F238E27FC236}">
                  <a16:creationId xmlns:a16="http://schemas.microsoft.com/office/drawing/2014/main" xmlns="" id="{7F2579E3-8338-4EF7-A370-13E682AEB75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410319" y="5005759"/>
              <a:ext cx="26198" cy="585096"/>
            </a:xfrm>
            <a:custGeom>
              <a:avLst/>
              <a:gdLst>
                <a:gd name="T0" fmla="*/ 0 w 10"/>
                <a:gd name="T1" fmla="*/ 7 h 225"/>
                <a:gd name="T2" fmla="*/ 0 w 10"/>
                <a:gd name="T3" fmla="*/ 219 h 225"/>
                <a:gd name="T4" fmla="*/ 10 w 10"/>
                <a:gd name="T5" fmla="*/ 219 h 225"/>
                <a:gd name="T6" fmla="*/ 10 w 10"/>
                <a:gd name="T7" fmla="*/ 7 h 225"/>
                <a:gd name="T8" fmla="*/ 0 w 10"/>
                <a:gd name="T9" fmla="*/ 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25">
                  <a:moveTo>
                    <a:pt x="0" y="7"/>
                  </a:moveTo>
                  <a:cubicBezTo>
                    <a:pt x="0" y="78"/>
                    <a:pt x="0" y="148"/>
                    <a:pt x="0" y="219"/>
                  </a:cubicBezTo>
                  <a:cubicBezTo>
                    <a:pt x="0" y="225"/>
                    <a:pt x="10" y="225"/>
                    <a:pt x="10" y="219"/>
                  </a:cubicBezTo>
                  <a:cubicBezTo>
                    <a:pt x="10" y="148"/>
                    <a:pt x="10" y="78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8" name="Freeform 175">
              <a:extLst>
                <a:ext uri="{FF2B5EF4-FFF2-40B4-BE49-F238E27FC236}">
                  <a16:creationId xmlns:a16="http://schemas.microsoft.com/office/drawing/2014/main" xmlns="" id="{4530D5C3-4067-4230-877A-6D815A4770B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258950" y="4881318"/>
              <a:ext cx="26198" cy="837255"/>
            </a:xfrm>
            <a:custGeom>
              <a:avLst/>
              <a:gdLst>
                <a:gd name="T0" fmla="*/ 0 w 10"/>
                <a:gd name="T1" fmla="*/ 7 h 322"/>
                <a:gd name="T2" fmla="*/ 0 w 10"/>
                <a:gd name="T3" fmla="*/ 315 h 322"/>
                <a:gd name="T4" fmla="*/ 10 w 10"/>
                <a:gd name="T5" fmla="*/ 315 h 322"/>
                <a:gd name="T6" fmla="*/ 10 w 10"/>
                <a:gd name="T7" fmla="*/ 7 h 322"/>
                <a:gd name="T8" fmla="*/ 0 w 10"/>
                <a:gd name="T9" fmla="*/ 7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22">
                  <a:moveTo>
                    <a:pt x="0" y="7"/>
                  </a:moveTo>
                  <a:cubicBezTo>
                    <a:pt x="0" y="109"/>
                    <a:pt x="0" y="212"/>
                    <a:pt x="0" y="315"/>
                  </a:cubicBezTo>
                  <a:cubicBezTo>
                    <a:pt x="0" y="322"/>
                    <a:pt x="10" y="322"/>
                    <a:pt x="10" y="315"/>
                  </a:cubicBezTo>
                  <a:cubicBezTo>
                    <a:pt x="10" y="212"/>
                    <a:pt x="10" y="109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9" name="Freeform 176">
              <a:extLst>
                <a:ext uri="{FF2B5EF4-FFF2-40B4-BE49-F238E27FC236}">
                  <a16:creationId xmlns:a16="http://schemas.microsoft.com/office/drawing/2014/main" xmlns="" id="{E1E59A49-AB36-44C5-97F1-1CD988CDA1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107581" y="4946813"/>
              <a:ext cx="26198" cy="704080"/>
            </a:xfrm>
            <a:custGeom>
              <a:avLst/>
              <a:gdLst>
                <a:gd name="T0" fmla="*/ 0 w 10"/>
                <a:gd name="T1" fmla="*/ 7 h 271"/>
                <a:gd name="T2" fmla="*/ 0 w 10"/>
                <a:gd name="T3" fmla="*/ 265 h 271"/>
                <a:gd name="T4" fmla="*/ 10 w 10"/>
                <a:gd name="T5" fmla="*/ 265 h 271"/>
                <a:gd name="T6" fmla="*/ 10 w 10"/>
                <a:gd name="T7" fmla="*/ 7 h 271"/>
                <a:gd name="T8" fmla="*/ 0 w 10"/>
                <a:gd name="T9" fmla="*/ 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71">
                  <a:moveTo>
                    <a:pt x="0" y="7"/>
                  </a:moveTo>
                  <a:cubicBezTo>
                    <a:pt x="0" y="93"/>
                    <a:pt x="0" y="179"/>
                    <a:pt x="0" y="265"/>
                  </a:cubicBezTo>
                  <a:cubicBezTo>
                    <a:pt x="0" y="271"/>
                    <a:pt x="10" y="271"/>
                    <a:pt x="10" y="265"/>
                  </a:cubicBezTo>
                  <a:cubicBezTo>
                    <a:pt x="10" y="179"/>
                    <a:pt x="10" y="93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0" name="Freeform 177">
              <a:extLst>
                <a:ext uri="{FF2B5EF4-FFF2-40B4-BE49-F238E27FC236}">
                  <a16:creationId xmlns:a16="http://schemas.microsoft.com/office/drawing/2014/main" xmlns="" id="{A5171FB9-B3F7-4810-8F1F-633204C49B3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956212" y="4665181"/>
              <a:ext cx="26198" cy="1266253"/>
            </a:xfrm>
            <a:custGeom>
              <a:avLst/>
              <a:gdLst>
                <a:gd name="T0" fmla="*/ 0 w 10"/>
                <a:gd name="T1" fmla="*/ 7 h 487"/>
                <a:gd name="T2" fmla="*/ 0 w 10"/>
                <a:gd name="T3" fmla="*/ 481 h 487"/>
                <a:gd name="T4" fmla="*/ 10 w 10"/>
                <a:gd name="T5" fmla="*/ 481 h 487"/>
                <a:gd name="T6" fmla="*/ 10 w 10"/>
                <a:gd name="T7" fmla="*/ 7 h 487"/>
                <a:gd name="T8" fmla="*/ 0 w 10"/>
                <a:gd name="T9" fmla="*/ 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87">
                  <a:moveTo>
                    <a:pt x="0" y="7"/>
                  </a:moveTo>
                  <a:cubicBezTo>
                    <a:pt x="0" y="165"/>
                    <a:pt x="0" y="323"/>
                    <a:pt x="0" y="481"/>
                  </a:cubicBezTo>
                  <a:cubicBezTo>
                    <a:pt x="0" y="487"/>
                    <a:pt x="10" y="487"/>
                    <a:pt x="10" y="481"/>
                  </a:cubicBezTo>
                  <a:cubicBezTo>
                    <a:pt x="10" y="323"/>
                    <a:pt x="10" y="165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1" name="Freeform 178">
              <a:extLst>
                <a:ext uri="{FF2B5EF4-FFF2-40B4-BE49-F238E27FC236}">
                  <a16:creationId xmlns:a16="http://schemas.microsoft.com/office/drawing/2014/main" xmlns="" id="{454B528A-A1D7-4381-8DA6-F8F14E62D4B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804843" y="5112736"/>
              <a:ext cx="26198" cy="371143"/>
            </a:xfrm>
            <a:custGeom>
              <a:avLst/>
              <a:gdLst>
                <a:gd name="T0" fmla="*/ 0 w 10"/>
                <a:gd name="T1" fmla="*/ 7 h 143"/>
                <a:gd name="T2" fmla="*/ 0 w 10"/>
                <a:gd name="T3" fmla="*/ 137 h 143"/>
                <a:gd name="T4" fmla="*/ 10 w 10"/>
                <a:gd name="T5" fmla="*/ 137 h 143"/>
                <a:gd name="T6" fmla="*/ 10 w 10"/>
                <a:gd name="T7" fmla="*/ 7 h 143"/>
                <a:gd name="T8" fmla="*/ 0 w 10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3">
                  <a:moveTo>
                    <a:pt x="0" y="7"/>
                  </a:moveTo>
                  <a:cubicBezTo>
                    <a:pt x="0" y="50"/>
                    <a:pt x="0" y="94"/>
                    <a:pt x="0" y="137"/>
                  </a:cubicBezTo>
                  <a:cubicBezTo>
                    <a:pt x="0" y="143"/>
                    <a:pt x="10" y="143"/>
                    <a:pt x="10" y="137"/>
                  </a:cubicBezTo>
                  <a:cubicBezTo>
                    <a:pt x="10" y="94"/>
                    <a:pt x="10" y="5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2" name="Freeform 179">
              <a:extLst>
                <a:ext uri="{FF2B5EF4-FFF2-40B4-BE49-F238E27FC236}">
                  <a16:creationId xmlns:a16="http://schemas.microsoft.com/office/drawing/2014/main" xmlns="" id="{8C2EE7BD-80CE-4C65-B7F7-79747A95995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653474" y="5005759"/>
              <a:ext cx="26198" cy="585096"/>
            </a:xfrm>
            <a:custGeom>
              <a:avLst/>
              <a:gdLst>
                <a:gd name="T0" fmla="*/ 0 w 10"/>
                <a:gd name="T1" fmla="*/ 7 h 225"/>
                <a:gd name="T2" fmla="*/ 0 w 10"/>
                <a:gd name="T3" fmla="*/ 219 h 225"/>
                <a:gd name="T4" fmla="*/ 10 w 10"/>
                <a:gd name="T5" fmla="*/ 219 h 225"/>
                <a:gd name="T6" fmla="*/ 10 w 10"/>
                <a:gd name="T7" fmla="*/ 7 h 225"/>
                <a:gd name="T8" fmla="*/ 0 w 10"/>
                <a:gd name="T9" fmla="*/ 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25">
                  <a:moveTo>
                    <a:pt x="0" y="7"/>
                  </a:moveTo>
                  <a:cubicBezTo>
                    <a:pt x="0" y="78"/>
                    <a:pt x="0" y="148"/>
                    <a:pt x="0" y="219"/>
                  </a:cubicBezTo>
                  <a:cubicBezTo>
                    <a:pt x="0" y="225"/>
                    <a:pt x="10" y="225"/>
                    <a:pt x="10" y="219"/>
                  </a:cubicBezTo>
                  <a:cubicBezTo>
                    <a:pt x="10" y="148"/>
                    <a:pt x="10" y="78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3" name="Freeform 180">
              <a:extLst>
                <a:ext uri="{FF2B5EF4-FFF2-40B4-BE49-F238E27FC236}">
                  <a16:creationId xmlns:a16="http://schemas.microsoft.com/office/drawing/2014/main" xmlns="" id="{F33BFC84-EC92-4AD6-99AB-184429724F7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502105" y="5174958"/>
              <a:ext cx="26198" cy="246701"/>
            </a:xfrm>
            <a:custGeom>
              <a:avLst/>
              <a:gdLst>
                <a:gd name="T0" fmla="*/ 0 w 10"/>
                <a:gd name="T1" fmla="*/ 7 h 95"/>
                <a:gd name="T2" fmla="*/ 0 w 10"/>
                <a:gd name="T3" fmla="*/ 89 h 95"/>
                <a:gd name="T4" fmla="*/ 10 w 10"/>
                <a:gd name="T5" fmla="*/ 89 h 95"/>
                <a:gd name="T6" fmla="*/ 10 w 10"/>
                <a:gd name="T7" fmla="*/ 7 h 95"/>
                <a:gd name="T8" fmla="*/ 0 w 10"/>
                <a:gd name="T9" fmla="*/ 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5">
                  <a:moveTo>
                    <a:pt x="0" y="7"/>
                  </a:moveTo>
                  <a:cubicBezTo>
                    <a:pt x="0" y="34"/>
                    <a:pt x="0" y="62"/>
                    <a:pt x="0" y="89"/>
                  </a:cubicBezTo>
                  <a:cubicBezTo>
                    <a:pt x="0" y="95"/>
                    <a:pt x="10" y="95"/>
                    <a:pt x="10" y="89"/>
                  </a:cubicBezTo>
                  <a:cubicBezTo>
                    <a:pt x="10" y="62"/>
                    <a:pt x="10" y="34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4" name="Freeform 181">
              <a:extLst>
                <a:ext uri="{FF2B5EF4-FFF2-40B4-BE49-F238E27FC236}">
                  <a16:creationId xmlns:a16="http://schemas.microsoft.com/office/drawing/2014/main" xmlns="" id="{AC138058-9BD8-4998-A86F-4BA8E588505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350736" y="4946813"/>
              <a:ext cx="26198" cy="704080"/>
            </a:xfrm>
            <a:custGeom>
              <a:avLst/>
              <a:gdLst>
                <a:gd name="T0" fmla="*/ 0 w 10"/>
                <a:gd name="T1" fmla="*/ 7 h 271"/>
                <a:gd name="T2" fmla="*/ 0 w 10"/>
                <a:gd name="T3" fmla="*/ 265 h 271"/>
                <a:gd name="T4" fmla="*/ 10 w 10"/>
                <a:gd name="T5" fmla="*/ 265 h 271"/>
                <a:gd name="T6" fmla="*/ 10 w 10"/>
                <a:gd name="T7" fmla="*/ 7 h 271"/>
                <a:gd name="T8" fmla="*/ 0 w 10"/>
                <a:gd name="T9" fmla="*/ 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71">
                  <a:moveTo>
                    <a:pt x="0" y="7"/>
                  </a:moveTo>
                  <a:cubicBezTo>
                    <a:pt x="0" y="93"/>
                    <a:pt x="0" y="179"/>
                    <a:pt x="0" y="265"/>
                  </a:cubicBezTo>
                  <a:cubicBezTo>
                    <a:pt x="0" y="271"/>
                    <a:pt x="10" y="271"/>
                    <a:pt x="10" y="265"/>
                  </a:cubicBezTo>
                  <a:cubicBezTo>
                    <a:pt x="10" y="179"/>
                    <a:pt x="10" y="93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5" name="Freeform 182">
              <a:extLst>
                <a:ext uri="{FF2B5EF4-FFF2-40B4-BE49-F238E27FC236}">
                  <a16:creationId xmlns:a16="http://schemas.microsoft.com/office/drawing/2014/main" xmlns="" id="{701E6112-5D9C-4080-8A79-64DF964D344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199367" y="4860577"/>
              <a:ext cx="26198" cy="875461"/>
            </a:xfrm>
            <a:custGeom>
              <a:avLst/>
              <a:gdLst>
                <a:gd name="T0" fmla="*/ 0 w 10"/>
                <a:gd name="T1" fmla="*/ 7 h 337"/>
                <a:gd name="T2" fmla="*/ 0 w 10"/>
                <a:gd name="T3" fmla="*/ 331 h 337"/>
                <a:gd name="T4" fmla="*/ 10 w 10"/>
                <a:gd name="T5" fmla="*/ 331 h 337"/>
                <a:gd name="T6" fmla="*/ 10 w 10"/>
                <a:gd name="T7" fmla="*/ 7 h 337"/>
                <a:gd name="T8" fmla="*/ 0 w 10"/>
                <a:gd name="T9" fmla="*/ 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37">
                  <a:moveTo>
                    <a:pt x="0" y="7"/>
                  </a:moveTo>
                  <a:cubicBezTo>
                    <a:pt x="0" y="115"/>
                    <a:pt x="0" y="223"/>
                    <a:pt x="0" y="331"/>
                  </a:cubicBezTo>
                  <a:cubicBezTo>
                    <a:pt x="0" y="337"/>
                    <a:pt x="10" y="337"/>
                    <a:pt x="10" y="331"/>
                  </a:cubicBezTo>
                  <a:cubicBezTo>
                    <a:pt x="10" y="223"/>
                    <a:pt x="10" y="115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6" name="Freeform 183">
              <a:extLst>
                <a:ext uri="{FF2B5EF4-FFF2-40B4-BE49-F238E27FC236}">
                  <a16:creationId xmlns:a16="http://schemas.microsoft.com/office/drawing/2014/main" xmlns="" id="{0F215FE7-4E93-47AD-A999-E8E93733215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047998" y="4912974"/>
              <a:ext cx="26198" cy="773942"/>
            </a:xfrm>
            <a:custGeom>
              <a:avLst/>
              <a:gdLst>
                <a:gd name="T0" fmla="*/ 0 w 10"/>
                <a:gd name="T1" fmla="*/ 7 h 298"/>
                <a:gd name="T2" fmla="*/ 0 w 10"/>
                <a:gd name="T3" fmla="*/ 291 h 298"/>
                <a:gd name="T4" fmla="*/ 10 w 10"/>
                <a:gd name="T5" fmla="*/ 291 h 298"/>
                <a:gd name="T6" fmla="*/ 10 w 10"/>
                <a:gd name="T7" fmla="*/ 7 h 298"/>
                <a:gd name="T8" fmla="*/ 0 w 10"/>
                <a:gd name="T9" fmla="*/ 7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98">
                  <a:moveTo>
                    <a:pt x="0" y="7"/>
                  </a:moveTo>
                  <a:cubicBezTo>
                    <a:pt x="0" y="101"/>
                    <a:pt x="0" y="196"/>
                    <a:pt x="0" y="291"/>
                  </a:cubicBezTo>
                  <a:cubicBezTo>
                    <a:pt x="0" y="298"/>
                    <a:pt x="10" y="298"/>
                    <a:pt x="10" y="291"/>
                  </a:cubicBezTo>
                  <a:cubicBezTo>
                    <a:pt x="10" y="196"/>
                    <a:pt x="10" y="10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7" name="Freeform 184">
              <a:extLst>
                <a:ext uri="{FF2B5EF4-FFF2-40B4-BE49-F238E27FC236}">
                  <a16:creationId xmlns:a16="http://schemas.microsoft.com/office/drawing/2014/main" xmlns="" id="{540BF2D5-7A91-448E-A88C-09DEDF6984E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896629" y="5005759"/>
              <a:ext cx="26198" cy="585096"/>
            </a:xfrm>
            <a:custGeom>
              <a:avLst/>
              <a:gdLst>
                <a:gd name="T0" fmla="*/ 0 w 10"/>
                <a:gd name="T1" fmla="*/ 7 h 225"/>
                <a:gd name="T2" fmla="*/ 0 w 10"/>
                <a:gd name="T3" fmla="*/ 219 h 225"/>
                <a:gd name="T4" fmla="*/ 10 w 10"/>
                <a:gd name="T5" fmla="*/ 219 h 225"/>
                <a:gd name="T6" fmla="*/ 10 w 10"/>
                <a:gd name="T7" fmla="*/ 7 h 225"/>
                <a:gd name="T8" fmla="*/ 0 w 10"/>
                <a:gd name="T9" fmla="*/ 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25">
                  <a:moveTo>
                    <a:pt x="0" y="7"/>
                  </a:moveTo>
                  <a:cubicBezTo>
                    <a:pt x="0" y="78"/>
                    <a:pt x="0" y="148"/>
                    <a:pt x="0" y="219"/>
                  </a:cubicBezTo>
                  <a:cubicBezTo>
                    <a:pt x="0" y="225"/>
                    <a:pt x="10" y="225"/>
                    <a:pt x="10" y="219"/>
                  </a:cubicBezTo>
                  <a:cubicBezTo>
                    <a:pt x="10" y="148"/>
                    <a:pt x="10" y="78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8" name="Freeform 185">
              <a:extLst>
                <a:ext uri="{FF2B5EF4-FFF2-40B4-BE49-F238E27FC236}">
                  <a16:creationId xmlns:a16="http://schemas.microsoft.com/office/drawing/2014/main" xmlns="" id="{38B972DB-45DA-4404-B931-044B0405177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745260" y="4881318"/>
              <a:ext cx="26198" cy="837255"/>
            </a:xfrm>
            <a:custGeom>
              <a:avLst/>
              <a:gdLst>
                <a:gd name="T0" fmla="*/ 0 w 10"/>
                <a:gd name="T1" fmla="*/ 7 h 322"/>
                <a:gd name="T2" fmla="*/ 0 w 10"/>
                <a:gd name="T3" fmla="*/ 315 h 322"/>
                <a:gd name="T4" fmla="*/ 10 w 10"/>
                <a:gd name="T5" fmla="*/ 315 h 322"/>
                <a:gd name="T6" fmla="*/ 10 w 10"/>
                <a:gd name="T7" fmla="*/ 7 h 322"/>
                <a:gd name="T8" fmla="*/ 0 w 10"/>
                <a:gd name="T9" fmla="*/ 7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22">
                  <a:moveTo>
                    <a:pt x="0" y="7"/>
                  </a:moveTo>
                  <a:cubicBezTo>
                    <a:pt x="0" y="109"/>
                    <a:pt x="0" y="212"/>
                    <a:pt x="0" y="315"/>
                  </a:cubicBezTo>
                  <a:cubicBezTo>
                    <a:pt x="0" y="322"/>
                    <a:pt x="10" y="322"/>
                    <a:pt x="10" y="315"/>
                  </a:cubicBezTo>
                  <a:cubicBezTo>
                    <a:pt x="10" y="212"/>
                    <a:pt x="10" y="109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9" name="Freeform 186">
              <a:extLst>
                <a:ext uri="{FF2B5EF4-FFF2-40B4-BE49-F238E27FC236}">
                  <a16:creationId xmlns:a16="http://schemas.microsoft.com/office/drawing/2014/main" xmlns="" id="{3AE1F0D0-2465-47D3-907D-ECA42F5A43E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593891" y="4959912"/>
              <a:ext cx="26198" cy="677882"/>
            </a:xfrm>
            <a:custGeom>
              <a:avLst/>
              <a:gdLst>
                <a:gd name="T0" fmla="*/ 0 w 10"/>
                <a:gd name="T1" fmla="*/ 7 h 261"/>
                <a:gd name="T2" fmla="*/ 0 w 10"/>
                <a:gd name="T3" fmla="*/ 255 h 261"/>
                <a:gd name="T4" fmla="*/ 10 w 10"/>
                <a:gd name="T5" fmla="*/ 255 h 261"/>
                <a:gd name="T6" fmla="*/ 10 w 10"/>
                <a:gd name="T7" fmla="*/ 7 h 261"/>
                <a:gd name="T8" fmla="*/ 0 w 10"/>
                <a:gd name="T9" fmla="*/ 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61">
                  <a:moveTo>
                    <a:pt x="0" y="7"/>
                  </a:moveTo>
                  <a:cubicBezTo>
                    <a:pt x="0" y="90"/>
                    <a:pt x="0" y="172"/>
                    <a:pt x="0" y="255"/>
                  </a:cubicBezTo>
                  <a:cubicBezTo>
                    <a:pt x="0" y="261"/>
                    <a:pt x="10" y="261"/>
                    <a:pt x="10" y="255"/>
                  </a:cubicBezTo>
                  <a:cubicBezTo>
                    <a:pt x="10" y="172"/>
                    <a:pt x="10" y="9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xmlns="" id="{CC95D808-0475-4A4A-8FDF-45B811249E2E}"/>
              </a:ext>
            </a:extLst>
          </p:cNvPr>
          <p:cNvGrpSpPr/>
          <p:nvPr/>
        </p:nvGrpSpPr>
        <p:grpSpPr>
          <a:xfrm>
            <a:off x="5344874" y="2704668"/>
            <a:ext cx="1338490" cy="1339710"/>
            <a:chOff x="5352732" y="1034056"/>
            <a:chExt cx="1483360" cy="1484714"/>
          </a:xfrm>
        </p:grpSpPr>
        <p:sp>
          <p:nvSpPr>
            <p:cNvPr id="191" name="Oval 190">
              <a:extLst>
                <a:ext uri="{FF2B5EF4-FFF2-40B4-BE49-F238E27FC236}">
                  <a16:creationId xmlns:a16="http://schemas.microsoft.com/office/drawing/2014/main" xmlns="" id="{252ACFEE-208A-4694-A3D6-83D7EF8FC1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2732" y="1034056"/>
              <a:ext cx="1483360" cy="1484714"/>
            </a:xfrm>
            <a:prstGeom prst="ellipse">
              <a:avLst/>
            </a:prstGeom>
            <a:solidFill>
              <a:schemeClr val="accent2"/>
            </a:solidFill>
            <a:ln w="31750">
              <a:solidFill>
                <a:schemeClr val="bg1"/>
              </a:solidFill>
            </a:ln>
            <a:effectLst>
              <a:outerShdw blurRad="50800" dist="50800" dir="2700000" algn="tl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xmlns="" id="{1E75C309-81F6-4E92-B603-0BA47A35ED74}"/>
                </a:ext>
              </a:extLst>
            </p:cNvPr>
            <p:cNvGrpSpPr/>
            <p:nvPr/>
          </p:nvGrpSpPr>
          <p:grpSpPr>
            <a:xfrm>
              <a:off x="5872025" y="1390015"/>
              <a:ext cx="444774" cy="772796"/>
              <a:chOff x="5778500" y="1427163"/>
              <a:chExt cx="635000" cy="1103313"/>
            </a:xfrm>
          </p:grpSpPr>
          <p:sp>
            <p:nvSpPr>
              <p:cNvPr id="193" name="Freeform 15">
                <a:extLst>
                  <a:ext uri="{FF2B5EF4-FFF2-40B4-BE49-F238E27FC236}">
                    <a16:creationId xmlns:a16="http://schemas.microsoft.com/office/drawing/2014/main" xmlns="" id="{9CC074EC-64C7-4823-A449-E361B5A4CF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86450" y="1427163"/>
                <a:ext cx="420688" cy="841375"/>
              </a:xfrm>
              <a:custGeom>
                <a:avLst/>
                <a:gdLst>
                  <a:gd name="T0" fmla="*/ 7 w 110"/>
                  <a:gd name="T1" fmla="*/ 169 h 221"/>
                  <a:gd name="T2" fmla="*/ 107 w 110"/>
                  <a:gd name="T3" fmla="*/ 152 h 221"/>
                  <a:gd name="T4" fmla="*/ 107 w 110"/>
                  <a:gd name="T5" fmla="*/ 150 h 221"/>
                  <a:gd name="T6" fmla="*/ 107 w 110"/>
                  <a:gd name="T7" fmla="*/ 103 h 221"/>
                  <a:gd name="T8" fmla="*/ 103 w 110"/>
                  <a:gd name="T9" fmla="*/ 52 h 221"/>
                  <a:gd name="T10" fmla="*/ 3 w 110"/>
                  <a:gd name="T11" fmla="*/ 71 h 221"/>
                  <a:gd name="T12" fmla="*/ 3 w 110"/>
                  <a:gd name="T13" fmla="*/ 118 h 221"/>
                  <a:gd name="T14" fmla="*/ 7 w 110"/>
                  <a:gd name="T15" fmla="*/ 169 h 221"/>
                  <a:gd name="T16" fmla="*/ 18 w 110"/>
                  <a:gd name="T17" fmla="*/ 71 h 221"/>
                  <a:gd name="T18" fmla="*/ 75 w 110"/>
                  <a:gd name="T19" fmla="*/ 40 h 221"/>
                  <a:gd name="T20" fmla="*/ 92 w 110"/>
                  <a:gd name="T21" fmla="*/ 82 h 221"/>
                  <a:gd name="T22" fmla="*/ 92 w 110"/>
                  <a:gd name="T23" fmla="*/ 150 h 221"/>
                  <a:gd name="T24" fmla="*/ 35 w 110"/>
                  <a:gd name="T25" fmla="*/ 181 h 221"/>
                  <a:gd name="T26" fmla="*/ 18 w 110"/>
                  <a:gd name="T27" fmla="*/ 139 h 221"/>
                  <a:gd name="T28" fmla="*/ 18 w 110"/>
                  <a:gd name="T29" fmla="*/ 71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0" h="221">
                    <a:moveTo>
                      <a:pt x="7" y="169"/>
                    </a:moveTo>
                    <a:cubicBezTo>
                      <a:pt x="29" y="221"/>
                      <a:pt x="102" y="206"/>
                      <a:pt x="107" y="152"/>
                    </a:cubicBezTo>
                    <a:cubicBezTo>
                      <a:pt x="107" y="151"/>
                      <a:pt x="107" y="151"/>
                      <a:pt x="107" y="150"/>
                    </a:cubicBezTo>
                    <a:cubicBezTo>
                      <a:pt x="107" y="134"/>
                      <a:pt x="107" y="119"/>
                      <a:pt x="107" y="103"/>
                    </a:cubicBezTo>
                    <a:cubicBezTo>
                      <a:pt x="107" y="87"/>
                      <a:pt x="110" y="67"/>
                      <a:pt x="103" y="52"/>
                    </a:cubicBezTo>
                    <a:cubicBezTo>
                      <a:pt x="81" y="0"/>
                      <a:pt x="6" y="16"/>
                      <a:pt x="3" y="71"/>
                    </a:cubicBezTo>
                    <a:cubicBezTo>
                      <a:pt x="2" y="87"/>
                      <a:pt x="3" y="103"/>
                      <a:pt x="3" y="118"/>
                    </a:cubicBezTo>
                    <a:cubicBezTo>
                      <a:pt x="3" y="134"/>
                      <a:pt x="0" y="154"/>
                      <a:pt x="7" y="169"/>
                    </a:cubicBezTo>
                    <a:close/>
                    <a:moveTo>
                      <a:pt x="18" y="71"/>
                    </a:moveTo>
                    <a:cubicBezTo>
                      <a:pt x="18" y="41"/>
                      <a:pt x="50" y="26"/>
                      <a:pt x="75" y="40"/>
                    </a:cubicBezTo>
                    <a:cubicBezTo>
                      <a:pt x="91" y="49"/>
                      <a:pt x="92" y="66"/>
                      <a:pt x="92" y="82"/>
                    </a:cubicBezTo>
                    <a:cubicBezTo>
                      <a:pt x="92" y="105"/>
                      <a:pt x="92" y="127"/>
                      <a:pt x="92" y="150"/>
                    </a:cubicBezTo>
                    <a:cubicBezTo>
                      <a:pt x="90" y="180"/>
                      <a:pt x="61" y="196"/>
                      <a:pt x="35" y="181"/>
                    </a:cubicBezTo>
                    <a:cubicBezTo>
                      <a:pt x="19" y="172"/>
                      <a:pt x="18" y="155"/>
                      <a:pt x="18" y="139"/>
                    </a:cubicBezTo>
                    <a:cubicBezTo>
                      <a:pt x="18" y="117"/>
                      <a:pt x="18" y="94"/>
                      <a:pt x="18" y="7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4" name="Freeform 16">
                <a:extLst>
                  <a:ext uri="{FF2B5EF4-FFF2-40B4-BE49-F238E27FC236}">
                    <a16:creationId xmlns:a16="http://schemas.microsoft.com/office/drawing/2014/main" xmlns="" id="{CBF48270-B03A-46E9-BE09-8C76E18FC7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8500" y="1971676"/>
                <a:ext cx="635000" cy="558800"/>
              </a:xfrm>
              <a:custGeom>
                <a:avLst/>
                <a:gdLst>
                  <a:gd name="T0" fmla="*/ 166 w 166"/>
                  <a:gd name="T1" fmla="*/ 9 h 147"/>
                  <a:gd name="T2" fmla="*/ 151 w 166"/>
                  <a:gd name="T3" fmla="*/ 9 h 147"/>
                  <a:gd name="T4" fmla="*/ 83 w 166"/>
                  <a:gd name="T5" fmla="*/ 77 h 147"/>
                  <a:gd name="T6" fmla="*/ 15 w 166"/>
                  <a:gd name="T7" fmla="*/ 9 h 147"/>
                  <a:gd name="T8" fmla="*/ 0 w 166"/>
                  <a:gd name="T9" fmla="*/ 9 h 147"/>
                  <a:gd name="T10" fmla="*/ 76 w 166"/>
                  <a:gd name="T11" fmla="*/ 92 h 147"/>
                  <a:gd name="T12" fmla="*/ 76 w 166"/>
                  <a:gd name="T13" fmla="*/ 138 h 147"/>
                  <a:gd name="T14" fmla="*/ 91 w 166"/>
                  <a:gd name="T15" fmla="*/ 138 h 147"/>
                  <a:gd name="T16" fmla="*/ 91 w 166"/>
                  <a:gd name="T17" fmla="*/ 92 h 147"/>
                  <a:gd name="T18" fmla="*/ 166 w 166"/>
                  <a:gd name="T19" fmla="*/ 9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6" h="147">
                    <a:moveTo>
                      <a:pt x="166" y="9"/>
                    </a:moveTo>
                    <a:cubicBezTo>
                      <a:pt x="166" y="0"/>
                      <a:pt x="151" y="0"/>
                      <a:pt x="151" y="9"/>
                    </a:cubicBezTo>
                    <a:cubicBezTo>
                      <a:pt x="149" y="47"/>
                      <a:pt x="121" y="76"/>
                      <a:pt x="83" y="77"/>
                    </a:cubicBezTo>
                    <a:cubicBezTo>
                      <a:pt x="45" y="79"/>
                      <a:pt x="17" y="45"/>
                      <a:pt x="15" y="9"/>
                    </a:cubicBezTo>
                    <a:cubicBezTo>
                      <a:pt x="15" y="0"/>
                      <a:pt x="0" y="0"/>
                      <a:pt x="0" y="9"/>
                    </a:cubicBezTo>
                    <a:cubicBezTo>
                      <a:pt x="2" y="53"/>
                      <a:pt x="33" y="87"/>
                      <a:pt x="76" y="92"/>
                    </a:cubicBezTo>
                    <a:cubicBezTo>
                      <a:pt x="76" y="107"/>
                      <a:pt x="76" y="122"/>
                      <a:pt x="76" y="138"/>
                    </a:cubicBezTo>
                    <a:cubicBezTo>
                      <a:pt x="76" y="147"/>
                      <a:pt x="91" y="147"/>
                      <a:pt x="91" y="138"/>
                    </a:cubicBezTo>
                    <a:cubicBezTo>
                      <a:pt x="91" y="122"/>
                      <a:pt x="91" y="107"/>
                      <a:pt x="91" y="92"/>
                    </a:cubicBezTo>
                    <a:cubicBezTo>
                      <a:pt x="133" y="89"/>
                      <a:pt x="164" y="51"/>
                      <a:pt x="16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xmlns="" id="{DB608651-9079-44CD-B9CC-2BAB7FAAF715}"/>
              </a:ext>
            </a:extLst>
          </p:cNvPr>
          <p:cNvGrpSpPr/>
          <p:nvPr/>
        </p:nvGrpSpPr>
        <p:grpSpPr>
          <a:xfrm>
            <a:off x="861303" y="5121210"/>
            <a:ext cx="979855" cy="1231973"/>
            <a:chOff x="5670551" y="1295401"/>
            <a:chExt cx="869950" cy="1093788"/>
          </a:xfrm>
          <a:effectLst/>
        </p:grpSpPr>
        <p:sp>
          <p:nvSpPr>
            <p:cNvPr id="197" name="Freeform 6">
              <a:extLst>
                <a:ext uri="{FF2B5EF4-FFF2-40B4-BE49-F238E27FC236}">
                  <a16:creationId xmlns:a16="http://schemas.microsoft.com/office/drawing/2014/main" xmlns="" id="{637F3BF4-7995-4976-AC5F-6525CE411A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6776" y="1768476"/>
              <a:ext cx="287338" cy="284163"/>
            </a:xfrm>
            <a:custGeom>
              <a:avLst/>
              <a:gdLst>
                <a:gd name="T0" fmla="*/ 21 w 105"/>
                <a:gd name="T1" fmla="*/ 0 h 104"/>
                <a:gd name="T2" fmla="*/ 13 w 105"/>
                <a:gd name="T3" fmla="*/ 65 h 104"/>
                <a:gd name="T4" fmla="*/ 0 w 105"/>
                <a:gd name="T5" fmla="*/ 85 h 104"/>
                <a:gd name="T6" fmla="*/ 56 w 105"/>
                <a:gd name="T7" fmla="*/ 104 h 104"/>
                <a:gd name="T8" fmla="*/ 100 w 105"/>
                <a:gd name="T9" fmla="*/ 90 h 104"/>
                <a:gd name="T10" fmla="*/ 105 w 105"/>
                <a:gd name="T11" fmla="*/ 68 h 104"/>
                <a:gd name="T12" fmla="*/ 93 w 105"/>
                <a:gd name="T13" fmla="*/ 0 h 104"/>
                <a:gd name="T14" fmla="*/ 21 w 105"/>
                <a:gd name="T1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04">
                  <a:moveTo>
                    <a:pt x="21" y="0"/>
                  </a:moveTo>
                  <a:cubicBezTo>
                    <a:pt x="21" y="0"/>
                    <a:pt x="25" y="41"/>
                    <a:pt x="13" y="65"/>
                  </a:cubicBezTo>
                  <a:cubicBezTo>
                    <a:pt x="0" y="89"/>
                    <a:pt x="0" y="85"/>
                    <a:pt x="0" y="85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5" y="68"/>
                    <a:pt x="90" y="41"/>
                    <a:pt x="93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CFCC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8" name="Freeform 7">
              <a:extLst>
                <a:ext uri="{FF2B5EF4-FFF2-40B4-BE49-F238E27FC236}">
                  <a16:creationId xmlns:a16="http://schemas.microsoft.com/office/drawing/2014/main" xmlns="" id="{B1BB3191-26B1-4757-9C3A-D0F1F1026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926" y="1768476"/>
              <a:ext cx="200025" cy="136525"/>
            </a:xfrm>
            <a:custGeom>
              <a:avLst/>
              <a:gdLst>
                <a:gd name="T0" fmla="*/ 54 w 73"/>
                <a:gd name="T1" fmla="*/ 43 h 50"/>
                <a:gd name="T2" fmla="*/ 73 w 73"/>
                <a:gd name="T3" fmla="*/ 27 h 50"/>
                <a:gd name="T4" fmla="*/ 72 w 73"/>
                <a:gd name="T5" fmla="*/ 0 h 50"/>
                <a:gd name="T6" fmla="*/ 0 w 73"/>
                <a:gd name="T7" fmla="*/ 0 h 50"/>
                <a:gd name="T8" fmla="*/ 0 w 73"/>
                <a:gd name="T9" fmla="*/ 26 h 50"/>
                <a:gd name="T10" fmla="*/ 17 w 73"/>
                <a:gd name="T11" fmla="*/ 39 h 50"/>
                <a:gd name="T12" fmla="*/ 54 w 7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0">
                  <a:moveTo>
                    <a:pt x="54" y="43"/>
                  </a:moveTo>
                  <a:cubicBezTo>
                    <a:pt x="63" y="37"/>
                    <a:pt x="69" y="32"/>
                    <a:pt x="73" y="27"/>
                  </a:cubicBezTo>
                  <a:cubicBezTo>
                    <a:pt x="72" y="19"/>
                    <a:pt x="71" y="10"/>
                    <a:pt x="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1"/>
                    <a:pt x="0" y="26"/>
                  </a:cubicBezTo>
                  <a:cubicBezTo>
                    <a:pt x="4" y="29"/>
                    <a:pt x="11" y="35"/>
                    <a:pt x="17" y="39"/>
                  </a:cubicBezTo>
                  <a:cubicBezTo>
                    <a:pt x="25" y="47"/>
                    <a:pt x="43" y="50"/>
                    <a:pt x="54" y="4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9" name="Freeform 8">
              <a:extLst>
                <a:ext uri="{FF2B5EF4-FFF2-40B4-BE49-F238E27FC236}">
                  <a16:creationId xmlns:a16="http://schemas.microsoft.com/office/drawing/2014/main" xmlns="" id="{42DEB004-570A-4425-8EBE-5C836A3DF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2801" y="1371601"/>
              <a:ext cx="398463" cy="503238"/>
            </a:xfrm>
            <a:custGeom>
              <a:avLst/>
              <a:gdLst>
                <a:gd name="T0" fmla="*/ 140 w 146"/>
                <a:gd name="T1" fmla="*/ 84 h 184"/>
                <a:gd name="T2" fmla="*/ 131 w 146"/>
                <a:gd name="T3" fmla="*/ 89 h 184"/>
                <a:gd name="T4" fmla="*/ 130 w 146"/>
                <a:gd name="T5" fmla="*/ 91 h 184"/>
                <a:gd name="T6" fmla="*/ 131 w 146"/>
                <a:gd name="T7" fmla="*/ 83 h 184"/>
                <a:gd name="T8" fmla="*/ 92 w 146"/>
                <a:gd name="T9" fmla="*/ 8 h 184"/>
                <a:gd name="T10" fmla="*/ 11 w 146"/>
                <a:gd name="T11" fmla="*/ 50 h 184"/>
                <a:gd name="T12" fmla="*/ 12 w 146"/>
                <a:gd name="T13" fmla="*/ 83 h 184"/>
                <a:gd name="T14" fmla="*/ 6 w 146"/>
                <a:gd name="T15" fmla="*/ 84 h 184"/>
                <a:gd name="T16" fmla="*/ 6 w 146"/>
                <a:gd name="T17" fmla="*/ 105 h 184"/>
                <a:gd name="T18" fmla="*/ 17 w 146"/>
                <a:gd name="T19" fmla="*/ 123 h 184"/>
                <a:gd name="T20" fmla="*/ 30 w 146"/>
                <a:gd name="T21" fmla="*/ 153 h 184"/>
                <a:gd name="T22" fmla="*/ 74 w 146"/>
                <a:gd name="T23" fmla="*/ 182 h 184"/>
                <a:gd name="T24" fmla="*/ 109 w 146"/>
                <a:gd name="T25" fmla="*/ 161 h 184"/>
                <a:gd name="T26" fmla="*/ 127 w 146"/>
                <a:gd name="T27" fmla="*/ 123 h 184"/>
                <a:gd name="T28" fmla="*/ 140 w 146"/>
                <a:gd name="T29" fmla="*/ 105 h 184"/>
                <a:gd name="T30" fmla="*/ 140 w 146"/>
                <a:gd name="T31" fmla="*/ 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6" h="184">
                  <a:moveTo>
                    <a:pt x="140" y="84"/>
                  </a:moveTo>
                  <a:cubicBezTo>
                    <a:pt x="132" y="79"/>
                    <a:pt x="131" y="89"/>
                    <a:pt x="131" y="89"/>
                  </a:cubicBezTo>
                  <a:cubicBezTo>
                    <a:pt x="131" y="89"/>
                    <a:pt x="131" y="90"/>
                    <a:pt x="130" y="91"/>
                  </a:cubicBezTo>
                  <a:cubicBezTo>
                    <a:pt x="131" y="89"/>
                    <a:pt x="131" y="86"/>
                    <a:pt x="131" y="83"/>
                  </a:cubicBezTo>
                  <a:cubicBezTo>
                    <a:pt x="133" y="61"/>
                    <a:pt x="137" y="15"/>
                    <a:pt x="92" y="8"/>
                  </a:cubicBezTo>
                  <a:cubicBezTo>
                    <a:pt x="47" y="0"/>
                    <a:pt x="13" y="17"/>
                    <a:pt x="11" y="50"/>
                  </a:cubicBezTo>
                  <a:cubicBezTo>
                    <a:pt x="11" y="60"/>
                    <a:pt x="11" y="71"/>
                    <a:pt x="12" y="83"/>
                  </a:cubicBezTo>
                  <a:cubicBezTo>
                    <a:pt x="10" y="83"/>
                    <a:pt x="9" y="83"/>
                    <a:pt x="6" y="84"/>
                  </a:cubicBezTo>
                  <a:cubicBezTo>
                    <a:pt x="0" y="88"/>
                    <a:pt x="4" y="97"/>
                    <a:pt x="6" y="105"/>
                  </a:cubicBezTo>
                  <a:cubicBezTo>
                    <a:pt x="8" y="111"/>
                    <a:pt x="10" y="122"/>
                    <a:pt x="17" y="123"/>
                  </a:cubicBezTo>
                  <a:cubicBezTo>
                    <a:pt x="20" y="134"/>
                    <a:pt x="24" y="145"/>
                    <a:pt x="30" y="153"/>
                  </a:cubicBezTo>
                  <a:cubicBezTo>
                    <a:pt x="47" y="180"/>
                    <a:pt x="71" y="183"/>
                    <a:pt x="74" y="182"/>
                  </a:cubicBezTo>
                  <a:cubicBezTo>
                    <a:pt x="74" y="182"/>
                    <a:pt x="92" y="184"/>
                    <a:pt x="109" y="161"/>
                  </a:cubicBezTo>
                  <a:cubicBezTo>
                    <a:pt x="121" y="144"/>
                    <a:pt x="126" y="129"/>
                    <a:pt x="127" y="123"/>
                  </a:cubicBezTo>
                  <a:cubicBezTo>
                    <a:pt x="137" y="124"/>
                    <a:pt x="138" y="112"/>
                    <a:pt x="140" y="105"/>
                  </a:cubicBezTo>
                  <a:cubicBezTo>
                    <a:pt x="143" y="97"/>
                    <a:pt x="146" y="88"/>
                    <a:pt x="140" y="84"/>
                  </a:cubicBezTo>
                  <a:close/>
                </a:path>
              </a:pathLst>
            </a:custGeom>
            <a:solidFill>
              <a:srgbClr val="CFCC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0" name="Freeform 9">
              <a:extLst>
                <a:ext uri="{FF2B5EF4-FFF2-40B4-BE49-F238E27FC236}">
                  <a16:creationId xmlns:a16="http://schemas.microsoft.com/office/drawing/2014/main" xmlns="" id="{5AE67D21-A4C1-4DA2-B2E2-1C3A2E3A0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501" y="1295401"/>
              <a:ext cx="385763" cy="358775"/>
            </a:xfrm>
            <a:custGeom>
              <a:avLst/>
              <a:gdLst>
                <a:gd name="T0" fmla="*/ 11 w 141"/>
                <a:gd name="T1" fmla="*/ 126 h 131"/>
                <a:gd name="T2" fmla="*/ 16 w 141"/>
                <a:gd name="T3" fmla="*/ 123 h 131"/>
                <a:gd name="T4" fmla="*/ 14 w 141"/>
                <a:gd name="T5" fmla="*/ 108 h 131"/>
                <a:gd name="T6" fmla="*/ 18 w 141"/>
                <a:gd name="T7" fmla="*/ 79 h 131"/>
                <a:gd name="T8" fmla="*/ 57 w 141"/>
                <a:gd name="T9" fmla="*/ 71 h 131"/>
                <a:gd name="T10" fmla="*/ 100 w 141"/>
                <a:gd name="T11" fmla="*/ 67 h 131"/>
                <a:gd name="T12" fmla="*/ 125 w 141"/>
                <a:gd name="T13" fmla="*/ 125 h 131"/>
                <a:gd name="T14" fmla="*/ 129 w 141"/>
                <a:gd name="T15" fmla="*/ 127 h 131"/>
                <a:gd name="T16" fmla="*/ 139 w 141"/>
                <a:gd name="T17" fmla="*/ 74 h 131"/>
                <a:gd name="T18" fmla="*/ 110 w 141"/>
                <a:gd name="T19" fmla="*/ 19 h 131"/>
                <a:gd name="T20" fmla="*/ 65 w 141"/>
                <a:gd name="T21" fmla="*/ 1 h 131"/>
                <a:gd name="T22" fmla="*/ 20 w 141"/>
                <a:gd name="T23" fmla="*/ 24 h 131"/>
                <a:gd name="T24" fmla="*/ 1 w 141"/>
                <a:gd name="T25" fmla="*/ 71 h 131"/>
                <a:gd name="T26" fmla="*/ 4 w 141"/>
                <a:gd name="T27" fmla="*/ 103 h 131"/>
                <a:gd name="T28" fmla="*/ 8 w 141"/>
                <a:gd name="T29" fmla="*/ 117 h 131"/>
                <a:gd name="T30" fmla="*/ 10 w 141"/>
                <a:gd name="T31" fmla="*/ 125 h 131"/>
                <a:gd name="T32" fmla="*/ 11 w 141"/>
                <a:gd name="T33" fmla="*/ 12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1" h="131">
                  <a:moveTo>
                    <a:pt x="11" y="126"/>
                  </a:moveTo>
                  <a:cubicBezTo>
                    <a:pt x="13" y="127"/>
                    <a:pt x="16" y="126"/>
                    <a:pt x="16" y="123"/>
                  </a:cubicBezTo>
                  <a:cubicBezTo>
                    <a:pt x="15" y="118"/>
                    <a:pt x="14" y="113"/>
                    <a:pt x="14" y="108"/>
                  </a:cubicBezTo>
                  <a:cubicBezTo>
                    <a:pt x="13" y="99"/>
                    <a:pt x="13" y="88"/>
                    <a:pt x="18" y="79"/>
                  </a:cubicBezTo>
                  <a:cubicBezTo>
                    <a:pt x="26" y="63"/>
                    <a:pt x="44" y="66"/>
                    <a:pt x="57" y="71"/>
                  </a:cubicBezTo>
                  <a:cubicBezTo>
                    <a:pt x="70" y="75"/>
                    <a:pt x="81" y="67"/>
                    <a:pt x="100" y="67"/>
                  </a:cubicBezTo>
                  <a:cubicBezTo>
                    <a:pt x="120" y="68"/>
                    <a:pt x="130" y="96"/>
                    <a:pt x="125" y="125"/>
                  </a:cubicBezTo>
                  <a:cubicBezTo>
                    <a:pt x="125" y="125"/>
                    <a:pt x="125" y="131"/>
                    <a:pt x="129" y="127"/>
                  </a:cubicBezTo>
                  <a:cubicBezTo>
                    <a:pt x="133" y="123"/>
                    <a:pt x="137" y="97"/>
                    <a:pt x="139" y="74"/>
                  </a:cubicBezTo>
                  <a:cubicBezTo>
                    <a:pt x="141" y="51"/>
                    <a:pt x="132" y="37"/>
                    <a:pt x="110" y="19"/>
                  </a:cubicBezTo>
                  <a:cubicBezTo>
                    <a:pt x="88" y="0"/>
                    <a:pt x="65" y="1"/>
                    <a:pt x="65" y="1"/>
                  </a:cubicBezTo>
                  <a:cubicBezTo>
                    <a:pt x="65" y="1"/>
                    <a:pt x="38" y="16"/>
                    <a:pt x="20" y="24"/>
                  </a:cubicBezTo>
                  <a:cubicBezTo>
                    <a:pt x="2" y="32"/>
                    <a:pt x="0" y="52"/>
                    <a:pt x="1" y="71"/>
                  </a:cubicBezTo>
                  <a:cubicBezTo>
                    <a:pt x="1" y="82"/>
                    <a:pt x="2" y="92"/>
                    <a:pt x="4" y="103"/>
                  </a:cubicBezTo>
                  <a:cubicBezTo>
                    <a:pt x="5" y="108"/>
                    <a:pt x="6" y="113"/>
                    <a:pt x="8" y="117"/>
                  </a:cubicBezTo>
                  <a:cubicBezTo>
                    <a:pt x="9" y="120"/>
                    <a:pt x="9" y="123"/>
                    <a:pt x="10" y="125"/>
                  </a:cubicBezTo>
                  <a:cubicBezTo>
                    <a:pt x="10" y="126"/>
                    <a:pt x="11" y="126"/>
                    <a:pt x="11" y="12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1" name="Freeform 10">
              <a:extLst>
                <a:ext uri="{FF2B5EF4-FFF2-40B4-BE49-F238E27FC236}">
                  <a16:creationId xmlns:a16="http://schemas.microsoft.com/office/drawing/2014/main" xmlns="" id="{9092FA8D-C961-44D1-9458-5B4D31BD8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551" y="1901826"/>
              <a:ext cx="869950" cy="487363"/>
            </a:xfrm>
            <a:custGeom>
              <a:avLst/>
              <a:gdLst>
                <a:gd name="T0" fmla="*/ 318 w 318"/>
                <a:gd name="T1" fmla="*/ 111 h 178"/>
                <a:gd name="T2" fmla="*/ 300 w 318"/>
                <a:gd name="T3" fmla="*/ 46 h 178"/>
                <a:gd name="T4" fmla="*/ 285 w 318"/>
                <a:gd name="T5" fmla="*/ 29 h 178"/>
                <a:gd name="T6" fmla="*/ 201 w 318"/>
                <a:gd name="T7" fmla="*/ 3 h 178"/>
                <a:gd name="T8" fmla="*/ 158 w 318"/>
                <a:gd name="T9" fmla="*/ 36 h 178"/>
                <a:gd name="T10" fmla="*/ 117 w 318"/>
                <a:gd name="T11" fmla="*/ 0 h 178"/>
                <a:gd name="T12" fmla="*/ 34 w 318"/>
                <a:gd name="T13" fmla="*/ 27 h 178"/>
                <a:gd name="T14" fmla="*/ 14 w 318"/>
                <a:gd name="T15" fmla="*/ 53 h 178"/>
                <a:gd name="T16" fmla="*/ 0 w 318"/>
                <a:gd name="T17" fmla="*/ 117 h 178"/>
                <a:gd name="T18" fmla="*/ 156 w 318"/>
                <a:gd name="T19" fmla="*/ 178 h 178"/>
                <a:gd name="T20" fmla="*/ 318 w 318"/>
                <a:gd name="T21" fmla="*/ 11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8" h="178">
                  <a:moveTo>
                    <a:pt x="318" y="111"/>
                  </a:moveTo>
                  <a:cubicBezTo>
                    <a:pt x="300" y="46"/>
                    <a:pt x="300" y="46"/>
                    <a:pt x="300" y="46"/>
                  </a:cubicBezTo>
                  <a:cubicBezTo>
                    <a:pt x="296" y="32"/>
                    <a:pt x="285" y="29"/>
                    <a:pt x="285" y="29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187" y="39"/>
                    <a:pt x="158" y="36"/>
                    <a:pt x="158" y="36"/>
                  </a:cubicBezTo>
                  <a:cubicBezTo>
                    <a:pt x="122" y="35"/>
                    <a:pt x="117" y="0"/>
                    <a:pt x="117" y="0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15" y="33"/>
                    <a:pt x="14" y="53"/>
                    <a:pt x="14" y="5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41" y="155"/>
                    <a:pt x="96" y="178"/>
                    <a:pt x="156" y="178"/>
                  </a:cubicBezTo>
                  <a:cubicBezTo>
                    <a:pt x="219" y="178"/>
                    <a:pt x="276" y="152"/>
                    <a:pt x="318" y="1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AFEFC6D-FB25-426D-9DE6-5D338028809E}"/>
              </a:ext>
            </a:extLst>
          </p:cNvPr>
          <p:cNvSpPr/>
          <p:nvPr/>
        </p:nvSpPr>
        <p:spPr>
          <a:xfrm>
            <a:off x="2465814" y="4731384"/>
            <a:ext cx="2254199" cy="7478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IN" sz="18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17A88090-59C7-45E1-93A8-09852E8FFA8F}"/>
              </a:ext>
            </a:extLst>
          </p:cNvPr>
          <p:cNvGrpSpPr/>
          <p:nvPr/>
        </p:nvGrpSpPr>
        <p:grpSpPr>
          <a:xfrm>
            <a:off x="9993774" y="5638789"/>
            <a:ext cx="1076800" cy="779144"/>
            <a:chOff x="7825693" y="5008020"/>
            <a:chExt cx="1076800" cy="779144"/>
          </a:xfrm>
        </p:grpSpPr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xmlns="" id="{2AFC5F46-C9D7-42C9-8507-1A6F5E03953C}"/>
                </a:ext>
              </a:extLst>
            </p:cNvPr>
            <p:cNvGrpSpPr/>
            <p:nvPr/>
          </p:nvGrpSpPr>
          <p:grpSpPr>
            <a:xfrm>
              <a:off x="7825693" y="5008020"/>
              <a:ext cx="1076800" cy="779144"/>
              <a:chOff x="8090712" y="3479968"/>
              <a:chExt cx="3880262" cy="2807654"/>
            </a:xfrm>
          </p:grpSpPr>
          <p:sp>
            <p:nvSpPr>
              <p:cNvPr id="239" name="Oval 15">
                <a:extLst>
                  <a:ext uri="{FF2B5EF4-FFF2-40B4-BE49-F238E27FC236}">
                    <a16:creationId xmlns:a16="http://schemas.microsoft.com/office/drawing/2014/main" xmlns="" id="{7ED56711-7DC4-4A1D-850C-D410FEE701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0712" y="3492774"/>
                <a:ext cx="3880262" cy="1104022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0" name="Oval 16">
                <a:extLst>
                  <a:ext uri="{FF2B5EF4-FFF2-40B4-BE49-F238E27FC236}">
                    <a16:creationId xmlns:a16="http://schemas.microsoft.com/office/drawing/2014/main" xmlns="" id="{877FECDD-8126-4F32-827A-5D2B4753C9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84210" y="3479968"/>
                <a:ext cx="3689669" cy="100536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1" name="Freeform: Shape 240">
                <a:extLst>
                  <a:ext uri="{FF2B5EF4-FFF2-40B4-BE49-F238E27FC236}">
                    <a16:creationId xmlns:a16="http://schemas.microsoft.com/office/drawing/2014/main" xmlns="" id="{7C70C170-DDA9-4FC1-B94B-0BD7D60A8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90712" y="4044785"/>
                <a:ext cx="3880262" cy="2242837"/>
              </a:xfrm>
              <a:custGeom>
                <a:avLst/>
                <a:gdLst>
                  <a:gd name="connsiteX0" fmla="*/ 0 w 3880262"/>
                  <a:gd name="connsiteY0" fmla="*/ 0 h 2242837"/>
                  <a:gd name="connsiteX1" fmla="*/ 1940131 w 3880262"/>
                  <a:gd name="connsiteY1" fmla="*/ 546773 h 2242837"/>
                  <a:gd name="connsiteX2" fmla="*/ 3880262 w 3880262"/>
                  <a:gd name="connsiteY2" fmla="*/ 0 h 2242837"/>
                  <a:gd name="connsiteX3" fmla="*/ 3880262 w 3880262"/>
                  <a:gd name="connsiteY3" fmla="*/ 1541690 h 2242837"/>
                  <a:gd name="connsiteX4" fmla="*/ 3880262 w 3880262"/>
                  <a:gd name="connsiteY4" fmla="*/ 1696064 h 2242837"/>
                  <a:gd name="connsiteX5" fmla="*/ 1940131 w 3880262"/>
                  <a:gd name="connsiteY5" fmla="*/ 2242837 h 2242837"/>
                  <a:gd name="connsiteX6" fmla="*/ 0 w 3880262"/>
                  <a:gd name="connsiteY6" fmla="*/ 1696064 h 2242837"/>
                  <a:gd name="connsiteX7" fmla="*/ 0 w 3880262"/>
                  <a:gd name="connsiteY7" fmla="*/ 1658010 h 2242837"/>
                  <a:gd name="connsiteX8" fmla="*/ 0 w 3880262"/>
                  <a:gd name="connsiteY8" fmla="*/ 0 h 2242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80262" h="2242837">
                    <a:moveTo>
                      <a:pt x="0" y="0"/>
                    </a:moveTo>
                    <a:cubicBezTo>
                      <a:pt x="0" y="299017"/>
                      <a:pt x="867050" y="546773"/>
                      <a:pt x="1940131" y="546773"/>
                    </a:cubicBezTo>
                    <a:cubicBezTo>
                      <a:pt x="3013212" y="546773"/>
                      <a:pt x="3880262" y="299017"/>
                      <a:pt x="3880262" y="0"/>
                    </a:cubicBezTo>
                    <a:cubicBezTo>
                      <a:pt x="3880262" y="0"/>
                      <a:pt x="3880262" y="0"/>
                      <a:pt x="3880262" y="1541690"/>
                    </a:cubicBezTo>
                    <a:lnTo>
                      <a:pt x="3880262" y="1696064"/>
                    </a:lnTo>
                    <a:cubicBezTo>
                      <a:pt x="3880262" y="1995081"/>
                      <a:pt x="3013212" y="2242837"/>
                      <a:pt x="1940131" y="2242837"/>
                    </a:cubicBezTo>
                    <a:cubicBezTo>
                      <a:pt x="867050" y="2242837"/>
                      <a:pt x="0" y="1995081"/>
                      <a:pt x="0" y="1696064"/>
                    </a:cubicBezTo>
                    <a:lnTo>
                      <a:pt x="0" y="1658010"/>
                    </a:lnTo>
                    <a:cubicBezTo>
                      <a:pt x="0" y="1196150"/>
                      <a:pt x="0" y="648759"/>
                      <a:pt x="0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IN"/>
              </a:p>
            </p:txBody>
          </p:sp>
          <p:grpSp>
            <p:nvGrpSpPr>
              <p:cNvPr id="242" name="Group 241">
                <a:extLst>
                  <a:ext uri="{FF2B5EF4-FFF2-40B4-BE49-F238E27FC236}">
                    <a16:creationId xmlns:a16="http://schemas.microsoft.com/office/drawing/2014/main" xmlns="" id="{B96DB543-E089-448A-A1F2-19046CEC89F2}"/>
                  </a:ext>
                </a:extLst>
              </p:cNvPr>
              <p:cNvGrpSpPr/>
              <p:nvPr/>
            </p:nvGrpSpPr>
            <p:grpSpPr>
              <a:xfrm>
                <a:off x="8752407" y="3645366"/>
                <a:ext cx="2582045" cy="647843"/>
                <a:chOff x="8752407" y="3645366"/>
                <a:chExt cx="2582045" cy="647843"/>
              </a:xfrm>
            </p:grpSpPr>
            <p:grpSp>
              <p:nvGrpSpPr>
                <p:cNvPr id="243" name="Group 242">
                  <a:extLst>
                    <a:ext uri="{FF2B5EF4-FFF2-40B4-BE49-F238E27FC236}">
                      <a16:creationId xmlns:a16="http://schemas.microsoft.com/office/drawing/2014/main" xmlns="" id="{B981FE0C-88CE-488E-886D-4FB32E020EAD}"/>
                    </a:ext>
                  </a:extLst>
                </p:cNvPr>
                <p:cNvGrpSpPr/>
                <p:nvPr/>
              </p:nvGrpSpPr>
              <p:grpSpPr>
                <a:xfrm>
                  <a:off x="8752407" y="3834410"/>
                  <a:ext cx="2582045" cy="230154"/>
                  <a:chOff x="8752407" y="3834410"/>
                  <a:chExt cx="2582045" cy="230154"/>
                </a:xfrm>
              </p:grpSpPr>
              <p:sp>
                <p:nvSpPr>
                  <p:cNvPr id="247" name="Oval 18">
                    <a:extLst>
                      <a:ext uri="{FF2B5EF4-FFF2-40B4-BE49-F238E27FC236}">
                        <a16:creationId xmlns:a16="http://schemas.microsoft.com/office/drawing/2014/main" xmlns="" id="{0DBCECF6-20D4-4AB5-8551-6B0717906A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752407" y="3834410"/>
                    <a:ext cx="643713" cy="23015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48" name="Oval 19">
                    <a:extLst>
                      <a:ext uri="{FF2B5EF4-FFF2-40B4-BE49-F238E27FC236}">
                        <a16:creationId xmlns:a16="http://schemas.microsoft.com/office/drawing/2014/main" xmlns="" id="{FC001971-87FB-454B-80B7-C18B08EE52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90739" y="3834410"/>
                    <a:ext cx="643713" cy="23015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244" name="Group 243">
                  <a:extLst>
                    <a:ext uri="{FF2B5EF4-FFF2-40B4-BE49-F238E27FC236}">
                      <a16:creationId xmlns:a16="http://schemas.microsoft.com/office/drawing/2014/main" xmlns="" id="{5EADD7E3-246D-44A4-804E-AB0EC4E3C749}"/>
                    </a:ext>
                  </a:extLst>
                </p:cNvPr>
                <p:cNvGrpSpPr/>
                <p:nvPr/>
              </p:nvGrpSpPr>
              <p:grpSpPr>
                <a:xfrm>
                  <a:off x="9721573" y="3645366"/>
                  <a:ext cx="643713" cy="647843"/>
                  <a:chOff x="9700674" y="3645366"/>
                  <a:chExt cx="643713" cy="647843"/>
                </a:xfrm>
              </p:grpSpPr>
              <p:sp>
                <p:nvSpPr>
                  <p:cNvPr id="245" name="Oval 18">
                    <a:extLst>
                      <a:ext uri="{FF2B5EF4-FFF2-40B4-BE49-F238E27FC236}">
                        <a16:creationId xmlns:a16="http://schemas.microsoft.com/office/drawing/2014/main" xmlns="" id="{B6554865-B9EF-402B-9B45-8135E5080B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700674" y="3645366"/>
                    <a:ext cx="643713" cy="23015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46" name="Oval 18">
                    <a:extLst>
                      <a:ext uri="{FF2B5EF4-FFF2-40B4-BE49-F238E27FC236}">
                        <a16:creationId xmlns:a16="http://schemas.microsoft.com/office/drawing/2014/main" xmlns="" id="{115D5F58-DE51-4466-9CB1-27B6FD59BB1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700674" y="4063055"/>
                    <a:ext cx="643713" cy="23015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</p:grpSp>
        <p:sp>
          <p:nvSpPr>
            <p:cNvPr id="235" name="Freeform 9">
              <a:extLst>
                <a:ext uri="{FF2B5EF4-FFF2-40B4-BE49-F238E27FC236}">
                  <a16:creationId xmlns:a16="http://schemas.microsoft.com/office/drawing/2014/main" xmlns="" id="{CA4925BA-2BB5-4F68-876E-58D5BD12D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3796" y="5075281"/>
              <a:ext cx="47579" cy="21146"/>
            </a:xfrm>
            <a:custGeom>
              <a:avLst/>
              <a:gdLst>
                <a:gd name="T0" fmla="*/ 108 w 108"/>
                <a:gd name="T1" fmla="*/ 20 h 48"/>
                <a:gd name="T2" fmla="*/ 63 w 108"/>
                <a:gd name="T3" fmla="*/ 20 h 48"/>
                <a:gd name="T4" fmla="*/ 63 w 108"/>
                <a:gd name="T5" fmla="*/ 0 h 48"/>
                <a:gd name="T6" fmla="*/ 44 w 108"/>
                <a:gd name="T7" fmla="*/ 0 h 48"/>
                <a:gd name="T8" fmla="*/ 44 w 108"/>
                <a:gd name="T9" fmla="*/ 20 h 48"/>
                <a:gd name="T10" fmla="*/ 0 w 108"/>
                <a:gd name="T11" fmla="*/ 20 h 48"/>
                <a:gd name="T12" fmla="*/ 0 w 108"/>
                <a:gd name="T13" fmla="*/ 30 h 48"/>
                <a:gd name="T14" fmla="*/ 44 w 108"/>
                <a:gd name="T15" fmla="*/ 30 h 48"/>
                <a:gd name="T16" fmla="*/ 44 w 108"/>
                <a:gd name="T17" fmla="*/ 48 h 48"/>
                <a:gd name="T18" fmla="*/ 63 w 108"/>
                <a:gd name="T19" fmla="*/ 48 h 48"/>
                <a:gd name="T20" fmla="*/ 63 w 108"/>
                <a:gd name="T21" fmla="*/ 30 h 48"/>
                <a:gd name="T22" fmla="*/ 108 w 108"/>
                <a:gd name="T23" fmla="*/ 30 h 48"/>
                <a:gd name="T24" fmla="*/ 108 w 108"/>
                <a:gd name="T25" fmla="*/ 2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48">
                  <a:moveTo>
                    <a:pt x="108" y="20"/>
                  </a:moveTo>
                  <a:lnTo>
                    <a:pt x="63" y="20"/>
                  </a:lnTo>
                  <a:lnTo>
                    <a:pt x="63" y="0"/>
                  </a:lnTo>
                  <a:lnTo>
                    <a:pt x="44" y="0"/>
                  </a:lnTo>
                  <a:lnTo>
                    <a:pt x="44" y="20"/>
                  </a:lnTo>
                  <a:lnTo>
                    <a:pt x="0" y="20"/>
                  </a:lnTo>
                  <a:lnTo>
                    <a:pt x="0" y="30"/>
                  </a:lnTo>
                  <a:lnTo>
                    <a:pt x="44" y="30"/>
                  </a:lnTo>
                  <a:lnTo>
                    <a:pt x="44" y="48"/>
                  </a:lnTo>
                  <a:lnTo>
                    <a:pt x="63" y="48"/>
                  </a:lnTo>
                  <a:lnTo>
                    <a:pt x="63" y="30"/>
                  </a:lnTo>
                  <a:lnTo>
                    <a:pt x="108" y="30"/>
                  </a:lnTo>
                  <a:lnTo>
                    <a:pt x="108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6" name="Oval 10">
              <a:extLst>
                <a:ext uri="{FF2B5EF4-FFF2-40B4-BE49-F238E27FC236}">
                  <a16:creationId xmlns:a16="http://schemas.microsoft.com/office/drawing/2014/main" xmlns="" id="{B2F027D9-5350-4D61-94E6-943878B47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8606" y="5132172"/>
              <a:ext cx="15860" cy="88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7" name="Rectangle 11">
              <a:extLst>
                <a:ext uri="{FF2B5EF4-FFF2-40B4-BE49-F238E27FC236}">
                  <a16:creationId xmlns:a16="http://schemas.microsoft.com/office/drawing/2014/main" xmlns="" id="{04A67691-2988-4189-A51E-A604B64BB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39611" y="5195472"/>
              <a:ext cx="55949" cy="6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8" name="Freeform 12">
              <a:extLst>
                <a:ext uri="{FF2B5EF4-FFF2-40B4-BE49-F238E27FC236}">
                  <a16:creationId xmlns:a16="http://schemas.microsoft.com/office/drawing/2014/main" xmlns="" id="{644A8987-A83B-497E-BB11-F0D463BF5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8501" y="5118269"/>
              <a:ext cx="54627" cy="34803"/>
            </a:xfrm>
            <a:custGeom>
              <a:avLst/>
              <a:gdLst>
                <a:gd name="T0" fmla="*/ 96 w 101"/>
                <a:gd name="T1" fmla="*/ 2 h 64"/>
                <a:gd name="T2" fmla="*/ 71 w 101"/>
                <a:gd name="T3" fmla="*/ 15 h 64"/>
                <a:gd name="T4" fmla="*/ 71 w 101"/>
                <a:gd name="T5" fmla="*/ 14 h 64"/>
                <a:gd name="T6" fmla="*/ 54 w 101"/>
                <a:gd name="T7" fmla="*/ 4 h 64"/>
                <a:gd name="T8" fmla="*/ 34 w 101"/>
                <a:gd name="T9" fmla="*/ 16 h 64"/>
                <a:gd name="T10" fmla="*/ 33 w 101"/>
                <a:gd name="T11" fmla="*/ 32 h 64"/>
                <a:gd name="T12" fmla="*/ 34 w 101"/>
                <a:gd name="T13" fmla="*/ 35 h 64"/>
                <a:gd name="T14" fmla="*/ 24 w 101"/>
                <a:gd name="T15" fmla="*/ 39 h 64"/>
                <a:gd name="T16" fmla="*/ 20 w 101"/>
                <a:gd name="T17" fmla="*/ 34 h 64"/>
                <a:gd name="T18" fmla="*/ 15 w 101"/>
                <a:gd name="T19" fmla="*/ 35 h 64"/>
                <a:gd name="T20" fmla="*/ 20 w 101"/>
                <a:gd name="T21" fmla="*/ 42 h 64"/>
                <a:gd name="T22" fmla="*/ 2 w 101"/>
                <a:gd name="T23" fmla="*/ 51 h 64"/>
                <a:gd name="T24" fmla="*/ 5 w 101"/>
                <a:gd name="T25" fmla="*/ 55 h 64"/>
                <a:gd name="T26" fmla="*/ 24 w 101"/>
                <a:gd name="T27" fmla="*/ 45 h 64"/>
                <a:gd name="T28" fmla="*/ 45 w 101"/>
                <a:gd name="T29" fmla="*/ 50 h 64"/>
                <a:gd name="T30" fmla="*/ 44 w 101"/>
                <a:gd name="T31" fmla="*/ 59 h 64"/>
                <a:gd name="T32" fmla="*/ 28 w 101"/>
                <a:gd name="T33" fmla="*/ 59 h 64"/>
                <a:gd name="T34" fmla="*/ 28 w 101"/>
                <a:gd name="T35" fmla="*/ 64 h 64"/>
                <a:gd name="T36" fmla="*/ 64 w 101"/>
                <a:gd name="T37" fmla="*/ 64 h 64"/>
                <a:gd name="T38" fmla="*/ 64 w 101"/>
                <a:gd name="T39" fmla="*/ 59 h 64"/>
                <a:gd name="T40" fmla="*/ 49 w 101"/>
                <a:gd name="T41" fmla="*/ 59 h 64"/>
                <a:gd name="T42" fmla="*/ 50 w 101"/>
                <a:gd name="T43" fmla="*/ 50 h 64"/>
                <a:gd name="T44" fmla="*/ 85 w 101"/>
                <a:gd name="T45" fmla="*/ 33 h 64"/>
                <a:gd name="T46" fmla="*/ 81 w 101"/>
                <a:gd name="T47" fmla="*/ 31 h 64"/>
                <a:gd name="T48" fmla="*/ 52 w 101"/>
                <a:gd name="T49" fmla="*/ 45 h 64"/>
                <a:gd name="T50" fmla="*/ 48 w 101"/>
                <a:gd name="T51" fmla="*/ 46 h 64"/>
                <a:gd name="T52" fmla="*/ 48 w 101"/>
                <a:gd name="T53" fmla="*/ 46 h 64"/>
                <a:gd name="T54" fmla="*/ 29 w 101"/>
                <a:gd name="T55" fmla="*/ 42 h 64"/>
                <a:gd name="T56" fmla="*/ 37 w 101"/>
                <a:gd name="T57" fmla="*/ 38 h 64"/>
                <a:gd name="T58" fmla="*/ 50 w 101"/>
                <a:gd name="T59" fmla="*/ 40 h 64"/>
                <a:gd name="T60" fmla="*/ 70 w 101"/>
                <a:gd name="T61" fmla="*/ 29 h 64"/>
                <a:gd name="T62" fmla="*/ 71 w 101"/>
                <a:gd name="T63" fmla="*/ 21 h 64"/>
                <a:gd name="T64" fmla="*/ 99 w 101"/>
                <a:gd name="T65" fmla="*/ 6 h 64"/>
                <a:gd name="T66" fmla="*/ 96 w 101"/>
                <a:gd name="T67" fmla="*/ 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1" h="64">
                  <a:moveTo>
                    <a:pt x="96" y="2"/>
                  </a:moveTo>
                  <a:cubicBezTo>
                    <a:pt x="88" y="6"/>
                    <a:pt x="79" y="11"/>
                    <a:pt x="71" y="15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0" y="2"/>
                    <a:pt x="54" y="4"/>
                    <a:pt x="54" y="4"/>
                  </a:cubicBezTo>
                  <a:cubicBezTo>
                    <a:pt x="34" y="4"/>
                    <a:pt x="34" y="16"/>
                    <a:pt x="34" y="1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3"/>
                    <a:pt x="33" y="34"/>
                    <a:pt x="34" y="35"/>
                  </a:cubicBezTo>
                  <a:cubicBezTo>
                    <a:pt x="30" y="36"/>
                    <a:pt x="27" y="38"/>
                    <a:pt x="24" y="39"/>
                  </a:cubicBezTo>
                  <a:cubicBezTo>
                    <a:pt x="22" y="38"/>
                    <a:pt x="21" y="36"/>
                    <a:pt x="20" y="34"/>
                  </a:cubicBezTo>
                  <a:cubicBezTo>
                    <a:pt x="19" y="31"/>
                    <a:pt x="14" y="32"/>
                    <a:pt x="15" y="35"/>
                  </a:cubicBezTo>
                  <a:cubicBezTo>
                    <a:pt x="16" y="38"/>
                    <a:pt x="18" y="40"/>
                    <a:pt x="20" y="42"/>
                  </a:cubicBezTo>
                  <a:cubicBezTo>
                    <a:pt x="14" y="45"/>
                    <a:pt x="8" y="48"/>
                    <a:pt x="2" y="51"/>
                  </a:cubicBezTo>
                  <a:cubicBezTo>
                    <a:pt x="0" y="52"/>
                    <a:pt x="2" y="57"/>
                    <a:pt x="5" y="55"/>
                  </a:cubicBezTo>
                  <a:cubicBezTo>
                    <a:pt x="11" y="52"/>
                    <a:pt x="18" y="48"/>
                    <a:pt x="24" y="45"/>
                  </a:cubicBezTo>
                  <a:cubicBezTo>
                    <a:pt x="30" y="49"/>
                    <a:pt x="38" y="50"/>
                    <a:pt x="45" y="50"/>
                  </a:cubicBezTo>
                  <a:cubicBezTo>
                    <a:pt x="44" y="53"/>
                    <a:pt x="44" y="56"/>
                    <a:pt x="44" y="59"/>
                  </a:cubicBezTo>
                  <a:cubicBezTo>
                    <a:pt x="38" y="59"/>
                    <a:pt x="33" y="59"/>
                    <a:pt x="28" y="59"/>
                  </a:cubicBezTo>
                  <a:cubicBezTo>
                    <a:pt x="24" y="59"/>
                    <a:pt x="24" y="64"/>
                    <a:pt x="28" y="64"/>
                  </a:cubicBezTo>
                  <a:cubicBezTo>
                    <a:pt x="40" y="64"/>
                    <a:pt x="52" y="64"/>
                    <a:pt x="64" y="64"/>
                  </a:cubicBezTo>
                  <a:cubicBezTo>
                    <a:pt x="68" y="64"/>
                    <a:pt x="68" y="59"/>
                    <a:pt x="64" y="59"/>
                  </a:cubicBezTo>
                  <a:cubicBezTo>
                    <a:pt x="59" y="59"/>
                    <a:pt x="54" y="59"/>
                    <a:pt x="49" y="59"/>
                  </a:cubicBezTo>
                  <a:cubicBezTo>
                    <a:pt x="49" y="56"/>
                    <a:pt x="49" y="53"/>
                    <a:pt x="50" y="50"/>
                  </a:cubicBezTo>
                  <a:cubicBezTo>
                    <a:pt x="63" y="51"/>
                    <a:pt x="78" y="45"/>
                    <a:pt x="85" y="33"/>
                  </a:cubicBezTo>
                  <a:cubicBezTo>
                    <a:pt x="87" y="31"/>
                    <a:pt x="83" y="28"/>
                    <a:pt x="81" y="31"/>
                  </a:cubicBezTo>
                  <a:cubicBezTo>
                    <a:pt x="75" y="41"/>
                    <a:pt x="62" y="45"/>
                    <a:pt x="52" y="45"/>
                  </a:cubicBezTo>
                  <a:cubicBezTo>
                    <a:pt x="50" y="46"/>
                    <a:pt x="49" y="46"/>
                    <a:pt x="48" y="46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42" y="46"/>
                    <a:pt x="35" y="45"/>
                    <a:pt x="29" y="42"/>
                  </a:cubicBezTo>
                  <a:cubicBezTo>
                    <a:pt x="32" y="41"/>
                    <a:pt x="35" y="40"/>
                    <a:pt x="37" y="38"/>
                  </a:cubicBezTo>
                  <a:cubicBezTo>
                    <a:pt x="42" y="41"/>
                    <a:pt x="50" y="40"/>
                    <a:pt x="50" y="40"/>
                  </a:cubicBezTo>
                  <a:cubicBezTo>
                    <a:pt x="72" y="40"/>
                    <a:pt x="70" y="29"/>
                    <a:pt x="70" y="29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80" y="16"/>
                    <a:pt x="89" y="11"/>
                    <a:pt x="99" y="6"/>
                  </a:cubicBezTo>
                  <a:cubicBezTo>
                    <a:pt x="101" y="5"/>
                    <a:pt x="99" y="0"/>
                    <a:pt x="96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1D9C0E5-8ACE-4EBD-99B2-8442DAF1FE33}"/>
              </a:ext>
            </a:extLst>
          </p:cNvPr>
          <p:cNvSpPr txBox="1"/>
          <p:nvPr/>
        </p:nvSpPr>
        <p:spPr>
          <a:xfrm>
            <a:off x="1750256" y="4133225"/>
            <a:ext cx="67518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15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xmlns="" id="{63DCEE77-C4DB-438A-A9F5-77C40545777D}"/>
              </a:ext>
            </a:extLst>
          </p:cNvPr>
          <p:cNvSpPr txBox="1"/>
          <p:nvPr/>
        </p:nvSpPr>
        <p:spPr>
          <a:xfrm>
            <a:off x="7219427" y="4133225"/>
            <a:ext cx="67518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15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xmlns="" id="{49234F47-144D-439D-AD23-7E54D5D12D51}"/>
              </a:ext>
            </a:extLst>
          </p:cNvPr>
          <p:cNvSpPr/>
          <p:nvPr/>
        </p:nvSpPr>
        <p:spPr>
          <a:xfrm>
            <a:off x="7944669" y="4731384"/>
            <a:ext cx="2254199" cy="7478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IN" sz="18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778358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chemeClr val="accent2"/>
            </a:gs>
            <a:gs pos="94000">
              <a:schemeClr val="accent3">
                <a:lumMod val="7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7">
            <a:extLst>
              <a:ext uri="{FF2B5EF4-FFF2-40B4-BE49-F238E27FC236}">
                <a16:creationId xmlns:a16="http://schemas.microsoft.com/office/drawing/2014/main" xmlns="" id="{67946D2F-EF8A-451F-BBF3-2EA30CF5694F}"/>
              </a:ext>
            </a:extLst>
          </p:cNvPr>
          <p:cNvSpPr>
            <a:spLocks/>
          </p:cNvSpPr>
          <p:nvPr/>
        </p:nvSpPr>
        <p:spPr bwMode="auto">
          <a:xfrm flipH="1">
            <a:off x="3361202" y="2554942"/>
            <a:ext cx="7630702" cy="1709673"/>
          </a:xfrm>
          <a:custGeom>
            <a:avLst/>
            <a:gdLst>
              <a:gd name="T0" fmla="*/ 0 w 1688"/>
              <a:gd name="T1" fmla="*/ 375 h 376"/>
              <a:gd name="T2" fmla="*/ 137 w 1688"/>
              <a:gd name="T3" fmla="*/ 242 h 376"/>
              <a:gd name="T4" fmla="*/ 302 w 1688"/>
              <a:gd name="T5" fmla="*/ 163 h 376"/>
              <a:gd name="T6" fmla="*/ 447 w 1688"/>
              <a:gd name="T7" fmla="*/ 223 h 376"/>
              <a:gd name="T8" fmla="*/ 611 w 1688"/>
              <a:gd name="T9" fmla="*/ 52 h 376"/>
              <a:gd name="T10" fmla="*/ 734 w 1688"/>
              <a:gd name="T11" fmla="*/ 189 h 376"/>
              <a:gd name="T12" fmla="*/ 983 w 1688"/>
              <a:gd name="T13" fmla="*/ 206 h 376"/>
              <a:gd name="T14" fmla="*/ 1146 w 1688"/>
              <a:gd name="T15" fmla="*/ 66 h 376"/>
              <a:gd name="T16" fmla="*/ 1318 w 1688"/>
              <a:gd name="T17" fmla="*/ 3 h 376"/>
              <a:gd name="T18" fmla="*/ 1426 w 1688"/>
              <a:gd name="T19" fmla="*/ 192 h 376"/>
              <a:gd name="T20" fmla="*/ 1565 w 1688"/>
              <a:gd name="T21" fmla="*/ 205 h 376"/>
              <a:gd name="T22" fmla="*/ 1688 w 1688"/>
              <a:gd name="T23" fmla="*/ 375 h 376"/>
              <a:gd name="T24" fmla="*/ 0 w 1688"/>
              <a:gd name="T25" fmla="*/ 375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8" h="376">
                <a:moveTo>
                  <a:pt x="0" y="375"/>
                </a:moveTo>
                <a:cubicBezTo>
                  <a:pt x="0" y="375"/>
                  <a:pt x="83" y="376"/>
                  <a:pt x="137" y="242"/>
                </a:cubicBezTo>
                <a:cubicBezTo>
                  <a:pt x="197" y="94"/>
                  <a:pt x="276" y="121"/>
                  <a:pt x="302" y="163"/>
                </a:cubicBezTo>
                <a:cubicBezTo>
                  <a:pt x="320" y="192"/>
                  <a:pt x="384" y="256"/>
                  <a:pt x="447" y="223"/>
                </a:cubicBezTo>
                <a:cubicBezTo>
                  <a:pt x="510" y="190"/>
                  <a:pt x="549" y="51"/>
                  <a:pt x="611" y="52"/>
                </a:cubicBezTo>
                <a:cubicBezTo>
                  <a:pt x="673" y="53"/>
                  <a:pt x="680" y="135"/>
                  <a:pt x="734" y="189"/>
                </a:cubicBezTo>
                <a:cubicBezTo>
                  <a:pt x="788" y="243"/>
                  <a:pt x="917" y="276"/>
                  <a:pt x="983" y="206"/>
                </a:cubicBezTo>
                <a:cubicBezTo>
                  <a:pt x="1049" y="136"/>
                  <a:pt x="1063" y="65"/>
                  <a:pt x="1146" y="66"/>
                </a:cubicBezTo>
                <a:cubicBezTo>
                  <a:pt x="1229" y="67"/>
                  <a:pt x="1233" y="0"/>
                  <a:pt x="1318" y="3"/>
                </a:cubicBezTo>
                <a:cubicBezTo>
                  <a:pt x="1403" y="6"/>
                  <a:pt x="1394" y="137"/>
                  <a:pt x="1426" y="192"/>
                </a:cubicBezTo>
                <a:cubicBezTo>
                  <a:pt x="1458" y="246"/>
                  <a:pt x="1508" y="184"/>
                  <a:pt x="1565" y="205"/>
                </a:cubicBezTo>
                <a:cubicBezTo>
                  <a:pt x="1622" y="226"/>
                  <a:pt x="1609" y="361"/>
                  <a:pt x="1688" y="375"/>
                </a:cubicBezTo>
                <a:lnTo>
                  <a:pt x="0" y="375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  <a:alpha val="50000"/>
                </a:schemeClr>
              </a:gs>
              <a:gs pos="94000">
                <a:schemeClr val="accent2">
                  <a:alpha val="5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73D84196-E03D-41A6-9656-BA9365B3860D}"/>
              </a:ext>
            </a:extLst>
          </p:cNvPr>
          <p:cNvSpPr>
            <a:spLocks/>
          </p:cNvSpPr>
          <p:nvPr/>
        </p:nvSpPr>
        <p:spPr bwMode="auto">
          <a:xfrm>
            <a:off x="1196920" y="3223565"/>
            <a:ext cx="7585009" cy="1079493"/>
          </a:xfrm>
          <a:custGeom>
            <a:avLst/>
            <a:gdLst>
              <a:gd name="T0" fmla="*/ 0 w 1678"/>
              <a:gd name="T1" fmla="*/ 230 h 237"/>
              <a:gd name="T2" fmla="*/ 1678 w 1678"/>
              <a:gd name="T3" fmla="*/ 230 h 237"/>
              <a:gd name="T4" fmla="*/ 1472 w 1678"/>
              <a:gd name="T5" fmla="*/ 149 h 237"/>
              <a:gd name="T6" fmla="*/ 1242 w 1678"/>
              <a:gd name="T7" fmla="*/ 177 h 237"/>
              <a:gd name="T8" fmla="*/ 996 w 1678"/>
              <a:gd name="T9" fmla="*/ 115 h 237"/>
              <a:gd name="T10" fmla="*/ 796 w 1678"/>
              <a:gd name="T11" fmla="*/ 146 h 237"/>
              <a:gd name="T12" fmla="*/ 679 w 1678"/>
              <a:gd name="T13" fmla="*/ 68 h 237"/>
              <a:gd name="T14" fmla="*/ 533 w 1678"/>
              <a:gd name="T15" fmla="*/ 80 h 237"/>
              <a:gd name="T16" fmla="*/ 424 w 1678"/>
              <a:gd name="T17" fmla="*/ 186 h 237"/>
              <a:gd name="T18" fmla="*/ 330 w 1678"/>
              <a:gd name="T19" fmla="*/ 154 h 237"/>
              <a:gd name="T20" fmla="*/ 164 w 1678"/>
              <a:gd name="T21" fmla="*/ 172 h 237"/>
              <a:gd name="T22" fmla="*/ 0 w 1678"/>
              <a:gd name="T23" fmla="*/ 23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78" h="237">
                <a:moveTo>
                  <a:pt x="0" y="230"/>
                </a:moveTo>
                <a:cubicBezTo>
                  <a:pt x="1678" y="230"/>
                  <a:pt x="1678" y="230"/>
                  <a:pt x="1678" y="230"/>
                </a:cubicBezTo>
                <a:cubicBezTo>
                  <a:pt x="1678" y="230"/>
                  <a:pt x="1536" y="155"/>
                  <a:pt x="1472" y="149"/>
                </a:cubicBezTo>
                <a:cubicBezTo>
                  <a:pt x="1408" y="143"/>
                  <a:pt x="1309" y="177"/>
                  <a:pt x="1242" y="177"/>
                </a:cubicBezTo>
                <a:cubicBezTo>
                  <a:pt x="1175" y="177"/>
                  <a:pt x="1071" y="124"/>
                  <a:pt x="996" y="115"/>
                </a:cubicBezTo>
                <a:cubicBezTo>
                  <a:pt x="921" y="106"/>
                  <a:pt x="868" y="170"/>
                  <a:pt x="796" y="146"/>
                </a:cubicBezTo>
                <a:cubicBezTo>
                  <a:pt x="724" y="122"/>
                  <a:pt x="703" y="89"/>
                  <a:pt x="679" y="68"/>
                </a:cubicBezTo>
                <a:cubicBezTo>
                  <a:pt x="655" y="47"/>
                  <a:pt x="594" y="0"/>
                  <a:pt x="533" y="80"/>
                </a:cubicBezTo>
                <a:cubicBezTo>
                  <a:pt x="472" y="160"/>
                  <a:pt x="453" y="185"/>
                  <a:pt x="424" y="186"/>
                </a:cubicBezTo>
                <a:cubicBezTo>
                  <a:pt x="395" y="187"/>
                  <a:pt x="362" y="171"/>
                  <a:pt x="330" y="154"/>
                </a:cubicBezTo>
                <a:cubicBezTo>
                  <a:pt x="298" y="137"/>
                  <a:pt x="250" y="107"/>
                  <a:pt x="164" y="172"/>
                </a:cubicBezTo>
                <a:cubicBezTo>
                  <a:pt x="78" y="237"/>
                  <a:pt x="0" y="230"/>
                  <a:pt x="0" y="23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94000">
                <a:schemeClr val="accent2">
                  <a:alpha val="5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xmlns="" id="{DF982F62-90ED-4EF5-9EA4-A309FAE2C2B5}"/>
              </a:ext>
            </a:extLst>
          </p:cNvPr>
          <p:cNvSpPr>
            <a:spLocks/>
          </p:cNvSpPr>
          <p:nvPr/>
        </p:nvSpPr>
        <p:spPr bwMode="auto">
          <a:xfrm flipH="1">
            <a:off x="2065828" y="3032813"/>
            <a:ext cx="8057167" cy="1231802"/>
          </a:xfrm>
          <a:custGeom>
            <a:avLst/>
            <a:gdLst>
              <a:gd name="T0" fmla="*/ 0 w 1782"/>
              <a:gd name="T1" fmla="*/ 270 h 271"/>
              <a:gd name="T2" fmla="*/ 181 w 1782"/>
              <a:gd name="T3" fmla="*/ 181 h 271"/>
              <a:gd name="T4" fmla="*/ 404 w 1782"/>
              <a:gd name="T5" fmla="*/ 171 h 271"/>
              <a:gd name="T6" fmla="*/ 581 w 1782"/>
              <a:gd name="T7" fmla="*/ 160 h 271"/>
              <a:gd name="T8" fmla="*/ 815 w 1782"/>
              <a:gd name="T9" fmla="*/ 104 h 271"/>
              <a:gd name="T10" fmla="*/ 943 w 1782"/>
              <a:gd name="T11" fmla="*/ 103 h 271"/>
              <a:gd name="T12" fmla="*/ 1083 w 1782"/>
              <a:gd name="T13" fmla="*/ 95 h 271"/>
              <a:gd name="T14" fmla="*/ 1374 w 1782"/>
              <a:gd name="T15" fmla="*/ 67 h 271"/>
              <a:gd name="T16" fmla="*/ 1554 w 1782"/>
              <a:gd name="T17" fmla="*/ 155 h 271"/>
              <a:gd name="T18" fmla="*/ 1782 w 1782"/>
              <a:gd name="T19" fmla="*/ 270 h 271"/>
              <a:gd name="T20" fmla="*/ 0 w 1782"/>
              <a:gd name="T21" fmla="*/ 27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82" h="271">
                <a:moveTo>
                  <a:pt x="0" y="270"/>
                </a:moveTo>
                <a:cubicBezTo>
                  <a:pt x="0" y="270"/>
                  <a:pt x="87" y="269"/>
                  <a:pt x="181" y="181"/>
                </a:cubicBezTo>
                <a:cubicBezTo>
                  <a:pt x="275" y="93"/>
                  <a:pt x="333" y="150"/>
                  <a:pt x="404" y="171"/>
                </a:cubicBezTo>
                <a:cubicBezTo>
                  <a:pt x="475" y="192"/>
                  <a:pt x="523" y="187"/>
                  <a:pt x="581" y="160"/>
                </a:cubicBezTo>
                <a:cubicBezTo>
                  <a:pt x="639" y="133"/>
                  <a:pt x="728" y="56"/>
                  <a:pt x="815" y="104"/>
                </a:cubicBezTo>
                <a:cubicBezTo>
                  <a:pt x="902" y="152"/>
                  <a:pt x="886" y="125"/>
                  <a:pt x="943" y="103"/>
                </a:cubicBezTo>
                <a:cubicBezTo>
                  <a:pt x="1000" y="81"/>
                  <a:pt x="997" y="112"/>
                  <a:pt x="1083" y="95"/>
                </a:cubicBezTo>
                <a:cubicBezTo>
                  <a:pt x="1169" y="78"/>
                  <a:pt x="1260" y="0"/>
                  <a:pt x="1374" y="67"/>
                </a:cubicBezTo>
                <a:cubicBezTo>
                  <a:pt x="1488" y="134"/>
                  <a:pt x="1473" y="143"/>
                  <a:pt x="1554" y="155"/>
                </a:cubicBezTo>
                <a:cubicBezTo>
                  <a:pt x="1635" y="167"/>
                  <a:pt x="1650" y="271"/>
                  <a:pt x="1782" y="270"/>
                </a:cubicBezTo>
                <a:lnTo>
                  <a:pt x="0" y="27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94000">
                <a:schemeClr val="accent2">
                  <a:alpha val="5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1D75757-F6CF-4951-8D9E-0EF5120CE0B8}"/>
              </a:ext>
            </a:extLst>
          </p:cNvPr>
          <p:cNvSpPr txBox="1"/>
          <p:nvPr/>
        </p:nvSpPr>
        <p:spPr>
          <a:xfrm>
            <a:off x="3806813" y="5031408"/>
            <a:ext cx="4575198" cy="142192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</a:pPr>
            <a:r>
              <a:rPr lang="en-IN" sz="24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  <a:endParaRPr lang="en-IN" sz="24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192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chemeClr val="accent3">
                <a:lumMod val="50000"/>
              </a:schemeClr>
            </a:gs>
            <a:gs pos="94000">
              <a:schemeClr val="accent3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xmlns="" id="{325D31F9-0F70-4DF1-8170-113EA16C2682}"/>
              </a:ext>
            </a:extLst>
          </p:cNvPr>
          <p:cNvSpPr>
            <a:spLocks/>
          </p:cNvSpPr>
          <p:nvPr/>
        </p:nvSpPr>
        <p:spPr bwMode="auto">
          <a:xfrm flipH="1">
            <a:off x="1305886" y="2573775"/>
            <a:ext cx="9454130" cy="2243116"/>
          </a:xfrm>
          <a:custGeom>
            <a:avLst/>
            <a:gdLst>
              <a:gd name="T0" fmla="*/ 0 w 1711"/>
              <a:gd name="T1" fmla="*/ 147 h 404"/>
              <a:gd name="T2" fmla="*/ 48 w 1711"/>
              <a:gd name="T3" fmla="*/ 147 h 404"/>
              <a:gd name="T4" fmla="*/ 126 w 1711"/>
              <a:gd name="T5" fmla="*/ 170 h 404"/>
              <a:gd name="T6" fmla="*/ 248 w 1711"/>
              <a:gd name="T7" fmla="*/ 147 h 404"/>
              <a:gd name="T8" fmla="*/ 329 w 1711"/>
              <a:gd name="T9" fmla="*/ 6 h 404"/>
              <a:gd name="T10" fmla="*/ 401 w 1711"/>
              <a:gd name="T11" fmla="*/ 135 h 404"/>
              <a:gd name="T12" fmla="*/ 493 w 1711"/>
              <a:gd name="T13" fmla="*/ 388 h 404"/>
              <a:gd name="T14" fmla="*/ 600 w 1711"/>
              <a:gd name="T15" fmla="*/ 172 h 404"/>
              <a:gd name="T16" fmla="*/ 694 w 1711"/>
              <a:gd name="T17" fmla="*/ 69 h 404"/>
              <a:gd name="T18" fmla="*/ 815 w 1711"/>
              <a:gd name="T19" fmla="*/ 149 h 404"/>
              <a:gd name="T20" fmla="*/ 934 w 1711"/>
              <a:gd name="T21" fmla="*/ 116 h 404"/>
              <a:gd name="T22" fmla="*/ 1033 w 1711"/>
              <a:gd name="T23" fmla="*/ 130 h 404"/>
              <a:gd name="T24" fmla="*/ 1072 w 1711"/>
              <a:gd name="T25" fmla="*/ 231 h 404"/>
              <a:gd name="T26" fmla="*/ 1147 w 1711"/>
              <a:gd name="T27" fmla="*/ 292 h 404"/>
              <a:gd name="T28" fmla="*/ 1206 w 1711"/>
              <a:gd name="T29" fmla="*/ 207 h 404"/>
              <a:gd name="T30" fmla="*/ 1220 w 1711"/>
              <a:gd name="T31" fmla="*/ 155 h 404"/>
              <a:gd name="T32" fmla="*/ 1357 w 1711"/>
              <a:gd name="T33" fmla="*/ 61 h 404"/>
              <a:gd name="T34" fmla="*/ 1536 w 1711"/>
              <a:gd name="T35" fmla="*/ 176 h 404"/>
              <a:gd name="T36" fmla="*/ 1615 w 1711"/>
              <a:gd name="T37" fmla="*/ 148 h 404"/>
              <a:gd name="T38" fmla="*/ 1711 w 1711"/>
              <a:gd name="T39" fmla="*/ 139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11" h="404">
                <a:moveTo>
                  <a:pt x="0" y="147"/>
                </a:moveTo>
                <a:cubicBezTo>
                  <a:pt x="0" y="147"/>
                  <a:pt x="30" y="147"/>
                  <a:pt x="48" y="147"/>
                </a:cubicBezTo>
                <a:cubicBezTo>
                  <a:pt x="65" y="147"/>
                  <a:pt x="98" y="154"/>
                  <a:pt x="126" y="170"/>
                </a:cubicBezTo>
                <a:cubicBezTo>
                  <a:pt x="154" y="186"/>
                  <a:pt x="213" y="203"/>
                  <a:pt x="248" y="147"/>
                </a:cubicBezTo>
                <a:cubicBezTo>
                  <a:pt x="282" y="91"/>
                  <a:pt x="298" y="11"/>
                  <a:pt x="329" y="6"/>
                </a:cubicBezTo>
                <a:cubicBezTo>
                  <a:pt x="360" y="0"/>
                  <a:pt x="381" y="44"/>
                  <a:pt x="401" y="135"/>
                </a:cubicBezTo>
                <a:cubicBezTo>
                  <a:pt x="421" y="226"/>
                  <a:pt x="429" y="372"/>
                  <a:pt x="493" y="388"/>
                </a:cubicBezTo>
                <a:cubicBezTo>
                  <a:pt x="557" y="404"/>
                  <a:pt x="584" y="224"/>
                  <a:pt x="600" y="172"/>
                </a:cubicBezTo>
                <a:cubicBezTo>
                  <a:pt x="616" y="120"/>
                  <a:pt x="649" y="73"/>
                  <a:pt x="694" y="69"/>
                </a:cubicBezTo>
                <a:cubicBezTo>
                  <a:pt x="745" y="65"/>
                  <a:pt x="765" y="106"/>
                  <a:pt x="815" y="149"/>
                </a:cubicBezTo>
                <a:cubicBezTo>
                  <a:pt x="866" y="192"/>
                  <a:pt x="891" y="142"/>
                  <a:pt x="934" y="116"/>
                </a:cubicBezTo>
                <a:cubicBezTo>
                  <a:pt x="966" y="98"/>
                  <a:pt x="1008" y="104"/>
                  <a:pt x="1033" y="130"/>
                </a:cubicBezTo>
                <a:cubicBezTo>
                  <a:pt x="1060" y="156"/>
                  <a:pt x="1061" y="197"/>
                  <a:pt x="1072" y="231"/>
                </a:cubicBezTo>
                <a:cubicBezTo>
                  <a:pt x="1082" y="263"/>
                  <a:pt x="1109" y="300"/>
                  <a:pt x="1147" y="292"/>
                </a:cubicBezTo>
                <a:cubicBezTo>
                  <a:pt x="1185" y="284"/>
                  <a:pt x="1197" y="239"/>
                  <a:pt x="1206" y="207"/>
                </a:cubicBezTo>
                <a:cubicBezTo>
                  <a:pt x="1211" y="190"/>
                  <a:pt x="1216" y="172"/>
                  <a:pt x="1220" y="155"/>
                </a:cubicBezTo>
                <a:cubicBezTo>
                  <a:pt x="1235" y="88"/>
                  <a:pt x="1284" y="15"/>
                  <a:pt x="1357" y="61"/>
                </a:cubicBezTo>
                <a:cubicBezTo>
                  <a:pt x="1418" y="100"/>
                  <a:pt x="1451" y="195"/>
                  <a:pt x="1536" y="176"/>
                </a:cubicBezTo>
                <a:cubicBezTo>
                  <a:pt x="1564" y="170"/>
                  <a:pt x="1588" y="155"/>
                  <a:pt x="1615" y="148"/>
                </a:cubicBezTo>
                <a:cubicBezTo>
                  <a:pt x="1647" y="141"/>
                  <a:pt x="1679" y="137"/>
                  <a:pt x="1711" y="139"/>
                </a:cubicBezTo>
              </a:path>
            </a:pathLst>
          </a:custGeom>
          <a:noFill/>
          <a:ln w="57150" cap="rnd"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4"/>
                </a:gs>
              </a:gsLst>
              <a:lin ang="0" scaled="1"/>
              <a:tileRect/>
            </a:gra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xmlns="" id="{F033B7E3-2ADD-4C89-B3FE-D4783836B309}"/>
              </a:ext>
            </a:extLst>
          </p:cNvPr>
          <p:cNvSpPr>
            <a:spLocks/>
          </p:cNvSpPr>
          <p:nvPr/>
        </p:nvSpPr>
        <p:spPr bwMode="auto">
          <a:xfrm flipH="1">
            <a:off x="1305886" y="2041109"/>
            <a:ext cx="9577052" cy="2127015"/>
          </a:xfrm>
          <a:custGeom>
            <a:avLst/>
            <a:gdLst>
              <a:gd name="T0" fmla="*/ 0 w 1721"/>
              <a:gd name="T1" fmla="*/ 257 h 420"/>
              <a:gd name="T2" fmla="*/ 149 w 1721"/>
              <a:gd name="T3" fmla="*/ 234 h 420"/>
              <a:gd name="T4" fmla="*/ 293 w 1721"/>
              <a:gd name="T5" fmla="*/ 257 h 420"/>
              <a:gd name="T6" fmla="*/ 389 w 1721"/>
              <a:gd name="T7" fmla="*/ 398 h 420"/>
              <a:gd name="T8" fmla="*/ 474 w 1721"/>
              <a:gd name="T9" fmla="*/ 269 h 420"/>
              <a:gd name="T10" fmla="*/ 583 w 1721"/>
              <a:gd name="T11" fmla="*/ 16 h 420"/>
              <a:gd name="T12" fmla="*/ 709 w 1721"/>
              <a:gd name="T13" fmla="*/ 232 h 420"/>
              <a:gd name="T14" fmla="*/ 837 w 1721"/>
              <a:gd name="T15" fmla="*/ 395 h 420"/>
              <a:gd name="T16" fmla="*/ 958 w 1721"/>
              <a:gd name="T17" fmla="*/ 264 h 420"/>
              <a:gd name="T18" fmla="*/ 1024 w 1721"/>
              <a:gd name="T19" fmla="*/ 162 h 420"/>
              <a:gd name="T20" fmla="*/ 1084 w 1721"/>
              <a:gd name="T21" fmla="*/ 94 h 420"/>
              <a:gd name="T22" fmla="*/ 1169 w 1721"/>
              <a:gd name="T23" fmla="*/ 144 h 420"/>
              <a:gd name="T24" fmla="*/ 1249 w 1721"/>
              <a:gd name="T25" fmla="*/ 271 h 420"/>
              <a:gd name="T26" fmla="*/ 1301 w 1721"/>
              <a:gd name="T27" fmla="*/ 325 h 420"/>
              <a:gd name="T28" fmla="*/ 1403 w 1721"/>
              <a:gd name="T29" fmla="*/ 247 h 420"/>
              <a:gd name="T30" fmla="*/ 1498 w 1721"/>
              <a:gd name="T31" fmla="*/ 180 h 420"/>
              <a:gd name="T32" fmla="*/ 1721 w 1721"/>
              <a:gd name="T33" fmla="*/ 267 h 420"/>
              <a:gd name="connsiteX0" fmla="*/ 0 w 10073"/>
              <a:gd name="connsiteY0" fmla="*/ 5762 h 9131"/>
              <a:gd name="connsiteX1" fmla="*/ 866 w 10073"/>
              <a:gd name="connsiteY1" fmla="*/ 5214 h 9131"/>
              <a:gd name="connsiteX2" fmla="*/ 1702 w 10073"/>
              <a:gd name="connsiteY2" fmla="*/ 5762 h 9131"/>
              <a:gd name="connsiteX3" fmla="*/ 2260 w 10073"/>
              <a:gd name="connsiteY3" fmla="*/ 9119 h 9131"/>
              <a:gd name="connsiteX4" fmla="*/ 2754 w 10073"/>
              <a:gd name="connsiteY4" fmla="*/ 6048 h 9131"/>
              <a:gd name="connsiteX5" fmla="*/ 3388 w 10073"/>
              <a:gd name="connsiteY5" fmla="*/ 24 h 9131"/>
              <a:gd name="connsiteX6" fmla="*/ 4120 w 10073"/>
              <a:gd name="connsiteY6" fmla="*/ 5167 h 9131"/>
              <a:gd name="connsiteX7" fmla="*/ 4863 w 10073"/>
              <a:gd name="connsiteY7" fmla="*/ 9048 h 9131"/>
              <a:gd name="connsiteX8" fmla="*/ 5567 w 10073"/>
              <a:gd name="connsiteY8" fmla="*/ 5929 h 9131"/>
              <a:gd name="connsiteX9" fmla="*/ 5950 w 10073"/>
              <a:gd name="connsiteY9" fmla="*/ 3500 h 9131"/>
              <a:gd name="connsiteX10" fmla="*/ 6299 w 10073"/>
              <a:gd name="connsiteY10" fmla="*/ 1881 h 9131"/>
              <a:gd name="connsiteX11" fmla="*/ 6793 w 10073"/>
              <a:gd name="connsiteY11" fmla="*/ 3072 h 9131"/>
              <a:gd name="connsiteX12" fmla="*/ 7257 w 10073"/>
              <a:gd name="connsiteY12" fmla="*/ 6095 h 9131"/>
              <a:gd name="connsiteX13" fmla="*/ 7560 w 10073"/>
              <a:gd name="connsiteY13" fmla="*/ 7381 h 9131"/>
              <a:gd name="connsiteX14" fmla="*/ 8152 w 10073"/>
              <a:gd name="connsiteY14" fmla="*/ 5524 h 9131"/>
              <a:gd name="connsiteX15" fmla="*/ 8704 w 10073"/>
              <a:gd name="connsiteY15" fmla="*/ 3929 h 9131"/>
              <a:gd name="connsiteX16" fmla="*/ 10073 w 10073"/>
              <a:gd name="connsiteY16" fmla="*/ 5652 h 9131"/>
              <a:gd name="connsiteX0" fmla="*/ 0 w 10000"/>
              <a:gd name="connsiteY0" fmla="*/ 6310 h 10001"/>
              <a:gd name="connsiteX1" fmla="*/ 860 w 10000"/>
              <a:gd name="connsiteY1" fmla="*/ 5710 h 10001"/>
              <a:gd name="connsiteX2" fmla="*/ 1690 w 10000"/>
              <a:gd name="connsiteY2" fmla="*/ 6310 h 10001"/>
              <a:gd name="connsiteX3" fmla="*/ 2244 w 10000"/>
              <a:gd name="connsiteY3" fmla="*/ 9987 h 10001"/>
              <a:gd name="connsiteX4" fmla="*/ 2734 w 10000"/>
              <a:gd name="connsiteY4" fmla="*/ 6624 h 10001"/>
              <a:gd name="connsiteX5" fmla="*/ 3363 w 10000"/>
              <a:gd name="connsiteY5" fmla="*/ 26 h 10001"/>
              <a:gd name="connsiteX6" fmla="*/ 4090 w 10000"/>
              <a:gd name="connsiteY6" fmla="*/ 5659 h 10001"/>
              <a:gd name="connsiteX7" fmla="*/ 4828 w 10000"/>
              <a:gd name="connsiteY7" fmla="*/ 9909 h 10001"/>
              <a:gd name="connsiteX8" fmla="*/ 5527 w 10000"/>
              <a:gd name="connsiteY8" fmla="*/ 6493 h 10001"/>
              <a:gd name="connsiteX9" fmla="*/ 5907 w 10000"/>
              <a:gd name="connsiteY9" fmla="*/ 3833 h 10001"/>
              <a:gd name="connsiteX10" fmla="*/ 6253 w 10000"/>
              <a:gd name="connsiteY10" fmla="*/ 2060 h 10001"/>
              <a:gd name="connsiteX11" fmla="*/ 6744 w 10000"/>
              <a:gd name="connsiteY11" fmla="*/ 3364 h 10001"/>
              <a:gd name="connsiteX12" fmla="*/ 7204 w 10000"/>
              <a:gd name="connsiteY12" fmla="*/ 6675 h 10001"/>
              <a:gd name="connsiteX13" fmla="*/ 7505 w 10000"/>
              <a:gd name="connsiteY13" fmla="*/ 8083 h 10001"/>
              <a:gd name="connsiteX14" fmla="*/ 8093 w 10000"/>
              <a:gd name="connsiteY14" fmla="*/ 6050 h 10001"/>
              <a:gd name="connsiteX15" fmla="*/ 8730 w 10000"/>
              <a:gd name="connsiteY15" fmla="*/ 4321 h 10001"/>
              <a:gd name="connsiteX16" fmla="*/ 10000 w 10000"/>
              <a:gd name="connsiteY16" fmla="*/ 6190 h 10001"/>
              <a:gd name="connsiteX0" fmla="*/ 0 w 10000"/>
              <a:gd name="connsiteY0" fmla="*/ 6310 h 10001"/>
              <a:gd name="connsiteX1" fmla="*/ 860 w 10000"/>
              <a:gd name="connsiteY1" fmla="*/ 5710 h 10001"/>
              <a:gd name="connsiteX2" fmla="*/ 1690 w 10000"/>
              <a:gd name="connsiteY2" fmla="*/ 6310 h 10001"/>
              <a:gd name="connsiteX3" fmla="*/ 2244 w 10000"/>
              <a:gd name="connsiteY3" fmla="*/ 9987 h 10001"/>
              <a:gd name="connsiteX4" fmla="*/ 2734 w 10000"/>
              <a:gd name="connsiteY4" fmla="*/ 6624 h 10001"/>
              <a:gd name="connsiteX5" fmla="*/ 3363 w 10000"/>
              <a:gd name="connsiteY5" fmla="*/ 26 h 10001"/>
              <a:gd name="connsiteX6" fmla="*/ 4090 w 10000"/>
              <a:gd name="connsiteY6" fmla="*/ 5659 h 10001"/>
              <a:gd name="connsiteX7" fmla="*/ 4828 w 10000"/>
              <a:gd name="connsiteY7" fmla="*/ 9909 h 10001"/>
              <a:gd name="connsiteX8" fmla="*/ 5527 w 10000"/>
              <a:gd name="connsiteY8" fmla="*/ 6493 h 10001"/>
              <a:gd name="connsiteX9" fmla="*/ 5907 w 10000"/>
              <a:gd name="connsiteY9" fmla="*/ 3833 h 10001"/>
              <a:gd name="connsiteX10" fmla="*/ 6253 w 10000"/>
              <a:gd name="connsiteY10" fmla="*/ 2060 h 10001"/>
              <a:gd name="connsiteX11" fmla="*/ 6744 w 10000"/>
              <a:gd name="connsiteY11" fmla="*/ 3364 h 10001"/>
              <a:gd name="connsiteX12" fmla="*/ 7204 w 10000"/>
              <a:gd name="connsiteY12" fmla="*/ 6675 h 10001"/>
              <a:gd name="connsiteX13" fmla="*/ 7505 w 10000"/>
              <a:gd name="connsiteY13" fmla="*/ 8083 h 10001"/>
              <a:gd name="connsiteX14" fmla="*/ 8093 w 10000"/>
              <a:gd name="connsiteY14" fmla="*/ 6050 h 10001"/>
              <a:gd name="connsiteX15" fmla="*/ 8730 w 10000"/>
              <a:gd name="connsiteY15" fmla="*/ 4321 h 10001"/>
              <a:gd name="connsiteX16" fmla="*/ 10000 w 10000"/>
              <a:gd name="connsiteY16" fmla="*/ 6190 h 10001"/>
              <a:gd name="connsiteX0" fmla="*/ 0 w 10000"/>
              <a:gd name="connsiteY0" fmla="*/ 6310 h 10001"/>
              <a:gd name="connsiteX1" fmla="*/ 860 w 10000"/>
              <a:gd name="connsiteY1" fmla="*/ 5710 h 10001"/>
              <a:gd name="connsiteX2" fmla="*/ 1690 w 10000"/>
              <a:gd name="connsiteY2" fmla="*/ 6310 h 10001"/>
              <a:gd name="connsiteX3" fmla="*/ 2244 w 10000"/>
              <a:gd name="connsiteY3" fmla="*/ 9987 h 10001"/>
              <a:gd name="connsiteX4" fmla="*/ 2734 w 10000"/>
              <a:gd name="connsiteY4" fmla="*/ 6624 h 10001"/>
              <a:gd name="connsiteX5" fmla="*/ 3363 w 10000"/>
              <a:gd name="connsiteY5" fmla="*/ 26 h 10001"/>
              <a:gd name="connsiteX6" fmla="*/ 4090 w 10000"/>
              <a:gd name="connsiteY6" fmla="*/ 5659 h 10001"/>
              <a:gd name="connsiteX7" fmla="*/ 4828 w 10000"/>
              <a:gd name="connsiteY7" fmla="*/ 9909 h 10001"/>
              <a:gd name="connsiteX8" fmla="*/ 5527 w 10000"/>
              <a:gd name="connsiteY8" fmla="*/ 6493 h 10001"/>
              <a:gd name="connsiteX9" fmla="*/ 5907 w 10000"/>
              <a:gd name="connsiteY9" fmla="*/ 3833 h 10001"/>
              <a:gd name="connsiteX10" fmla="*/ 6253 w 10000"/>
              <a:gd name="connsiteY10" fmla="*/ 2060 h 10001"/>
              <a:gd name="connsiteX11" fmla="*/ 6744 w 10000"/>
              <a:gd name="connsiteY11" fmla="*/ 3364 h 10001"/>
              <a:gd name="connsiteX12" fmla="*/ 7204 w 10000"/>
              <a:gd name="connsiteY12" fmla="*/ 6675 h 10001"/>
              <a:gd name="connsiteX13" fmla="*/ 7505 w 10000"/>
              <a:gd name="connsiteY13" fmla="*/ 8083 h 10001"/>
              <a:gd name="connsiteX14" fmla="*/ 8093 w 10000"/>
              <a:gd name="connsiteY14" fmla="*/ 6050 h 10001"/>
              <a:gd name="connsiteX15" fmla="*/ 8730 w 10000"/>
              <a:gd name="connsiteY15" fmla="*/ 4321 h 10001"/>
              <a:gd name="connsiteX16" fmla="*/ 10000 w 10000"/>
              <a:gd name="connsiteY16" fmla="*/ 6190 h 1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000" h="10001">
                <a:moveTo>
                  <a:pt x="0" y="6310"/>
                </a:moveTo>
                <a:cubicBezTo>
                  <a:pt x="300" y="6310"/>
                  <a:pt x="589" y="6310"/>
                  <a:pt x="860" y="5710"/>
                </a:cubicBezTo>
                <a:cubicBezTo>
                  <a:pt x="1055" y="5293"/>
                  <a:pt x="1453" y="4851"/>
                  <a:pt x="1690" y="6310"/>
                </a:cubicBezTo>
                <a:cubicBezTo>
                  <a:pt x="1927" y="7770"/>
                  <a:pt x="2036" y="9857"/>
                  <a:pt x="2244" y="9987"/>
                </a:cubicBezTo>
                <a:cubicBezTo>
                  <a:pt x="2451" y="10143"/>
                  <a:pt x="2602" y="8996"/>
                  <a:pt x="2734" y="6624"/>
                </a:cubicBezTo>
                <a:cubicBezTo>
                  <a:pt x="2873" y="4250"/>
                  <a:pt x="2925" y="444"/>
                  <a:pt x="3363" y="26"/>
                </a:cubicBezTo>
                <a:cubicBezTo>
                  <a:pt x="3801" y="-391"/>
                  <a:pt x="3980" y="4303"/>
                  <a:pt x="4090" y="5659"/>
                </a:cubicBezTo>
                <a:cubicBezTo>
                  <a:pt x="4199" y="7015"/>
                  <a:pt x="4355" y="10561"/>
                  <a:pt x="4828" y="9909"/>
                </a:cubicBezTo>
                <a:cubicBezTo>
                  <a:pt x="5168" y="9413"/>
                  <a:pt x="5353" y="7745"/>
                  <a:pt x="5527" y="6493"/>
                </a:cubicBezTo>
                <a:cubicBezTo>
                  <a:pt x="5653" y="5606"/>
                  <a:pt x="5786" y="4745"/>
                  <a:pt x="5907" y="3833"/>
                </a:cubicBezTo>
                <a:cubicBezTo>
                  <a:pt x="5993" y="3181"/>
                  <a:pt x="6086" y="2321"/>
                  <a:pt x="6253" y="2060"/>
                </a:cubicBezTo>
                <a:cubicBezTo>
                  <a:pt x="6478" y="1695"/>
                  <a:pt x="6634" y="2634"/>
                  <a:pt x="6744" y="3364"/>
                </a:cubicBezTo>
                <a:cubicBezTo>
                  <a:pt x="6899" y="4460"/>
                  <a:pt x="7038" y="5606"/>
                  <a:pt x="7204" y="6675"/>
                </a:cubicBezTo>
                <a:cubicBezTo>
                  <a:pt x="7286" y="7223"/>
                  <a:pt x="7372" y="7770"/>
                  <a:pt x="7505" y="8083"/>
                </a:cubicBezTo>
                <a:cubicBezTo>
                  <a:pt x="7741" y="8657"/>
                  <a:pt x="7978" y="6754"/>
                  <a:pt x="8093" y="6050"/>
                </a:cubicBezTo>
                <a:cubicBezTo>
                  <a:pt x="8226" y="5268"/>
                  <a:pt x="8436" y="4242"/>
                  <a:pt x="8730" y="4321"/>
                </a:cubicBezTo>
                <a:cubicBezTo>
                  <a:pt x="9214" y="4529"/>
                  <a:pt x="9325" y="5982"/>
                  <a:pt x="10000" y="6190"/>
                </a:cubicBezTo>
              </a:path>
            </a:pathLst>
          </a:custGeom>
          <a:noFill/>
          <a:ln w="57150" cap="rnd">
            <a:gradFill flip="none" rotWithShape="1">
              <a:gsLst>
                <a:gs pos="0">
                  <a:schemeClr val="accent5"/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10800000" scaled="1"/>
              <a:tileRect/>
            </a:gra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9F2A4AF-041B-4D01-8C24-1EAB6D2C160A}"/>
              </a:ext>
            </a:extLst>
          </p:cNvPr>
          <p:cNvSpPr txBox="1"/>
          <p:nvPr/>
        </p:nvSpPr>
        <p:spPr>
          <a:xfrm>
            <a:off x="3806813" y="5031408"/>
            <a:ext cx="4575198" cy="142192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</a:pPr>
            <a:r>
              <a:rPr lang="en-IN" sz="24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  <a:endParaRPr lang="en-IN" sz="24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010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chemeClr val="accent2"/>
            </a:gs>
            <a:gs pos="94000">
              <a:schemeClr val="accent3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9A6DA1E2-6B91-4078-BC1E-2347114A1DC9}"/>
              </a:ext>
            </a:extLst>
          </p:cNvPr>
          <p:cNvGrpSpPr/>
          <p:nvPr/>
        </p:nvGrpSpPr>
        <p:grpSpPr>
          <a:xfrm>
            <a:off x="2136452" y="2746357"/>
            <a:ext cx="7915920" cy="1972725"/>
            <a:chOff x="1485900" y="2636911"/>
            <a:chExt cx="9460308" cy="235760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92E3691E-8586-44E5-8D12-6D68E94EE9F7}"/>
                </a:ext>
              </a:extLst>
            </p:cNvPr>
            <p:cNvGrpSpPr/>
            <p:nvPr/>
          </p:nvGrpSpPr>
          <p:grpSpPr>
            <a:xfrm>
              <a:off x="1485900" y="2636911"/>
              <a:ext cx="8408271" cy="2357601"/>
              <a:chOff x="1541463" y="3026017"/>
              <a:chExt cx="7067550" cy="1981677"/>
            </a:xfrm>
          </p:grpSpPr>
          <p:sp>
            <p:nvSpPr>
              <p:cNvPr id="11" name="Freeform 5">
                <a:extLst>
                  <a:ext uri="{FF2B5EF4-FFF2-40B4-BE49-F238E27FC236}">
                    <a16:creationId xmlns:a16="http://schemas.microsoft.com/office/drawing/2014/main" xmlns="" id="{61F2D9AD-5CEE-4A05-83A3-058684F22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463" y="3026017"/>
                <a:ext cx="7008813" cy="1069975"/>
              </a:xfrm>
              <a:custGeom>
                <a:avLst/>
                <a:gdLst>
                  <a:gd name="T0" fmla="*/ 0 w 1557"/>
                  <a:gd name="T1" fmla="*/ 204 h 237"/>
                  <a:gd name="T2" fmla="*/ 160 w 1557"/>
                  <a:gd name="T3" fmla="*/ 138 h 237"/>
                  <a:gd name="T4" fmla="*/ 353 w 1557"/>
                  <a:gd name="T5" fmla="*/ 114 h 237"/>
                  <a:gd name="T6" fmla="*/ 521 w 1557"/>
                  <a:gd name="T7" fmla="*/ 74 h 237"/>
                  <a:gd name="T8" fmla="*/ 687 w 1557"/>
                  <a:gd name="T9" fmla="*/ 49 h 237"/>
                  <a:gd name="T10" fmla="*/ 952 w 1557"/>
                  <a:gd name="T11" fmla="*/ 126 h 237"/>
                  <a:gd name="T12" fmla="*/ 1169 w 1557"/>
                  <a:gd name="T13" fmla="*/ 140 h 237"/>
                  <a:gd name="T14" fmla="*/ 1280 w 1557"/>
                  <a:gd name="T15" fmla="*/ 138 h 237"/>
                  <a:gd name="T16" fmla="*/ 1404 w 1557"/>
                  <a:gd name="T17" fmla="*/ 180 h 237"/>
                  <a:gd name="T18" fmla="*/ 1557 w 1557"/>
                  <a:gd name="T19" fmla="*/ 204 h 237"/>
                  <a:gd name="T20" fmla="*/ 0 w 1557"/>
                  <a:gd name="T21" fmla="*/ 204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57" h="237">
                    <a:moveTo>
                      <a:pt x="0" y="204"/>
                    </a:moveTo>
                    <a:cubicBezTo>
                      <a:pt x="0" y="204"/>
                      <a:pt x="104" y="212"/>
                      <a:pt x="160" y="138"/>
                    </a:cubicBezTo>
                    <a:cubicBezTo>
                      <a:pt x="216" y="65"/>
                      <a:pt x="271" y="84"/>
                      <a:pt x="353" y="114"/>
                    </a:cubicBezTo>
                    <a:cubicBezTo>
                      <a:pt x="436" y="145"/>
                      <a:pt x="471" y="120"/>
                      <a:pt x="521" y="74"/>
                    </a:cubicBezTo>
                    <a:cubicBezTo>
                      <a:pt x="572" y="29"/>
                      <a:pt x="628" y="0"/>
                      <a:pt x="687" y="49"/>
                    </a:cubicBezTo>
                    <a:cubicBezTo>
                      <a:pt x="745" y="98"/>
                      <a:pt x="828" y="237"/>
                      <a:pt x="952" y="126"/>
                    </a:cubicBezTo>
                    <a:cubicBezTo>
                      <a:pt x="1076" y="16"/>
                      <a:pt x="1127" y="107"/>
                      <a:pt x="1169" y="140"/>
                    </a:cubicBezTo>
                    <a:cubicBezTo>
                      <a:pt x="1212" y="173"/>
                      <a:pt x="1243" y="146"/>
                      <a:pt x="1280" y="138"/>
                    </a:cubicBezTo>
                    <a:cubicBezTo>
                      <a:pt x="1317" y="130"/>
                      <a:pt x="1363" y="160"/>
                      <a:pt x="1404" y="180"/>
                    </a:cubicBezTo>
                    <a:cubicBezTo>
                      <a:pt x="1445" y="200"/>
                      <a:pt x="1507" y="204"/>
                      <a:pt x="1557" y="204"/>
                    </a:cubicBezTo>
                    <a:lnTo>
                      <a:pt x="0" y="20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alpha val="40000"/>
                    </a:schemeClr>
                  </a:gs>
                  <a:gs pos="100000">
                    <a:schemeClr val="accent1">
                      <a:lumMod val="20000"/>
                      <a:lumOff val="80000"/>
                      <a:alpha val="80000"/>
                    </a:schemeClr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/>
              </a:p>
            </p:txBody>
          </p:sp>
          <p:sp>
            <p:nvSpPr>
              <p:cNvPr id="12" name="Freeform 6">
                <a:extLst>
                  <a:ext uri="{FF2B5EF4-FFF2-40B4-BE49-F238E27FC236}">
                    <a16:creationId xmlns:a16="http://schemas.microsoft.com/office/drawing/2014/main" xmlns="" id="{9DBE7901-B3B3-4A71-A741-70971E3FA9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1813" y="3942481"/>
                <a:ext cx="6807200" cy="1065213"/>
              </a:xfrm>
              <a:custGeom>
                <a:avLst/>
                <a:gdLst>
                  <a:gd name="T0" fmla="*/ 1512 w 1512"/>
                  <a:gd name="T1" fmla="*/ 0 h 236"/>
                  <a:gd name="T2" fmla="*/ 1427 w 1512"/>
                  <a:gd name="T3" fmla="*/ 21 h 236"/>
                  <a:gd name="T4" fmla="*/ 1324 w 1512"/>
                  <a:gd name="T5" fmla="*/ 134 h 236"/>
                  <a:gd name="T6" fmla="*/ 1123 w 1512"/>
                  <a:gd name="T7" fmla="*/ 90 h 236"/>
                  <a:gd name="T8" fmla="*/ 911 w 1512"/>
                  <a:gd name="T9" fmla="*/ 230 h 236"/>
                  <a:gd name="T10" fmla="*/ 681 w 1512"/>
                  <a:gd name="T11" fmla="*/ 34 h 236"/>
                  <a:gd name="T12" fmla="*/ 496 w 1512"/>
                  <a:gd name="T13" fmla="*/ 170 h 236"/>
                  <a:gd name="T14" fmla="*/ 388 w 1512"/>
                  <a:gd name="T15" fmla="*/ 108 h 236"/>
                  <a:gd name="T16" fmla="*/ 312 w 1512"/>
                  <a:gd name="T17" fmla="*/ 58 h 236"/>
                  <a:gd name="T18" fmla="*/ 168 w 1512"/>
                  <a:gd name="T19" fmla="*/ 56 h 236"/>
                  <a:gd name="T20" fmla="*/ 0 w 1512"/>
                  <a:gd name="T21" fmla="*/ 0 h 236"/>
                  <a:gd name="T22" fmla="*/ 1512 w 1512"/>
                  <a:gd name="T23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12" h="236">
                    <a:moveTo>
                      <a:pt x="1512" y="0"/>
                    </a:moveTo>
                    <a:cubicBezTo>
                      <a:pt x="1482" y="0"/>
                      <a:pt x="1454" y="4"/>
                      <a:pt x="1427" y="21"/>
                    </a:cubicBezTo>
                    <a:cubicBezTo>
                      <a:pt x="1382" y="49"/>
                      <a:pt x="1363" y="101"/>
                      <a:pt x="1324" y="134"/>
                    </a:cubicBezTo>
                    <a:cubicBezTo>
                      <a:pt x="1255" y="193"/>
                      <a:pt x="1191" y="92"/>
                      <a:pt x="1123" y="90"/>
                    </a:cubicBezTo>
                    <a:cubicBezTo>
                      <a:pt x="1059" y="87"/>
                      <a:pt x="1007" y="236"/>
                      <a:pt x="911" y="230"/>
                    </a:cubicBezTo>
                    <a:cubicBezTo>
                      <a:pt x="815" y="223"/>
                      <a:pt x="805" y="39"/>
                      <a:pt x="681" y="34"/>
                    </a:cubicBezTo>
                    <a:cubicBezTo>
                      <a:pt x="564" y="28"/>
                      <a:pt x="597" y="154"/>
                      <a:pt x="496" y="170"/>
                    </a:cubicBezTo>
                    <a:cubicBezTo>
                      <a:pt x="451" y="177"/>
                      <a:pt x="414" y="143"/>
                      <a:pt x="388" y="108"/>
                    </a:cubicBezTo>
                    <a:cubicBezTo>
                      <a:pt x="369" y="83"/>
                      <a:pt x="347" y="48"/>
                      <a:pt x="312" y="58"/>
                    </a:cubicBezTo>
                    <a:cubicBezTo>
                      <a:pt x="263" y="73"/>
                      <a:pt x="233" y="106"/>
                      <a:pt x="168" y="56"/>
                    </a:cubicBezTo>
                    <a:cubicBezTo>
                      <a:pt x="126" y="24"/>
                      <a:pt x="115" y="0"/>
                      <a:pt x="0" y="0"/>
                    </a:cubicBezTo>
                    <a:cubicBezTo>
                      <a:pt x="0" y="0"/>
                      <a:pt x="1509" y="0"/>
                      <a:pt x="15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alpha val="40000"/>
                    </a:schemeClr>
                  </a:gs>
                  <a:gs pos="100000">
                    <a:schemeClr val="accent2">
                      <a:lumMod val="20000"/>
                      <a:lumOff val="80000"/>
                      <a:alpha val="70000"/>
                    </a:schemeClr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B9836D8B-AE6A-47FC-B309-2216E1227D36}"/>
                </a:ext>
              </a:extLst>
            </p:cNvPr>
            <p:cNvGrpSpPr/>
            <p:nvPr/>
          </p:nvGrpSpPr>
          <p:grpSpPr>
            <a:xfrm>
              <a:off x="2619148" y="2645284"/>
              <a:ext cx="8327060" cy="2170992"/>
              <a:chOff x="3648075" y="1253226"/>
              <a:chExt cx="6999288" cy="1824823"/>
            </a:xfrm>
          </p:grpSpPr>
          <p:sp>
            <p:nvSpPr>
              <p:cNvPr id="9" name="Freeform 7">
                <a:extLst>
                  <a:ext uri="{FF2B5EF4-FFF2-40B4-BE49-F238E27FC236}">
                    <a16:creationId xmlns:a16="http://schemas.microsoft.com/office/drawing/2014/main" xmlns="" id="{528E77E6-1F70-46AB-89C0-181675AB05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075" y="1253226"/>
                <a:ext cx="6675438" cy="938213"/>
              </a:xfrm>
              <a:custGeom>
                <a:avLst/>
                <a:gdLst>
                  <a:gd name="T0" fmla="*/ 0 w 1483"/>
                  <a:gd name="T1" fmla="*/ 204 h 208"/>
                  <a:gd name="T2" fmla="*/ 129 w 1483"/>
                  <a:gd name="T3" fmla="*/ 154 h 208"/>
                  <a:gd name="T4" fmla="*/ 312 w 1483"/>
                  <a:gd name="T5" fmla="*/ 94 h 208"/>
                  <a:gd name="T6" fmla="*/ 511 w 1483"/>
                  <a:gd name="T7" fmla="*/ 75 h 208"/>
                  <a:gd name="T8" fmla="*/ 659 w 1483"/>
                  <a:gd name="T9" fmla="*/ 38 h 208"/>
                  <a:gd name="T10" fmla="*/ 810 w 1483"/>
                  <a:gd name="T11" fmla="*/ 157 h 208"/>
                  <a:gd name="T12" fmla="*/ 1044 w 1483"/>
                  <a:gd name="T13" fmla="*/ 75 h 208"/>
                  <a:gd name="T14" fmla="*/ 1209 w 1483"/>
                  <a:gd name="T15" fmla="*/ 150 h 208"/>
                  <a:gd name="T16" fmla="*/ 1365 w 1483"/>
                  <a:gd name="T17" fmla="*/ 159 h 208"/>
                  <a:gd name="T18" fmla="*/ 1483 w 1483"/>
                  <a:gd name="T19" fmla="*/ 204 h 208"/>
                  <a:gd name="T20" fmla="*/ 0 w 1483"/>
                  <a:gd name="T21" fmla="*/ 204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83" h="208">
                    <a:moveTo>
                      <a:pt x="0" y="204"/>
                    </a:moveTo>
                    <a:cubicBezTo>
                      <a:pt x="0" y="204"/>
                      <a:pt x="82" y="199"/>
                      <a:pt x="129" y="154"/>
                    </a:cubicBezTo>
                    <a:cubicBezTo>
                      <a:pt x="189" y="98"/>
                      <a:pt x="235" y="49"/>
                      <a:pt x="312" y="94"/>
                    </a:cubicBezTo>
                    <a:cubicBezTo>
                      <a:pt x="397" y="143"/>
                      <a:pt x="427" y="149"/>
                      <a:pt x="511" y="75"/>
                    </a:cubicBezTo>
                    <a:cubicBezTo>
                      <a:pt x="595" y="0"/>
                      <a:pt x="629" y="14"/>
                      <a:pt x="659" y="38"/>
                    </a:cubicBezTo>
                    <a:cubicBezTo>
                      <a:pt x="704" y="75"/>
                      <a:pt x="731" y="146"/>
                      <a:pt x="810" y="157"/>
                    </a:cubicBezTo>
                    <a:cubicBezTo>
                      <a:pt x="889" y="168"/>
                      <a:pt x="945" y="58"/>
                      <a:pt x="1044" y="75"/>
                    </a:cubicBezTo>
                    <a:cubicBezTo>
                      <a:pt x="1136" y="90"/>
                      <a:pt x="1113" y="161"/>
                      <a:pt x="1209" y="150"/>
                    </a:cubicBezTo>
                    <a:cubicBezTo>
                      <a:pt x="1273" y="143"/>
                      <a:pt x="1290" y="110"/>
                      <a:pt x="1365" y="159"/>
                    </a:cubicBezTo>
                    <a:cubicBezTo>
                      <a:pt x="1441" y="208"/>
                      <a:pt x="1483" y="204"/>
                      <a:pt x="1483" y="204"/>
                    </a:cubicBezTo>
                    <a:lnTo>
                      <a:pt x="0" y="20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>
                      <a:alpha val="30000"/>
                    </a:schemeClr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" name="Freeform 8">
                <a:extLst>
                  <a:ext uri="{FF2B5EF4-FFF2-40B4-BE49-F238E27FC236}">
                    <a16:creationId xmlns:a16="http://schemas.microsoft.com/office/drawing/2014/main" xmlns="" id="{717DF1AD-F42C-4211-AFAF-0BA95AFA02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8263" y="2162061"/>
                <a:ext cx="6769100" cy="915988"/>
              </a:xfrm>
              <a:custGeom>
                <a:avLst/>
                <a:gdLst>
                  <a:gd name="T0" fmla="*/ 0 w 1504"/>
                  <a:gd name="T1" fmla="*/ 2 h 203"/>
                  <a:gd name="T2" fmla="*/ 98 w 1504"/>
                  <a:gd name="T3" fmla="*/ 23 h 203"/>
                  <a:gd name="T4" fmla="*/ 233 w 1504"/>
                  <a:gd name="T5" fmla="*/ 61 h 203"/>
                  <a:gd name="T6" fmla="*/ 343 w 1504"/>
                  <a:gd name="T7" fmla="*/ 74 h 203"/>
                  <a:gd name="T8" fmla="*/ 495 w 1504"/>
                  <a:gd name="T9" fmla="*/ 115 h 203"/>
                  <a:gd name="T10" fmla="*/ 650 w 1504"/>
                  <a:gd name="T11" fmla="*/ 30 h 203"/>
                  <a:gd name="T12" fmla="*/ 864 w 1504"/>
                  <a:gd name="T13" fmla="*/ 177 h 203"/>
                  <a:gd name="T14" fmla="*/ 1096 w 1504"/>
                  <a:gd name="T15" fmla="*/ 68 h 203"/>
                  <a:gd name="T16" fmla="*/ 1250 w 1504"/>
                  <a:gd name="T17" fmla="*/ 115 h 203"/>
                  <a:gd name="T18" fmla="*/ 1504 w 1504"/>
                  <a:gd name="T19" fmla="*/ 2 h 203"/>
                  <a:gd name="T20" fmla="*/ 0 w 1504"/>
                  <a:gd name="T21" fmla="*/ 2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04" h="203">
                    <a:moveTo>
                      <a:pt x="0" y="2"/>
                    </a:moveTo>
                    <a:cubicBezTo>
                      <a:pt x="0" y="2"/>
                      <a:pt x="53" y="0"/>
                      <a:pt x="98" y="23"/>
                    </a:cubicBezTo>
                    <a:cubicBezTo>
                      <a:pt x="143" y="46"/>
                      <a:pt x="167" y="82"/>
                      <a:pt x="233" y="61"/>
                    </a:cubicBezTo>
                    <a:cubicBezTo>
                      <a:pt x="299" y="40"/>
                      <a:pt x="308" y="37"/>
                      <a:pt x="343" y="74"/>
                    </a:cubicBezTo>
                    <a:cubicBezTo>
                      <a:pt x="378" y="111"/>
                      <a:pt x="415" y="140"/>
                      <a:pt x="495" y="115"/>
                    </a:cubicBezTo>
                    <a:cubicBezTo>
                      <a:pt x="575" y="90"/>
                      <a:pt x="552" y="25"/>
                      <a:pt x="650" y="30"/>
                    </a:cubicBezTo>
                    <a:cubicBezTo>
                      <a:pt x="748" y="35"/>
                      <a:pt x="740" y="151"/>
                      <a:pt x="864" y="177"/>
                    </a:cubicBezTo>
                    <a:cubicBezTo>
                      <a:pt x="988" y="203"/>
                      <a:pt x="1017" y="56"/>
                      <a:pt x="1096" y="68"/>
                    </a:cubicBezTo>
                    <a:cubicBezTo>
                      <a:pt x="1175" y="80"/>
                      <a:pt x="1165" y="114"/>
                      <a:pt x="1250" y="115"/>
                    </a:cubicBezTo>
                    <a:cubicBezTo>
                      <a:pt x="1335" y="116"/>
                      <a:pt x="1326" y="3"/>
                      <a:pt x="1504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>
                      <a:alpha val="20000"/>
                    </a:schemeClr>
                  </a:gs>
                  <a:gs pos="100000">
                    <a:schemeClr val="bg1">
                      <a:alpha val="40000"/>
                    </a:schemeClr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9F81AB2C-283E-4E2D-9856-FF002C2E4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5167" y="908070"/>
            <a:ext cx="1338490" cy="133971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167A2540-D19F-4979-8D85-7B6A1484B41B}"/>
              </a:ext>
            </a:extLst>
          </p:cNvPr>
          <p:cNvGrpSpPr/>
          <p:nvPr/>
        </p:nvGrpSpPr>
        <p:grpSpPr>
          <a:xfrm>
            <a:off x="5893744" y="1229264"/>
            <a:ext cx="401336" cy="697321"/>
            <a:chOff x="5893744" y="1229264"/>
            <a:chExt cx="401336" cy="69732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1BFC6C01-7E37-43EA-9A99-D653846A4897}"/>
                </a:ext>
              </a:extLst>
            </p:cNvPr>
            <p:cNvGrpSpPr/>
            <p:nvPr/>
          </p:nvGrpSpPr>
          <p:grpSpPr>
            <a:xfrm>
              <a:off x="5893744" y="1229264"/>
              <a:ext cx="401336" cy="697321"/>
              <a:chOff x="5778500" y="1427163"/>
              <a:chExt cx="635000" cy="1103313"/>
            </a:xfrm>
          </p:grpSpPr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xmlns="" id="{3EBCFB0F-11E0-4022-89A7-83AB7F77B4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86450" y="1427163"/>
                <a:ext cx="420688" cy="841375"/>
              </a:xfrm>
              <a:custGeom>
                <a:avLst/>
                <a:gdLst>
                  <a:gd name="T0" fmla="*/ 7 w 110"/>
                  <a:gd name="T1" fmla="*/ 169 h 221"/>
                  <a:gd name="T2" fmla="*/ 107 w 110"/>
                  <a:gd name="T3" fmla="*/ 152 h 221"/>
                  <a:gd name="T4" fmla="*/ 107 w 110"/>
                  <a:gd name="T5" fmla="*/ 150 h 221"/>
                  <a:gd name="T6" fmla="*/ 107 w 110"/>
                  <a:gd name="T7" fmla="*/ 103 h 221"/>
                  <a:gd name="T8" fmla="*/ 103 w 110"/>
                  <a:gd name="T9" fmla="*/ 52 h 221"/>
                  <a:gd name="T10" fmla="*/ 3 w 110"/>
                  <a:gd name="T11" fmla="*/ 71 h 221"/>
                  <a:gd name="T12" fmla="*/ 3 w 110"/>
                  <a:gd name="T13" fmla="*/ 118 h 221"/>
                  <a:gd name="T14" fmla="*/ 7 w 110"/>
                  <a:gd name="T15" fmla="*/ 169 h 221"/>
                  <a:gd name="T16" fmla="*/ 18 w 110"/>
                  <a:gd name="T17" fmla="*/ 71 h 221"/>
                  <a:gd name="T18" fmla="*/ 75 w 110"/>
                  <a:gd name="T19" fmla="*/ 40 h 221"/>
                  <a:gd name="T20" fmla="*/ 92 w 110"/>
                  <a:gd name="T21" fmla="*/ 82 h 221"/>
                  <a:gd name="T22" fmla="*/ 92 w 110"/>
                  <a:gd name="T23" fmla="*/ 150 h 221"/>
                  <a:gd name="T24" fmla="*/ 35 w 110"/>
                  <a:gd name="T25" fmla="*/ 181 h 221"/>
                  <a:gd name="T26" fmla="*/ 18 w 110"/>
                  <a:gd name="T27" fmla="*/ 139 h 221"/>
                  <a:gd name="T28" fmla="*/ 18 w 110"/>
                  <a:gd name="T29" fmla="*/ 71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0" h="221">
                    <a:moveTo>
                      <a:pt x="7" y="169"/>
                    </a:moveTo>
                    <a:cubicBezTo>
                      <a:pt x="29" y="221"/>
                      <a:pt x="102" y="206"/>
                      <a:pt x="107" y="152"/>
                    </a:cubicBezTo>
                    <a:cubicBezTo>
                      <a:pt x="107" y="151"/>
                      <a:pt x="107" y="151"/>
                      <a:pt x="107" y="150"/>
                    </a:cubicBezTo>
                    <a:cubicBezTo>
                      <a:pt x="107" y="134"/>
                      <a:pt x="107" y="119"/>
                      <a:pt x="107" y="103"/>
                    </a:cubicBezTo>
                    <a:cubicBezTo>
                      <a:pt x="107" y="87"/>
                      <a:pt x="110" y="67"/>
                      <a:pt x="103" y="52"/>
                    </a:cubicBezTo>
                    <a:cubicBezTo>
                      <a:pt x="81" y="0"/>
                      <a:pt x="6" y="16"/>
                      <a:pt x="3" y="71"/>
                    </a:cubicBezTo>
                    <a:cubicBezTo>
                      <a:pt x="2" y="87"/>
                      <a:pt x="3" y="103"/>
                      <a:pt x="3" y="118"/>
                    </a:cubicBezTo>
                    <a:cubicBezTo>
                      <a:pt x="3" y="134"/>
                      <a:pt x="0" y="154"/>
                      <a:pt x="7" y="169"/>
                    </a:cubicBezTo>
                    <a:close/>
                    <a:moveTo>
                      <a:pt x="18" y="71"/>
                    </a:moveTo>
                    <a:cubicBezTo>
                      <a:pt x="18" y="41"/>
                      <a:pt x="50" y="26"/>
                      <a:pt x="75" y="40"/>
                    </a:cubicBezTo>
                    <a:cubicBezTo>
                      <a:pt x="91" y="49"/>
                      <a:pt x="92" y="66"/>
                      <a:pt x="92" y="82"/>
                    </a:cubicBezTo>
                    <a:cubicBezTo>
                      <a:pt x="92" y="105"/>
                      <a:pt x="92" y="127"/>
                      <a:pt x="92" y="150"/>
                    </a:cubicBezTo>
                    <a:cubicBezTo>
                      <a:pt x="90" y="180"/>
                      <a:pt x="61" y="196"/>
                      <a:pt x="35" y="181"/>
                    </a:cubicBezTo>
                    <a:cubicBezTo>
                      <a:pt x="19" y="172"/>
                      <a:pt x="18" y="155"/>
                      <a:pt x="18" y="139"/>
                    </a:cubicBezTo>
                    <a:cubicBezTo>
                      <a:pt x="18" y="117"/>
                      <a:pt x="18" y="94"/>
                      <a:pt x="18" y="7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xmlns="" id="{5E92907F-FE2F-4906-A569-F994AA9DBA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8500" y="1971676"/>
                <a:ext cx="635000" cy="558800"/>
              </a:xfrm>
              <a:custGeom>
                <a:avLst/>
                <a:gdLst>
                  <a:gd name="T0" fmla="*/ 166 w 166"/>
                  <a:gd name="T1" fmla="*/ 9 h 147"/>
                  <a:gd name="T2" fmla="*/ 151 w 166"/>
                  <a:gd name="T3" fmla="*/ 9 h 147"/>
                  <a:gd name="T4" fmla="*/ 83 w 166"/>
                  <a:gd name="T5" fmla="*/ 77 h 147"/>
                  <a:gd name="T6" fmla="*/ 15 w 166"/>
                  <a:gd name="T7" fmla="*/ 9 h 147"/>
                  <a:gd name="T8" fmla="*/ 0 w 166"/>
                  <a:gd name="T9" fmla="*/ 9 h 147"/>
                  <a:gd name="T10" fmla="*/ 76 w 166"/>
                  <a:gd name="T11" fmla="*/ 92 h 147"/>
                  <a:gd name="T12" fmla="*/ 76 w 166"/>
                  <a:gd name="T13" fmla="*/ 138 h 147"/>
                  <a:gd name="T14" fmla="*/ 91 w 166"/>
                  <a:gd name="T15" fmla="*/ 138 h 147"/>
                  <a:gd name="T16" fmla="*/ 91 w 166"/>
                  <a:gd name="T17" fmla="*/ 92 h 147"/>
                  <a:gd name="T18" fmla="*/ 166 w 166"/>
                  <a:gd name="T19" fmla="*/ 9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6" h="147">
                    <a:moveTo>
                      <a:pt x="166" y="9"/>
                    </a:moveTo>
                    <a:cubicBezTo>
                      <a:pt x="166" y="0"/>
                      <a:pt x="151" y="0"/>
                      <a:pt x="151" y="9"/>
                    </a:cubicBezTo>
                    <a:cubicBezTo>
                      <a:pt x="149" y="47"/>
                      <a:pt x="121" y="76"/>
                      <a:pt x="83" y="77"/>
                    </a:cubicBezTo>
                    <a:cubicBezTo>
                      <a:pt x="45" y="79"/>
                      <a:pt x="17" y="45"/>
                      <a:pt x="15" y="9"/>
                    </a:cubicBezTo>
                    <a:cubicBezTo>
                      <a:pt x="15" y="0"/>
                      <a:pt x="0" y="0"/>
                      <a:pt x="0" y="9"/>
                    </a:cubicBezTo>
                    <a:cubicBezTo>
                      <a:pt x="2" y="53"/>
                      <a:pt x="33" y="87"/>
                      <a:pt x="76" y="92"/>
                    </a:cubicBezTo>
                    <a:cubicBezTo>
                      <a:pt x="76" y="107"/>
                      <a:pt x="76" y="122"/>
                      <a:pt x="76" y="138"/>
                    </a:cubicBezTo>
                    <a:cubicBezTo>
                      <a:pt x="76" y="147"/>
                      <a:pt x="91" y="147"/>
                      <a:pt x="91" y="138"/>
                    </a:cubicBezTo>
                    <a:cubicBezTo>
                      <a:pt x="91" y="122"/>
                      <a:pt x="91" y="107"/>
                      <a:pt x="91" y="92"/>
                    </a:cubicBezTo>
                    <a:cubicBezTo>
                      <a:pt x="133" y="89"/>
                      <a:pt x="164" y="51"/>
                      <a:pt x="16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xmlns="" id="{AC4F6CAB-A034-400F-AE57-259D21013700}"/>
                </a:ext>
              </a:extLst>
            </p:cNvPr>
            <p:cNvSpPr/>
            <p:nvPr/>
          </p:nvSpPr>
          <p:spPr>
            <a:xfrm>
              <a:off x="5985004" y="1293777"/>
              <a:ext cx="218816" cy="40695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8E806267-287A-4A5B-8635-8A60245B7540}"/>
              </a:ext>
            </a:extLst>
          </p:cNvPr>
          <p:cNvSpPr txBox="1"/>
          <p:nvPr/>
        </p:nvSpPr>
        <p:spPr>
          <a:xfrm>
            <a:off x="4172381" y="5221162"/>
            <a:ext cx="3844066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3600">
                <a:solidFill>
                  <a:schemeClr val="bg1"/>
                </a:solidFill>
              </a:rPr>
              <a:t>Voice Recognition</a:t>
            </a:r>
            <a:endParaRPr lang="en-IN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500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>
            <a:extLst>
              <a:ext uri="{FF2B5EF4-FFF2-40B4-BE49-F238E27FC236}">
                <a16:creationId xmlns:a16="http://schemas.microsoft.com/office/drawing/2014/main" xmlns="" id="{38EBD7BB-E0FB-4D17-9F12-5584F3E431EE}"/>
              </a:ext>
            </a:extLst>
          </p:cNvPr>
          <p:cNvSpPr/>
          <p:nvPr/>
        </p:nvSpPr>
        <p:spPr>
          <a:xfrm>
            <a:off x="6766738" y="5256069"/>
            <a:ext cx="4493153" cy="138141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xmlns="" id="{D4C0BBFB-0363-48B5-8C19-EC74100874A5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4406899" cy="5946775"/>
          </a:xfrm>
          <a:custGeom>
            <a:avLst/>
            <a:gdLst>
              <a:gd name="T0" fmla="*/ 584 w 722"/>
              <a:gd name="T1" fmla="*/ 0 h 975"/>
              <a:gd name="T2" fmla="*/ 704 w 722"/>
              <a:gd name="T3" fmla="*/ 193 h 975"/>
              <a:gd name="T4" fmla="*/ 570 w 722"/>
              <a:gd name="T5" fmla="*/ 290 h 975"/>
              <a:gd name="T6" fmla="*/ 558 w 722"/>
              <a:gd name="T7" fmla="*/ 402 h 975"/>
              <a:gd name="T8" fmla="*/ 552 w 722"/>
              <a:gd name="T9" fmla="*/ 493 h 975"/>
              <a:gd name="T10" fmla="*/ 492 w 722"/>
              <a:gd name="T11" fmla="*/ 517 h 975"/>
              <a:gd name="T12" fmla="*/ 464 w 722"/>
              <a:gd name="T13" fmla="*/ 532 h 975"/>
              <a:gd name="T14" fmla="*/ 529 w 722"/>
              <a:gd name="T15" fmla="*/ 568 h 975"/>
              <a:gd name="T16" fmla="*/ 528 w 722"/>
              <a:gd name="T17" fmla="*/ 640 h 975"/>
              <a:gd name="T18" fmla="*/ 468 w 722"/>
              <a:gd name="T19" fmla="*/ 688 h 975"/>
              <a:gd name="T20" fmla="*/ 480 w 722"/>
              <a:gd name="T21" fmla="*/ 844 h 975"/>
              <a:gd name="T22" fmla="*/ 238 w 722"/>
              <a:gd name="T23" fmla="*/ 902 h 975"/>
              <a:gd name="T24" fmla="*/ 0 w 722"/>
              <a:gd name="T25" fmla="*/ 975 h 975"/>
              <a:gd name="T26" fmla="*/ 0 w 722"/>
              <a:gd name="T27" fmla="*/ 0 h 975"/>
              <a:gd name="T28" fmla="*/ 584 w 722"/>
              <a:gd name="T29" fmla="*/ 0 h 9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2" h="975">
                <a:moveTo>
                  <a:pt x="584" y="0"/>
                </a:moveTo>
                <a:cubicBezTo>
                  <a:pt x="584" y="0"/>
                  <a:pt x="685" y="125"/>
                  <a:pt x="704" y="193"/>
                </a:cubicBezTo>
                <a:cubicBezTo>
                  <a:pt x="722" y="261"/>
                  <a:pt x="582" y="278"/>
                  <a:pt x="570" y="290"/>
                </a:cubicBezTo>
                <a:cubicBezTo>
                  <a:pt x="558" y="302"/>
                  <a:pt x="542" y="370"/>
                  <a:pt x="558" y="402"/>
                </a:cubicBezTo>
                <a:cubicBezTo>
                  <a:pt x="574" y="434"/>
                  <a:pt x="585" y="476"/>
                  <a:pt x="552" y="493"/>
                </a:cubicBezTo>
                <a:cubicBezTo>
                  <a:pt x="518" y="510"/>
                  <a:pt x="518" y="498"/>
                  <a:pt x="492" y="517"/>
                </a:cubicBezTo>
                <a:cubicBezTo>
                  <a:pt x="465" y="536"/>
                  <a:pt x="464" y="532"/>
                  <a:pt x="464" y="532"/>
                </a:cubicBezTo>
                <a:cubicBezTo>
                  <a:pt x="464" y="532"/>
                  <a:pt x="517" y="536"/>
                  <a:pt x="529" y="568"/>
                </a:cubicBezTo>
                <a:cubicBezTo>
                  <a:pt x="541" y="599"/>
                  <a:pt x="549" y="635"/>
                  <a:pt x="528" y="640"/>
                </a:cubicBezTo>
                <a:cubicBezTo>
                  <a:pt x="508" y="646"/>
                  <a:pt x="472" y="662"/>
                  <a:pt x="468" y="688"/>
                </a:cubicBezTo>
                <a:cubicBezTo>
                  <a:pt x="465" y="714"/>
                  <a:pt x="516" y="768"/>
                  <a:pt x="480" y="844"/>
                </a:cubicBezTo>
                <a:cubicBezTo>
                  <a:pt x="444" y="920"/>
                  <a:pt x="370" y="906"/>
                  <a:pt x="238" y="902"/>
                </a:cubicBezTo>
                <a:cubicBezTo>
                  <a:pt x="106" y="898"/>
                  <a:pt x="9" y="893"/>
                  <a:pt x="0" y="975"/>
                </a:cubicBezTo>
                <a:cubicBezTo>
                  <a:pt x="0" y="0"/>
                  <a:pt x="0" y="0"/>
                  <a:pt x="0" y="0"/>
                </a:cubicBezTo>
                <a:lnTo>
                  <a:pt x="584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428D37E4-7B46-4FF8-BDEF-6DF8F0C77A76}"/>
              </a:ext>
            </a:extLst>
          </p:cNvPr>
          <p:cNvGrpSpPr/>
          <p:nvPr/>
        </p:nvGrpSpPr>
        <p:grpSpPr>
          <a:xfrm>
            <a:off x="3797588" y="2492896"/>
            <a:ext cx="3703739" cy="1700847"/>
            <a:chOff x="4078188" y="2882095"/>
            <a:chExt cx="2381862" cy="1093809"/>
          </a:xfrm>
          <a:solidFill>
            <a:schemeClr val="bg1">
              <a:lumMod val="85000"/>
            </a:schemeClr>
          </a:solidFill>
        </p:grpSpPr>
        <p:sp>
          <p:nvSpPr>
            <p:cNvPr id="350" name="Freeform 156">
              <a:extLst>
                <a:ext uri="{FF2B5EF4-FFF2-40B4-BE49-F238E27FC236}">
                  <a16:creationId xmlns:a16="http://schemas.microsoft.com/office/drawing/2014/main" xmlns="" id="{49E78BCE-1A50-4D67-903E-57F857272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8188" y="3374309"/>
              <a:ext cx="22631" cy="110324"/>
            </a:xfrm>
            <a:custGeom>
              <a:avLst/>
              <a:gdLst>
                <a:gd name="T0" fmla="*/ 0 w 10"/>
                <a:gd name="T1" fmla="*/ 7 h 49"/>
                <a:gd name="T2" fmla="*/ 0 w 10"/>
                <a:gd name="T3" fmla="*/ 43 h 49"/>
                <a:gd name="T4" fmla="*/ 10 w 10"/>
                <a:gd name="T5" fmla="*/ 43 h 49"/>
                <a:gd name="T6" fmla="*/ 10 w 10"/>
                <a:gd name="T7" fmla="*/ 7 h 49"/>
                <a:gd name="T8" fmla="*/ 0 w 10"/>
                <a:gd name="T9" fmla="*/ 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9">
                  <a:moveTo>
                    <a:pt x="0" y="7"/>
                  </a:moveTo>
                  <a:cubicBezTo>
                    <a:pt x="0" y="19"/>
                    <a:pt x="0" y="31"/>
                    <a:pt x="0" y="43"/>
                  </a:cubicBezTo>
                  <a:cubicBezTo>
                    <a:pt x="0" y="49"/>
                    <a:pt x="10" y="49"/>
                    <a:pt x="10" y="43"/>
                  </a:cubicBezTo>
                  <a:cubicBezTo>
                    <a:pt x="10" y="31"/>
                    <a:pt x="10" y="19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1" name="Freeform 157">
              <a:extLst>
                <a:ext uri="{FF2B5EF4-FFF2-40B4-BE49-F238E27FC236}">
                  <a16:creationId xmlns:a16="http://schemas.microsoft.com/office/drawing/2014/main" xmlns="" id="{E7345E62-3613-4CC3-B6D2-67506BBCB5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9281" y="3333763"/>
              <a:ext cx="22631" cy="190474"/>
            </a:xfrm>
            <a:custGeom>
              <a:avLst/>
              <a:gdLst>
                <a:gd name="T0" fmla="*/ 0 w 10"/>
                <a:gd name="T1" fmla="*/ 7 h 85"/>
                <a:gd name="T2" fmla="*/ 0 w 10"/>
                <a:gd name="T3" fmla="*/ 79 h 85"/>
                <a:gd name="T4" fmla="*/ 10 w 10"/>
                <a:gd name="T5" fmla="*/ 79 h 85"/>
                <a:gd name="T6" fmla="*/ 10 w 10"/>
                <a:gd name="T7" fmla="*/ 7 h 85"/>
                <a:gd name="T8" fmla="*/ 0 w 10"/>
                <a:gd name="T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5">
                  <a:moveTo>
                    <a:pt x="0" y="7"/>
                  </a:moveTo>
                  <a:cubicBezTo>
                    <a:pt x="0" y="31"/>
                    <a:pt x="0" y="55"/>
                    <a:pt x="0" y="79"/>
                  </a:cubicBezTo>
                  <a:cubicBezTo>
                    <a:pt x="0" y="85"/>
                    <a:pt x="10" y="85"/>
                    <a:pt x="10" y="79"/>
                  </a:cubicBezTo>
                  <a:cubicBezTo>
                    <a:pt x="10" y="55"/>
                    <a:pt x="10" y="3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2" name="Freeform 158">
              <a:extLst>
                <a:ext uri="{FF2B5EF4-FFF2-40B4-BE49-F238E27FC236}">
                  <a16:creationId xmlns:a16="http://schemas.microsoft.com/office/drawing/2014/main" xmlns="" id="{526D6139-391D-457B-9B32-5C23E2DAC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7545" y="3333763"/>
              <a:ext cx="22631" cy="190474"/>
            </a:xfrm>
            <a:custGeom>
              <a:avLst/>
              <a:gdLst>
                <a:gd name="T0" fmla="*/ 0 w 10"/>
                <a:gd name="T1" fmla="*/ 7 h 85"/>
                <a:gd name="T2" fmla="*/ 0 w 10"/>
                <a:gd name="T3" fmla="*/ 79 h 85"/>
                <a:gd name="T4" fmla="*/ 10 w 10"/>
                <a:gd name="T5" fmla="*/ 79 h 85"/>
                <a:gd name="T6" fmla="*/ 10 w 10"/>
                <a:gd name="T7" fmla="*/ 7 h 85"/>
                <a:gd name="T8" fmla="*/ 0 w 10"/>
                <a:gd name="T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5">
                  <a:moveTo>
                    <a:pt x="0" y="7"/>
                  </a:moveTo>
                  <a:cubicBezTo>
                    <a:pt x="0" y="31"/>
                    <a:pt x="0" y="55"/>
                    <a:pt x="0" y="79"/>
                  </a:cubicBezTo>
                  <a:cubicBezTo>
                    <a:pt x="0" y="85"/>
                    <a:pt x="10" y="85"/>
                    <a:pt x="10" y="79"/>
                  </a:cubicBezTo>
                  <a:cubicBezTo>
                    <a:pt x="10" y="55"/>
                    <a:pt x="10" y="3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3" name="Freeform 159">
              <a:extLst>
                <a:ext uri="{FF2B5EF4-FFF2-40B4-BE49-F238E27FC236}">
                  <a16:creationId xmlns:a16="http://schemas.microsoft.com/office/drawing/2014/main" xmlns="" id="{F699C6D1-CB01-454E-BA90-5D48B3013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5808" y="3268700"/>
              <a:ext cx="22631" cy="320599"/>
            </a:xfrm>
            <a:custGeom>
              <a:avLst/>
              <a:gdLst>
                <a:gd name="T0" fmla="*/ 0 w 10"/>
                <a:gd name="T1" fmla="*/ 7 h 143"/>
                <a:gd name="T2" fmla="*/ 0 w 10"/>
                <a:gd name="T3" fmla="*/ 137 h 143"/>
                <a:gd name="T4" fmla="*/ 10 w 10"/>
                <a:gd name="T5" fmla="*/ 137 h 143"/>
                <a:gd name="T6" fmla="*/ 10 w 10"/>
                <a:gd name="T7" fmla="*/ 7 h 143"/>
                <a:gd name="T8" fmla="*/ 0 w 10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3">
                  <a:moveTo>
                    <a:pt x="0" y="7"/>
                  </a:moveTo>
                  <a:cubicBezTo>
                    <a:pt x="0" y="50"/>
                    <a:pt x="0" y="94"/>
                    <a:pt x="0" y="137"/>
                  </a:cubicBezTo>
                  <a:cubicBezTo>
                    <a:pt x="0" y="143"/>
                    <a:pt x="10" y="143"/>
                    <a:pt x="10" y="137"/>
                  </a:cubicBezTo>
                  <a:cubicBezTo>
                    <a:pt x="10" y="94"/>
                    <a:pt x="10" y="5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4" name="Freeform 160">
              <a:extLst>
                <a:ext uri="{FF2B5EF4-FFF2-40B4-BE49-F238E27FC236}">
                  <a16:creationId xmlns:a16="http://schemas.microsoft.com/office/drawing/2014/main" xmlns="" id="{80E93A0B-5C93-4228-B396-9A911D747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4073" y="3234754"/>
              <a:ext cx="22631" cy="388491"/>
            </a:xfrm>
            <a:custGeom>
              <a:avLst/>
              <a:gdLst>
                <a:gd name="T0" fmla="*/ 0 w 10"/>
                <a:gd name="T1" fmla="*/ 7 h 173"/>
                <a:gd name="T2" fmla="*/ 0 w 10"/>
                <a:gd name="T3" fmla="*/ 167 h 173"/>
                <a:gd name="T4" fmla="*/ 10 w 10"/>
                <a:gd name="T5" fmla="*/ 167 h 173"/>
                <a:gd name="T6" fmla="*/ 10 w 10"/>
                <a:gd name="T7" fmla="*/ 7 h 173"/>
                <a:gd name="T8" fmla="*/ 0 w 10"/>
                <a:gd name="T9" fmla="*/ 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73">
                  <a:moveTo>
                    <a:pt x="0" y="7"/>
                  </a:moveTo>
                  <a:cubicBezTo>
                    <a:pt x="0" y="60"/>
                    <a:pt x="0" y="114"/>
                    <a:pt x="0" y="167"/>
                  </a:cubicBezTo>
                  <a:cubicBezTo>
                    <a:pt x="0" y="173"/>
                    <a:pt x="10" y="173"/>
                    <a:pt x="10" y="167"/>
                  </a:cubicBezTo>
                  <a:cubicBezTo>
                    <a:pt x="10" y="114"/>
                    <a:pt x="10" y="6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5" name="Freeform 161">
              <a:extLst>
                <a:ext uri="{FF2B5EF4-FFF2-40B4-BE49-F238E27FC236}">
                  <a16:creationId xmlns:a16="http://schemas.microsoft.com/office/drawing/2014/main" xmlns="" id="{140C77FA-9078-48BC-A650-C7A44068E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2336" y="3114058"/>
              <a:ext cx="22631" cy="630826"/>
            </a:xfrm>
            <a:custGeom>
              <a:avLst/>
              <a:gdLst>
                <a:gd name="T0" fmla="*/ 0 w 10"/>
                <a:gd name="T1" fmla="*/ 7 h 281"/>
                <a:gd name="T2" fmla="*/ 0 w 10"/>
                <a:gd name="T3" fmla="*/ 275 h 281"/>
                <a:gd name="T4" fmla="*/ 10 w 10"/>
                <a:gd name="T5" fmla="*/ 275 h 281"/>
                <a:gd name="T6" fmla="*/ 10 w 10"/>
                <a:gd name="T7" fmla="*/ 7 h 281"/>
                <a:gd name="T8" fmla="*/ 0 w 10"/>
                <a:gd name="T9" fmla="*/ 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81">
                  <a:moveTo>
                    <a:pt x="0" y="7"/>
                  </a:moveTo>
                  <a:cubicBezTo>
                    <a:pt x="0" y="96"/>
                    <a:pt x="0" y="186"/>
                    <a:pt x="0" y="275"/>
                  </a:cubicBezTo>
                  <a:cubicBezTo>
                    <a:pt x="0" y="281"/>
                    <a:pt x="10" y="281"/>
                    <a:pt x="10" y="275"/>
                  </a:cubicBezTo>
                  <a:cubicBezTo>
                    <a:pt x="10" y="186"/>
                    <a:pt x="10" y="96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6" name="Freeform 162">
              <a:extLst>
                <a:ext uri="{FF2B5EF4-FFF2-40B4-BE49-F238E27FC236}">
                  <a16:creationId xmlns:a16="http://schemas.microsoft.com/office/drawing/2014/main" xmlns="" id="{C10CF637-024B-490C-852F-C1EDDDD73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0600" y="3333763"/>
              <a:ext cx="22631" cy="190474"/>
            </a:xfrm>
            <a:custGeom>
              <a:avLst/>
              <a:gdLst>
                <a:gd name="T0" fmla="*/ 0 w 10"/>
                <a:gd name="T1" fmla="*/ 7 h 85"/>
                <a:gd name="T2" fmla="*/ 0 w 10"/>
                <a:gd name="T3" fmla="*/ 79 h 85"/>
                <a:gd name="T4" fmla="*/ 10 w 10"/>
                <a:gd name="T5" fmla="*/ 79 h 85"/>
                <a:gd name="T6" fmla="*/ 10 w 10"/>
                <a:gd name="T7" fmla="*/ 7 h 85"/>
                <a:gd name="T8" fmla="*/ 0 w 10"/>
                <a:gd name="T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5">
                  <a:moveTo>
                    <a:pt x="0" y="7"/>
                  </a:moveTo>
                  <a:cubicBezTo>
                    <a:pt x="0" y="31"/>
                    <a:pt x="0" y="55"/>
                    <a:pt x="0" y="79"/>
                  </a:cubicBezTo>
                  <a:cubicBezTo>
                    <a:pt x="0" y="85"/>
                    <a:pt x="10" y="85"/>
                    <a:pt x="10" y="79"/>
                  </a:cubicBezTo>
                  <a:cubicBezTo>
                    <a:pt x="10" y="55"/>
                    <a:pt x="10" y="3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7" name="Freeform 163">
              <a:extLst>
                <a:ext uri="{FF2B5EF4-FFF2-40B4-BE49-F238E27FC236}">
                  <a16:creationId xmlns:a16="http://schemas.microsoft.com/office/drawing/2014/main" xmlns="" id="{9970074D-3C9B-45A8-8220-3391239D6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8864" y="3268700"/>
              <a:ext cx="22631" cy="320599"/>
            </a:xfrm>
            <a:custGeom>
              <a:avLst/>
              <a:gdLst>
                <a:gd name="T0" fmla="*/ 0 w 10"/>
                <a:gd name="T1" fmla="*/ 7 h 143"/>
                <a:gd name="T2" fmla="*/ 0 w 10"/>
                <a:gd name="T3" fmla="*/ 137 h 143"/>
                <a:gd name="T4" fmla="*/ 10 w 10"/>
                <a:gd name="T5" fmla="*/ 137 h 143"/>
                <a:gd name="T6" fmla="*/ 10 w 10"/>
                <a:gd name="T7" fmla="*/ 7 h 143"/>
                <a:gd name="T8" fmla="*/ 0 w 10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3">
                  <a:moveTo>
                    <a:pt x="0" y="7"/>
                  </a:moveTo>
                  <a:cubicBezTo>
                    <a:pt x="0" y="50"/>
                    <a:pt x="0" y="94"/>
                    <a:pt x="0" y="137"/>
                  </a:cubicBezTo>
                  <a:cubicBezTo>
                    <a:pt x="0" y="143"/>
                    <a:pt x="10" y="143"/>
                    <a:pt x="10" y="137"/>
                  </a:cubicBezTo>
                  <a:cubicBezTo>
                    <a:pt x="10" y="94"/>
                    <a:pt x="10" y="5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8" name="Freeform 164">
              <a:extLst>
                <a:ext uri="{FF2B5EF4-FFF2-40B4-BE49-F238E27FC236}">
                  <a16:creationId xmlns:a16="http://schemas.microsoft.com/office/drawing/2014/main" xmlns="" id="{ED6262E7-16BD-4A1F-8921-CD05DB5A0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128" y="3114058"/>
              <a:ext cx="22631" cy="630826"/>
            </a:xfrm>
            <a:custGeom>
              <a:avLst/>
              <a:gdLst>
                <a:gd name="T0" fmla="*/ 0 w 10"/>
                <a:gd name="T1" fmla="*/ 7 h 281"/>
                <a:gd name="T2" fmla="*/ 0 w 10"/>
                <a:gd name="T3" fmla="*/ 275 h 281"/>
                <a:gd name="T4" fmla="*/ 10 w 10"/>
                <a:gd name="T5" fmla="*/ 275 h 281"/>
                <a:gd name="T6" fmla="*/ 10 w 10"/>
                <a:gd name="T7" fmla="*/ 7 h 281"/>
                <a:gd name="T8" fmla="*/ 0 w 10"/>
                <a:gd name="T9" fmla="*/ 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81">
                  <a:moveTo>
                    <a:pt x="0" y="7"/>
                  </a:moveTo>
                  <a:cubicBezTo>
                    <a:pt x="0" y="96"/>
                    <a:pt x="0" y="186"/>
                    <a:pt x="0" y="275"/>
                  </a:cubicBezTo>
                  <a:cubicBezTo>
                    <a:pt x="0" y="281"/>
                    <a:pt x="10" y="281"/>
                    <a:pt x="10" y="275"/>
                  </a:cubicBezTo>
                  <a:cubicBezTo>
                    <a:pt x="10" y="186"/>
                    <a:pt x="10" y="96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9" name="Freeform 165">
              <a:extLst>
                <a:ext uri="{FF2B5EF4-FFF2-40B4-BE49-F238E27FC236}">
                  <a16:creationId xmlns:a16="http://schemas.microsoft.com/office/drawing/2014/main" xmlns="" id="{26AFAF55-C84B-4C40-8A76-B95843C9E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221" y="2995248"/>
              <a:ext cx="22631" cy="868446"/>
            </a:xfrm>
            <a:custGeom>
              <a:avLst/>
              <a:gdLst>
                <a:gd name="T0" fmla="*/ 0 w 10"/>
                <a:gd name="T1" fmla="*/ 7 h 387"/>
                <a:gd name="T2" fmla="*/ 0 w 10"/>
                <a:gd name="T3" fmla="*/ 381 h 387"/>
                <a:gd name="T4" fmla="*/ 10 w 10"/>
                <a:gd name="T5" fmla="*/ 381 h 387"/>
                <a:gd name="T6" fmla="*/ 10 w 10"/>
                <a:gd name="T7" fmla="*/ 7 h 387"/>
                <a:gd name="T8" fmla="*/ 0 w 10"/>
                <a:gd name="T9" fmla="*/ 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87">
                  <a:moveTo>
                    <a:pt x="0" y="7"/>
                  </a:moveTo>
                  <a:cubicBezTo>
                    <a:pt x="0" y="132"/>
                    <a:pt x="0" y="256"/>
                    <a:pt x="0" y="381"/>
                  </a:cubicBezTo>
                  <a:cubicBezTo>
                    <a:pt x="0" y="387"/>
                    <a:pt x="10" y="387"/>
                    <a:pt x="10" y="381"/>
                  </a:cubicBezTo>
                  <a:cubicBezTo>
                    <a:pt x="10" y="256"/>
                    <a:pt x="10" y="132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0" name="Freeform 166">
              <a:extLst>
                <a:ext uri="{FF2B5EF4-FFF2-40B4-BE49-F238E27FC236}">
                  <a16:creationId xmlns:a16="http://schemas.microsoft.com/office/drawing/2014/main" xmlns="" id="{A1B9827A-3FE8-4068-9AB8-847942566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6484" y="3268700"/>
              <a:ext cx="22631" cy="320599"/>
            </a:xfrm>
            <a:custGeom>
              <a:avLst/>
              <a:gdLst>
                <a:gd name="T0" fmla="*/ 0 w 10"/>
                <a:gd name="T1" fmla="*/ 7 h 143"/>
                <a:gd name="T2" fmla="*/ 0 w 10"/>
                <a:gd name="T3" fmla="*/ 137 h 143"/>
                <a:gd name="T4" fmla="*/ 10 w 10"/>
                <a:gd name="T5" fmla="*/ 137 h 143"/>
                <a:gd name="T6" fmla="*/ 10 w 10"/>
                <a:gd name="T7" fmla="*/ 7 h 143"/>
                <a:gd name="T8" fmla="*/ 0 w 10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3">
                  <a:moveTo>
                    <a:pt x="0" y="7"/>
                  </a:moveTo>
                  <a:cubicBezTo>
                    <a:pt x="0" y="50"/>
                    <a:pt x="0" y="94"/>
                    <a:pt x="0" y="137"/>
                  </a:cubicBezTo>
                  <a:cubicBezTo>
                    <a:pt x="0" y="143"/>
                    <a:pt x="10" y="143"/>
                    <a:pt x="10" y="137"/>
                  </a:cubicBezTo>
                  <a:cubicBezTo>
                    <a:pt x="10" y="94"/>
                    <a:pt x="10" y="5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1" name="Freeform 167">
              <a:extLst>
                <a:ext uri="{FF2B5EF4-FFF2-40B4-BE49-F238E27FC236}">
                  <a16:creationId xmlns:a16="http://schemas.microsoft.com/office/drawing/2014/main" xmlns="" id="{C6D25751-9BE8-4011-ACAB-038FCB29D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4748" y="3190437"/>
              <a:ext cx="22631" cy="478070"/>
            </a:xfrm>
            <a:custGeom>
              <a:avLst/>
              <a:gdLst>
                <a:gd name="T0" fmla="*/ 0 w 10"/>
                <a:gd name="T1" fmla="*/ 7 h 213"/>
                <a:gd name="T2" fmla="*/ 0 w 10"/>
                <a:gd name="T3" fmla="*/ 207 h 213"/>
                <a:gd name="T4" fmla="*/ 10 w 10"/>
                <a:gd name="T5" fmla="*/ 207 h 213"/>
                <a:gd name="T6" fmla="*/ 10 w 10"/>
                <a:gd name="T7" fmla="*/ 7 h 213"/>
                <a:gd name="T8" fmla="*/ 0 w 10"/>
                <a:gd name="T9" fmla="*/ 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13">
                  <a:moveTo>
                    <a:pt x="0" y="7"/>
                  </a:moveTo>
                  <a:cubicBezTo>
                    <a:pt x="0" y="74"/>
                    <a:pt x="0" y="140"/>
                    <a:pt x="0" y="207"/>
                  </a:cubicBezTo>
                  <a:cubicBezTo>
                    <a:pt x="0" y="213"/>
                    <a:pt x="10" y="213"/>
                    <a:pt x="10" y="207"/>
                  </a:cubicBezTo>
                  <a:cubicBezTo>
                    <a:pt x="10" y="140"/>
                    <a:pt x="10" y="74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2" name="Freeform 168">
              <a:extLst>
                <a:ext uri="{FF2B5EF4-FFF2-40B4-BE49-F238E27FC236}">
                  <a16:creationId xmlns:a16="http://schemas.microsoft.com/office/drawing/2014/main" xmlns="" id="{152B71B7-F34A-4D4C-A423-FE1A5FA15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012" y="3322448"/>
              <a:ext cx="22631" cy="213104"/>
            </a:xfrm>
            <a:custGeom>
              <a:avLst/>
              <a:gdLst>
                <a:gd name="T0" fmla="*/ 0 w 10"/>
                <a:gd name="T1" fmla="*/ 7 h 95"/>
                <a:gd name="T2" fmla="*/ 0 w 10"/>
                <a:gd name="T3" fmla="*/ 89 h 95"/>
                <a:gd name="T4" fmla="*/ 10 w 10"/>
                <a:gd name="T5" fmla="*/ 89 h 95"/>
                <a:gd name="T6" fmla="*/ 10 w 10"/>
                <a:gd name="T7" fmla="*/ 7 h 95"/>
                <a:gd name="T8" fmla="*/ 0 w 10"/>
                <a:gd name="T9" fmla="*/ 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5">
                  <a:moveTo>
                    <a:pt x="0" y="7"/>
                  </a:moveTo>
                  <a:cubicBezTo>
                    <a:pt x="0" y="34"/>
                    <a:pt x="0" y="62"/>
                    <a:pt x="0" y="89"/>
                  </a:cubicBezTo>
                  <a:cubicBezTo>
                    <a:pt x="0" y="95"/>
                    <a:pt x="10" y="95"/>
                    <a:pt x="10" y="89"/>
                  </a:cubicBezTo>
                  <a:cubicBezTo>
                    <a:pt x="10" y="62"/>
                    <a:pt x="10" y="34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3" name="Freeform 169">
              <a:extLst>
                <a:ext uri="{FF2B5EF4-FFF2-40B4-BE49-F238E27FC236}">
                  <a16:creationId xmlns:a16="http://schemas.microsoft.com/office/drawing/2014/main" xmlns="" id="{9C05ECDC-AE78-485B-B995-430A98E88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1276" y="3268700"/>
              <a:ext cx="22631" cy="320599"/>
            </a:xfrm>
            <a:custGeom>
              <a:avLst/>
              <a:gdLst>
                <a:gd name="T0" fmla="*/ 0 w 10"/>
                <a:gd name="T1" fmla="*/ 7 h 143"/>
                <a:gd name="T2" fmla="*/ 0 w 10"/>
                <a:gd name="T3" fmla="*/ 137 h 143"/>
                <a:gd name="T4" fmla="*/ 10 w 10"/>
                <a:gd name="T5" fmla="*/ 137 h 143"/>
                <a:gd name="T6" fmla="*/ 10 w 10"/>
                <a:gd name="T7" fmla="*/ 7 h 143"/>
                <a:gd name="T8" fmla="*/ 0 w 10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3">
                  <a:moveTo>
                    <a:pt x="0" y="7"/>
                  </a:moveTo>
                  <a:cubicBezTo>
                    <a:pt x="0" y="50"/>
                    <a:pt x="0" y="94"/>
                    <a:pt x="0" y="137"/>
                  </a:cubicBezTo>
                  <a:cubicBezTo>
                    <a:pt x="0" y="143"/>
                    <a:pt x="10" y="143"/>
                    <a:pt x="10" y="137"/>
                  </a:cubicBezTo>
                  <a:cubicBezTo>
                    <a:pt x="10" y="94"/>
                    <a:pt x="10" y="5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4" name="Freeform 170">
              <a:extLst>
                <a:ext uri="{FF2B5EF4-FFF2-40B4-BE49-F238E27FC236}">
                  <a16:creationId xmlns:a16="http://schemas.microsoft.com/office/drawing/2014/main" xmlns="" id="{1B8FDB17-AAA5-40E9-BBF2-1B917D55A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540" y="3114058"/>
              <a:ext cx="22631" cy="630826"/>
            </a:xfrm>
            <a:custGeom>
              <a:avLst/>
              <a:gdLst>
                <a:gd name="T0" fmla="*/ 0 w 10"/>
                <a:gd name="T1" fmla="*/ 7 h 281"/>
                <a:gd name="T2" fmla="*/ 0 w 10"/>
                <a:gd name="T3" fmla="*/ 275 h 281"/>
                <a:gd name="T4" fmla="*/ 10 w 10"/>
                <a:gd name="T5" fmla="*/ 275 h 281"/>
                <a:gd name="T6" fmla="*/ 10 w 10"/>
                <a:gd name="T7" fmla="*/ 7 h 281"/>
                <a:gd name="T8" fmla="*/ 0 w 10"/>
                <a:gd name="T9" fmla="*/ 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81">
                  <a:moveTo>
                    <a:pt x="0" y="7"/>
                  </a:moveTo>
                  <a:cubicBezTo>
                    <a:pt x="0" y="96"/>
                    <a:pt x="0" y="186"/>
                    <a:pt x="0" y="275"/>
                  </a:cubicBezTo>
                  <a:cubicBezTo>
                    <a:pt x="0" y="281"/>
                    <a:pt x="10" y="281"/>
                    <a:pt x="10" y="275"/>
                  </a:cubicBezTo>
                  <a:cubicBezTo>
                    <a:pt x="10" y="186"/>
                    <a:pt x="10" y="96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5" name="Freeform 171">
              <a:extLst>
                <a:ext uri="{FF2B5EF4-FFF2-40B4-BE49-F238E27FC236}">
                  <a16:creationId xmlns:a16="http://schemas.microsoft.com/office/drawing/2014/main" xmlns="" id="{DFDF4E69-C8FE-4C0A-A9C1-3BE0FEB1A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7804" y="3096143"/>
              <a:ext cx="22631" cy="668543"/>
            </a:xfrm>
            <a:custGeom>
              <a:avLst/>
              <a:gdLst>
                <a:gd name="T0" fmla="*/ 0 w 10"/>
                <a:gd name="T1" fmla="*/ 7 h 298"/>
                <a:gd name="T2" fmla="*/ 0 w 10"/>
                <a:gd name="T3" fmla="*/ 291 h 298"/>
                <a:gd name="T4" fmla="*/ 10 w 10"/>
                <a:gd name="T5" fmla="*/ 291 h 298"/>
                <a:gd name="T6" fmla="*/ 10 w 10"/>
                <a:gd name="T7" fmla="*/ 7 h 298"/>
                <a:gd name="T8" fmla="*/ 0 w 10"/>
                <a:gd name="T9" fmla="*/ 7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98">
                  <a:moveTo>
                    <a:pt x="0" y="7"/>
                  </a:moveTo>
                  <a:cubicBezTo>
                    <a:pt x="0" y="101"/>
                    <a:pt x="0" y="196"/>
                    <a:pt x="0" y="291"/>
                  </a:cubicBezTo>
                  <a:cubicBezTo>
                    <a:pt x="0" y="298"/>
                    <a:pt x="10" y="298"/>
                    <a:pt x="10" y="291"/>
                  </a:cubicBezTo>
                  <a:cubicBezTo>
                    <a:pt x="10" y="196"/>
                    <a:pt x="10" y="10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6" name="Freeform 172">
              <a:extLst>
                <a:ext uri="{FF2B5EF4-FFF2-40B4-BE49-F238E27FC236}">
                  <a16:creationId xmlns:a16="http://schemas.microsoft.com/office/drawing/2014/main" xmlns="" id="{D480166D-DD32-42E5-BDBA-1F35B22B6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6067" y="3333763"/>
              <a:ext cx="22631" cy="190474"/>
            </a:xfrm>
            <a:custGeom>
              <a:avLst/>
              <a:gdLst>
                <a:gd name="T0" fmla="*/ 0 w 10"/>
                <a:gd name="T1" fmla="*/ 7 h 85"/>
                <a:gd name="T2" fmla="*/ 0 w 10"/>
                <a:gd name="T3" fmla="*/ 79 h 85"/>
                <a:gd name="T4" fmla="*/ 10 w 10"/>
                <a:gd name="T5" fmla="*/ 79 h 85"/>
                <a:gd name="T6" fmla="*/ 10 w 10"/>
                <a:gd name="T7" fmla="*/ 7 h 85"/>
                <a:gd name="T8" fmla="*/ 0 w 10"/>
                <a:gd name="T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5">
                  <a:moveTo>
                    <a:pt x="0" y="7"/>
                  </a:moveTo>
                  <a:cubicBezTo>
                    <a:pt x="0" y="31"/>
                    <a:pt x="0" y="55"/>
                    <a:pt x="0" y="79"/>
                  </a:cubicBezTo>
                  <a:cubicBezTo>
                    <a:pt x="0" y="85"/>
                    <a:pt x="10" y="85"/>
                    <a:pt x="10" y="79"/>
                  </a:cubicBezTo>
                  <a:cubicBezTo>
                    <a:pt x="10" y="55"/>
                    <a:pt x="10" y="3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7" name="Freeform 173">
              <a:extLst>
                <a:ext uri="{FF2B5EF4-FFF2-40B4-BE49-F238E27FC236}">
                  <a16:creationId xmlns:a16="http://schemas.microsoft.com/office/drawing/2014/main" xmlns="" id="{517E1FF5-E889-486A-8EC4-7D1D56714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7160" y="3234754"/>
              <a:ext cx="22631" cy="388491"/>
            </a:xfrm>
            <a:custGeom>
              <a:avLst/>
              <a:gdLst>
                <a:gd name="T0" fmla="*/ 0 w 10"/>
                <a:gd name="T1" fmla="*/ 7 h 173"/>
                <a:gd name="T2" fmla="*/ 0 w 10"/>
                <a:gd name="T3" fmla="*/ 167 h 173"/>
                <a:gd name="T4" fmla="*/ 10 w 10"/>
                <a:gd name="T5" fmla="*/ 167 h 173"/>
                <a:gd name="T6" fmla="*/ 10 w 10"/>
                <a:gd name="T7" fmla="*/ 7 h 173"/>
                <a:gd name="T8" fmla="*/ 0 w 10"/>
                <a:gd name="T9" fmla="*/ 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73">
                  <a:moveTo>
                    <a:pt x="0" y="7"/>
                  </a:moveTo>
                  <a:cubicBezTo>
                    <a:pt x="0" y="60"/>
                    <a:pt x="0" y="114"/>
                    <a:pt x="0" y="167"/>
                  </a:cubicBezTo>
                  <a:cubicBezTo>
                    <a:pt x="0" y="173"/>
                    <a:pt x="10" y="173"/>
                    <a:pt x="10" y="167"/>
                  </a:cubicBezTo>
                  <a:cubicBezTo>
                    <a:pt x="10" y="114"/>
                    <a:pt x="10" y="6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8" name="Freeform 174">
              <a:extLst>
                <a:ext uri="{FF2B5EF4-FFF2-40B4-BE49-F238E27FC236}">
                  <a16:creationId xmlns:a16="http://schemas.microsoft.com/office/drawing/2014/main" xmlns="" id="{D246B585-1E5F-45C1-83AF-F3DD68D87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5424" y="3176292"/>
              <a:ext cx="22631" cy="505415"/>
            </a:xfrm>
            <a:custGeom>
              <a:avLst/>
              <a:gdLst>
                <a:gd name="T0" fmla="*/ 0 w 10"/>
                <a:gd name="T1" fmla="*/ 7 h 225"/>
                <a:gd name="T2" fmla="*/ 0 w 10"/>
                <a:gd name="T3" fmla="*/ 219 h 225"/>
                <a:gd name="T4" fmla="*/ 10 w 10"/>
                <a:gd name="T5" fmla="*/ 219 h 225"/>
                <a:gd name="T6" fmla="*/ 10 w 10"/>
                <a:gd name="T7" fmla="*/ 7 h 225"/>
                <a:gd name="T8" fmla="*/ 0 w 10"/>
                <a:gd name="T9" fmla="*/ 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25">
                  <a:moveTo>
                    <a:pt x="0" y="7"/>
                  </a:moveTo>
                  <a:cubicBezTo>
                    <a:pt x="0" y="78"/>
                    <a:pt x="0" y="148"/>
                    <a:pt x="0" y="219"/>
                  </a:cubicBezTo>
                  <a:cubicBezTo>
                    <a:pt x="0" y="225"/>
                    <a:pt x="10" y="225"/>
                    <a:pt x="10" y="219"/>
                  </a:cubicBezTo>
                  <a:cubicBezTo>
                    <a:pt x="10" y="148"/>
                    <a:pt x="10" y="78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9" name="Freeform 175">
              <a:extLst>
                <a:ext uri="{FF2B5EF4-FFF2-40B4-BE49-F238E27FC236}">
                  <a16:creationId xmlns:a16="http://schemas.microsoft.com/office/drawing/2014/main" xmlns="" id="{146D46A4-4D9B-49C6-847C-C57B83D9C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3688" y="3068797"/>
              <a:ext cx="22631" cy="723234"/>
            </a:xfrm>
            <a:custGeom>
              <a:avLst/>
              <a:gdLst>
                <a:gd name="T0" fmla="*/ 0 w 10"/>
                <a:gd name="T1" fmla="*/ 7 h 322"/>
                <a:gd name="T2" fmla="*/ 0 w 10"/>
                <a:gd name="T3" fmla="*/ 315 h 322"/>
                <a:gd name="T4" fmla="*/ 10 w 10"/>
                <a:gd name="T5" fmla="*/ 315 h 322"/>
                <a:gd name="T6" fmla="*/ 10 w 10"/>
                <a:gd name="T7" fmla="*/ 7 h 322"/>
                <a:gd name="T8" fmla="*/ 0 w 10"/>
                <a:gd name="T9" fmla="*/ 7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22">
                  <a:moveTo>
                    <a:pt x="0" y="7"/>
                  </a:moveTo>
                  <a:cubicBezTo>
                    <a:pt x="0" y="109"/>
                    <a:pt x="0" y="212"/>
                    <a:pt x="0" y="315"/>
                  </a:cubicBezTo>
                  <a:cubicBezTo>
                    <a:pt x="0" y="322"/>
                    <a:pt x="10" y="322"/>
                    <a:pt x="10" y="315"/>
                  </a:cubicBezTo>
                  <a:cubicBezTo>
                    <a:pt x="10" y="212"/>
                    <a:pt x="10" y="109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0" name="Freeform 176">
              <a:extLst>
                <a:ext uri="{FF2B5EF4-FFF2-40B4-BE49-F238E27FC236}">
                  <a16:creationId xmlns:a16="http://schemas.microsoft.com/office/drawing/2014/main" xmlns="" id="{9AB52B3E-2E5D-4799-AA30-BF31B599A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952" y="3125374"/>
              <a:ext cx="22631" cy="608195"/>
            </a:xfrm>
            <a:custGeom>
              <a:avLst/>
              <a:gdLst>
                <a:gd name="T0" fmla="*/ 0 w 10"/>
                <a:gd name="T1" fmla="*/ 7 h 271"/>
                <a:gd name="T2" fmla="*/ 0 w 10"/>
                <a:gd name="T3" fmla="*/ 265 h 271"/>
                <a:gd name="T4" fmla="*/ 10 w 10"/>
                <a:gd name="T5" fmla="*/ 265 h 271"/>
                <a:gd name="T6" fmla="*/ 10 w 10"/>
                <a:gd name="T7" fmla="*/ 7 h 271"/>
                <a:gd name="T8" fmla="*/ 0 w 10"/>
                <a:gd name="T9" fmla="*/ 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71">
                  <a:moveTo>
                    <a:pt x="0" y="7"/>
                  </a:moveTo>
                  <a:cubicBezTo>
                    <a:pt x="0" y="93"/>
                    <a:pt x="0" y="179"/>
                    <a:pt x="0" y="265"/>
                  </a:cubicBezTo>
                  <a:cubicBezTo>
                    <a:pt x="0" y="271"/>
                    <a:pt x="10" y="271"/>
                    <a:pt x="10" y="265"/>
                  </a:cubicBezTo>
                  <a:cubicBezTo>
                    <a:pt x="10" y="179"/>
                    <a:pt x="10" y="93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9" name="Freeform 177">
              <a:extLst>
                <a:ext uri="{FF2B5EF4-FFF2-40B4-BE49-F238E27FC236}">
                  <a16:creationId xmlns:a16="http://schemas.microsoft.com/office/drawing/2014/main" xmlns="" id="{258CDA4A-2FF7-408E-A629-D80E86C73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215" y="2882095"/>
              <a:ext cx="22631" cy="1093809"/>
            </a:xfrm>
            <a:custGeom>
              <a:avLst/>
              <a:gdLst>
                <a:gd name="T0" fmla="*/ 0 w 10"/>
                <a:gd name="T1" fmla="*/ 7 h 487"/>
                <a:gd name="T2" fmla="*/ 0 w 10"/>
                <a:gd name="T3" fmla="*/ 481 h 487"/>
                <a:gd name="T4" fmla="*/ 10 w 10"/>
                <a:gd name="T5" fmla="*/ 481 h 487"/>
                <a:gd name="T6" fmla="*/ 10 w 10"/>
                <a:gd name="T7" fmla="*/ 7 h 487"/>
                <a:gd name="T8" fmla="*/ 0 w 10"/>
                <a:gd name="T9" fmla="*/ 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87">
                  <a:moveTo>
                    <a:pt x="0" y="7"/>
                  </a:moveTo>
                  <a:cubicBezTo>
                    <a:pt x="0" y="165"/>
                    <a:pt x="0" y="323"/>
                    <a:pt x="0" y="481"/>
                  </a:cubicBezTo>
                  <a:cubicBezTo>
                    <a:pt x="0" y="487"/>
                    <a:pt x="10" y="487"/>
                    <a:pt x="10" y="481"/>
                  </a:cubicBezTo>
                  <a:cubicBezTo>
                    <a:pt x="10" y="323"/>
                    <a:pt x="10" y="165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1" name="Freeform 178">
              <a:extLst>
                <a:ext uri="{FF2B5EF4-FFF2-40B4-BE49-F238E27FC236}">
                  <a16:creationId xmlns:a16="http://schemas.microsoft.com/office/drawing/2014/main" xmlns="" id="{3CBC51AE-CEC0-46F2-A8C9-2A710A7A20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8480" y="3268700"/>
              <a:ext cx="22631" cy="320599"/>
            </a:xfrm>
            <a:custGeom>
              <a:avLst/>
              <a:gdLst>
                <a:gd name="T0" fmla="*/ 0 w 10"/>
                <a:gd name="T1" fmla="*/ 7 h 143"/>
                <a:gd name="T2" fmla="*/ 0 w 10"/>
                <a:gd name="T3" fmla="*/ 137 h 143"/>
                <a:gd name="T4" fmla="*/ 10 w 10"/>
                <a:gd name="T5" fmla="*/ 137 h 143"/>
                <a:gd name="T6" fmla="*/ 10 w 10"/>
                <a:gd name="T7" fmla="*/ 7 h 143"/>
                <a:gd name="T8" fmla="*/ 0 w 10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3">
                  <a:moveTo>
                    <a:pt x="0" y="7"/>
                  </a:moveTo>
                  <a:cubicBezTo>
                    <a:pt x="0" y="50"/>
                    <a:pt x="0" y="94"/>
                    <a:pt x="0" y="137"/>
                  </a:cubicBezTo>
                  <a:cubicBezTo>
                    <a:pt x="0" y="143"/>
                    <a:pt x="10" y="143"/>
                    <a:pt x="10" y="137"/>
                  </a:cubicBezTo>
                  <a:cubicBezTo>
                    <a:pt x="10" y="94"/>
                    <a:pt x="10" y="5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2" name="Freeform 179">
              <a:extLst>
                <a:ext uri="{FF2B5EF4-FFF2-40B4-BE49-F238E27FC236}">
                  <a16:creationId xmlns:a16="http://schemas.microsoft.com/office/drawing/2014/main" xmlns="" id="{86B68049-112A-4F80-8F3D-5F9CB8ECA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6743" y="3176292"/>
              <a:ext cx="22631" cy="505415"/>
            </a:xfrm>
            <a:custGeom>
              <a:avLst/>
              <a:gdLst>
                <a:gd name="T0" fmla="*/ 0 w 10"/>
                <a:gd name="T1" fmla="*/ 7 h 225"/>
                <a:gd name="T2" fmla="*/ 0 w 10"/>
                <a:gd name="T3" fmla="*/ 219 h 225"/>
                <a:gd name="T4" fmla="*/ 10 w 10"/>
                <a:gd name="T5" fmla="*/ 219 h 225"/>
                <a:gd name="T6" fmla="*/ 10 w 10"/>
                <a:gd name="T7" fmla="*/ 7 h 225"/>
                <a:gd name="T8" fmla="*/ 0 w 10"/>
                <a:gd name="T9" fmla="*/ 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25">
                  <a:moveTo>
                    <a:pt x="0" y="7"/>
                  </a:moveTo>
                  <a:cubicBezTo>
                    <a:pt x="0" y="78"/>
                    <a:pt x="0" y="148"/>
                    <a:pt x="0" y="219"/>
                  </a:cubicBezTo>
                  <a:cubicBezTo>
                    <a:pt x="0" y="225"/>
                    <a:pt x="10" y="225"/>
                    <a:pt x="10" y="219"/>
                  </a:cubicBezTo>
                  <a:cubicBezTo>
                    <a:pt x="10" y="148"/>
                    <a:pt x="10" y="78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4" name="Freeform 180">
              <a:extLst>
                <a:ext uri="{FF2B5EF4-FFF2-40B4-BE49-F238E27FC236}">
                  <a16:creationId xmlns:a16="http://schemas.microsoft.com/office/drawing/2014/main" xmlns="" id="{1F8DA303-7D42-4DA8-B7D4-6934F2335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5007" y="3322448"/>
              <a:ext cx="22631" cy="213104"/>
            </a:xfrm>
            <a:custGeom>
              <a:avLst/>
              <a:gdLst>
                <a:gd name="T0" fmla="*/ 0 w 10"/>
                <a:gd name="T1" fmla="*/ 7 h 95"/>
                <a:gd name="T2" fmla="*/ 0 w 10"/>
                <a:gd name="T3" fmla="*/ 89 h 95"/>
                <a:gd name="T4" fmla="*/ 10 w 10"/>
                <a:gd name="T5" fmla="*/ 89 h 95"/>
                <a:gd name="T6" fmla="*/ 10 w 10"/>
                <a:gd name="T7" fmla="*/ 7 h 95"/>
                <a:gd name="T8" fmla="*/ 0 w 10"/>
                <a:gd name="T9" fmla="*/ 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5">
                  <a:moveTo>
                    <a:pt x="0" y="7"/>
                  </a:moveTo>
                  <a:cubicBezTo>
                    <a:pt x="0" y="34"/>
                    <a:pt x="0" y="62"/>
                    <a:pt x="0" y="89"/>
                  </a:cubicBezTo>
                  <a:cubicBezTo>
                    <a:pt x="0" y="95"/>
                    <a:pt x="10" y="95"/>
                    <a:pt x="10" y="89"/>
                  </a:cubicBezTo>
                  <a:cubicBezTo>
                    <a:pt x="10" y="62"/>
                    <a:pt x="10" y="34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6" name="Freeform 181">
              <a:extLst>
                <a:ext uri="{FF2B5EF4-FFF2-40B4-BE49-F238E27FC236}">
                  <a16:creationId xmlns:a16="http://schemas.microsoft.com/office/drawing/2014/main" xmlns="" id="{F92FBF61-F01B-4E48-BB1A-2A15FA673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6100" y="3125374"/>
              <a:ext cx="22631" cy="608195"/>
            </a:xfrm>
            <a:custGeom>
              <a:avLst/>
              <a:gdLst>
                <a:gd name="T0" fmla="*/ 0 w 10"/>
                <a:gd name="T1" fmla="*/ 7 h 271"/>
                <a:gd name="T2" fmla="*/ 0 w 10"/>
                <a:gd name="T3" fmla="*/ 265 h 271"/>
                <a:gd name="T4" fmla="*/ 10 w 10"/>
                <a:gd name="T5" fmla="*/ 265 h 271"/>
                <a:gd name="T6" fmla="*/ 10 w 10"/>
                <a:gd name="T7" fmla="*/ 7 h 271"/>
                <a:gd name="T8" fmla="*/ 0 w 10"/>
                <a:gd name="T9" fmla="*/ 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71">
                  <a:moveTo>
                    <a:pt x="0" y="7"/>
                  </a:moveTo>
                  <a:cubicBezTo>
                    <a:pt x="0" y="93"/>
                    <a:pt x="0" y="179"/>
                    <a:pt x="0" y="265"/>
                  </a:cubicBezTo>
                  <a:cubicBezTo>
                    <a:pt x="0" y="271"/>
                    <a:pt x="10" y="271"/>
                    <a:pt x="10" y="265"/>
                  </a:cubicBezTo>
                  <a:cubicBezTo>
                    <a:pt x="10" y="179"/>
                    <a:pt x="10" y="93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8" name="Freeform 182">
              <a:extLst>
                <a:ext uri="{FF2B5EF4-FFF2-40B4-BE49-F238E27FC236}">
                  <a16:creationId xmlns:a16="http://schemas.microsoft.com/office/drawing/2014/main" xmlns="" id="{F68352D7-867B-4E75-AF55-76134DE1E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4364" y="3050882"/>
              <a:ext cx="22631" cy="756237"/>
            </a:xfrm>
            <a:custGeom>
              <a:avLst/>
              <a:gdLst>
                <a:gd name="T0" fmla="*/ 0 w 10"/>
                <a:gd name="T1" fmla="*/ 7 h 337"/>
                <a:gd name="T2" fmla="*/ 0 w 10"/>
                <a:gd name="T3" fmla="*/ 331 h 337"/>
                <a:gd name="T4" fmla="*/ 10 w 10"/>
                <a:gd name="T5" fmla="*/ 331 h 337"/>
                <a:gd name="T6" fmla="*/ 10 w 10"/>
                <a:gd name="T7" fmla="*/ 7 h 337"/>
                <a:gd name="T8" fmla="*/ 0 w 10"/>
                <a:gd name="T9" fmla="*/ 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37">
                  <a:moveTo>
                    <a:pt x="0" y="7"/>
                  </a:moveTo>
                  <a:cubicBezTo>
                    <a:pt x="0" y="115"/>
                    <a:pt x="0" y="223"/>
                    <a:pt x="0" y="331"/>
                  </a:cubicBezTo>
                  <a:cubicBezTo>
                    <a:pt x="0" y="337"/>
                    <a:pt x="10" y="337"/>
                    <a:pt x="10" y="331"/>
                  </a:cubicBezTo>
                  <a:cubicBezTo>
                    <a:pt x="10" y="223"/>
                    <a:pt x="10" y="115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0" name="Freeform 183">
              <a:extLst>
                <a:ext uri="{FF2B5EF4-FFF2-40B4-BE49-F238E27FC236}">
                  <a16:creationId xmlns:a16="http://schemas.microsoft.com/office/drawing/2014/main" xmlns="" id="{F0D62B06-B6C5-47AF-B673-E7D9DA5F7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2628" y="3096143"/>
              <a:ext cx="22631" cy="668543"/>
            </a:xfrm>
            <a:custGeom>
              <a:avLst/>
              <a:gdLst>
                <a:gd name="T0" fmla="*/ 0 w 10"/>
                <a:gd name="T1" fmla="*/ 7 h 298"/>
                <a:gd name="T2" fmla="*/ 0 w 10"/>
                <a:gd name="T3" fmla="*/ 291 h 298"/>
                <a:gd name="T4" fmla="*/ 10 w 10"/>
                <a:gd name="T5" fmla="*/ 291 h 298"/>
                <a:gd name="T6" fmla="*/ 10 w 10"/>
                <a:gd name="T7" fmla="*/ 7 h 298"/>
                <a:gd name="T8" fmla="*/ 0 w 10"/>
                <a:gd name="T9" fmla="*/ 7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98">
                  <a:moveTo>
                    <a:pt x="0" y="7"/>
                  </a:moveTo>
                  <a:cubicBezTo>
                    <a:pt x="0" y="101"/>
                    <a:pt x="0" y="196"/>
                    <a:pt x="0" y="291"/>
                  </a:cubicBezTo>
                  <a:cubicBezTo>
                    <a:pt x="0" y="298"/>
                    <a:pt x="10" y="298"/>
                    <a:pt x="10" y="291"/>
                  </a:cubicBezTo>
                  <a:cubicBezTo>
                    <a:pt x="10" y="196"/>
                    <a:pt x="10" y="101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1" name="Freeform 184">
              <a:extLst>
                <a:ext uri="{FF2B5EF4-FFF2-40B4-BE49-F238E27FC236}">
                  <a16:creationId xmlns:a16="http://schemas.microsoft.com/office/drawing/2014/main" xmlns="" id="{D884FBF9-8650-480E-9BEA-2A6CD8AE9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891" y="3176292"/>
              <a:ext cx="22631" cy="505415"/>
            </a:xfrm>
            <a:custGeom>
              <a:avLst/>
              <a:gdLst>
                <a:gd name="T0" fmla="*/ 0 w 10"/>
                <a:gd name="T1" fmla="*/ 7 h 225"/>
                <a:gd name="T2" fmla="*/ 0 w 10"/>
                <a:gd name="T3" fmla="*/ 219 h 225"/>
                <a:gd name="T4" fmla="*/ 10 w 10"/>
                <a:gd name="T5" fmla="*/ 219 h 225"/>
                <a:gd name="T6" fmla="*/ 10 w 10"/>
                <a:gd name="T7" fmla="*/ 7 h 225"/>
                <a:gd name="T8" fmla="*/ 0 w 10"/>
                <a:gd name="T9" fmla="*/ 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25">
                  <a:moveTo>
                    <a:pt x="0" y="7"/>
                  </a:moveTo>
                  <a:cubicBezTo>
                    <a:pt x="0" y="78"/>
                    <a:pt x="0" y="148"/>
                    <a:pt x="0" y="219"/>
                  </a:cubicBezTo>
                  <a:cubicBezTo>
                    <a:pt x="0" y="225"/>
                    <a:pt x="10" y="225"/>
                    <a:pt x="10" y="219"/>
                  </a:cubicBezTo>
                  <a:cubicBezTo>
                    <a:pt x="10" y="148"/>
                    <a:pt x="10" y="78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2" name="Freeform 185">
              <a:extLst>
                <a:ext uri="{FF2B5EF4-FFF2-40B4-BE49-F238E27FC236}">
                  <a16:creationId xmlns:a16="http://schemas.microsoft.com/office/drawing/2014/main" xmlns="" id="{9305A707-C56F-4936-9E05-C0C354F11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155" y="3068797"/>
              <a:ext cx="22631" cy="723234"/>
            </a:xfrm>
            <a:custGeom>
              <a:avLst/>
              <a:gdLst>
                <a:gd name="T0" fmla="*/ 0 w 10"/>
                <a:gd name="T1" fmla="*/ 7 h 322"/>
                <a:gd name="T2" fmla="*/ 0 w 10"/>
                <a:gd name="T3" fmla="*/ 315 h 322"/>
                <a:gd name="T4" fmla="*/ 10 w 10"/>
                <a:gd name="T5" fmla="*/ 315 h 322"/>
                <a:gd name="T6" fmla="*/ 10 w 10"/>
                <a:gd name="T7" fmla="*/ 7 h 322"/>
                <a:gd name="T8" fmla="*/ 0 w 10"/>
                <a:gd name="T9" fmla="*/ 7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22">
                  <a:moveTo>
                    <a:pt x="0" y="7"/>
                  </a:moveTo>
                  <a:cubicBezTo>
                    <a:pt x="0" y="109"/>
                    <a:pt x="0" y="212"/>
                    <a:pt x="0" y="315"/>
                  </a:cubicBezTo>
                  <a:cubicBezTo>
                    <a:pt x="0" y="322"/>
                    <a:pt x="10" y="322"/>
                    <a:pt x="10" y="315"/>
                  </a:cubicBezTo>
                  <a:cubicBezTo>
                    <a:pt x="10" y="212"/>
                    <a:pt x="10" y="109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3" name="Freeform 186">
              <a:extLst>
                <a:ext uri="{FF2B5EF4-FFF2-40B4-BE49-F238E27FC236}">
                  <a16:creationId xmlns:a16="http://schemas.microsoft.com/office/drawing/2014/main" xmlns="" id="{D5C0987D-50AE-4C02-AE8F-71CDB6537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419" y="3136689"/>
              <a:ext cx="22631" cy="585565"/>
            </a:xfrm>
            <a:custGeom>
              <a:avLst/>
              <a:gdLst>
                <a:gd name="T0" fmla="*/ 0 w 10"/>
                <a:gd name="T1" fmla="*/ 7 h 261"/>
                <a:gd name="T2" fmla="*/ 0 w 10"/>
                <a:gd name="T3" fmla="*/ 255 h 261"/>
                <a:gd name="T4" fmla="*/ 10 w 10"/>
                <a:gd name="T5" fmla="*/ 255 h 261"/>
                <a:gd name="T6" fmla="*/ 10 w 10"/>
                <a:gd name="T7" fmla="*/ 7 h 261"/>
                <a:gd name="T8" fmla="*/ 0 w 10"/>
                <a:gd name="T9" fmla="*/ 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61">
                  <a:moveTo>
                    <a:pt x="0" y="7"/>
                  </a:moveTo>
                  <a:cubicBezTo>
                    <a:pt x="0" y="90"/>
                    <a:pt x="0" y="172"/>
                    <a:pt x="0" y="255"/>
                  </a:cubicBezTo>
                  <a:cubicBezTo>
                    <a:pt x="0" y="261"/>
                    <a:pt x="10" y="261"/>
                    <a:pt x="10" y="255"/>
                  </a:cubicBezTo>
                  <a:cubicBezTo>
                    <a:pt x="10" y="172"/>
                    <a:pt x="10" y="90"/>
                    <a:pt x="10" y="7"/>
                  </a:cubicBezTo>
                  <a:cubicBezTo>
                    <a:pt x="10" y="0"/>
                    <a:pt x="0" y="0"/>
                    <a:pt x="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76" name="Rectangle 575">
            <a:extLst>
              <a:ext uri="{FF2B5EF4-FFF2-40B4-BE49-F238E27FC236}">
                <a16:creationId xmlns:a16="http://schemas.microsoft.com/office/drawing/2014/main" xmlns="" id="{8972CDC5-9FF1-4BE9-8279-AD722AD95B25}"/>
              </a:ext>
            </a:extLst>
          </p:cNvPr>
          <p:cNvSpPr/>
          <p:nvPr/>
        </p:nvSpPr>
        <p:spPr>
          <a:xfrm>
            <a:off x="837828" y="1052736"/>
            <a:ext cx="1785893" cy="110799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IN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0F2E8E5A-0698-4B24-99C9-E9DFF2C942DA}"/>
              </a:ext>
            </a:extLst>
          </p:cNvPr>
          <p:cNvGrpSpPr/>
          <p:nvPr/>
        </p:nvGrpSpPr>
        <p:grpSpPr>
          <a:xfrm>
            <a:off x="8921415" y="2628501"/>
            <a:ext cx="2241381" cy="802466"/>
            <a:chOff x="8628315" y="2853592"/>
            <a:chExt cx="2241381" cy="802466"/>
          </a:xfrm>
        </p:grpSpPr>
        <p:sp>
          <p:nvSpPr>
            <p:cNvPr id="587" name="Freeform: Shape 586">
              <a:extLst>
                <a:ext uri="{FF2B5EF4-FFF2-40B4-BE49-F238E27FC236}">
                  <a16:creationId xmlns:a16="http://schemas.microsoft.com/office/drawing/2014/main" xmlns="" id="{4748859D-7EF2-4F2F-BCAD-B6DBF9F1D936}"/>
                </a:ext>
              </a:extLst>
            </p:cNvPr>
            <p:cNvSpPr/>
            <p:nvPr/>
          </p:nvSpPr>
          <p:spPr>
            <a:xfrm>
              <a:off x="8628315" y="2853592"/>
              <a:ext cx="2241381" cy="802466"/>
            </a:xfrm>
            <a:custGeom>
              <a:avLst/>
              <a:gdLst>
                <a:gd name="connsiteX0" fmla="*/ 1942963 w 2241381"/>
                <a:gd name="connsiteY0" fmla="*/ 0 h 802466"/>
                <a:gd name="connsiteX1" fmla="*/ 2241381 w 2241381"/>
                <a:gd name="connsiteY1" fmla="*/ 298417 h 802466"/>
                <a:gd name="connsiteX2" fmla="*/ 1942964 w 2241381"/>
                <a:gd name="connsiteY2" fmla="*/ 596834 h 802466"/>
                <a:gd name="connsiteX3" fmla="*/ 571512 w 2241381"/>
                <a:gd name="connsiteY3" fmla="*/ 596834 h 802466"/>
                <a:gd name="connsiteX4" fmla="*/ 352975 w 2241381"/>
                <a:gd name="connsiteY4" fmla="*/ 802466 h 802466"/>
                <a:gd name="connsiteX5" fmla="*/ 350468 w 2241381"/>
                <a:gd name="connsiteY5" fmla="*/ 596834 h 802466"/>
                <a:gd name="connsiteX6" fmla="*/ 298418 w 2241381"/>
                <a:gd name="connsiteY6" fmla="*/ 596834 h 802466"/>
                <a:gd name="connsiteX7" fmla="*/ 0 w 2241381"/>
                <a:gd name="connsiteY7" fmla="*/ 298417 h 802466"/>
                <a:gd name="connsiteX8" fmla="*/ 298417 w 2241381"/>
                <a:gd name="connsiteY8" fmla="*/ 0 h 802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1381" h="802466">
                  <a:moveTo>
                    <a:pt x="1942963" y="0"/>
                  </a:moveTo>
                  <a:cubicBezTo>
                    <a:pt x="2107774" y="-1"/>
                    <a:pt x="2241381" y="133606"/>
                    <a:pt x="2241381" y="298417"/>
                  </a:cubicBezTo>
                  <a:cubicBezTo>
                    <a:pt x="2241380" y="463228"/>
                    <a:pt x="2107774" y="596833"/>
                    <a:pt x="1942964" y="596834"/>
                  </a:cubicBezTo>
                  <a:lnTo>
                    <a:pt x="571512" y="596834"/>
                  </a:lnTo>
                  <a:lnTo>
                    <a:pt x="352975" y="802466"/>
                  </a:lnTo>
                  <a:lnTo>
                    <a:pt x="350468" y="596834"/>
                  </a:lnTo>
                  <a:lnTo>
                    <a:pt x="298418" y="596834"/>
                  </a:lnTo>
                  <a:cubicBezTo>
                    <a:pt x="133606" y="596833"/>
                    <a:pt x="1" y="463228"/>
                    <a:pt x="0" y="298417"/>
                  </a:cubicBezTo>
                  <a:cubicBezTo>
                    <a:pt x="1" y="133606"/>
                    <a:pt x="133607" y="-1"/>
                    <a:pt x="29841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xmlns="" id="{74BA51EA-979A-4938-9118-442538A83356}"/>
                </a:ext>
              </a:extLst>
            </p:cNvPr>
            <p:cNvGrpSpPr/>
            <p:nvPr/>
          </p:nvGrpSpPr>
          <p:grpSpPr>
            <a:xfrm>
              <a:off x="8906718" y="3084499"/>
              <a:ext cx="635084" cy="135022"/>
              <a:chOff x="8906718" y="3060207"/>
              <a:chExt cx="635084" cy="135022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xmlns="" id="{014BF027-9AB0-415C-BF07-3C92ACFE9CD8}"/>
                  </a:ext>
                </a:extLst>
              </p:cNvPr>
              <p:cNvSpPr/>
              <p:nvPr/>
            </p:nvSpPr>
            <p:spPr>
              <a:xfrm>
                <a:off x="8906718" y="3060207"/>
                <a:ext cx="135022" cy="13502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77" name="Oval 576">
                <a:extLst>
                  <a:ext uri="{FF2B5EF4-FFF2-40B4-BE49-F238E27FC236}">
                    <a16:creationId xmlns:a16="http://schemas.microsoft.com/office/drawing/2014/main" xmlns="" id="{F790083E-E67B-4117-9E8B-263DF80DD997}"/>
                  </a:ext>
                </a:extLst>
              </p:cNvPr>
              <p:cNvSpPr/>
              <p:nvPr/>
            </p:nvSpPr>
            <p:spPr>
              <a:xfrm>
                <a:off x="9156749" y="3060207"/>
                <a:ext cx="135022" cy="13502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78" name="Oval 577">
                <a:extLst>
                  <a:ext uri="{FF2B5EF4-FFF2-40B4-BE49-F238E27FC236}">
                    <a16:creationId xmlns:a16="http://schemas.microsoft.com/office/drawing/2014/main" xmlns="" id="{EAB16C57-32C3-4EEA-A538-61D93668F5BE}"/>
                  </a:ext>
                </a:extLst>
              </p:cNvPr>
              <p:cNvSpPr/>
              <p:nvPr/>
            </p:nvSpPr>
            <p:spPr>
              <a:xfrm>
                <a:off x="9406780" y="3060207"/>
                <a:ext cx="135022" cy="13502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xmlns="" id="{EDB4096B-71DD-4CCA-90CE-C307E2729069}"/>
              </a:ext>
            </a:extLst>
          </p:cNvPr>
          <p:cNvGrpSpPr/>
          <p:nvPr/>
        </p:nvGrpSpPr>
        <p:grpSpPr>
          <a:xfrm>
            <a:off x="7379629" y="3619451"/>
            <a:ext cx="3880262" cy="2807654"/>
            <a:chOff x="7379629" y="3619451"/>
            <a:chExt cx="3880262" cy="2807654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xmlns="" id="{A2DE8BE0-7BFC-4CFA-8821-FDCA6ADA50FD}"/>
                </a:ext>
              </a:extLst>
            </p:cNvPr>
            <p:cNvGrpSpPr/>
            <p:nvPr/>
          </p:nvGrpSpPr>
          <p:grpSpPr>
            <a:xfrm>
              <a:off x="7379629" y="3619451"/>
              <a:ext cx="3880262" cy="2807654"/>
              <a:chOff x="8090712" y="3479968"/>
              <a:chExt cx="3880262" cy="2807654"/>
            </a:xfrm>
          </p:grpSpPr>
          <p:sp>
            <p:nvSpPr>
              <p:cNvPr id="465" name="Oval 15">
                <a:extLst>
                  <a:ext uri="{FF2B5EF4-FFF2-40B4-BE49-F238E27FC236}">
                    <a16:creationId xmlns:a16="http://schemas.microsoft.com/office/drawing/2014/main" xmlns="" id="{EE8B5B78-5F24-4FF8-B5BC-CF9271BAE1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0712" y="3492774"/>
                <a:ext cx="3880262" cy="1104022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6" name="Oval 16">
                <a:extLst>
                  <a:ext uri="{FF2B5EF4-FFF2-40B4-BE49-F238E27FC236}">
                    <a16:creationId xmlns:a16="http://schemas.microsoft.com/office/drawing/2014/main" xmlns="" id="{E86F3BF0-481A-4444-BA26-94C9A796F0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84210" y="3479968"/>
                <a:ext cx="3689669" cy="1005362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6" name="Freeform: Shape 545">
                <a:extLst>
                  <a:ext uri="{FF2B5EF4-FFF2-40B4-BE49-F238E27FC236}">
                    <a16:creationId xmlns:a16="http://schemas.microsoft.com/office/drawing/2014/main" xmlns="" id="{176CE827-1431-4A45-BC70-CDCA9EF251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90712" y="4044785"/>
                <a:ext cx="3880262" cy="2242837"/>
              </a:xfrm>
              <a:custGeom>
                <a:avLst/>
                <a:gdLst>
                  <a:gd name="connsiteX0" fmla="*/ 0 w 3880262"/>
                  <a:gd name="connsiteY0" fmla="*/ 0 h 2242837"/>
                  <a:gd name="connsiteX1" fmla="*/ 1940131 w 3880262"/>
                  <a:gd name="connsiteY1" fmla="*/ 546773 h 2242837"/>
                  <a:gd name="connsiteX2" fmla="*/ 3880262 w 3880262"/>
                  <a:gd name="connsiteY2" fmla="*/ 0 h 2242837"/>
                  <a:gd name="connsiteX3" fmla="*/ 3880262 w 3880262"/>
                  <a:gd name="connsiteY3" fmla="*/ 1541690 h 2242837"/>
                  <a:gd name="connsiteX4" fmla="*/ 3880262 w 3880262"/>
                  <a:gd name="connsiteY4" fmla="*/ 1696064 h 2242837"/>
                  <a:gd name="connsiteX5" fmla="*/ 1940131 w 3880262"/>
                  <a:gd name="connsiteY5" fmla="*/ 2242837 h 2242837"/>
                  <a:gd name="connsiteX6" fmla="*/ 0 w 3880262"/>
                  <a:gd name="connsiteY6" fmla="*/ 1696064 h 2242837"/>
                  <a:gd name="connsiteX7" fmla="*/ 0 w 3880262"/>
                  <a:gd name="connsiteY7" fmla="*/ 1658010 h 2242837"/>
                  <a:gd name="connsiteX8" fmla="*/ 0 w 3880262"/>
                  <a:gd name="connsiteY8" fmla="*/ 0 h 2242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80262" h="2242837">
                    <a:moveTo>
                      <a:pt x="0" y="0"/>
                    </a:moveTo>
                    <a:cubicBezTo>
                      <a:pt x="0" y="299017"/>
                      <a:pt x="867050" y="546773"/>
                      <a:pt x="1940131" y="546773"/>
                    </a:cubicBezTo>
                    <a:cubicBezTo>
                      <a:pt x="3013212" y="546773"/>
                      <a:pt x="3880262" y="299017"/>
                      <a:pt x="3880262" y="0"/>
                    </a:cubicBezTo>
                    <a:cubicBezTo>
                      <a:pt x="3880262" y="0"/>
                      <a:pt x="3880262" y="0"/>
                      <a:pt x="3880262" y="1541690"/>
                    </a:cubicBezTo>
                    <a:lnTo>
                      <a:pt x="3880262" y="1696064"/>
                    </a:lnTo>
                    <a:cubicBezTo>
                      <a:pt x="3880262" y="1995081"/>
                      <a:pt x="3013212" y="2242837"/>
                      <a:pt x="1940131" y="2242837"/>
                    </a:cubicBezTo>
                    <a:cubicBezTo>
                      <a:pt x="867050" y="2242837"/>
                      <a:pt x="0" y="1995081"/>
                      <a:pt x="0" y="1696064"/>
                    </a:cubicBezTo>
                    <a:lnTo>
                      <a:pt x="0" y="1658010"/>
                    </a:lnTo>
                    <a:cubicBezTo>
                      <a:pt x="0" y="1196150"/>
                      <a:pt x="0" y="648759"/>
                      <a:pt x="0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IN"/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xmlns="" id="{000CBDFC-04E2-480C-9A38-D02D76F0B579}"/>
                  </a:ext>
                </a:extLst>
              </p:cNvPr>
              <p:cNvGrpSpPr/>
              <p:nvPr/>
            </p:nvGrpSpPr>
            <p:grpSpPr>
              <a:xfrm>
                <a:off x="8752407" y="3645366"/>
                <a:ext cx="2582045" cy="647843"/>
                <a:chOff x="8752407" y="3645366"/>
                <a:chExt cx="2582045" cy="647843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xmlns="" id="{56ADC1BA-121C-4E9C-8E40-68A56DF852FD}"/>
                    </a:ext>
                  </a:extLst>
                </p:cNvPr>
                <p:cNvGrpSpPr/>
                <p:nvPr/>
              </p:nvGrpSpPr>
              <p:grpSpPr>
                <a:xfrm>
                  <a:off x="8752407" y="3834410"/>
                  <a:ext cx="2582045" cy="230154"/>
                  <a:chOff x="8752407" y="3834410"/>
                  <a:chExt cx="2582045" cy="230154"/>
                </a:xfrm>
              </p:grpSpPr>
              <p:sp>
                <p:nvSpPr>
                  <p:cNvPr id="468" name="Oval 18">
                    <a:extLst>
                      <a:ext uri="{FF2B5EF4-FFF2-40B4-BE49-F238E27FC236}">
                        <a16:creationId xmlns:a16="http://schemas.microsoft.com/office/drawing/2014/main" xmlns="" id="{CE6530DC-8A5D-4A6C-85A6-7AD8E037CB6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752407" y="3834410"/>
                    <a:ext cx="643713" cy="230154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469" name="Oval 19">
                    <a:extLst>
                      <a:ext uri="{FF2B5EF4-FFF2-40B4-BE49-F238E27FC236}">
                        <a16:creationId xmlns:a16="http://schemas.microsoft.com/office/drawing/2014/main" xmlns="" id="{AF5102B8-E667-4D96-8CC9-A46AB19B13D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90739" y="3834410"/>
                    <a:ext cx="643713" cy="230154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xmlns="" id="{F77032C3-256D-484E-A89F-402E860C70C4}"/>
                    </a:ext>
                  </a:extLst>
                </p:cNvPr>
                <p:cNvGrpSpPr/>
                <p:nvPr/>
              </p:nvGrpSpPr>
              <p:grpSpPr>
                <a:xfrm>
                  <a:off x="9721573" y="3645366"/>
                  <a:ext cx="643713" cy="647843"/>
                  <a:chOff x="9700674" y="3645366"/>
                  <a:chExt cx="643713" cy="647843"/>
                </a:xfrm>
              </p:grpSpPr>
              <p:sp>
                <p:nvSpPr>
                  <p:cNvPr id="554" name="Oval 18">
                    <a:extLst>
                      <a:ext uri="{FF2B5EF4-FFF2-40B4-BE49-F238E27FC236}">
                        <a16:creationId xmlns:a16="http://schemas.microsoft.com/office/drawing/2014/main" xmlns="" id="{87997A9F-7BA3-474B-B2A9-FC008E73D17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700674" y="3645366"/>
                    <a:ext cx="643713" cy="230154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55" name="Oval 18">
                    <a:extLst>
                      <a:ext uri="{FF2B5EF4-FFF2-40B4-BE49-F238E27FC236}">
                        <a16:creationId xmlns:a16="http://schemas.microsoft.com/office/drawing/2014/main" xmlns="" id="{AE48D601-D5AB-4936-9362-2B8F677E0FD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700674" y="4063055"/>
                    <a:ext cx="643713" cy="230154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</p:grpSp>
        <p:sp>
          <p:nvSpPr>
            <p:cNvPr id="56" name="Freeform 9">
              <a:extLst>
                <a:ext uri="{FF2B5EF4-FFF2-40B4-BE49-F238E27FC236}">
                  <a16:creationId xmlns:a16="http://schemas.microsoft.com/office/drawing/2014/main" xmlns="" id="{19B5D5CA-F024-41A9-AB06-4AF37288B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6621" y="3861826"/>
              <a:ext cx="171450" cy="76200"/>
            </a:xfrm>
            <a:custGeom>
              <a:avLst/>
              <a:gdLst>
                <a:gd name="T0" fmla="*/ 108 w 108"/>
                <a:gd name="T1" fmla="*/ 20 h 48"/>
                <a:gd name="T2" fmla="*/ 63 w 108"/>
                <a:gd name="T3" fmla="*/ 20 h 48"/>
                <a:gd name="T4" fmla="*/ 63 w 108"/>
                <a:gd name="T5" fmla="*/ 0 h 48"/>
                <a:gd name="T6" fmla="*/ 44 w 108"/>
                <a:gd name="T7" fmla="*/ 0 h 48"/>
                <a:gd name="T8" fmla="*/ 44 w 108"/>
                <a:gd name="T9" fmla="*/ 20 h 48"/>
                <a:gd name="T10" fmla="*/ 0 w 108"/>
                <a:gd name="T11" fmla="*/ 20 h 48"/>
                <a:gd name="T12" fmla="*/ 0 w 108"/>
                <a:gd name="T13" fmla="*/ 30 h 48"/>
                <a:gd name="T14" fmla="*/ 44 w 108"/>
                <a:gd name="T15" fmla="*/ 30 h 48"/>
                <a:gd name="T16" fmla="*/ 44 w 108"/>
                <a:gd name="T17" fmla="*/ 48 h 48"/>
                <a:gd name="T18" fmla="*/ 63 w 108"/>
                <a:gd name="T19" fmla="*/ 48 h 48"/>
                <a:gd name="T20" fmla="*/ 63 w 108"/>
                <a:gd name="T21" fmla="*/ 30 h 48"/>
                <a:gd name="T22" fmla="*/ 108 w 108"/>
                <a:gd name="T23" fmla="*/ 30 h 48"/>
                <a:gd name="T24" fmla="*/ 108 w 108"/>
                <a:gd name="T25" fmla="*/ 2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48">
                  <a:moveTo>
                    <a:pt x="108" y="20"/>
                  </a:moveTo>
                  <a:lnTo>
                    <a:pt x="63" y="20"/>
                  </a:lnTo>
                  <a:lnTo>
                    <a:pt x="63" y="0"/>
                  </a:lnTo>
                  <a:lnTo>
                    <a:pt x="44" y="0"/>
                  </a:lnTo>
                  <a:lnTo>
                    <a:pt x="44" y="20"/>
                  </a:lnTo>
                  <a:lnTo>
                    <a:pt x="0" y="20"/>
                  </a:lnTo>
                  <a:lnTo>
                    <a:pt x="0" y="30"/>
                  </a:lnTo>
                  <a:lnTo>
                    <a:pt x="44" y="30"/>
                  </a:lnTo>
                  <a:lnTo>
                    <a:pt x="44" y="48"/>
                  </a:lnTo>
                  <a:lnTo>
                    <a:pt x="63" y="48"/>
                  </a:lnTo>
                  <a:lnTo>
                    <a:pt x="63" y="30"/>
                  </a:lnTo>
                  <a:lnTo>
                    <a:pt x="108" y="30"/>
                  </a:lnTo>
                  <a:lnTo>
                    <a:pt x="108" y="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Oval 10">
              <a:extLst>
                <a:ext uri="{FF2B5EF4-FFF2-40B4-BE49-F238E27FC236}">
                  <a16:creationId xmlns:a16="http://schemas.microsoft.com/office/drawing/2014/main" xmlns="" id="{4AD1FB27-E48E-4B84-955E-E3D9B837CE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72937" y="4066835"/>
              <a:ext cx="57150" cy="317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Rectangle 11">
              <a:extLst>
                <a:ext uri="{FF2B5EF4-FFF2-40B4-BE49-F238E27FC236}">
                  <a16:creationId xmlns:a16="http://schemas.microsoft.com/office/drawing/2014/main" xmlns="" id="{65684347-60AC-431B-9DA2-0896F66DB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1539" y="4294938"/>
              <a:ext cx="201613" cy="222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12">
              <a:extLst>
                <a:ext uri="{FF2B5EF4-FFF2-40B4-BE49-F238E27FC236}">
                  <a16:creationId xmlns:a16="http://schemas.microsoft.com/office/drawing/2014/main" xmlns="" id="{D7ED5D20-D44B-4500-BA1D-0D78BE3D5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4590" y="4016735"/>
              <a:ext cx="196850" cy="125413"/>
            </a:xfrm>
            <a:custGeom>
              <a:avLst/>
              <a:gdLst>
                <a:gd name="T0" fmla="*/ 96 w 101"/>
                <a:gd name="T1" fmla="*/ 2 h 64"/>
                <a:gd name="T2" fmla="*/ 71 w 101"/>
                <a:gd name="T3" fmla="*/ 15 h 64"/>
                <a:gd name="T4" fmla="*/ 71 w 101"/>
                <a:gd name="T5" fmla="*/ 14 h 64"/>
                <a:gd name="T6" fmla="*/ 54 w 101"/>
                <a:gd name="T7" fmla="*/ 4 h 64"/>
                <a:gd name="T8" fmla="*/ 34 w 101"/>
                <a:gd name="T9" fmla="*/ 16 h 64"/>
                <a:gd name="T10" fmla="*/ 33 w 101"/>
                <a:gd name="T11" fmla="*/ 32 h 64"/>
                <a:gd name="T12" fmla="*/ 34 w 101"/>
                <a:gd name="T13" fmla="*/ 35 h 64"/>
                <a:gd name="T14" fmla="*/ 24 w 101"/>
                <a:gd name="T15" fmla="*/ 39 h 64"/>
                <a:gd name="T16" fmla="*/ 20 w 101"/>
                <a:gd name="T17" fmla="*/ 34 h 64"/>
                <a:gd name="T18" fmla="*/ 15 w 101"/>
                <a:gd name="T19" fmla="*/ 35 h 64"/>
                <a:gd name="T20" fmla="*/ 20 w 101"/>
                <a:gd name="T21" fmla="*/ 42 h 64"/>
                <a:gd name="T22" fmla="*/ 2 w 101"/>
                <a:gd name="T23" fmla="*/ 51 h 64"/>
                <a:gd name="T24" fmla="*/ 5 w 101"/>
                <a:gd name="T25" fmla="*/ 55 h 64"/>
                <a:gd name="T26" fmla="*/ 24 w 101"/>
                <a:gd name="T27" fmla="*/ 45 h 64"/>
                <a:gd name="T28" fmla="*/ 45 w 101"/>
                <a:gd name="T29" fmla="*/ 50 h 64"/>
                <a:gd name="T30" fmla="*/ 44 w 101"/>
                <a:gd name="T31" fmla="*/ 59 h 64"/>
                <a:gd name="T32" fmla="*/ 28 w 101"/>
                <a:gd name="T33" fmla="*/ 59 h 64"/>
                <a:gd name="T34" fmla="*/ 28 w 101"/>
                <a:gd name="T35" fmla="*/ 64 h 64"/>
                <a:gd name="T36" fmla="*/ 64 w 101"/>
                <a:gd name="T37" fmla="*/ 64 h 64"/>
                <a:gd name="T38" fmla="*/ 64 w 101"/>
                <a:gd name="T39" fmla="*/ 59 h 64"/>
                <a:gd name="T40" fmla="*/ 49 w 101"/>
                <a:gd name="T41" fmla="*/ 59 h 64"/>
                <a:gd name="T42" fmla="*/ 50 w 101"/>
                <a:gd name="T43" fmla="*/ 50 h 64"/>
                <a:gd name="T44" fmla="*/ 85 w 101"/>
                <a:gd name="T45" fmla="*/ 33 h 64"/>
                <a:gd name="T46" fmla="*/ 81 w 101"/>
                <a:gd name="T47" fmla="*/ 31 h 64"/>
                <a:gd name="T48" fmla="*/ 52 w 101"/>
                <a:gd name="T49" fmla="*/ 45 h 64"/>
                <a:gd name="T50" fmla="*/ 48 w 101"/>
                <a:gd name="T51" fmla="*/ 46 h 64"/>
                <a:gd name="T52" fmla="*/ 48 w 101"/>
                <a:gd name="T53" fmla="*/ 46 h 64"/>
                <a:gd name="T54" fmla="*/ 29 w 101"/>
                <a:gd name="T55" fmla="*/ 42 h 64"/>
                <a:gd name="T56" fmla="*/ 37 w 101"/>
                <a:gd name="T57" fmla="*/ 38 h 64"/>
                <a:gd name="T58" fmla="*/ 50 w 101"/>
                <a:gd name="T59" fmla="*/ 40 h 64"/>
                <a:gd name="T60" fmla="*/ 70 w 101"/>
                <a:gd name="T61" fmla="*/ 29 h 64"/>
                <a:gd name="T62" fmla="*/ 71 w 101"/>
                <a:gd name="T63" fmla="*/ 21 h 64"/>
                <a:gd name="T64" fmla="*/ 99 w 101"/>
                <a:gd name="T65" fmla="*/ 6 h 64"/>
                <a:gd name="T66" fmla="*/ 96 w 101"/>
                <a:gd name="T67" fmla="*/ 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1" h="64">
                  <a:moveTo>
                    <a:pt x="96" y="2"/>
                  </a:moveTo>
                  <a:cubicBezTo>
                    <a:pt x="88" y="6"/>
                    <a:pt x="79" y="11"/>
                    <a:pt x="71" y="15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0" y="2"/>
                    <a:pt x="54" y="4"/>
                    <a:pt x="54" y="4"/>
                  </a:cubicBezTo>
                  <a:cubicBezTo>
                    <a:pt x="34" y="4"/>
                    <a:pt x="34" y="16"/>
                    <a:pt x="34" y="1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3"/>
                    <a:pt x="33" y="34"/>
                    <a:pt x="34" y="35"/>
                  </a:cubicBezTo>
                  <a:cubicBezTo>
                    <a:pt x="30" y="36"/>
                    <a:pt x="27" y="38"/>
                    <a:pt x="24" y="39"/>
                  </a:cubicBezTo>
                  <a:cubicBezTo>
                    <a:pt x="22" y="38"/>
                    <a:pt x="21" y="36"/>
                    <a:pt x="20" y="34"/>
                  </a:cubicBezTo>
                  <a:cubicBezTo>
                    <a:pt x="19" y="31"/>
                    <a:pt x="14" y="32"/>
                    <a:pt x="15" y="35"/>
                  </a:cubicBezTo>
                  <a:cubicBezTo>
                    <a:pt x="16" y="38"/>
                    <a:pt x="18" y="40"/>
                    <a:pt x="20" y="42"/>
                  </a:cubicBezTo>
                  <a:cubicBezTo>
                    <a:pt x="14" y="45"/>
                    <a:pt x="8" y="48"/>
                    <a:pt x="2" y="51"/>
                  </a:cubicBezTo>
                  <a:cubicBezTo>
                    <a:pt x="0" y="52"/>
                    <a:pt x="2" y="57"/>
                    <a:pt x="5" y="55"/>
                  </a:cubicBezTo>
                  <a:cubicBezTo>
                    <a:pt x="11" y="52"/>
                    <a:pt x="18" y="48"/>
                    <a:pt x="24" y="45"/>
                  </a:cubicBezTo>
                  <a:cubicBezTo>
                    <a:pt x="30" y="49"/>
                    <a:pt x="38" y="50"/>
                    <a:pt x="45" y="50"/>
                  </a:cubicBezTo>
                  <a:cubicBezTo>
                    <a:pt x="44" y="53"/>
                    <a:pt x="44" y="56"/>
                    <a:pt x="44" y="59"/>
                  </a:cubicBezTo>
                  <a:cubicBezTo>
                    <a:pt x="38" y="59"/>
                    <a:pt x="33" y="59"/>
                    <a:pt x="28" y="59"/>
                  </a:cubicBezTo>
                  <a:cubicBezTo>
                    <a:pt x="24" y="59"/>
                    <a:pt x="24" y="64"/>
                    <a:pt x="28" y="64"/>
                  </a:cubicBezTo>
                  <a:cubicBezTo>
                    <a:pt x="40" y="64"/>
                    <a:pt x="52" y="64"/>
                    <a:pt x="64" y="64"/>
                  </a:cubicBezTo>
                  <a:cubicBezTo>
                    <a:pt x="68" y="64"/>
                    <a:pt x="68" y="59"/>
                    <a:pt x="64" y="59"/>
                  </a:cubicBezTo>
                  <a:cubicBezTo>
                    <a:pt x="59" y="59"/>
                    <a:pt x="54" y="59"/>
                    <a:pt x="49" y="59"/>
                  </a:cubicBezTo>
                  <a:cubicBezTo>
                    <a:pt x="49" y="56"/>
                    <a:pt x="49" y="53"/>
                    <a:pt x="50" y="50"/>
                  </a:cubicBezTo>
                  <a:cubicBezTo>
                    <a:pt x="63" y="51"/>
                    <a:pt x="78" y="45"/>
                    <a:pt x="85" y="33"/>
                  </a:cubicBezTo>
                  <a:cubicBezTo>
                    <a:pt x="87" y="31"/>
                    <a:pt x="83" y="28"/>
                    <a:pt x="81" y="31"/>
                  </a:cubicBezTo>
                  <a:cubicBezTo>
                    <a:pt x="75" y="41"/>
                    <a:pt x="62" y="45"/>
                    <a:pt x="52" y="45"/>
                  </a:cubicBezTo>
                  <a:cubicBezTo>
                    <a:pt x="50" y="46"/>
                    <a:pt x="49" y="46"/>
                    <a:pt x="48" y="46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42" y="46"/>
                    <a:pt x="35" y="45"/>
                    <a:pt x="29" y="42"/>
                  </a:cubicBezTo>
                  <a:cubicBezTo>
                    <a:pt x="32" y="41"/>
                    <a:pt x="35" y="40"/>
                    <a:pt x="37" y="38"/>
                  </a:cubicBezTo>
                  <a:cubicBezTo>
                    <a:pt x="42" y="41"/>
                    <a:pt x="50" y="40"/>
                    <a:pt x="50" y="40"/>
                  </a:cubicBezTo>
                  <a:cubicBezTo>
                    <a:pt x="72" y="40"/>
                    <a:pt x="70" y="29"/>
                    <a:pt x="70" y="29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80" y="16"/>
                    <a:pt x="89" y="11"/>
                    <a:pt x="99" y="6"/>
                  </a:cubicBezTo>
                  <a:cubicBezTo>
                    <a:pt x="101" y="5"/>
                    <a:pt x="99" y="0"/>
                    <a:pt x="96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A2DC8D6-B478-4FD3-8A77-D90AF0A6AACC}"/>
              </a:ext>
            </a:extLst>
          </p:cNvPr>
          <p:cNvSpPr/>
          <p:nvPr/>
        </p:nvSpPr>
        <p:spPr>
          <a:xfrm>
            <a:off x="9086709" y="1061819"/>
            <a:ext cx="1785893" cy="110799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IN" sz="20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2530682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75000"/>
              </a:schemeClr>
            </a:gs>
            <a:gs pos="100000">
              <a:schemeClr val="accent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AA0AADBE-0542-4692-98CF-1749455C0541}"/>
              </a:ext>
            </a:extLst>
          </p:cNvPr>
          <p:cNvGrpSpPr/>
          <p:nvPr/>
        </p:nvGrpSpPr>
        <p:grpSpPr>
          <a:xfrm>
            <a:off x="549796" y="260648"/>
            <a:ext cx="8449125" cy="6598940"/>
            <a:chOff x="433351" y="260648"/>
            <a:chExt cx="8449125" cy="6598940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xmlns="" id="{46620092-882E-4DA4-A7F8-704B8F968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351" y="1065471"/>
              <a:ext cx="3573291" cy="4724550"/>
            </a:xfrm>
            <a:custGeom>
              <a:avLst/>
              <a:gdLst>
                <a:gd name="T0" fmla="*/ 1673 w 2482"/>
                <a:gd name="T1" fmla="*/ 2244 h 3280"/>
                <a:gd name="T2" fmla="*/ 1830 w 2482"/>
                <a:gd name="T3" fmla="*/ 1858 h 3280"/>
                <a:gd name="T4" fmla="*/ 1936 w 2482"/>
                <a:gd name="T5" fmla="*/ 1649 h 3280"/>
                <a:gd name="T6" fmla="*/ 2206 w 2482"/>
                <a:gd name="T7" fmla="*/ 1632 h 3280"/>
                <a:gd name="T8" fmla="*/ 2084 w 2482"/>
                <a:gd name="T9" fmla="*/ 373 h 3280"/>
                <a:gd name="T10" fmla="*/ 1022 w 2482"/>
                <a:gd name="T11" fmla="*/ 454 h 3280"/>
                <a:gd name="T12" fmla="*/ 1047 w 2482"/>
                <a:gd name="T13" fmla="*/ 1153 h 3280"/>
                <a:gd name="T14" fmla="*/ 799 w 2482"/>
                <a:gd name="T15" fmla="*/ 1723 h 3280"/>
                <a:gd name="T16" fmla="*/ 169 w 2482"/>
                <a:gd name="T17" fmla="*/ 2610 h 3280"/>
                <a:gd name="T18" fmla="*/ 2114 w 2482"/>
                <a:gd name="T19" fmla="*/ 3280 h 3280"/>
                <a:gd name="T20" fmla="*/ 1673 w 2482"/>
                <a:gd name="T21" fmla="*/ 2244 h 3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82" h="3280">
                  <a:moveTo>
                    <a:pt x="1673" y="2244"/>
                  </a:moveTo>
                  <a:cubicBezTo>
                    <a:pt x="1673" y="2244"/>
                    <a:pt x="1777" y="1939"/>
                    <a:pt x="1830" y="1858"/>
                  </a:cubicBezTo>
                  <a:cubicBezTo>
                    <a:pt x="1883" y="1776"/>
                    <a:pt x="1933" y="1737"/>
                    <a:pt x="1936" y="1649"/>
                  </a:cubicBezTo>
                  <a:cubicBezTo>
                    <a:pt x="1940" y="1560"/>
                    <a:pt x="2206" y="1632"/>
                    <a:pt x="2206" y="1632"/>
                  </a:cubicBezTo>
                  <a:cubicBezTo>
                    <a:pt x="2206" y="1632"/>
                    <a:pt x="2482" y="746"/>
                    <a:pt x="2084" y="373"/>
                  </a:cubicBezTo>
                  <a:cubicBezTo>
                    <a:pt x="1686" y="0"/>
                    <a:pt x="1022" y="163"/>
                    <a:pt x="1022" y="454"/>
                  </a:cubicBezTo>
                  <a:cubicBezTo>
                    <a:pt x="1022" y="746"/>
                    <a:pt x="1097" y="912"/>
                    <a:pt x="1047" y="1153"/>
                  </a:cubicBezTo>
                  <a:cubicBezTo>
                    <a:pt x="996" y="1394"/>
                    <a:pt x="859" y="1613"/>
                    <a:pt x="799" y="1723"/>
                  </a:cubicBezTo>
                  <a:cubicBezTo>
                    <a:pt x="740" y="1833"/>
                    <a:pt x="339" y="2077"/>
                    <a:pt x="169" y="2610"/>
                  </a:cubicBezTo>
                  <a:cubicBezTo>
                    <a:pt x="0" y="3142"/>
                    <a:pt x="1970" y="2873"/>
                    <a:pt x="2114" y="3280"/>
                  </a:cubicBezTo>
                  <a:lnTo>
                    <a:pt x="1673" y="2244"/>
                  </a:lnTo>
                  <a:close/>
                </a:path>
              </a:pathLst>
            </a:custGeom>
            <a:solidFill>
              <a:srgbClr val="804C4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xmlns="" id="{9CEF8EA1-C550-4E0F-AEC6-32DFE9CBA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38" y="3095681"/>
              <a:ext cx="3340316" cy="3763907"/>
            </a:xfrm>
            <a:custGeom>
              <a:avLst/>
              <a:gdLst>
                <a:gd name="T0" fmla="*/ 230 w 2320"/>
                <a:gd name="T1" fmla="*/ 883 h 2613"/>
                <a:gd name="T2" fmla="*/ 789 w 2320"/>
                <a:gd name="T3" fmla="*/ 207 h 2613"/>
                <a:gd name="T4" fmla="*/ 925 w 2320"/>
                <a:gd name="T5" fmla="*/ 0 h 2613"/>
                <a:gd name="T6" fmla="*/ 1699 w 2320"/>
                <a:gd name="T7" fmla="*/ 618 h 2613"/>
                <a:gd name="T8" fmla="*/ 1699 w 2320"/>
                <a:gd name="T9" fmla="*/ 952 h 2613"/>
                <a:gd name="T10" fmla="*/ 2320 w 2320"/>
                <a:gd name="T11" fmla="*/ 2613 h 2613"/>
                <a:gd name="T12" fmla="*/ 74 w 2320"/>
                <a:gd name="T13" fmla="*/ 2613 h 2613"/>
                <a:gd name="T14" fmla="*/ 230 w 2320"/>
                <a:gd name="T15" fmla="*/ 883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20" h="2613">
                  <a:moveTo>
                    <a:pt x="230" y="883"/>
                  </a:moveTo>
                  <a:cubicBezTo>
                    <a:pt x="443" y="489"/>
                    <a:pt x="789" y="207"/>
                    <a:pt x="789" y="207"/>
                  </a:cubicBezTo>
                  <a:cubicBezTo>
                    <a:pt x="925" y="0"/>
                    <a:pt x="925" y="0"/>
                    <a:pt x="925" y="0"/>
                  </a:cubicBezTo>
                  <a:cubicBezTo>
                    <a:pt x="1699" y="618"/>
                    <a:pt x="1699" y="618"/>
                    <a:pt x="1699" y="618"/>
                  </a:cubicBezTo>
                  <a:cubicBezTo>
                    <a:pt x="1729" y="685"/>
                    <a:pt x="1633" y="775"/>
                    <a:pt x="1699" y="952"/>
                  </a:cubicBezTo>
                  <a:cubicBezTo>
                    <a:pt x="1875" y="1428"/>
                    <a:pt x="2276" y="2488"/>
                    <a:pt x="2320" y="2613"/>
                  </a:cubicBezTo>
                  <a:cubicBezTo>
                    <a:pt x="74" y="2613"/>
                    <a:pt x="74" y="2613"/>
                    <a:pt x="74" y="2613"/>
                  </a:cubicBezTo>
                  <a:cubicBezTo>
                    <a:pt x="0" y="2245"/>
                    <a:pt x="26" y="1260"/>
                    <a:pt x="230" y="88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xmlns="" id="{8BC4E3E4-8C61-42A8-B804-4825BC94C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0331" y="679700"/>
              <a:ext cx="1904646" cy="2827468"/>
            </a:xfrm>
            <a:custGeom>
              <a:avLst/>
              <a:gdLst>
                <a:gd name="T0" fmla="*/ 1076 w 1323"/>
                <a:gd name="T1" fmla="*/ 283 h 1963"/>
                <a:gd name="T2" fmla="*/ 1203 w 1323"/>
                <a:gd name="T3" fmla="*/ 743 h 1963"/>
                <a:gd name="T4" fmla="*/ 1154 w 1323"/>
                <a:gd name="T5" fmla="*/ 920 h 1963"/>
                <a:gd name="T6" fmla="*/ 1313 w 1323"/>
                <a:gd name="T7" fmla="*/ 1245 h 1963"/>
                <a:gd name="T8" fmla="*/ 1162 w 1323"/>
                <a:gd name="T9" fmla="*/ 1380 h 1963"/>
                <a:gd name="T10" fmla="*/ 1187 w 1323"/>
                <a:gd name="T11" fmla="*/ 1498 h 1963"/>
                <a:gd name="T12" fmla="*/ 1158 w 1323"/>
                <a:gd name="T13" fmla="*/ 1570 h 1963"/>
                <a:gd name="T14" fmla="*/ 1150 w 1323"/>
                <a:gd name="T15" fmla="*/ 1648 h 1963"/>
                <a:gd name="T16" fmla="*/ 1062 w 1323"/>
                <a:gd name="T17" fmla="*/ 1888 h 1963"/>
                <a:gd name="T18" fmla="*/ 603 w 1323"/>
                <a:gd name="T19" fmla="*/ 1818 h 1963"/>
                <a:gd name="T20" fmla="*/ 289 w 1323"/>
                <a:gd name="T21" fmla="*/ 1476 h 1963"/>
                <a:gd name="T22" fmla="*/ 268 w 1323"/>
                <a:gd name="T23" fmla="*/ 1331 h 1963"/>
                <a:gd name="T24" fmla="*/ 77 w 1323"/>
                <a:gd name="T25" fmla="*/ 1176 h 1963"/>
                <a:gd name="T26" fmla="*/ 12 w 1323"/>
                <a:gd name="T27" fmla="*/ 532 h 1963"/>
                <a:gd name="T28" fmla="*/ 601 w 1323"/>
                <a:gd name="T29" fmla="*/ 36 h 1963"/>
                <a:gd name="T30" fmla="*/ 1076 w 1323"/>
                <a:gd name="T31" fmla="*/ 283 h 1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23" h="1963">
                  <a:moveTo>
                    <a:pt x="1076" y="283"/>
                  </a:moveTo>
                  <a:cubicBezTo>
                    <a:pt x="1076" y="283"/>
                    <a:pt x="1217" y="724"/>
                    <a:pt x="1203" y="743"/>
                  </a:cubicBezTo>
                  <a:cubicBezTo>
                    <a:pt x="1189" y="762"/>
                    <a:pt x="1154" y="920"/>
                    <a:pt x="1154" y="920"/>
                  </a:cubicBezTo>
                  <a:cubicBezTo>
                    <a:pt x="1154" y="920"/>
                    <a:pt x="1304" y="1184"/>
                    <a:pt x="1313" y="1245"/>
                  </a:cubicBezTo>
                  <a:cubicBezTo>
                    <a:pt x="1323" y="1306"/>
                    <a:pt x="1162" y="1380"/>
                    <a:pt x="1162" y="1380"/>
                  </a:cubicBezTo>
                  <a:cubicBezTo>
                    <a:pt x="1187" y="1498"/>
                    <a:pt x="1187" y="1498"/>
                    <a:pt x="1187" y="1498"/>
                  </a:cubicBezTo>
                  <a:cubicBezTo>
                    <a:pt x="1187" y="1498"/>
                    <a:pt x="1159" y="1561"/>
                    <a:pt x="1158" y="1570"/>
                  </a:cubicBezTo>
                  <a:cubicBezTo>
                    <a:pt x="1155" y="1587"/>
                    <a:pt x="1168" y="1638"/>
                    <a:pt x="1150" y="1648"/>
                  </a:cubicBezTo>
                  <a:cubicBezTo>
                    <a:pt x="1073" y="1691"/>
                    <a:pt x="1156" y="1812"/>
                    <a:pt x="1062" y="1888"/>
                  </a:cubicBezTo>
                  <a:cubicBezTo>
                    <a:pt x="968" y="1963"/>
                    <a:pt x="753" y="1870"/>
                    <a:pt x="603" y="1818"/>
                  </a:cubicBezTo>
                  <a:cubicBezTo>
                    <a:pt x="453" y="1766"/>
                    <a:pt x="308" y="1660"/>
                    <a:pt x="289" y="1476"/>
                  </a:cubicBezTo>
                  <a:cubicBezTo>
                    <a:pt x="270" y="1293"/>
                    <a:pt x="268" y="1331"/>
                    <a:pt x="268" y="1331"/>
                  </a:cubicBezTo>
                  <a:cubicBezTo>
                    <a:pt x="268" y="1331"/>
                    <a:pt x="106" y="1345"/>
                    <a:pt x="77" y="1176"/>
                  </a:cubicBezTo>
                  <a:cubicBezTo>
                    <a:pt x="49" y="1006"/>
                    <a:pt x="19" y="658"/>
                    <a:pt x="12" y="532"/>
                  </a:cubicBezTo>
                  <a:cubicBezTo>
                    <a:pt x="0" y="327"/>
                    <a:pt x="231" y="0"/>
                    <a:pt x="601" y="36"/>
                  </a:cubicBezTo>
                  <a:cubicBezTo>
                    <a:pt x="1015" y="76"/>
                    <a:pt x="1064" y="244"/>
                    <a:pt x="1076" y="283"/>
                  </a:cubicBezTo>
                  <a:close/>
                </a:path>
              </a:pathLst>
            </a:custGeom>
            <a:gradFill>
              <a:gsLst>
                <a:gs pos="0">
                  <a:srgbClr val="804C4C"/>
                </a:gs>
                <a:gs pos="100000">
                  <a:srgbClr val="935F37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xmlns="" id="{CD9BDBDE-7AF3-4ABB-A929-8880E980F0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2765" y="260648"/>
              <a:ext cx="2449263" cy="2527929"/>
            </a:xfrm>
            <a:custGeom>
              <a:avLst/>
              <a:gdLst>
                <a:gd name="T0" fmla="*/ 1510 w 1701"/>
                <a:gd name="T1" fmla="*/ 634 h 1755"/>
                <a:gd name="T2" fmla="*/ 1548 w 1701"/>
                <a:gd name="T3" fmla="*/ 226 h 1755"/>
                <a:gd name="T4" fmla="*/ 457 w 1701"/>
                <a:gd name="T5" fmla="*/ 191 h 1755"/>
                <a:gd name="T6" fmla="*/ 18 w 1701"/>
                <a:gd name="T7" fmla="*/ 915 h 1755"/>
                <a:gd name="T8" fmla="*/ 213 w 1701"/>
                <a:gd name="T9" fmla="*/ 1730 h 1755"/>
                <a:gd name="T10" fmla="*/ 354 w 1701"/>
                <a:gd name="T11" fmla="*/ 1670 h 1755"/>
                <a:gd name="T12" fmla="*/ 488 w 1701"/>
                <a:gd name="T13" fmla="*/ 1109 h 1755"/>
                <a:gd name="T14" fmla="*/ 817 w 1701"/>
                <a:gd name="T15" fmla="*/ 1282 h 1755"/>
                <a:gd name="T16" fmla="*/ 949 w 1701"/>
                <a:gd name="T17" fmla="*/ 1235 h 1755"/>
                <a:gd name="T18" fmla="*/ 1034 w 1701"/>
                <a:gd name="T19" fmla="*/ 1053 h 1755"/>
                <a:gd name="T20" fmla="*/ 1103 w 1701"/>
                <a:gd name="T21" fmla="*/ 884 h 1755"/>
                <a:gd name="T22" fmla="*/ 1118 w 1701"/>
                <a:gd name="T23" fmla="*/ 649 h 1755"/>
                <a:gd name="T24" fmla="*/ 1510 w 1701"/>
                <a:gd name="T25" fmla="*/ 634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1" h="1755">
                  <a:moveTo>
                    <a:pt x="1510" y="634"/>
                  </a:moveTo>
                  <a:cubicBezTo>
                    <a:pt x="1510" y="634"/>
                    <a:pt x="1701" y="321"/>
                    <a:pt x="1548" y="226"/>
                  </a:cubicBezTo>
                  <a:cubicBezTo>
                    <a:pt x="1396" y="131"/>
                    <a:pt x="805" y="0"/>
                    <a:pt x="457" y="191"/>
                  </a:cubicBezTo>
                  <a:cubicBezTo>
                    <a:pt x="109" y="382"/>
                    <a:pt x="37" y="602"/>
                    <a:pt x="18" y="915"/>
                  </a:cubicBezTo>
                  <a:cubicBezTo>
                    <a:pt x="0" y="1228"/>
                    <a:pt x="222" y="1570"/>
                    <a:pt x="213" y="1730"/>
                  </a:cubicBezTo>
                  <a:cubicBezTo>
                    <a:pt x="213" y="1730"/>
                    <a:pt x="335" y="1755"/>
                    <a:pt x="354" y="1670"/>
                  </a:cubicBezTo>
                  <a:cubicBezTo>
                    <a:pt x="372" y="1586"/>
                    <a:pt x="385" y="1250"/>
                    <a:pt x="488" y="1109"/>
                  </a:cubicBezTo>
                  <a:cubicBezTo>
                    <a:pt x="592" y="968"/>
                    <a:pt x="780" y="1156"/>
                    <a:pt x="817" y="1282"/>
                  </a:cubicBezTo>
                  <a:cubicBezTo>
                    <a:pt x="855" y="1407"/>
                    <a:pt x="971" y="1335"/>
                    <a:pt x="949" y="1235"/>
                  </a:cubicBezTo>
                  <a:cubicBezTo>
                    <a:pt x="927" y="1134"/>
                    <a:pt x="983" y="1087"/>
                    <a:pt x="1034" y="1053"/>
                  </a:cubicBezTo>
                  <a:cubicBezTo>
                    <a:pt x="1084" y="1018"/>
                    <a:pt x="1143" y="977"/>
                    <a:pt x="1103" y="884"/>
                  </a:cubicBezTo>
                  <a:cubicBezTo>
                    <a:pt x="1062" y="790"/>
                    <a:pt x="1037" y="683"/>
                    <a:pt x="1118" y="649"/>
                  </a:cubicBezTo>
                  <a:cubicBezTo>
                    <a:pt x="1200" y="614"/>
                    <a:pt x="1412" y="571"/>
                    <a:pt x="1510" y="634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xmlns="" id="{7F630B71-BBBA-42B1-A2D5-C096AF474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461" y="3917144"/>
              <a:ext cx="261719" cy="379718"/>
            </a:xfrm>
            <a:custGeom>
              <a:avLst/>
              <a:gdLst>
                <a:gd name="T0" fmla="*/ 150 w 173"/>
                <a:gd name="T1" fmla="*/ 0 h 251"/>
                <a:gd name="T2" fmla="*/ 173 w 173"/>
                <a:gd name="T3" fmla="*/ 212 h 251"/>
                <a:gd name="T4" fmla="*/ 106 w 173"/>
                <a:gd name="T5" fmla="*/ 251 h 251"/>
                <a:gd name="T6" fmla="*/ 0 w 173"/>
                <a:gd name="T7" fmla="*/ 107 h 251"/>
                <a:gd name="T8" fmla="*/ 150 w 173"/>
                <a:gd name="T9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51">
                  <a:moveTo>
                    <a:pt x="150" y="0"/>
                  </a:moveTo>
                  <a:lnTo>
                    <a:pt x="173" y="212"/>
                  </a:lnTo>
                  <a:lnTo>
                    <a:pt x="106" y="251"/>
                  </a:lnTo>
                  <a:lnTo>
                    <a:pt x="0" y="107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xmlns="" id="{7D55CBCD-2AC2-4056-BF44-7F023879F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769" y="4200043"/>
              <a:ext cx="874413" cy="2659545"/>
            </a:xfrm>
            <a:custGeom>
              <a:avLst/>
              <a:gdLst>
                <a:gd name="T0" fmla="*/ 101 w 578"/>
                <a:gd name="T1" fmla="*/ 701 h 1758"/>
                <a:gd name="T2" fmla="*/ 0 w 578"/>
                <a:gd name="T3" fmla="*/ 39 h 1758"/>
                <a:gd name="T4" fmla="*/ 59 w 578"/>
                <a:gd name="T5" fmla="*/ 0 h 1758"/>
                <a:gd name="T6" fmla="*/ 417 w 578"/>
                <a:gd name="T7" fmla="*/ 786 h 1758"/>
                <a:gd name="T8" fmla="*/ 578 w 578"/>
                <a:gd name="T9" fmla="*/ 1758 h 1758"/>
                <a:gd name="T10" fmla="*/ 532 w 578"/>
                <a:gd name="T11" fmla="*/ 1758 h 1758"/>
                <a:gd name="T12" fmla="*/ 101 w 578"/>
                <a:gd name="T13" fmla="*/ 701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8" h="1758">
                  <a:moveTo>
                    <a:pt x="101" y="701"/>
                  </a:moveTo>
                  <a:lnTo>
                    <a:pt x="0" y="39"/>
                  </a:lnTo>
                  <a:lnTo>
                    <a:pt x="59" y="0"/>
                  </a:lnTo>
                  <a:lnTo>
                    <a:pt x="417" y="786"/>
                  </a:lnTo>
                  <a:lnTo>
                    <a:pt x="578" y="1758"/>
                  </a:lnTo>
                  <a:lnTo>
                    <a:pt x="532" y="1758"/>
                  </a:lnTo>
                  <a:lnTo>
                    <a:pt x="101" y="701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xmlns="" id="{2A401951-D6C8-4872-B9DC-088D4A6EB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6970" y="2941373"/>
              <a:ext cx="1449286" cy="1426593"/>
            </a:xfrm>
            <a:custGeom>
              <a:avLst/>
              <a:gdLst>
                <a:gd name="T0" fmla="*/ 1007 w 1007"/>
                <a:gd name="T1" fmla="*/ 683 h 990"/>
                <a:gd name="T2" fmla="*/ 813 w 1007"/>
                <a:gd name="T3" fmla="*/ 990 h 990"/>
                <a:gd name="T4" fmla="*/ 0 w 1007"/>
                <a:gd name="T5" fmla="*/ 276 h 990"/>
                <a:gd name="T6" fmla="*/ 136 w 1007"/>
                <a:gd name="T7" fmla="*/ 0 h 990"/>
                <a:gd name="T8" fmla="*/ 1007 w 1007"/>
                <a:gd name="T9" fmla="*/ 683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7" h="990">
                  <a:moveTo>
                    <a:pt x="1007" y="683"/>
                  </a:moveTo>
                  <a:cubicBezTo>
                    <a:pt x="813" y="990"/>
                    <a:pt x="813" y="990"/>
                    <a:pt x="813" y="990"/>
                  </a:cubicBezTo>
                  <a:cubicBezTo>
                    <a:pt x="813" y="990"/>
                    <a:pt x="353" y="332"/>
                    <a:pt x="0" y="276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606" y="220"/>
                    <a:pt x="1007" y="68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xmlns="" id="{9CF16281-39A2-4957-9AD2-FE84888A4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7611" y="3228809"/>
              <a:ext cx="2353955" cy="3630779"/>
            </a:xfrm>
            <a:custGeom>
              <a:avLst/>
              <a:gdLst>
                <a:gd name="T0" fmla="*/ 561 w 1634"/>
                <a:gd name="T1" fmla="*/ 647 h 2521"/>
                <a:gd name="T2" fmla="*/ 656 w 1634"/>
                <a:gd name="T3" fmla="*/ 560 h 2521"/>
                <a:gd name="T4" fmla="*/ 457 w 1634"/>
                <a:gd name="T5" fmla="*/ 497 h 2521"/>
                <a:gd name="T6" fmla="*/ 370 w 1634"/>
                <a:gd name="T7" fmla="*/ 428 h 2521"/>
                <a:gd name="T8" fmla="*/ 0 w 1634"/>
                <a:gd name="T9" fmla="*/ 216 h 2521"/>
                <a:gd name="T10" fmla="*/ 190 w 1634"/>
                <a:gd name="T11" fmla="*/ 0 h 2521"/>
                <a:gd name="T12" fmla="*/ 877 w 1634"/>
                <a:gd name="T13" fmla="*/ 616 h 2521"/>
                <a:gd name="T14" fmla="*/ 1634 w 1634"/>
                <a:gd name="T15" fmla="*/ 2521 h 2521"/>
                <a:gd name="T16" fmla="*/ 1566 w 1634"/>
                <a:gd name="T17" fmla="*/ 2521 h 2521"/>
                <a:gd name="T18" fmla="*/ 561 w 1634"/>
                <a:gd name="T19" fmla="*/ 647 h 2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4" h="2521">
                  <a:moveTo>
                    <a:pt x="561" y="647"/>
                  </a:moveTo>
                  <a:cubicBezTo>
                    <a:pt x="656" y="560"/>
                    <a:pt x="656" y="560"/>
                    <a:pt x="656" y="560"/>
                  </a:cubicBezTo>
                  <a:cubicBezTo>
                    <a:pt x="457" y="497"/>
                    <a:pt x="457" y="497"/>
                    <a:pt x="457" y="497"/>
                  </a:cubicBezTo>
                  <a:cubicBezTo>
                    <a:pt x="457" y="497"/>
                    <a:pt x="507" y="547"/>
                    <a:pt x="370" y="428"/>
                  </a:cubicBezTo>
                  <a:cubicBezTo>
                    <a:pt x="232" y="309"/>
                    <a:pt x="0" y="216"/>
                    <a:pt x="0" y="216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544" y="129"/>
                    <a:pt x="877" y="616"/>
                    <a:pt x="877" y="616"/>
                  </a:cubicBezTo>
                  <a:cubicBezTo>
                    <a:pt x="1221" y="1141"/>
                    <a:pt x="1477" y="2066"/>
                    <a:pt x="1634" y="2521"/>
                  </a:cubicBezTo>
                  <a:cubicBezTo>
                    <a:pt x="1566" y="2521"/>
                    <a:pt x="1566" y="2521"/>
                    <a:pt x="1566" y="2521"/>
                  </a:cubicBezTo>
                  <a:cubicBezTo>
                    <a:pt x="1181" y="1778"/>
                    <a:pt x="561" y="647"/>
                    <a:pt x="561" y="647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xmlns="" id="{91F52E86-F956-408E-9F06-65A41C7FE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1467" y="2278756"/>
              <a:ext cx="2828982" cy="3193572"/>
            </a:xfrm>
            <a:custGeom>
              <a:avLst/>
              <a:gdLst>
                <a:gd name="T0" fmla="*/ 0 w 1964"/>
                <a:gd name="T1" fmla="*/ 2217 h 2217"/>
                <a:gd name="T2" fmla="*/ 1487 w 1964"/>
                <a:gd name="T3" fmla="*/ 1337 h 2217"/>
                <a:gd name="T4" fmla="*/ 1431 w 1964"/>
                <a:gd name="T5" fmla="*/ 518 h 2217"/>
                <a:gd name="T6" fmla="*/ 1470 w 1964"/>
                <a:gd name="T7" fmla="*/ 526 h 2217"/>
                <a:gd name="T8" fmla="*/ 1505 w 1964"/>
                <a:gd name="T9" fmla="*/ 326 h 2217"/>
                <a:gd name="T10" fmla="*/ 1572 w 1964"/>
                <a:gd name="T11" fmla="*/ 355 h 2217"/>
                <a:gd name="T12" fmla="*/ 1640 w 1964"/>
                <a:gd name="T13" fmla="*/ 228 h 2217"/>
                <a:gd name="T14" fmla="*/ 1675 w 1964"/>
                <a:gd name="T15" fmla="*/ 322 h 2217"/>
                <a:gd name="T16" fmla="*/ 1725 w 1964"/>
                <a:gd name="T17" fmla="*/ 589 h 2217"/>
                <a:gd name="T18" fmla="*/ 1831 w 1964"/>
                <a:gd name="T19" fmla="*/ 21 h 2217"/>
                <a:gd name="T20" fmla="*/ 1893 w 1964"/>
                <a:gd name="T21" fmla="*/ 70 h 2217"/>
                <a:gd name="T22" fmla="*/ 1877 w 1964"/>
                <a:gd name="T23" fmla="*/ 478 h 2217"/>
                <a:gd name="T24" fmla="*/ 1938 w 1964"/>
                <a:gd name="T25" fmla="*/ 933 h 2217"/>
                <a:gd name="T26" fmla="*/ 1578 w 1964"/>
                <a:gd name="T27" fmla="*/ 1732 h 2217"/>
                <a:gd name="T28" fmla="*/ 0 w 1964"/>
                <a:gd name="T29" fmla="*/ 2217 h 2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64" h="2217">
                  <a:moveTo>
                    <a:pt x="0" y="2217"/>
                  </a:moveTo>
                  <a:cubicBezTo>
                    <a:pt x="0" y="2217"/>
                    <a:pt x="1450" y="1677"/>
                    <a:pt x="1487" y="1337"/>
                  </a:cubicBezTo>
                  <a:cubicBezTo>
                    <a:pt x="1530" y="943"/>
                    <a:pt x="1317" y="555"/>
                    <a:pt x="1431" y="518"/>
                  </a:cubicBezTo>
                  <a:cubicBezTo>
                    <a:pt x="1431" y="518"/>
                    <a:pt x="1454" y="507"/>
                    <a:pt x="1470" y="526"/>
                  </a:cubicBezTo>
                  <a:cubicBezTo>
                    <a:pt x="1470" y="526"/>
                    <a:pt x="1463" y="354"/>
                    <a:pt x="1505" y="326"/>
                  </a:cubicBezTo>
                  <a:cubicBezTo>
                    <a:pt x="1548" y="299"/>
                    <a:pt x="1570" y="334"/>
                    <a:pt x="1572" y="355"/>
                  </a:cubicBezTo>
                  <a:cubicBezTo>
                    <a:pt x="1572" y="355"/>
                    <a:pt x="1561" y="229"/>
                    <a:pt x="1640" y="228"/>
                  </a:cubicBezTo>
                  <a:cubicBezTo>
                    <a:pt x="1640" y="228"/>
                    <a:pt x="1668" y="245"/>
                    <a:pt x="1675" y="322"/>
                  </a:cubicBezTo>
                  <a:cubicBezTo>
                    <a:pt x="1681" y="400"/>
                    <a:pt x="1717" y="560"/>
                    <a:pt x="1725" y="589"/>
                  </a:cubicBezTo>
                  <a:cubicBezTo>
                    <a:pt x="1733" y="617"/>
                    <a:pt x="1729" y="121"/>
                    <a:pt x="1831" y="21"/>
                  </a:cubicBezTo>
                  <a:cubicBezTo>
                    <a:pt x="1831" y="21"/>
                    <a:pt x="1896" y="0"/>
                    <a:pt x="1893" y="70"/>
                  </a:cubicBezTo>
                  <a:cubicBezTo>
                    <a:pt x="1889" y="139"/>
                    <a:pt x="1858" y="324"/>
                    <a:pt x="1877" y="478"/>
                  </a:cubicBezTo>
                  <a:cubicBezTo>
                    <a:pt x="1895" y="633"/>
                    <a:pt x="1964" y="797"/>
                    <a:pt x="1938" y="933"/>
                  </a:cubicBezTo>
                  <a:cubicBezTo>
                    <a:pt x="1912" y="1068"/>
                    <a:pt x="1652" y="1609"/>
                    <a:pt x="1578" y="1732"/>
                  </a:cubicBezTo>
                  <a:cubicBezTo>
                    <a:pt x="1504" y="1855"/>
                    <a:pt x="0" y="2217"/>
                    <a:pt x="0" y="2217"/>
                  </a:cubicBezTo>
                  <a:close/>
                </a:path>
              </a:pathLst>
            </a:custGeom>
            <a:solidFill>
              <a:srgbClr val="935F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xmlns="" id="{4D93BC88-02EC-465A-870F-3018E5B36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3702" y="2133525"/>
              <a:ext cx="1978774" cy="2187544"/>
            </a:xfrm>
            <a:custGeom>
              <a:avLst/>
              <a:gdLst>
                <a:gd name="T0" fmla="*/ 946 w 1374"/>
                <a:gd name="T1" fmla="*/ 39 h 1519"/>
                <a:gd name="T2" fmla="*/ 1312 w 1374"/>
                <a:gd name="T3" fmla="*/ 154 h 1519"/>
                <a:gd name="T4" fmla="*/ 1334 w 1374"/>
                <a:gd name="T5" fmla="*/ 235 h 1519"/>
                <a:gd name="T6" fmla="*/ 599 w 1374"/>
                <a:gd name="T7" fmla="*/ 1484 h 1519"/>
                <a:gd name="T8" fmla="*/ 527 w 1374"/>
                <a:gd name="T9" fmla="*/ 1501 h 1519"/>
                <a:gd name="T10" fmla="*/ 81 w 1374"/>
                <a:gd name="T11" fmla="*/ 1318 h 1519"/>
                <a:gd name="T12" fmla="*/ 26 w 1374"/>
                <a:gd name="T13" fmla="*/ 1219 h 1519"/>
                <a:gd name="T14" fmla="*/ 822 w 1374"/>
                <a:gd name="T15" fmla="*/ 73 h 1519"/>
                <a:gd name="T16" fmla="*/ 946 w 1374"/>
                <a:gd name="T17" fmla="*/ 39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4" h="1519">
                  <a:moveTo>
                    <a:pt x="946" y="39"/>
                  </a:moveTo>
                  <a:cubicBezTo>
                    <a:pt x="1312" y="154"/>
                    <a:pt x="1312" y="154"/>
                    <a:pt x="1312" y="154"/>
                  </a:cubicBezTo>
                  <a:cubicBezTo>
                    <a:pt x="1312" y="154"/>
                    <a:pt x="1374" y="163"/>
                    <a:pt x="1334" y="235"/>
                  </a:cubicBezTo>
                  <a:cubicBezTo>
                    <a:pt x="599" y="1484"/>
                    <a:pt x="599" y="1484"/>
                    <a:pt x="599" y="1484"/>
                  </a:cubicBezTo>
                  <a:cubicBezTo>
                    <a:pt x="599" y="1484"/>
                    <a:pt x="577" y="1519"/>
                    <a:pt x="527" y="1501"/>
                  </a:cubicBezTo>
                  <a:cubicBezTo>
                    <a:pt x="81" y="1318"/>
                    <a:pt x="81" y="1318"/>
                    <a:pt x="81" y="1318"/>
                  </a:cubicBezTo>
                  <a:cubicBezTo>
                    <a:pt x="81" y="1318"/>
                    <a:pt x="0" y="1298"/>
                    <a:pt x="26" y="1219"/>
                  </a:cubicBezTo>
                  <a:cubicBezTo>
                    <a:pt x="822" y="73"/>
                    <a:pt x="822" y="73"/>
                    <a:pt x="822" y="73"/>
                  </a:cubicBezTo>
                  <a:cubicBezTo>
                    <a:pt x="822" y="73"/>
                    <a:pt x="861" y="0"/>
                    <a:pt x="946" y="39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xmlns="" id="{0C2549B4-3FAA-4B00-8973-A1D006A63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9302" y="2112116"/>
              <a:ext cx="1893703" cy="2134720"/>
            </a:xfrm>
            <a:custGeom>
              <a:avLst/>
              <a:gdLst>
                <a:gd name="T0" fmla="*/ 906 w 1329"/>
                <a:gd name="T1" fmla="*/ 38 h 1498"/>
                <a:gd name="T2" fmla="*/ 1267 w 1329"/>
                <a:gd name="T3" fmla="*/ 152 h 1498"/>
                <a:gd name="T4" fmla="*/ 1289 w 1329"/>
                <a:gd name="T5" fmla="*/ 231 h 1498"/>
                <a:gd name="T6" fmla="*/ 564 w 1329"/>
                <a:gd name="T7" fmla="*/ 1464 h 1498"/>
                <a:gd name="T8" fmla="*/ 493 w 1329"/>
                <a:gd name="T9" fmla="*/ 1481 h 1498"/>
                <a:gd name="T10" fmla="*/ 53 w 1329"/>
                <a:gd name="T11" fmla="*/ 1300 h 1498"/>
                <a:gd name="T12" fmla="*/ 27 w 1329"/>
                <a:gd name="T13" fmla="*/ 1222 h 1498"/>
                <a:gd name="T14" fmla="*/ 784 w 1329"/>
                <a:gd name="T15" fmla="*/ 72 h 1498"/>
                <a:gd name="T16" fmla="*/ 906 w 1329"/>
                <a:gd name="T17" fmla="*/ 38 h 1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9" h="1498">
                  <a:moveTo>
                    <a:pt x="906" y="38"/>
                  </a:moveTo>
                  <a:cubicBezTo>
                    <a:pt x="1267" y="152"/>
                    <a:pt x="1267" y="152"/>
                    <a:pt x="1267" y="152"/>
                  </a:cubicBezTo>
                  <a:cubicBezTo>
                    <a:pt x="1267" y="152"/>
                    <a:pt x="1329" y="161"/>
                    <a:pt x="1289" y="231"/>
                  </a:cubicBezTo>
                  <a:cubicBezTo>
                    <a:pt x="564" y="1464"/>
                    <a:pt x="564" y="1464"/>
                    <a:pt x="564" y="1464"/>
                  </a:cubicBezTo>
                  <a:cubicBezTo>
                    <a:pt x="564" y="1464"/>
                    <a:pt x="542" y="1498"/>
                    <a:pt x="493" y="1481"/>
                  </a:cubicBezTo>
                  <a:cubicBezTo>
                    <a:pt x="53" y="1300"/>
                    <a:pt x="53" y="1300"/>
                    <a:pt x="53" y="1300"/>
                  </a:cubicBezTo>
                  <a:cubicBezTo>
                    <a:pt x="53" y="1300"/>
                    <a:pt x="0" y="1285"/>
                    <a:pt x="27" y="1222"/>
                  </a:cubicBezTo>
                  <a:cubicBezTo>
                    <a:pt x="784" y="72"/>
                    <a:pt x="784" y="72"/>
                    <a:pt x="784" y="72"/>
                  </a:cubicBezTo>
                  <a:cubicBezTo>
                    <a:pt x="784" y="72"/>
                    <a:pt x="822" y="0"/>
                    <a:pt x="906" y="38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xmlns="" id="{5976F2BC-8E0F-467D-B10D-283C4959A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353" y="2841526"/>
              <a:ext cx="7458225" cy="3491599"/>
            </a:xfrm>
            <a:custGeom>
              <a:avLst/>
              <a:gdLst>
                <a:gd name="T0" fmla="*/ 287 w 5179"/>
                <a:gd name="T1" fmla="*/ 1060 h 2425"/>
                <a:gd name="T2" fmla="*/ 1151 w 5179"/>
                <a:gd name="T3" fmla="*/ 1427 h 2425"/>
                <a:gd name="T4" fmla="*/ 2560 w 5179"/>
                <a:gd name="T5" fmla="*/ 1947 h 2425"/>
                <a:gd name="T6" fmla="*/ 3926 w 5179"/>
                <a:gd name="T7" fmla="*/ 1385 h 2425"/>
                <a:gd name="T8" fmla="*/ 4579 w 5179"/>
                <a:gd name="T9" fmla="*/ 929 h 2425"/>
                <a:gd name="T10" fmla="*/ 4751 w 5179"/>
                <a:gd name="T11" fmla="*/ 571 h 2425"/>
                <a:gd name="T12" fmla="*/ 4969 w 5179"/>
                <a:gd name="T13" fmla="*/ 289 h 2425"/>
                <a:gd name="T14" fmla="*/ 5179 w 5179"/>
                <a:gd name="T15" fmla="*/ 87 h 2425"/>
                <a:gd name="T16" fmla="*/ 5123 w 5179"/>
                <a:gd name="T17" fmla="*/ 302 h 2425"/>
                <a:gd name="T18" fmla="*/ 5056 w 5179"/>
                <a:gd name="T19" fmla="*/ 736 h 2425"/>
                <a:gd name="T20" fmla="*/ 4838 w 5179"/>
                <a:gd name="T21" fmla="*/ 1226 h 2425"/>
                <a:gd name="T22" fmla="*/ 4254 w 5179"/>
                <a:gd name="T23" fmla="*/ 1609 h 2425"/>
                <a:gd name="T24" fmla="*/ 2511 w 5179"/>
                <a:gd name="T25" fmla="*/ 2409 h 2425"/>
                <a:gd name="T26" fmla="*/ 1671 w 5179"/>
                <a:gd name="T27" fmla="*/ 2283 h 2425"/>
                <a:gd name="T28" fmla="*/ 378 w 5179"/>
                <a:gd name="T29" fmla="*/ 1947 h 2425"/>
                <a:gd name="T30" fmla="*/ 287 w 5179"/>
                <a:gd name="T31" fmla="*/ 1060 h 2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79" h="2425">
                  <a:moveTo>
                    <a:pt x="287" y="1060"/>
                  </a:moveTo>
                  <a:cubicBezTo>
                    <a:pt x="287" y="1060"/>
                    <a:pt x="471" y="944"/>
                    <a:pt x="1151" y="1427"/>
                  </a:cubicBezTo>
                  <a:cubicBezTo>
                    <a:pt x="1522" y="1690"/>
                    <a:pt x="2349" y="1857"/>
                    <a:pt x="2560" y="1947"/>
                  </a:cubicBezTo>
                  <a:cubicBezTo>
                    <a:pt x="2560" y="1947"/>
                    <a:pt x="3190" y="1547"/>
                    <a:pt x="3926" y="1385"/>
                  </a:cubicBezTo>
                  <a:cubicBezTo>
                    <a:pt x="4404" y="1281"/>
                    <a:pt x="4558" y="1124"/>
                    <a:pt x="4579" y="929"/>
                  </a:cubicBezTo>
                  <a:cubicBezTo>
                    <a:pt x="4601" y="734"/>
                    <a:pt x="4615" y="655"/>
                    <a:pt x="4751" y="571"/>
                  </a:cubicBezTo>
                  <a:cubicBezTo>
                    <a:pt x="4887" y="487"/>
                    <a:pt x="4961" y="456"/>
                    <a:pt x="4969" y="289"/>
                  </a:cubicBezTo>
                  <a:cubicBezTo>
                    <a:pt x="4978" y="122"/>
                    <a:pt x="5121" y="0"/>
                    <a:pt x="5179" y="87"/>
                  </a:cubicBezTo>
                  <a:cubicBezTo>
                    <a:pt x="5179" y="87"/>
                    <a:pt x="5127" y="241"/>
                    <a:pt x="5123" y="302"/>
                  </a:cubicBezTo>
                  <a:cubicBezTo>
                    <a:pt x="5120" y="363"/>
                    <a:pt x="5129" y="612"/>
                    <a:pt x="5056" y="736"/>
                  </a:cubicBezTo>
                  <a:cubicBezTo>
                    <a:pt x="4982" y="860"/>
                    <a:pt x="4914" y="1104"/>
                    <a:pt x="4838" y="1226"/>
                  </a:cubicBezTo>
                  <a:cubicBezTo>
                    <a:pt x="4761" y="1347"/>
                    <a:pt x="4592" y="1435"/>
                    <a:pt x="4254" y="1609"/>
                  </a:cubicBezTo>
                  <a:cubicBezTo>
                    <a:pt x="3872" y="1806"/>
                    <a:pt x="3069" y="2306"/>
                    <a:pt x="2511" y="2409"/>
                  </a:cubicBezTo>
                  <a:cubicBezTo>
                    <a:pt x="2424" y="2425"/>
                    <a:pt x="2138" y="2410"/>
                    <a:pt x="1671" y="2283"/>
                  </a:cubicBezTo>
                  <a:cubicBezTo>
                    <a:pt x="1286" y="2178"/>
                    <a:pt x="518" y="2142"/>
                    <a:pt x="378" y="1947"/>
                  </a:cubicBezTo>
                  <a:cubicBezTo>
                    <a:pt x="239" y="1752"/>
                    <a:pt x="0" y="1280"/>
                    <a:pt x="287" y="1060"/>
                  </a:cubicBezTo>
                  <a:close/>
                </a:path>
              </a:pathLst>
            </a:custGeom>
            <a:solidFill>
              <a:srgbClr val="935F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7316817D-7F2E-4236-BAFC-8399AE68FF7A}"/>
                </a:ext>
              </a:extLst>
            </p:cNvPr>
            <p:cNvSpPr/>
            <p:nvPr/>
          </p:nvSpPr>
          <p:spPr>
            <a:xfrm>
              <a:off x="7000568" y="4355689"/>
              <a:ext cx="816077" cy="698091"/>
            </a:xfrm>
            <a:custGeom>
              <a:avLst/>
              <a:gdLst>
                <a:gd name="connsiteX0" fmla="*/ 5257 w 824315"/>
                <a:gd name="connsiteY0" fmla="*/ 243371 h 713620"/>
                <a:gd name="connsiteX1" fmla="*/ 447708 w 824315"/>
                <a:gd name="connsiteY1" fmla="*/ 7396 h 713620"/>
                <a:gd name="connsiteX2" fmla="*/ 821334 w 824315"/>
                <a:gd name="connsiteY2" fmla="*/ 508841 h 713620"/>
                <a:gd name="connsiteX3" fmla="*/ 241231 w 824315"/>
                <a:gd name="connsiteY3" fmla="*/ 705487 h 713620"/>
                <a:gd name="connsiteX4" fmla="*/ 5257 w 824315"/>
                <a:gd name="connsiteY4" fmla="*/ 243371 h 713620"/>
                <a:gd name="connsiteX0" fmla="*/ 5257 w 824315"/>
                <a:gd name="connsiteY0" fmla="*/ 235975 h 706224"/>
                <a:gd name="connsiteX1" fmla="*/ 447708 w 824315"/>
                <a:gd name="connsiteY1" fmla="*/ 0 h 706224"/>
                <a:gd name="connsiteX2" fmla="*/ 821334 w 824315"/>
                <a:gd name="connsiteY2" fmla="*/ 501445 h 706224"/>
                <a:gd name="connsiteX3" fmla="*/ 241231 w 824315"/>
                <a:gd name="connsiteY3" fmla="*/ 698091 h 706224"/>
                <a:gd name="connsiteX4" fmla="*/ 5257 w 824315"/>
                <a:gd name="connsiteY4" fmla="*/ 235975 h 706224"/>
                <a:gd name="connsiteX0" fmla="*/ 5257 w 821334"/>
                <a:gd name="connsiteY0" fmla="*/ 235975 h 706224"/>
                <a:gd name="connsiteX1" fmla="*/ 447708 w 821334"/>
                <a:gd name="connsiteY1" fmla="*/ 0 h 706224"/>
                <a:gd name="connsiteX2" fmla="*/ 821334 w 821334"/>
                <a:gd name="connsiteY2" fmla="*/ 501445 h 706224"/>
                <a:gd name="connsiteX3" fmla="*/ 241231 w 821334"/>
                <a:gd name="connsiteY3" fmla="*/ 698091 h 706224"/>
                <a:gd name="connsiteX4" fmla="*/ 5257 w 821334"/>
                <a:gd name="connsiteY4" fmla="*/ 235975 h 706224"/>
                <a:gd name="connsiteX0" fmla="*/ 5257 w 821334"/>
                <a:gd name="connsiteY0" fmla="*/ 235975 h 698091"/>
                <a:gd name="connsiteX1" fmla="*/ 447708 w 821334"/>
                <a:gd name="connsiteY1" fmla="*/ 0 h 698091"/>
                <a:gd name="connsiteX2" fmla="*/ 821334 w 821334"/>
                <a:gd name="connsiteY2" fmla="*/ 501445 h 698091"/>
                <a:gd name="connsiteX3" fmla="*/ 241231 w 821334"/>
                <a:gd name="connsiteY3" fmla="*/ 698091 h 698091"/>
                <a:gd name="connsiteX4" fmla="*/ 5257 w 821334"/>
                <a:gd name="connsiteY4" fmla="*/ 235975 h 698091"/>
                <a:gd name="connsiteX0" fmla="*/ 0 w 816077"/>
                <a:gd name="connsiteY0" fmla="*/ 235975 h 698091"/>
                <a:gd name="connsiteX1" fmla="*/ 442451 w 816077"/>
                <a:gd name="connsiteY1" fmla="*/ 0 h 698091"/>
                <a:gd name="connsiteX2" fmla="*/ 816077 w 816077"/>
                <a:gd name="connsiteY2" fmla="*/ 501445 h 698091"/>
                <a:gd name="connsiteX3" fmla="*/ 235974 w 816077"/>
                <a:gd name="connsiteY3" fmla="*/ 698091 h 698091"/>
                <a:gd name="connsiteX4" fmla="*/ 0 w 816077"/>
                <a:gd name="connsiteY4" fmla="*/ 235975 h 69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6077" h="698091">
                  <a:moveTo>
                    <a:pt x="0" y="235975"/>
                  </a:moveTo>
                  <a:lnTo>
                    <a:pt x="442451" y="0"/>
                  </a:lnTo>
                  <a:lnTo>
                    <a:pt x="816077" y="501445"/>
                  </a:lnTo>
                  <a:lnTo>
                    <a:pt x="235974" y="698091"/>
                  </a:lnTo>
                  <a:lnTo>
                    <a:pt x="0" y="23597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xmlns="" id="{49389A1E-2213-490C-8C1B-6ABFB7340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99" y="4075392"/>
              <a:ext cx="6942075" cy="2369681"/>
            </a:xfrm>
            <a:custGeom>
              <a:avLst/>
              <a:gdLst>
                <a:gd name="T0" fmla="*/ 648 w 5137"/>
                <a:gd name="T1" fmla="*/ 132 h 1755"/>
                <a:gd name="T2" fmla="*/ 1378 w 5137"/>
                <a:gd name="T3" fmla="*/ 382 h 1755"/>
                <a:gd name="T4" fmla="*/ 3044 w 5137"/>
                <a:gd name="T5" fmla="*/ 976 h 1755"/>
                <a:gd name="T6" fmla="*/ 4854 w 5137"/>
                <a:gd name="T7" fmla="*/ 350 h 1755"/>
                <a:gd name="T8" fmla="*/ 5137 w 5137"/>
                <a:gd name="T9" fmla="*/ 726 h 1755"/>
                <a:gd name="T10" fmla="*/ 3128 w 5137"/>
                <a:gd name="T11" fmla="*/ 1755 h 1755"/>
                <a:gd name="T12" fmla="*/ 927 w 5137"/>
                <a:gd name="T13" fmla="*/ 1424 h 1755"/>
                <a:gd name="T14" fmla="*/ 648 w 5137"/>
                <a:gd name="T15" fmla="*/ 132 h 1755"/>
                <a:gd name="connsiteX0" fmla="*/ 645 w 9605"/>
                <a:gd name="connsiteY0" fmla="*/ 126 h 9374"/>
                <a:gd name="connsiteX1" fmla="*/ 2066 w 9605"/>
                <a:gd name="connsiteY1" fmla="*/ 1551 h 9374"/>
                <a:gd name="connsiteX2" fmla="*/ 5310 w 9605"/>
                <a:gd name="connsiteY2" fmla="*/ 4935 h 9374"/>
                <a:gd name="connsiteX3" fmla="*/ 8793 w 9605"/>
                <a:gd name="connsiteY3" fmla="*/ 1057 h 9374"/>
                <a:gd name="connsiteX4" fmla="*/ 9384 w 9605"/>
                <a:gd name="connsiteY4" fmla="*/ 3511 h 9374"/>
                <a:gd name="connsiteX5" fmla="*/ 5473 w 9605"/>
                <a:gd name="connsiteY5" fmla="*/ 9374 h 9374"/>
                <a:gd name="connsiteX6" fmla="*/ 1189 w 9605"/>
                <a:gd name="connsiteY6" fmla="*/ 7488 h 9374"/>
                <a:gd name="connsiteX7" fmla="*/ 645 w 9605"/>
                <a:gd name="connsiteY7" fmla="*/ 126 h 9374"/>
                <a:gd name="connsiteX0" fmla="*/ 672 w 10000"/>
                <a:gd name="connsiteY0" fmla="*/ 134 h 10000"/>
                <a:gd name="connsiteX1" fmla="*/ 2151 w 10000"/>
                <a:gd name="connsiteY1" fmla="*/ 1655 h 10000"/>
                <a:gd name="connsiteX2" fmla="*/ 5528 w 10000"/>
                <a:gd name="connsiteY2" fmla="*/ 5265 h 10000"/>
                <a:gd name="connsiteX3" fmla="*/ 9155 w 10000"/>
                <a:gd name="connsiteY3" fmla="*/ 1128 h 10000"/>
                <a:gd name="connsiteX4" fmla="*/ 9770 w 10000"/>
                <a:gd name="connsiteY4" fmla="*/ 3745 h 10000"/>
                <a:gd name="connsiteX5" fmla="*/ 5698 w 10000"/>
                <a:gd name="connsiteY5" fmla="*/ 10000 h 10000"/>
                <a:gd name="connsiteX6" fmla="*/ 1238 w 10000"/>
                <a:gd name="connsiteY6" fmla="*/ 7988 h 10000"/>
                <a:gd name="connsiteX7" fmla="*/ 672 w 10000"/>
                <a:gd name="connsiteY7" fmla="*/ 134 h 10000"/>
                <a:gd name="connsiteX0" fmla="*/ 672 w 10000"/>
                <a:gd name="connsiteY0" fmla="*/ 134 h 10000"/>
                <a:gd name="connsiteX1" fmla="*/ 2151 w 10000"/>
                <a:gd name="connsiteY1" fmla="*/ 1655 h 10000"/>
                <a:gd name="connsiteX2" fmla="*/ 5528 w 10000"/>
                <a:gd name="connsiteY2" fmla="*/ 5265 h 10000"/>
                <a:gd name="connsiteX3" fmla="*/ 9155 w 10000"/>
                <a:gd name="connsiteY3" fmla="*/ 1128 h 10000"/>
                <a:gd name="connsiteX4" fmla="*/ 9770 w 10000"/>
                <a:gd name="connsiteY4" fmla="*/ 3745 h 10000"/>
                <a:gd name="connsiteX5" fmla="*/ 5698 w 10000"/>
                <a:gd name="connsiteY5" fmla="*/ 10000 h 10000"/>
                <a:gd name="connsiteX6" fmla="*/ 1238 w 10000"/>
                <a:gd name="connsiteY6" fmla="*/ 7988 h 10000"/>
                <a:gd name="connsiteX7" fmla="*/ 672 w 10000"/>
                <a:gd name="connsiteY7" fmla="*/ 134 h 10000"/>
                <a:gd name="connsiteX0" fmla="*/ 672 w 9770"/>
                <a:gd name="connsiteY0" fmla="*/ 134 h 10000"/>
                <a:gd name="connsiteX1" fmla="*/ 2151 w 9770"/>
                <a:gd name="connsiteY1" fmla="*/ 1655 h 10000"/>
                <a:gd name="connsiteX2" fmla="*/ 5528 w 9770"/>
                <a:gd name="connsiteY2" fmla="*/ 5265 h 10000"/>
                <a:gd name="connsiteX3" fmla="*/ 9155 w 9770"/>
                <a:gd name="connsiteY3" fmla="*/ 1128 h 10000"/>
                <a:gd name="connsiteX4" fmla="*/ 9770 w 9770"/>
                <a:gd name="connsiteY4" fmla="*/ 3745 h 10000"/>
                <a:gd name="connsiteX5" fmla="*/ 5698 w 9770"/>
                <a:gd name="connsiteY5" fmla="*/ 10000 h 10000"/>
                <a:gd name="connsiteX6" fmla="*/ 1238 w 9770"/>
                <a:gd name="connsiteY6" fmla="*/ 7988 h 10000"/>
                <a:gd name="connsiteX7" fmla="*/ 672 w 9770"/>
                <a:gd name="connsiteY7" fmla="*/ 134 h 10000"/>
                <a:gd name="connsiteX0" fmla="*/ 688 w 10000"/>
                <a:gd name="connsiteY0" fmla="*/ 134 h 10000"/>
                <a:gd name="connsiteX1" fmla="*/ 2202 w 10000"/>
                <a:gd name="connsiteY1" fmla="*/ 1655 h 10000"/>
                <a:gd name="connsiteX2" fmla="*/ 5658 w 10000"/>
                <a:gd name="connsiteY2" fmla="*/ 5265 h 10000"/>
                <a:gd name="connsiteX3" fmla="*/ 9371 w 10000"/>
                <a:gd name="connsiteY3" fmla="*/ 1128 h 10000"/>
                <a:gd name="connsiteX4" fmla="*/ 10000 w 10000"/>
                <a:gd name="connsiteY4" fmla="*/ 3745 h 10000"/>
                <a:gd name="connsiteX5" fmla="*/ 5832 w 10000"/>
                <a:gd name="connsiteY5" fmla="*/ 10000 h 10000"/>
                <a:gd name="connsiteX6" fmla="*/ 1267 w 10000"/>
                <a:gd name="connsiteY6" fmla="*/ 7988 h 10000"/>
                <a:gd name="connsiteX7" fmla="*/ 688 w 10000"/>
                <a:gd name="connsiteY7" fmla="*/ 13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00" h="10000">
                  <a:moveTo>
                    <a:pt x="688" y="134"/>
                  </a:moveTo>
                  <a:cubicBezTo>
                    <a:pt x="688" y="134"/>
                    <a:pt x="1327" y="-668"/>
                    <a:pt x="2202" y="1655"/>
                  </a:cubicBezTo>
                  <a:lnTo>
                    <a:pt x="5658" y="5265"/>
                  </a:lnTo>
                  <a:lnTo>
                    <a:pt x="9371" y="1128"/>
                  </a:lnTo>
                  <a:lnTo>
                    <a:pt x="10000" y="3745"/>
                  </a:lnTo>
                  <a:lnTo>
                    <a:pt x="5832" y="10000"/>
                  </a:lnTo>
                  <a:cubicBezTo>
                    <a:pt x="5832" y="10000"/>
                    <a:pt x="1563" y="8200"/>
                    <a:pt x="1267" y="7988"/>
                  </a:cubicBezTo>
                  <a:cubicBezTo>
                    <a:pt x="207" y="7234"/>
                    <a:pt x="-656" y="3040"/>
                    <a:pt x="688" y="13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7" name="Freeform 5">
            <a:extLst>
              <a:ext uri="{FF2B5EF4-FFF2-40B4-BE49-F238E27FC236}">
                <a16:creationId xmlns:a16="http://schemas.microsoft.com/office/drawing/2014/main" xmlns="" id="{D6162D7F-5C16-4890-850C-04421DEA3E2D}"/>
              </a:ext>
            </a:extLst>
          </p:cNvPr>
          <p:cNvSpPr>
            <a:spLocks/>
          </p:cNvSpPr>
          <p:nvPr/>
        </p:nvSpPr>
        <p:spPr bwMode="auto">
          <a:xfrm>
            <a:off x="4520960" y="2813031"/>
            <a:ext cx="2552366" cy="605582"/>
          </a:xfrm>
          <a:custGeom>
            <a:avLst/>
            <a:gdLst>
              <a:gd name="T0" fmla="*/ 0 w 1711"/>
              <a:gd name="T1" fmla="*/ 147 h 404"/>
              <a:gd name="T2" fmla="*/ 48 w 1711"/>
              <a:gd name="T3" fmla="*/ 147 h 404"/>
              <a:gd name="T4" fmla="*/ 126 w 1711"/>
              <a:gd name="T5" fmla="*/ 170 h 404"/>
              <a:gd name="T6" fmla="*/ 248 w 1711"/>
              <a:gd name="T7" fmla="*/ 147 h 404"/>
              <a:gd name="T8" fmla="*/ 329 w 1711"/>
              <a:gd name="T9" fmla="*/ 6 h 404"/>
              <a:gd name="T10" fmla="*/ 401 w 1711"/>
              <a:gd name="T11" fmla="*/ 135 h 404"/>
              <a:gd name="T12" fmla="*/ 493 w 1711"/>
              <a:gd name="T13" fmla="*/ 388 h 404"/>
              <a:gd name="T14" fmla="*/ 600 w 1711"/>
              <a:gd name="T15" fmla="*/ 172 h 404"/>
              <a:gd name="T16" fmla="*/ 694 w 1711"/>
              <a:gd name="T17" fmla="*/ 69 h 404"/>
              <a:gd name="T18" fmla="*/ 815 w 1711"/>
              <a:gd name="T19" fmla="*/ 149 h 404"/>
              <a:gd name="T20" fmla="*/ 934 w 1711"/>
              <a:gd name="T21" fmla="*/ 116 h 404"/>
              <a:gd name="T22" fmla="*/ 1033 w 1711"/>
              <a:gd name="T23" fmla="*/ 130 h 404"/>
              <a:gd name="T24" fmla="*/ 1072 w 1711"/>
              <a:gd name="T25" fmla="*/ 231 h 404"/>
              <a:gd name="T26" fmla="*/ 1147 w 1711"/>
              <a:gd name="T27" fmla="*/ 292 h 404"/>
              <a:gd name="T28" fmla="*/ 1206 w 1711"/>
              <a:gd name="T29" fmla="*/ 207 h 404"/>
              <a:gd name="T30" fmla="*/ 1220 w 1711"/>
              <a:gd name="T31" fmla="*/ 155 h 404"/>
              <a:gd name="T32" fmla="*/ 1357 w 1711"/>
              <a:gd name="T33" fmla="*/ 61 h 404"/>
              <a:gd name="T34" fmla="*/ 1536 w 1711"/>
              <a:gd name="T35" fmla="*/ 176 h 404"/>
              <a:gd name="T36" fmla="*/ 1615 w 1711"/>
              <a:gd name="T37" fmla="*/ 148 h 404"/>
              <a:gd name="T38" fmla="*/ 1711 w 1711"/>
              <a:gd name="T39" fmla="*/ 139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11" h="404">
                <a:moveTo>
                  <a:pt x="0" y="147"/>
                </a:moveTo>
                <a:cubicBezTo>
                  <a:pt x="0" y="147"/>
                  <a:pt x="30" y="147"/>
                  <a:pt x="48" y="147"/>
                </a:cubicBezTo>
                <a:cubicBezTo>
                  <a:pt x="65" y="147"/>
                  <a:pt x="98" y="154"/>
                  <a:pt x="126" y="170"/>
                </a:cubicBezTo>
                <a:cubicBezTo>
                  <a:pt x="154" y="186"/>
                  <a:pt x="213" y="203"/>
                  <a:pt x="248" y="147"/>
                </a:cubicBezTo>
                <a:cubicBezTo>
                  <a:pt x="282" y="91"/>
                  <a:pt x="298" y="11"/>
                  <a:pt x="329" y="6"/>
                </a:cubicBezTo>
                <a:cubicBezTo>
                  <a:pt x="360" y="0"/>
                  <a:pt x="381" y="44"/>
                  <a:pt x="401" y="135"/>
                </a:cubicBezTo>
                <a:cubicBezTo>
                  <a:pt x="421" y="226"/>
                  <a:pt x="429" y="372"/>
                  <a:pt x="493" y="388"/>
                </a:cubicBezTo>
                <a:cubicBezTo>
                  <a:pt x="557" y="404"/>
                  <a:pt x="584" y="224"/>
                  <a:pt x="600" y="172"/>
                </a:cubicBezTo>
                <a:cubicBezTo>
                  <a:pt x="616" y="120"/>
                  <a:pt x="649" y="73"/>
                  <a:pt x="694" y="69"/>
                </a:cubicBezTo>
                <a:cubicBezTo>
                  <a:pt x="745" y="65"/>
                  <a:pt x="765" y="106"/>
                  <a:pt x="815" y="149"/>
                </a:cubicBezTo>
                <a:cubicBezTo>
                  <a:pt x="866" y="192"/>
                  <a:pt x="891" y="142"/>
                  <a:pt x="934" y="116"/>
                </a:cubicBezTo>
                <a:cubicBezTo>
                  <a:pt x="966" y="98"/>
                  <a:pt x="1008" y="104"/>
                  <a:pt x="1033" y="130"/>
                </a:cubicBezTo>
                <a:cubicBezTo>
                  <a:pt x="1060" y="156"/>
                  <a:pt x="1061" y="197"/>
                  <a:pt x="1072" y="231"/>
                </a:cubicBezTo>
                <a:cubicBezTo>
                  <a:pt x="1082" y="263"/>
                  <a:pt x="1109" y="300"/>
                  <a:pt x="1147" y="292"/>
                </a:cubicBezTo>
                <a:cubicBezTo>
                  <a:pt x="1185" y="284"/>
                  <a:pt x="1197" y="239"/>
                  <a:pt x="1206" y="207"/>
                </a:cubicBezTo>
                <a:cubicBezTo>
                  <a:pt x="1211" y="190"/>
                  <a:pt x="1216" y="172"/>
                  <a:pt x="1220" y="155"/>
                </a:cubicBezTo>
                <a:cubicBezTo>
                  <a:pt x="1235" y="88"/>
                  <a:pt x="1284" y="15"/>
                  <a:pt x="1357" y="61"/>
                </a:cubicBezTo>
                <a:cubicBezTo>
                  <a:pt x="1418" y="100"/>
                  <a:pt x="1451" y="195"/>
                  <a:pt x="1536" y="176"/>
                </a:cubicBezTo>
                <a:cubicBezTo>
                  <a:pt x="1564" y="170"/>
                  <a:pt x="1588" y="155"/>
                  <a:pt x="1615" y="148"/>
                </a:cubicBezTo>
                <a:cubicBezTo>
                  <a:pt x="1647" y="141"/>
                  <a:pt x="1679" y="137"/>
                  <a:pt x="1711" y="139"/>
                </a:cubicBezTo>
              </a:path>
            </a:pathLst>
          </a:custGeom>
          <a:noFill/>
          <a:ln w="19050" cap="rnd"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1">
                    <a:lumMod val="20000"/>
                    <a:lumOff val="80000"/>
                    <a:alpha val="56000"/>
                  </a:schemeClr>
                </a:gs>
              </a:gsLst>
              <a:lin ang="0" scaled="1"/>
              <a:tileRect/>
            </a:gra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6">
            <a:extLst>
              <a:ext uri="{FF2B5EF4-FFF2-40B4-BE49-F238E27FC236}">
                <a16:creationId xmlns:a16="http://schemas.microsoft.com/office/drawing/2014/main" xmlns="" id="{1F36CB0A-F244-4E70-BFBA-06E64DB58008}"/>
              </a:ext>
            </a:extLst>
          </p:cNvPr>
          <p:cNvSpPr>
            <a:spLocks/>
          </p:cNvSpPr>
          <p:nvPr/>
        </p:nvSpPr>
        <p:spPr bwMode="auto">
          <a:xfrm>
            <a:off x="4520960" y="2669225"/>
            <a:ext cx="2585552" cy="574238"/>
          </a:xfrm>
          <a:custGeom>
            <a:avLst/>
            <a:gdLst>
              <a:gd name="T0" fmla="*/ 0 w 1721"/>
              <a:gd name="T1" fmla="*/ 257 h 420"/>
              <a:gd name="T2" fmla="*/ 149 w 1721"/>
              <a:gd name="T3" fmla="*/ 234 h 420"/>
              <a:gd name="T4" fmla="*/ 293 w 1721"/>
              <a:gd name="T5" fmla="*/ 257 h 420"/>
              <a:gd name="T6" fmla="*/ 389 w 1721"/>
              <a:gd name="T7" fmla="*/ 398 h 420"/>
              <a:gd name="T8" fmla="*/ 474 w 1721"/>
              <a:gd name="T9" fmla="*/ 269 h 420"/>
              <a:gd name="T10" fmla="*/ 583 w 1721"/>
              <a:gd name="T11" fmla="*/ 16 h 420"/>
              <a:gd name="T12" fmla="*/ 709 w 1721"/>
              <a:gd name="T13" fmla="*/ 232 h 420"/>
              <a:gd name="T14" fmla="*/ 837 w 1721"/>
              <a:gd name="T15" fmla="*/ 395 h 420"/>
              <a:gd name="T16" fmla="*/ 958 w 1721"/>
              <a:gd name="T17" fmla="*/ 264 h 420"/>
              <a:gd name="T18" fmla="*/ 1024 w 1721"/>
              <a:gd name="T19" fmla="*/ 162 h 420"/>
              <a:gd name="T20" fmla="*/ 1084 w 1721"/>
              <a:gd name="T21" fmla="*/ 94 h 420"/>
              <a:gd name="T22" fmla="*/ 1169 w 1721"/>
              <a:gd name="T23" fmla="*/ 144 h 420"/>
              <a:gd name="T24" fmla="*/ 1249 w 1721"/>
              <a:gd name="T25" fmla="*/ 271 h 420"/>
              <a:gd name="T26" fmla="*/ 1301 w 1721"/>
              <a:gd name="T27" fmla="*/ 325 h 420"/>
              <a:gd name="T28" fmla="*/ 1403 w 1721"/>
              <a:gd name="T29" fmla="*/ 247 h 420"/>
              <a:gd name="T30" fmla="*/ 1498 w 1721"/>
              <a:gd name="T31" fmla="*/ 180 h 420"/>
              <a:gd name="T32" fmla="*/ 1721 w 1721"/>
              <a:gd name="T33" fmla="*/ 267 h 420"/>
              <a:gd name="connsiteX0" fmla="*/ 0 w 10073"/>
              <a:gd name="connsiteY0" fmla="*/ 5762 h 9131"/>
              <a:gd name="connsiteX1" fmla="*/ 866 w 10073"/>
              <a:gd name="connsiteY1" fmla="*/ 5214 h 9131"/>
              <a:gd name="connsiteX2" fmla="*/ 1702 w 10073"/>
              <a:gd name="connsiteY2" fmla="*/ 5762 h 9131"/>
              <a:gd name="connsiteX3" fmla="*/ 2260 w 10073"/>
              <a:gd name="connsiteY3" fmla="*/ 9119 h 9131"/>
              <a:gd name="connsiteX4" fmla="*/ 2754 w 10073"/>
              <a:gd name="connsiteY4" fmla="*/ 6048 h 9131"/>
              <a:gd name="connsiteX5" fmla="*/ 3388 w 10073"/>
              <a:gd name="connsiteY5" fmla="*/ 24 h 9131"/>
              <a:gd name="connsiteX6" fmla="*/ 4120 w 10073"/>
              <a:gd name="connsiteY6" fmla="*/ 5167 h 9131"/>
              <a:gd name="connsiteX7" fmla="*/ 4863 w 10073"/>
              <a:gd name="connsiteY7" fmla="*/ 9048 h 9131"/>
              <a:gd name="connsiteX8" fmla="*/ 5567 w 10073"/>
              <a:gd name="connsiteY8" fmla="*/ 5929 h 9131"/>
              <a:gd name="connsiteX9" fmla="*/ 5950 w 10073"/>
              <a:gd name="connsiteY9" fmla="*/ 3500 h 9131"/>
              <a:gd name="connsiteX10" fmla="*/ 6299 w 10073"/>
              <a:gd name="connsiteY10" fmla="*/ 1881 h 9131"/>
              <a:gd name="connsiteX11" fmla="*/ 6793 w 10073"/>
              <a:gd name="connsiteY11" fmla="*/ 3072 h 9131"/>
              <a:gd name="connsiteX12" fmla="*/ 7257 w 10073"/>
              <a:gd name="connsiteY12" fmla="*/ 6095 h 9131"/>
              <a:gd name="connsiteX13" fmla="*/ 7560 w 10073"/>
              <a:gd name="connsiteY13" fmla="*/ 7381 h 9131"/>
              <a:gd name="connsiteX14" fmla="*/ 8152 w 10073"/>
              <a:gd name="connsiteY14" fmla="*/ 5524 h 9131"/>
              <a:gd name="connsiteX15" fmla="*/ 8704 w 10073"/>
              <a:gd name="connsiteY15" fmla="*/ 3929 h 9131"/>
              <a:gd name="connsiteX16" fmla="*/ 10073 w 10073"/>
              <a:gd name="connsiteY16" fmla="*/ 5652 h 9131"/>
              <a:gd name="connsiteX0" fmla="*/ 0 w 10000"/>
              <a:gd name="connsiteY0" fmla="*/ 6310 h 10001"/>
              <a:gd name="connsiteX1" fmla="*/ 860 w 10000"/>
              <a:gd name="connsiteY1" fmla="*/ 5710 h 10001"/>
              <a:gd name="connsiteX2" fmla="*/ 1690 w 10000"/>
              <a:gd name="connsiteY2" fmla="*/ 6310 h 10001"/>
              <a:gd name="connsiteX3" fmla="*/ 2244 w 10000"/>
              <a:gd name="connsiteY3" fmla="*/ 9987 h 10001"/>
              <a:gd name="connsiteX4" fmla="*/ 2734 w 10000"/>
              <a:gd name="connsiteY4" fmla="*/ 6624 h 10001"/>
              <a:gd name="connsiteX5" fmla="*/ 3363 w 10000"/>
              <a:gd name="connsiteY5" fmla="*/ 26 h 10001"/>
              <a:gd name="connsiteX6" fmla="*/ 4090 w 10000"/>
              <a:gd name="connsiteY6" fmla="*/ 5659 h 10001"/>
              <a:gd name="connsiteX7" fmla="*/ 4828 w 10000"/>
              <a:gd name="connsiteY7" fmla="*/ 9909 h 10001"/>
              <a:gd name="connsiteX8" fmla="*/ 5527 w 10000"/>
              <a:gd name="connsiteY8" fmla="*/ 6493 h 10001"/>
              <a:gd name="connsiteX9" fmla="*/ 5907 w 10000"/>
              <a:gd name="connsiteY9" fmla="*/ 3833 h 10001"/>
              <a:gd name="connsiteX10" fmla="*/ 6253 w 10000"/>
              <a:gd name="connsiteY10" fmla="*/ 2060 h 10001"/>
              <a:gd name="connsiteX11" fmla="*/ 6744 w 10000"/>
              <a:gd name="connsiteY11" fmla="*/ 3364 h 10001"/>
              <a:gd name="connsiteX12" fmla="*/ 7204 w 10000"/>
              <a:gd name="connsiteY12" fmla="*/ 6675 h 10001"/>
              <a:gd name="connsiteX13" fmla="*/ 7505 w 10000"/>
              <a:gd name="connsiteY13" fmla="*/ 8083 h 10001"/>
              <a:gd name="connsiteX14" fmla="*/ 8093 w 10000"/>
              <a:gd name="connsiteY14" fmla="*/ 6050 h 10001"/>
              <a:gd name="connsiteX15" fmla="*/ 8730 w 10000"/>
              <a:gd name="connsiteY15" fmla="*/ 4321 h 10001"/>
              <a:gd name="connsiteX16" fmla="*/ 10000 w 10000"/>
              <a:gd name="connsiteY16" fmla="*/ 6190 h 10001"/>
              <a:gd name="connsiteX0" fmla="*/ 0 w 10000"/>
              <a:gd name="connsiteY0" fmla="*/ 6310 h 10001"/>
              <a:gd name="connsiteX1" fmla="*/ 860 w 10000"/>
              <a:gd name="connsiteY1" fmla="*/ 5710 h 10001"/>
              <a:gd name="connsiteX2" fmla="*/ 1690 w 10000"/>
              <a:gd name="connsiteY2" fmla="*/ 6310 h 10001"/>
              <a:gd name="connsiteX3" fmla="*/ 2244 w 10000"/>
              <a:gd name="connsiteY3" fmla="*/ 9987 h 10001"/>
              <a:gd name="connsiteX4" fmla="*/ 2734 w 10000"/>
              <a:gd name="connsiteY4" fmla="*/ 6624 h 10001"/>
              <a:gd name="connsiteX5" fmla="*/ 3363 w 10000"/>
              <a:gd name="connsiteY5" fmla="*/ 26 h 10001"/>
              <a:gd name="connsiteX6" fmla="*/ 4090 w 10000"/>
              <a:gd name="connsiteY6" fmla="*/ 5659 h 10001"/>
              <a:gd name="connsiteX7" fmla="*/ 4828 w 10000"/>
              <a:gd name="connsiteY7" fmla="*/ 9909 h 10001"/>
              <a:gd name="connsiteX8" fmla="*/ 5527 w 10000"/>
              <a:gd name="connsiteY8" fmla="*/ 6493 h 10001"/>
              <a:gd name="connsiteX9" fmla="*/ 5907 w 10000"/>
              <a:gd name="connsiteY9" fmla="*/ 3833 h 10001"/>
              <a:gd name="connsiteX10" fmla="*/ 6253 w 10000"/>
              <a:gd name="connsiteY10" fmla="*/ 2060 h 10001"/>
              <a:gd name="connsiteX11" fmla="*/ 6744 w 10000"/>
              <a:gd name="connsiteY11" fmla="*/ 3364 h 10001"/>
              <a:gd name="connsiteX12" fmla="*/ 7204 w 10000"/>
              <a:gd name="connsiteY12" fmla="*/ 6675 h 10001"/>
              <a:gd name="connsiteX13" fmla="*/ 7505 w 10000"/>
              <a:gd name="connsiteY13" fmla="*/ 8083 h 10001"/>
              <a:gd name="connsiteX14" fmla="*/ 8093 w 10000"/>
              <a:gd name="connsiteY14" fmla="*/ 6050 h 10001"/>
              <a:gd name="connsiteX15" fmla="*/ 8730 w 10000"/>
              <a:gd name="connsiteY15" fmla="*/ 4321 h 10001"/>
              <a:gd name="connsiteX16" fmla="*/ 10000 w 10000"/>
              <a:gd name="connsiteY16" fmla="*/ 6190 h 10001"/>
              <a:gd name="connsiteX0" fmla="*/ 0 w 10000"/>
              <a:gd name="connsiteY0" fmla="*/ 6310 h 10001"/>
              <a:gd name="connsiteX1" fmla="*/ 860 w 10000"/>
              <a:gd name="connsiteY1" fmla="*/ 5710 h 10001"/>
              <a:gd name="connsiteX2" fmla="*/ 1690 w 10000"/>
              <a:gd name="connsiteY2" fmla="*/ 6310 h 10001"/>
              <a:gd name="connsiteX3" fmla="*/ 2244 w 10000"/>
              <a:gd name="connsiteY3" fmla="*/ 9987 h 10001"/>
              <a:gd name="connsiteX4" fmla="*/ 2734 w 10000"/>
              <a:gd name="connsiteY4" fmla="*/ 6624 h 10001"/>
              <a:gd name="connsiteX5" fmla="*/ 3363 w 10000"/>
              <a:gd name="connsiteY5" fmla="*/ 26 h 10001"/>
              <a:gd name="connsiteX6" fmla="*/ 4090 w 10000"/>
              <a:gd name="connsiteY6" fmla="*/ 5659 h 10001"/>
              <a:gd name="connsiteX7" fmla="*/ 4828 w 10000"/>
              <a:gd name="connsiteY7" fmla="*/ 9909 h 10001"/>
              <a:gd name="connsiteX8" fmla="*/ 5527 w 10000"/>
              <a:gd name="connsiteY8" fmla="*/ 6493 h 10001"/>
              <a:gd name="connsiteX9" fmla="*/ 5907 w 10000"/>
              <a:gd name="connsiteY9" fmla="*/ 3833 h 10001"/>
              <a:gd name="connsiteX10" fmla="*/ 6253 w 10000"/>
              <a:gd name="connsiteY10" fmla="*/ 2060 h 10001"/>
              <a:gd name="connsiteX11" fmla="*/ 6744 w 10000"/>
              <a:gd name="connsiteY11" fmla="*/ 3364 h 10001"/>
              <a:gd name="connsiteX12" fmla="*/ 7204 w 10000"/>
              <a:gd name="connsiteY12" fmla="*/ 6675 h 10001"/>
              <a:gd name="connsiteX13" fmla="*/ 7505 w 10000"/>
              <a:gd name="connsiteY13" fmla="*/ 8083 h 10001"/>
              <a:gd name="connsiteX14" fmla="*/ 8093 w 10000"/>
              <a:gd name="connsiteY14" fmla="*/ 6050 h 10001"/>
              <a:gd name="connsiteX15" fmla="*/ 8730 w 10000"/>
              <a:gd name="connsiteY15" fmla="*/ 4321 h 10001"/>
              <a:gd name="connsiteX16" fmla="*/ 10000 w 10000"/>
              <a:gd name="connsiteY16" fmla="*/ 6190 h 1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000" h="10001">
                <a:moveTo>
                  <a:pt x="0" y="6310"/>
                </a:moveTo>
                <a:cubicBezTo>
                  <a:pt x="300" y="6310"/>
                  <a:pt x="589" y="6310"/>
                  <a:pt x="860" y="5710"/>
                </a:cubicBezTo>
                <a:cubicBezTo>
                  <a:pt x="1055" y="5293"/>
                  <a:pt x="1453" y="4851"/>
                  <a:pt x="1690" y="6310"/>
                </a:cubicBezTo>
                <a:cubicBezTo>
                  <a:pt x="1927" y="7770"/>
                  <a:pt x="2036" y="9857"/>
                  <a:pt x="2244" y="9987"/>
                </a:cubicBezTo>
                <a:cubicBezTo>
                  <a:pt x="2451" y="10143"/>
                  <a:pt x="2602" y="8996"/>
                  <a:pt x="2734" y="6624"/>
                </a:cubicBezTo>
                <a:cubicBezTo>
                  <a:pt x="2873" y="4250"/>
                  <a:pt x="2925" y="444"/>
                  <a:pt x="3363" y="26"/>
                </a:cubicBezTo>
                <a:cubicBezTo>
                  <a:pt x="3801" y="-391"/>
                  <a:pt x="3980" y="4303"/>
                  <a:pt x="4090" y="5659"/>
                </a:cubicBezTo>
                <a:cubicBezTo>
                  <a:pt x="4199" y="7015"/>
                  <a:pt x="4355" y="10561"/>
                  <a:pt x="4828" y="9909"/>
                </a:cubicBezTo>
                <a:cubicBezTo>
                  <a:pt x="5168" y="9413"/>
                  <a:pt x="5353" y="7745"/>
                  <a:pt x="5527" y="6493"/>
                </a:cubicBezTo>
                <a:cubicBezTo>
                  <a:pt x="5653" y="5606"/>
                  <a:pt x="5786" y="4745"/>
                  <a:pt x="5907" y="3833"/>
                </a:cubicBezTo>
                <a:cubicBezTo>
                  <a:pt x="5993" y="3181"/>
                  <a:pt x="6086" y="2321"/>
                  <a:pt x="6253" y="2060"/>
                </a:cubicBezTo>
                <a:cubicBezTo>
                  <a:pt x="6478" y="1695"/>
                  <a:pt x="6634" y="2634"/>
                  <a:pt x="6744" y="3364"/>
                </a:cubicBezTo>
                <a:cubicBezTo>
                  <a:pt x="6899" y="4460"/>
                  <a:pt x="7038" y="5606"/>
                  <a:pt x="7204" y="6675"/>
                </a:cubicBezTo>
                <a:cubicBezTo>
                  <a:pt x="7286" y="7223"/>
                  <a:pt x="7372" y="7770"/>
                  <a:pt x="7505" y="8083"/>
                </a:cubicBezTo>
                <a:cubicBezTo>
                  <a:pt x="7741" y="8657"/>
                  <a:pt x="7978" y="6754"/>
                  <a:pt x="8093" y="6050"/>
                </a:cubicBezTo>
                <a:cubicBezTo>
                  <a:pt x="8226" y="5268"/>
                  <a:pt x="8436" y="4242"/>
                  <a:pt x="8730" y="4321"/>
                </a:cubicBezTo>
                <a:cubicBezTo>
                  <a:pt x="9214" y="4529"/>
                  <a:pt x="9325" y="5982"/>
                  <a:pt x="10000" y="6190"/>
                </a:cubicBezTo>
              </a:path>
            </a:pathLst>
          </a:custGeom>
          <a:noFill/>
          <a:ln w="19050" cap="rnd">
            <a:gradFill flip="none" rotWithShape="1">
              <a:gsLst>
                <a:gs pos="0">
                  <a:schemeClr val="accent5"/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10800000" scaled="1"/>
              <a:tileRect/>
            </a:gra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" name="Freeform 6">
            <a:extLst>
              <a:ext uri="{FF2B5EF4-FFF2-40B4-BE49-F238E27FC236}">
                <a16:creationId xmlns:a16="http://schemas.microsoft.com/office/drawing/2014/main" xmlns="" id="{A612A661-0AFB-40E7-8768-0C62AAAA13A4}"/>
              </a:ext>
            </a:extLst>
          </p:cNvPr>
          <p:cNvSpPr>
            <a:spLocks/>
          </p:cNvSpPr>
          <p:nvPr/>
        </p:nvSpPr>
        <p:spPr bwMode="auto">
          <a:xfrm flipH="1" flipV="1">
            <a:off x="4519575" y="2813031"/>
            <a:ext cx="2585552" cy="574238"/>
          </a:xfrm>
          <a:custGeom>
            <a:avLst/>
            <a:gdLst>
              <a:gd name="T0" fmla="*/ 0 w 1721"/>
              <a:gd name="T1" fmla="*/ 257 h 420"/>
              <a:gd name="T2" fmla="*/ 149 w 1721"/>
              <a:gd name="T3" fmla="*/ 234 h 420"/>
              <a:gd name="T4" fmla="*/ 293 w 1721"/>
              <a:gd name="T5" fmla="*/ 257 h 420"/>
              <a:gd name="T6" fmla="*/ 389 w 1721"/>
              <a:gd name="T7" fmla="*/ 398 h 420"/>
              <a:gd name="T8" fmla="*/ 474 w 1721"/>
              <a:gd name="T9" fmla="*/ 269 h 420"/>
              <a:gd name="T10" fmla="*/ 583 w 1721"/>
              <a:gd name="T11" fmla="*/ 16 h 420"/>
              <a:gd name="T12" fmla="*/ 709 w 1721"/>
              <a:gd name="T13" fmla="*/ 232 h 420"/>
              <a:gd name="T14" fmla="*/ 837 w 1721"/>
              <a:gd name="T15" fmla="*/ 395 h 420"/>
              <a:gd name="T16" fmla="*/ 958 w 1721"/>
              <a:gd name="T17" fmla="*/ 264 h 420"/>
              <a:gd name="T18" fmla="*/ 1024 w 1721"/>
              <a:gd name="T19" fmla="*/ 162 h 420"/>
              <a:gd name="T20" fmla="*/ 1084 w 1721"/>
              <a:gd name="T21" fmla="*/ 94 h 420"/>
              <a:gd name="T22" fmla="*/ 1169 w 1721"/>
              <a:gd name="T23" fmla="*/ 144 h 420"/>
              <a:gd name="T24" fmla="*/ 1249 w 1721"/>
              <a:gd name="T25" fmla="*/ 271 h 420"/>
              <a:gd name="T26" fmla="*/ 1301 w 1721"/>
              <a:gd name="T27" fmla="*/ 325 h 420"/>
              <a:gd name="T28" fmla="*/ 1403 w 1721"/>
              <a:gd name="T29" fmla="*/ 247 h 420"/>
              <a:gd name="T30" fmla="*/ 1498 w 1721"/>
              <a:gd name="T31" fmla="*/ 180 h 420"/>
              <a:gd name="T32" fmla="*/ 1721 w 1721"/>
              <a:gd name="T33" fmla="*/ 267 h 420"/>
              <a:gd name="connsiteX0" fmla="*/ 0 w 10073"/>
              <a:gd name="connsiteY0" fmla="*/ 5762 h 9131"/>
              <a:gd name="connsiteX1" fmla="*/ 866 w 10073"/>
              <a:gd name="connsiteY1" fmla="*/ 5214 h 9131"/>
              <a:gd name="connsiteX2" fmla="*/ 1702 w 10073"/>
              <a:gd name="connsiteY2" fmla="*/ 5762 h 9131"/>
              <a:gd name="connsiteX3" fmla="*/ 2260 w 10073"/>
              <a:gd name="connsiteY3" fmla="*/ 9119 h 9131"/>
              <a:gd name="connsiteX4" fmla="*/ 2754 w 10073"/>
              <a:gd name="connsiteY4" fmla="*/ 6048 h 9131"/>
              <a:gd name="connsiteX5" fmla="*/ 3388 w 10073"/>
              <a:gd name="connsiteY5" fmla="*/ 24 h 9131"/>
              <a:gd name="connsiteX6" fmla="*/ 4120 w 10073"/>
              <a:gd name="connsiteY6" fmla="*/ 5167 h 9131"/>
              <a:gd name="connsiteX7" fmla="*/ 4863 w 10073"/>
              <a:gd name="connsiteY7" fmla="*/ 9048 h 9131"/>
              <a:gd name="connsiteX8" fmla="*/ 5567 w 10073"/>
              <a:gd name="connsiteY8" fmla="*/ 5929 h 9131"/>
              <a:gd name="connsiteX9" fmla="*/ 5950 w 10073"/>
              <a:gd name="connsiteY9" fmla="*/ 3500 h 9131"/>
              <a:gd name="connsiteX10" fmla="*/ 6299 w 10073"/>
              <a:gd name="connsiteY10" fmla="*/ 1881 h 9131"/>
              <a:gd name="connsiteX11" fmla="*/ 6793 w 10073"/>
              <a:gd name="connsiteY11" fmla="*/ 3072 h 9131"/>
              <a:gd name="connsiteX12" fmla="*/ 7257 w 10073"/>
              <a:gd name="connsiteY12" fmla="*/ 6095 h 9131"/>
              <a:gd name="connsiteX13" fmla="*/ 7560 w 10073"/>
              <a:gd name="connsiteY13" fmla="*/ 7381 h 9131"/>
              <a:gd name="connsiteX14" fmla="*/ 8152 w 10073"/>
              <a:gd name="connsiteY14" fmla="*/ 5524 h 9131"/>
              <a:gd name="connsiteX15" fmla="*/ 8704 w 10073"/>
              <a:gd name="connsiteY15" fmla="*/ 3929 h 9131"/>
              <a:gd name="connsiteX16" fmla="*/ 10073 w 10073"/>
              <a:gd name="connsiteY16" fmla="*/ 5652 h 9131"/>
              <a:gd name="connsiteX0" fmla="*/ 0 w 10000"/>
              <a:gd name="connsiteY0" fmla="*/ 6310 h 10001"/>
              <a:gd name="connsiteX1" fmla="*/ 860 w 10000"/>
              <a:gd name="connsiteY1" fmla="*/ 5710 h 10001"/>
              <a:gd name="connsiteX2" fmla="*/ 1690 w 10000"/>
              <a:gd name="connsiteY2" fmla="*/ 6310 h 10001"/>
              <a:gd name="connsiteX3" fmla="*/ 2244 w 10000"/>
              <a:gd name="connsiteY3" fmla="*/ 9987 h 10001"/>
              <a:gd name="connsiteX4" fmla="*/ 2734 w 10000"/>
              <a:gd name="connsiteY4" fmla="*/ 6624 h 10001"/>
              <a:gd name="connsiteX5" fmla="*/ 3363 w 10000"/>
              <a:gd name="connsiteY5" fmla="*/ 26 h 10001"/>
              <a:gd name="connsiteX6" fmla="*/ 4090 w 10000"/>
              <a:gd name="connsiteY6" fmla="*/ 5659 h 10001"/>
              <a:gd name="connsiteX7" fmla="*/ 4828 w 10000"/>
              <a:gd name="connsiteY7" fmla="*/ 9909 h 10001"/>
              <a:gd name="connsiteX8" fmla="*/ 5527 w 10000"/>
              <a:gd name="connsiteY8" fmla="*/ 6493 h 10001"/>
              <a:gd name="connsiteX9" fmla="*/ 5907 w 10000"/>
              <a:gd name="connsiteY9" fmla="*/ 3833 h 10001"/>
              <a:gd name="connsiteX10" fmla="*/ 6253 w 10000"/>
              <a:gd name="connsiteY10" fmla="*/ 2060 h 10001"/>
              <a:gd name="connsiteX11" fmla="*/ 6744 w 10000"/>
              <a:gd name="connsiteY11" fmla="*/ 3364 h 10001"/>
              <a:gd name="connsiteX12" fmla="*/ 7204 w 10000"/>
              <a:gd name="connsiteY12" fmla="*/ 6675 h 10001"/>
              <a:gd name="connsiteX13" fmla="*/ 7505 w 10000"/>
              <a:gd name="connsiteY13" fmla="*/ 8083 h 10001"/>
              <a:gd name="connsiteX14" fmla="*/ 8093 w 10000"/>
              <a:gd name="connsiteY14" fmla="*/ 6050 h 10001"/>
              <a:gd name="connsiteX15" fmla="*/ 8730 w 10000"/>
              <a:gd name="connsiteY15" fmla="*/ 4321 h 10001"/>
              <a:gd name="connsiteX16" fmla="*/ 10000 w 10000"/>
              <a:gd name="connsiteY16" fmla="*/ 6190 h 10001"/>
              <a:gd name="connsiteX0" fmla="*/ 0 w 10000"/>
              <a:gd name="connsiteY0" fmla="*/ 6310 h 10001"/>
              <a:gd name="connsiteX1" fmla="*/ 860 w 10000"/>
              <a:gd name="connsiteY1" fmla="*/ 5710 h 10001"/>
              <a:gd name="connsiteX2" fmla="*/ 1690 w 10000"/>
              <a:gd name="connsiteY2" fmla="*/ 6310 h 10001"/>
              <a:gd name="connsiteX3" fmla="*/ 2244 w 10000"/>
              <a:gd name="connsiteY3" fmla="*/ 9987 h 10001"/>
              <a:gd name="connsiteX4" fmla="*/ 2734 w 10000"/>
              <a:gd name="connsiteY4" fmla="*/ 6624 h 10001"/>
              <a:gd name="connsiteX5" fmla="*/ 3363 w 10000"/>
              <a:gd name="connsiteY5" fmla="*/ 26 h 10001"/>
              <a:gd name="connsiteX6" fmla="*/ 4090 w 10000"/>
              <a:gd name="connsiteY6" fmla="*/ 5659 h 10001"/>
              <a:gd name="connsiteX7" fmla="*/ 4828 w 10000"/>
              <a:gd name="connsiteY7" fmla="*/ 9909 h 10001"/>
              <a:gd name="connsiteX8" fmla="*/ 5527 w 10000"/>
              <a:gd name="connsiteY8" fmla="*/ 6493 h 10001"/>
              <a:gd name="connsiteX9" fmla="*/ 5907 w 10000"/>
              <a:gd name="connsiteY9" fmla="*/ 3833 h 10001"/>
              <a:gd name="connsiteX10" fmla="*/ 6253 w 10000"/>
              <a:gd name="connsiteY10" fmla="*/ 2060 h 10001"/>
              <a:gd name="connsiteX11" fmla="*/ 6744 w 10000"/>
              <a:gd name="connsiteY11" fmla="*/ 3364 h 10001"/>
              <a:gd name="connsiteX12" fmla="*/ 7204 w 10000"/>
              <a:gd name="connsiteY12" fmla="*/ 6675 h 10001"/>
              <a:gd name="connsiteX13" fmla="*/ 7505 w 10000"/>
              <a:gd name="connsiteY13" fmla="*/ 8083 h 10001"/>
              <a:gd name="connsiteX14" fmla="*/ 8093 w 10000"/>
              <a:gd name="connsiteY14" fmla="*/ 6050 h 10001"/>
              <a:gd name="connsiteX15" fmla="*/ 8730 w 10000"/>
              <a:gd name="connsiteY15" fmla="*/ 4321 h 10001"/>
              <a:gd name="connsiteX16" fmla="*/ 10000 w 10000"/>
              <a:gd name="connsiteY16" fmla="*/ 6190 h 10001"/>
              <a:gd name="connsiteX0" fmla="*/ 0 w 10000"/>
              <a:gd name="connsiteY0" fmla="*/ 6310 h 10001"/>
              <a:gd name="connsiteX1" fmla="*/ 860 w 10000"/>
              <a:gd name="connsiteY1" fmla="*/ 5710 h 10001"/>
              <a:gd name="connsiteX2" fmla="*/ 1690 w 10000"/>
              <a:gd name="connsiteY2" fmla="*/ 6310 h 10001"/>
              <a:gd name="connsiteX3" fmla="*/ 2244 w 10000"/>
              <a:gd name="connsiteY3" fmla="*/ 9987 h 10001"/>
              <a:gd name="connsiteX4" fmla="*/ 2734 w 10000"/>
              <a:gd name="connsiteY4" fmla="*/ 6624 h 10001"/>
              <a:gd name="connsiteX5" fmla="*/ 3363 w 10000"/>
              <a:gd name="connsiteY5" fmla="*/ 26 h 10001"/>
              <a:gd name="connsiteX6" fmla="*/ 4090 w 10000"/>
              <a:gd name="connsiteY6" fmla="*/ 5659 h 10001"/>
              <a:gd name="connsiteX7" fmla="*/ 4828 w 10000"/>
              <a:gd name="connsiteY7" fmla="*/ 9909 h 10001"/>
              <a:gd name="connsiteX8" fmla="*/ 5527 w 10000"/>
              <a:gd name="connsiteY8" fmla="*/ 6493 h 10001"/>
              <a:gd name="connsiteX9" fmla="*/ 5907 w 10000"/>
              <a:gd name="connsiteY9" fmla="*/ 3833 h 10001"/>
              <a:gd name="connsiteX10" fmla="*/ 6253 w 10000"/>
              <a:gd name="connsiteY10" fmla="*/ 2060 h 10001"/>
              <a:gd name="connsiteX11" fmla="*/ 6744 w 10000"/>
              <a:gd name="connsiteY11" fmla="*/ 3364 h 10001"/>
              <a:gd name="connsiteX12" fmla="*/ 7204 w 10000"/>
              <a:gd name="connsiteY12" fmla="*/ 6675 h 10001"/>
              <a:gd name="connsiteX13" fmla="*/ 7505 w 10000"/>
              <a:gd name="connsiteY13" fmla="*/ 8083 h 10001"/>
              <a:gd name="connsiteX14" fmla="*/ 8093 w 10000"/>
              <a:gd name="connsiteY14" fmla="*/ 6050 h 10001"/>
              <a:gd name="connsiteX15" fmla="*/ 8730 w 10000"/>
              <a:gd name="connsiteY15" fmla="*/ 4321 h 10001"/>
              <a:gd name="connsiteX16" fmla="*/ 10000 w 10000"/>
              <a:gd name="connsiteY16" fmla="*/ 6190 h 1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000" h="10001">
                <a:moveTo>
                  <a:pt x="0" y="6310"/>
                </a:moveTo>
                <a:cubicBezTo>
                  <a:pt x="300" y="6310"/>
                  <a:pt x="589" y="6310"/>
                  <a:pt x="860" y="5710"/>
                </a:cubicBezTo>
                <a:cubicBezTo>
                  <a:pt x="1055" y="5293"/>
                  <a:pt x="1453" y="4851"/>
                  <a:pt x="1690" y="6310"/>
                </a:cubicBezTo>
                <a:cubicBezTo>
                  <a:pt x="1927" y="7770"/>
                  <a:pt x="2036" y="9857"/>
                  <a:pt x="2244" y="9987"/>
                </a:cubicBezTo>
                <a:cubicBezTo>
                  <a:pt x="2451" y="10143"/>
                  <a:pt x="2602" y="8996"/>
                  <a:pt x="2734" y="6624"/>
                </a:cubicBezTo>
                <a:cubicBezTo>
                  <a:pt x="2873" y="4250"/>
                  <a:pt x="2925" y="444"/>
                  <a:pt x="3363" y="26"/>
                </a:cubicBezTo>
                <a:cubicBezTo>
                  <a:pt x="3801" y="-391"/>
                  <a:pt x="3980" y="4303"/>
                  <a:pt x="4090" y="5659"/>
                </a:cubicBezTo>
                <a:cubicBezTo>
                  <a:pt x="4199" y="7015"/>
                  <a:pt x="4355" y="10561"/>
                  <a:pt x="4828" y="9909"/>
                </a:cubicBezTo>
                <a:cubicBezTo>
                  <a:pt x="5168" y="9413"/>
                  <a:pt x="5353" y="7745"/>
                  <a:pt x="5527" y="6493"/>
                </a:cubicBezTo>
                <a:cubicBezTo>
                  <a:pt x="5653" y="5606"/>
                  <a:pt x="5786" y="4745"/>
                  <a:pt x="5907" y="3833"/>
                </a:cubicBezTo>
                <a:cubicBezTo>
                  <a:pt x="5993" y="3181"/>
                  <a:pt x="6086" y="2321"/>
                  <a:pt x="6253" y="2060"/>
                </a:cubicBezTo>
                <a:cubicBezTo>
                  <a:pt x="6478" y="1695"/>
                  <a:pt x="6634" y="2634"/>
                  <a:pt x="6744" y="3364"/>
                </a:cubicBezTo>
                <a:cubicBezTo>
                  <a:pt x="6899" y="4460"/>
                  <a:pt x="7038" y="5606"/>
                  <a:pt x="7204" y="6675"/>
                </a:cubicBezTo>
                <a:cubicBezTo>
                  <a:pt x="7286" y="7223"/>
                  <a:pt x="7372" y="7770"/>
                  <a:pt x="7505" y="8083"/>
                </a:cubicBezTo>
                <a:cubicBezTo>
                  <a:pt x="7741" y="8657"/>
                  <a:pt x="7978" y="6754"/>
                  <a:pt x="8093" y="6050"/>
                </a:cubicBezTo>
                <a:cubicBezTo>
                  <a:pt x="8226" y="5268"/>
                  <a:pt x="8436" y="4242"/>
                  <a:pt x="8730" y="4321"/>
                </a:cubicBezTo>
                <a:cubicBezTo>
                  <a:pt x="9214" y="4529"/>
                  <a:pt x="9325" y="5982"/>
                  <a:pt x="10000" y="6190"/>
                </a:cubicBezTo>
              </a:path>
            </a:pathLst>
          </a:custGeom>
          <a:noFill/>
          <a:ln w="19050" cap="rnd">
            <a:gradFill flip="none" rotWithShape="1">
              <a:gsLst>
                <a:gs pos="0">
                  <a:schemeClr val="bg1"/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10800000" scaled="1"/>
              <a:tileRect/>
            </a:gra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5DCD6CE7-24FB-466D-9503-F9FDDD4D187F}"/>
              </a:ext>
            </a:extLst>
          </p:cNvPr>
          <p:cNvGrpSpPr/>
          <p:nvPr/>
        </p:nvGrpSpPr>
        <p:grpSpPr>
          <a:xfrm>
            <a:off x="7773649" y="2851970"/>
            <a:ext cx="338720" cy="588524"/>
            <a:chOff x="5893744" y="1229264"/>
            <a:chExt cx="401336" cy="697321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HeroicExtremeLeftFacing">
              <a:rot lat="0" lon="2400000" rev="19800000"/>
            </a:camera>
            <a:lightRig rig="threePt" dir="t"/>
          </a:scene3d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122E5B47-8A82-4964-B917-0A8795B273D0}"/>
                </a:ext>
              </a:extLst>
            </p:cNvPr>
            <p:cNvGrpSpPr/>
            <p:nvPr/>
          </p:nvGrpSpPr>
          <p:grpSpPr>
            <a:xfrm>
              <a:off x="5893744" y="1229264"/>
              <a:ext cx="401336" cy="697321"/>
              <a:chOff x="5778500" y="1427163"/>
              <a:chExt cx="635000" cy="1103313"/>
            </a:xfrm>
          </p:grpSpPr>
          <p:sp>
            <p:nvSpPr>
              <p:cNvPr id="45" name="Freeform 15">
                <a:extLst>
                  <a:ext uri="{FF2B5EF4-FFF2-40B4-BE49-F238E27FC236}">
                    <a16:creationId xmlns:a16="http://schemas.microsoft.com/office/drawing/2014/main" xmlns="" id="{C00B4D14-557B-4F90-B753-D3166D7D4A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86450" y="1427163"/>
                <a:ext cx="420688" cy="841375"/>
              </a:xfrm>
              <a:custGeom>
                <a:avLst/>
                <a:gdLst>
                  <a:gd name="T0" fmla="*/ 7 w 110"/>
                  <a:gd name="T1" fmla="*/ 169 h 221"/>
                  <a:gd name="T2" fmla="*/ 107 w 110"/>
                  <a:gd name="T3" fmla="*/ 152 h 221"/>
                  <a:gd name="T4" fmla="*/ 107 w 110"/>
                  <a:gd name="T5" fmla="*/ 150 h 221"/>
                  <a:gd name="T6" fmla="*/ 107 w 110"/>
                  <a:gd name="T7" fmla="*/ 103 h 221"/>
                  <a:gd name="T8" fmla="*/ 103 w 110"/>
                  <a:gd name="T9" fmla="*/ 52 h 221"/>
                  <a:gd name="T10" fmla="*/ 3 w 110"/>
                  <a:gd name="T11" fmla="*/ 71 h 221"/>
                  <a:gd name="T12" fmla="*/ 3 w 110"/>
                  <a:gd name="T13" fmla="*/ 118 h 221"/>
                  <a:gd name="T14" fmla="*/ 7 w 110"/>
                  <a:gd name="T15" fmla="*/ 169 h 221"/>
                  <a:gd name="T16" fmla="*/ 18 w 110"/>
                  <a:gd name="T17" fmla="*/ 71 h 221"/>
                  <a:gd name="T18" fmla="*/ 75 w 110"/>
                  <a:gd name="T19" fmla="*/ 40 h 221"/>
                  <a:gd name="T20" fmla="*/ 92 w 110"/>
                  <a:gd name="T21" fmla="*/ 82 h 221"/>
                  <a:gd name="T22" fmla="*/ 92 w 110"/>
                  <a:gd name="T23" fmla="*/ 150 h 221"/>
                  <a:gd name="T24" fmla="*/ 35 w 110"/>
                  <a:gd name="T25" fmla="*/ 181 h 221"/>
                  <a:gd name="T26" fmla="*/ 18 w 110"/>
                  <a:gd name="T27" fmla="*/ 139 h 221"/>
                  <a:gd name="T28" fmla="*/ 18 w 110"/>
                  <a:gd name="T29" fmla="*/ 71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0" h="221">
                    <a:moveTo>
                      <a:pt x="7" y="169"/>
                    </a:moveTo>
                    <a:cubicBezTo>
                      <a:pt x="29" y="221"/>
                      <a:pt x="102" y="206"/>
                      <a:pt x="107" y="152"/>
                    </a:cubicBezTo>
                    <a:cubicBezTo>
                      <a:pt x="107" y="151"/>
                      <a:pt x="107" y="151"/>
                      <a:pt x="107" y="150"/>
                    </a:cubicBezTo>
                    <a:cubicBezTo>
                      <a:pt x="107" y="134"/>
                      <a:pt x="107" y="119"/>
                      <a:pt x="107" y="103"/>
                    </a:cubicBezTo>
                    <a:cubicBezTo>
                      <a:pt x="107" y="87"/>
                      <a:pt x="110" y="67"/>
                      <a:pt x="103" y="52"/>
                    </a:cubicBezTo>
                    <a:cubicBezTo>
                      <a:pt x="81" y="0"/>
                      <a:pt x="6" y="16"/>
                      <a:pt x="3" y="71"/>
                    </a:cubicBezTo>
                    <a:cubicBezTo>
                      <a:pt x="2" y="87"/>
                      <a:pt x="3" y="103"/>
                      <a:pt x="3" y="118"/>
                    </a:cubicBezTo>
                    <a:cubicBezTo>
                      <a:pt x="3" y="134"/>
                      <a:pt x="0" y="154"/>
                      <a:pt x="7" y="169"/>
                    </a:cubicBezTo>
                    <a:close/>
                    <a:moveTo>
                      <a:pt x="18" y="71"/>
                    </a:moveTo>
                    <a:cubicBezTo>
                      <a:pt x="18" y="41"/>
                      <a:pt x="50" y="26"/>
                      <a:pt x="75" y="40"/>
                    </a:cubicBezTo>
                    <a:cubicBezTo>
                      <a:pt x="91" y="49"/>
                      <a:pt x="92" y="66"/>
                      <a:pt x="92" y="82"/>
                    </a:cubicBezTo>
                    <a:cubicBezTo>
                      <a:pt x="92" y="105"/>
                      <a:pt x="92" y="127"/>
                      <a:pt x="92" y="150"/>
                    </a:cubicBezTo>
                    <a:cubicBezTo>
                      <a:pt x="90" y="180"/>
                      <a:pt x="61" y="196"/>
                      <a:pt x="35" y="181"/>
                    </a:cubicBezTo>
                    <a:cubicBezTo>
                      <a:pt x="19" y="172"/>
                      <a:pt x="18" y="155"/>
                      <a:pt x="18" y="139"/>
                    </a:cubicBezTo>
                    <a:cubicBezTo>
                      <a:pt x="18" y="117"/>
                      <a:pt x="18" y="94"/>
                      <a:pt x="18" y="7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" name="Freeform 16">
                <a:extLst>
                  <a:ext uri="{FF2B5EF4-FFF2-40B4-BE49-F238E27FC236}">
                    <a16:creationId xmlns:a16="http://schemas.microsoft.com/office/drawing/2014/main" xmlns="" id="{0A278823-7917-4142-8D69-D0387F2A1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8500" y="1971676"/>
                <a:ext cx="635000" cy="558800"/>
              </a:xfrm>
              <a:custGeom>
                <a:avLst/>
                <a:gdLst>
                  <a:gd name="T0" fmla="*/ 166 w 166"/>
                  <a:gd name="T1" fmla="*/ 9 h 147"/>
                  <a:gd name="T2" fmla="*/ 151 w 166"/>
                  <a:gd name="T3" fmla="*/ 9 h 147"/>
                  <a:gd name="T4" fmla="*/ 83 w 166"/>
                  <a:gd name="T5" fmla="*/ 77 h 147"/>
                  <a:gd name="T6" fmla="*/ 15 w 166"/>
                  <a:gd name="T7" fmla="*/ 9 h 147"/>
                  <a:gd name="T8" fmla="*/ 0 w 166"/>
                  <a:gd name="T9" fmla="*/ 9 h 147"/>
                  <a:gd name="T10" fmla="*/ 76 w 166"/>
                  <a:gd name="T11" fmla="*/ 92 h 147"/>
                  <a:gd name="T12" fmla="*/ 76 w 166"/>
                  <a:gd name="T13" fmla="*/ 138 h 147"/>
                  <a:gd name="T14" fmla="*/ 91 w 166"/>
                  <a:gd name="T15" fmla="*/ 138 h 147"/>
                  <a:gd name="T16" fmla="*/ 91 w 166"/>
                  <a:gd name="T17" fmla="*/ 92 h 147"/>
                  <a:gd name="T18" fmla="*/ 166 w 166"/>
                  <a:gd name="T19" fmla="*/ 9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6" h="147">
                    <a:moveTo>
                      <a:pt x="166" y="9"/>
                    </a:moveTo>
                    <a:cubicBezTo>
                      <a:pt x="166" y="0"/>
                      <a:pt x="151" y="0"/>
                      <a:pt x="151" y="9"/>
                    </a:cubicBezTo>
                    <a:cubicBezTo>
                      <a:pt x="149" y="47"/>
                      <a:pt x="121" y="76"/>
                      <a:pt x="83" y="77"/>
                    </a:cubicBezTo>
                    <a:cubicBezTo>
                      <a:pt x="45" y="79"/>
                      <a:pt x="17" y="45"/>
                      <a:pt x="15" y="9"/>
                    </a:cubicBezTo>
                    <a:cubicBezTo>
                      <a:pt x="15" y="0"/>
                      <a:pt x="0" y="0"/>
                      <a:pt x="0" y="9"/>
                    </a:cubicBezTo>
                    <a:cubicBezTo>
                      <a:pt x="2" y="53"/>
                      <a:pt x="33" y="87"/>
                      <a:pt x="76" y="92"/>
                    </a:cubicBezTo>
                    <a:cubicBezTo>
                      <a:pt x="76" y="107"/>
                      <a:pt x="76" y="122"/>
                      <a:pt x="76" y="138"/>
                    </a:cubicBezTo>
                    <a:cubicBezTo>
                      <a:pt x="76" y="147"/>
                      <a:pt x="91" y="147"/>
                      <a:pt x="91" y="138"/>
                    </a:cubicBezTo>
                    <a:cubicBezTo>
                      <a:pt x="91" y="122"/>
                      <a:pt x="91" y="107"/>
                      <a:pt x="91" y="92"/>
                    </a:cubicBezTo>
                    <a:cubicBezTo>
                      <a:pt x="133" y="89"/>
                      <a:pt x="164" y="51"/>
                      <a:pt x="16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xmlns="" id="{3F9CBDF2-1657-432C-A952-8342FCBFB2AE}"/>
                </a:ext>
              </a:extLst>
            </p:cNvPr>
            <p:cNvSpPr/>
            <p:nvPr/>
          </p:nvSpPr>
          <p:spPr>
            <a:xfrm>
              <a:off x="5985004" y="1293777"/>
              <a:ext cx="218816" cy="40695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019DC7C-D77E-4DA3-9926-752290E3E3EC}"/>
              </a:ext>
            </a:extLst>
          </p:cNvPr>
          <p:cNvSpPr txBox="1"/>
          <p:nvPr/>
        </p:nvSpPr>
        <p:spPr>
          <a:xfrm>
            <a:off x="9375975" y="2404858"/>
            <a:ext cx="2347800" cy="14219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IN" sz="24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  <a:endParaRPr lang="en-IN" sz="24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715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6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8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8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" dur="8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9" grpId="0" animBg="1"/>
      <p:bldP spid="4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rgbClr val="1C54ED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281354" y="1306092"/>
            <a:ext cx="3435546" cy="1355454"/>
            <a:chOff x="1617546" y="706661"/>
            <a:chExt cx="8953732" cy="3322757"/>
          </a:xfrm>
        </p:grpSpPr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xmlns="" id="{A216B0B5-9F90-4FC2-925A-20F856AF80B8}"/>
                </a:ext>
              </a:extLst>
            </p:cNvPr>
            <p:cNvGrpSpPr/>
            <p:nvPr/>
          </p:nvGrpSpPr>
          <p:grpSpPr>
            <a:xfrm>
              <a:off x="1617546" y="2505630"/>
              <a:ext cx="8953732" cy="1523788"/>
              <a:chOff x="1841500" y="3225801"/>
              <a:chExt cx="8509000" cy="2565399"/>
            </a:xfrm>
            <a:gradFill flip="none" rotWithShape="1">
              <a:gsLst>
                <a:gs pos="0">
                  <a:sysClr val="window" lastClr="FFFFFF"/>
                </a:gs>
                <a:gs pos="51000">
                  <a:srgbClr val="F7C68E"/>
                </a:gs>
                <a:gs pos="100000">
                  <a:srgbClr val="EF8F21"/>
                </a:gs>
              </a:gsLst>
              <a:lin ang="0" scaled="1"/>
              <a:tileRect/>
            </a:gradFill>
          </p:grpSpPr>
          <p:sp>
            <p:nvSpPr>
              <p:cNvPr id="177" name="Freeform 156">
                <a:extLst>
                  <a:ext uri="{FF2B5EF4-FFF2-40B4-BE49-F238E27FC236}">
                    <a16:creationId xmlns:a16="http://schemas.microsoft.com/office/drawing/2014/main" xmlns="" id="{0686E2C1-AA83-47B1-8B49-F8C306464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1500" y="4416425"/>
                <a:ext cx="38100" cy="185737"/>
              </a:xfrm>
              <a:custGeom>
                <a:avLst/>
                <a:gdLst>
                  <a:gd name="T0" fmla="*/ 0 w 10"/>
                  <a:gd name="T1" fmla="*/ 7 h 49"/>
                  <a:gd name="T2" fmla="*/ 0 w 10"/>
                  <a:gd name="T3" fmla="*/ 43 h 49"/>
                  <a:gd name="T4" fmla="*/ 10 w 10"/>
                  <a:gd name="T5" fmla="*/ 43 h 49"/>
                  <a:gd name="T6" fmla="*/ 10 w 10"/>
                  <a:gd name="T7" fmla="*/ 7 h 49"/>
                  <a:gd name="T8" fmla="*/ 0 w 10"/>
                  <a:gd name="T9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9">
                    <a:moveTo>
                      <a:pt x="0" y="7"/>
                    </a:moveTo>
                    <a:cubicBezTo>
                      <a:pt x="0" y="19"/>
                      <a:pt x="0" y="31"/>
                      <a:pt x="0" y="43"/>
                    </a:cubicBezTo>
                    <a:cubicBezTo>
                      <a:pt x="0" y="49"/>
                      <a:pt x="10" y="49"/>
                      <a:pt x="10" y="43"/>
                    </a:cubicBezTo>
                    <a:cubicBezTo>
                      <a:pt x="10" y="31"/>
                      <a:pt x="10" y="19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78" name="Freeform 157">
                <a:extLst>
                  <a:ext uri="{FF2B5EF4-FFF2-40B4-BE49-F238E27FC236}">
                    <a16:creationId xmlns:a16="http://schemas.microsoft.com/office/drawing/2014/main" xmlns="" id="{83105CAE-65A5-4A10-B79F-39868C9D5E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8025" y="4348163"/>
                <a:ext cx="38100" cy="320675"/>
              </a:xfrm>
              <a:custGeom>
                <a:avLst/>
                <a:gdLst>
                  <a:gd name="T0" fmla="*/ 0 w 10"/>
                  <a:gd name="T1" fmla="*/ 7 h 85"/>
                  <a:gd name="T2" fmla="*/ 0 w 10"/>
                  <a:gd name="T3" fmla="*/ 79 h 85"/>
                  <a:gd name="T4" fmla="*/ 10 w 10"/>
                  <a:gd name="T5" fmla="*/ 79 h 85"/>
                  <a:gd name="T6" fmla="*/ 10 w 10"/>
                  <a:gd name="T7" fmla="*/ 7 h 85"/>
                  <a:gd name="T8" fmla="*/ 0 w 10"/>
                  <a:gd name="T9" fmla="*/ 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5">
                    <a:moveTo>
                      <a:pt x="0" y="7"/>
                    </a:moveTo>
                    <a:cubicBezTo>
                      <a:pt x="0" y="31"/>
                      <a:pt x="0" y="55"/>
                      <a:pt x="0" y="79"/>
                    </a:cubicBezTo>
                    <a:cubicBezTo>
                      <a:pt x="0" y="85"/>
                      <a:pt x="10" y="85"/>
                      <a:pt x="10" y="79"/>
                    </a:cubicBezTo>
                    <a:cubicBezTo>
                      <a:pt x="10" y="55"/>
                      <a:pt x="10" y="31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15" name="Freeform 158">
                <a:extLst>
                  <a:ext uri="{FF2B5EF4-FFF2-40B4-BE49-F238E27FC236}">
                    <a16:creationId xmlns:a16="http://schemas.microsoft.com/office/drawing/2014/main" xmlns="" id="{984EECDB-C4F1-40D7-9A0C-AB1CAC05F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9788" y="4348163"/>
                <a:ext cx="38100" cy="320675"/>
              </a:xfrm>
              <a:custGeom>
                <a:avLst/>
                <a:gdLst>
                  <a:gd name="T0" fmla="*/ 0 w 10"/>
                  <a:gd name="T1" fmla="*/ 7 h 85"/>
                  <a:gd name="T2" fmla="*/ 0 w 10"/>
                  <a:gd name="T3" fmla="*/ 79 h 85"/>
                  <a:gd name="T4" fmla="*/ 10 w 10"/>
                  <a:gd name="T5" fmla="*/ 79 h 85"/>
                  <a:gd name="T6" fmla="*/ 10 w 10"/>
                  <a:gd name="T7" fmla="*/ 7 h 85"/>
                  <a:gd name="T8" fmla="*/ 0 w 10"/>
                  <a:gd name="T9" fmla="*/ 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5">
                    <a:moveTo>
                      <a:pt x="0" y="7"/>
                    </a:moveTo>
                    <a:cubicBezTo>
                      <a:pt x="0" y="31"/>
                      <a:pt x="0" y="55"/>
                      <a:pt x="0" y="79"/>
                    </a:cubicBezTo>
                    <a:cubicBezTo>
                      <a:pt x="0" y="85"/>
                      <a:pt x="10" y="85"/>
                      <a:pt x="10" y="79"/>
                    </a:cubicBezTo>
                    <a:cubicBezTo>
                      <a:pt x="10" y="55"/>
                      <a:pt x="10" y="31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16" name="Freeform 159">
                <a:extLst>
                  <a:ext uri="{FF2B5EF4-FFF2-40B4-BE49-F238E27FC236}">
                    <a16:creationId xmlns:a16="http://schemas.microsoft.com/office/drawing/2014/main" xmlns="" id="{673AC41C-A180-4590-AED7-76E249F1BB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550" y="4238625"/>
                <a:ext cx="38100" cy="539750"/>
              </a:xfrm>
              <a:custGeom>
                <a:avLst/>
                <a:gdLst>
                  <a:gd name="T0" fmla="*/ 0 w 10"/>
                  <a:gd name="T1" fmla="*/ 7 h 143"/>
                  <a:gd name="T2" fmla="*/ 0 w 10"/>
                  <a:gd name="T3" fmla="*/ 137 h 143"/>
                  <a:gd name="T4" fmla="*/ 10 w 10"/>
                  <a:gd name="T5" fmla="*/ 137 h 143"/>
                  <a:gd name="T6" fmla="*/ 10 w 10"/>
                  <a:gd name="T7" fmla="*/ 7 h 143"/>
                  <a:gd name="T8" fmla="*/ 0 w 10"/>
                  <a:gd name="T9" fmla="*/ 7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43">
                    <a:moveTo>
                      <a:pt x="0" y="7"/>
                    </a:moveTo>
                    <a:cubicBezTo>
                      <a:pt x="0" y="50"/>
                      <a:pt x="0" y="94"/>
                      <a:pt x="0" y="137"/>
                    </a:cubicBezTo>
                    <a:cubicBezTo>
                      <a:pt x="0" y="143"/>
                      <a:pt x="10" y="143"/>
                      <a:pt x="10" y="137"/>
                    </a:cubicBezTo>
                    <a:cubicBezTo>
                      <a:pt x="10" y="94"/>
                      <a:pt x="10" y="50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17" name="Freeform 160">
                <a:extLst>
                  <a:ext uri="{FF2B5EF4-FFF2-40B4-BE49-F238E27FC236}">
                    <a16:creationId xmlns:a16="http://schemas.microsoft.com/office/drawing/2014/main" xmlns="" id="{0CC326D0-8DBF-46DC-97F4-2BA0C744BB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3313" y="4181475"/>
                <a:ext cx="38100" cy="654050"/>
              </a:xfrm>
              <a:custGeom>
                <a:avLst/>
                <a:gdLst>
                  <a:gd name="T0" fmla="*/ 0 w 10"/>
                  <a:gd name="T1" fmla="*/ 7 h 173"/>
                  <a:gd name="T2" fmla="*/ 0 w 10"/>
                  <a:gd name="T3" fmla="*/ 167 h 173"/>
                  <a:gd name="T4" fmla="*/ 10 w 10"/>
                  <a:gd name="T5" fmla="*/ 167 h 173"/>
                  <a:gd name="T6" fmla="*/ 10 w 10"/>
                  <a:gd name="T7" fmla="*/ 7 h 173"/>
                  <a:gd name="T8" fmla="*/ 0 w 10"/>
                  <a:gd name="T9" fmla="*/ 7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73">
                    <a:moveTo>
                      <a:pt x="0" y="7"/>
                    </a:moveTo>
                    <a:cubicBezTo>
                      <a:pt x="0" y="60"/>
                      <a:pt x="0" y="114"/>
                      <a:pt x="0" y="167"/>
                    </a:cubicBezTo>
                    <a:cubicBezTo>
                      <a:pt x="0" y="173"/>
                      <a:pt x="10" y="173"/>
                      <a:pt x="10" y="167"/>
                    </a:cubicBezTo>
                    <a:cubicBezTo>
                      <a:pt x="10" y="114"/>
                      <a:pt x="10" y="60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18" name="Freeform 161">
                <a:extLst>
                  <a:ext uri="{FF2B5EF4-FFF2-40B4-BE49-F238E27FC236}">
                    <a16:creationId xmlns:a16="http://schemas.microsoft.com/office/drawing/2014/main" xmlns="" id="{AD5A1414-017C-4132-8AEE-1E5EFE4535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5075" y="3978275"/>
                <a:ext cx="38100" cy="1062037"/>
              </a:xfrm>
              <a:custGeom>
                <a:avLst/>
                <a:gdLst>
                  <a:gd name="T0" fmla="*/ 0 w 10"/>
                  <a:gd name="T1" fmla="*/ 7 h 281"/>
                  <a:gd name="T2" fmla="*/ 0 w 10"/>
                  <a:gd name="T3" fmla="*/ 275 h 281"/>
                  <a:gd name="T4" fmla="*/ 10 w 10"/>
                  <a:gd name="T5" fmla="*/ 275 h 281"/>
                  <a:gd name="T6" fmla="*/ 10 w 10"/>
                  <a:gd name="T7" fmla="*/ 7 h 281"/>
                  <a:gd name="T8" fmla="*/ 0 w 10"/>
                  <a:gd name="T9" fmla="*/ 7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81">
                    <a:moveTo>
                      <a:pt x="0" y="7"/>
                    </a:moveTo>
                    <a:cubicBezTo>
                      <a:pt x="0" y="96"/>
                      <a:pt x="0" y="186"/>
                      <a:pt x="0" y="275"/>
                    </a:cubicBezTo>
                    <a:cubicBezTo>
                      <a:pt x="0" y="281"/>
                      <a:pt x="10" y="281"/>
                      <a:pt x="10" y="275"/>
                    </a:cubicBezTo>
                    <a:cubicBezTo>
                      <a:pt x="10" y="186"/>
                      <a:pt x="10" y="96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19" name="Freeform 162">
                <a:extLst>
                  <a:ext uri="{FF2B5EF4-FFF2-40B4-BE49-F238E27FC236}">
                    <a16:creationId xmlns:a16="http://schemas.microsoft.com/office/drawing/2014/main" xmlns="" id="{FF77F51C-2844-40E1-8AA2-1C352546FB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6838" y="4348163"/>
                <a:ext cx="38100" cy="320675"/>
              </a:xfrm>
              <a:custGeom>
                <a:avLst/>
                <a:gdLst>
                  <a:gd name="T0" fmla="*/ 0 w 10"/>
                  <a:gd name="T1" fmla="*/ 7 h 85"/>
                  <a:gd name="T2" fmla="*/ 0 w 10"/>
                  <a:gd name="T3" fmla="*/ 79 h 85"/>
                  <a:gd name="T4" fmla="*/ 10 w 10"/>
                  <a:gd name="T5" fmla="*/ 79 h 85"/>
                  <a:gd name="T6" fmla="*/ 10 w 10"/>
                  <a:gd name="T7" fmla="*/ 7 h 85"/>
                  <a:gd name="T8" fmla="*/ 0 w 10"/>
                  <a:gd name="T9" fmla="*/ 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5">
                    <a:moveTo>
                      <a:pt x="0" y="7"/>
                    </a:moveTo>
                    <a:cubicBezTo>
                      <a:pt x="0" y="31"/>
                      <a:pt x="0" y="55"/>
                      <a:pt x="0" y="79"/>
                    </a:cubicBezTo>
                    <a:cubicBezTo>
                      <a:pt x="0" y="85"/>
                      <a:pt x="10" y="85"/>
                      <a:pt x="10" y="79"/>
                    </a:cubicBezTo>
                    <a:cubicBezTo>
                      <a:pt x="10" y="55"/>
                      <a:pt x="10" y="31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20" name="Freeform 163">
                <a:extLst>
                  <a:ext uri="{FF2B5EF4-FFF2-40B4-BE49-F238E27FC236}">
                    <a16:creationId xmlns:a16="http://schemas.microsoft.com/office/drawing/2014/main" xmlns="" id="{A885F9A9-A409-47CA-A634-7C4AA19FD2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8600" y="4238625"/>
                <a:ext cx="38100" cy="539750"/>
              </a:xfrm>
              <a:custGeom>
                <a:avLst/>
                <a:gdLst>
                  <a:gd name="T0" fmla="*/ 0 w 10"/>
                  <a:gd name="T1" fmla="*/ 7 h 143"/>
                  <a:gd name="T2" fmla="*/ 0 w 10"/>
                  <a:gd name="T3" fmla="*/ 137 h 143"/>
                  <a:gd name="T4" fmla="*/ 10 w 10"/>
                  <a:gd name="T5" fmla="*/ 137 h 143"/>
                  <a:gd name="T6" fmla="*/ 10 w 10"/>
                  <a:gd name="T7" fmla="*/ 7 h 143"/>
                  <a:gd name="T8" fmla="*/ 0 w 10"/>
                  <a:gd name="T9" fmla="*/ 7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43">
                    <a:moveTo>
                      <a:pt x="0" y="7"/>
                    </a:moveTo>
                    <a:cubicBezTo>
                      <a:pt x="0" y="50"/>
                      <a:pt x="0" y="94"/>
                      <a:pt x="0" y="137"/>
                    </a:cubicBezTo>
                    <a:cubicBezTo>
                      <a:pt x="0" y="143"/>
                      <a:pt x="10" y="143"/>
                      <a:pt x="10" y="137"/>
                    </a:cubicBezTo>
                    <a:cubicBezTo>
                      <a:pt x="10" y="94"/>
                      <a:pt x="10" y="50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21" name="Freeform 164">
                <a:extLst>
                  <a:ext uri="{FF2B5EF4-FFF2-40B4-BE49-F238E27FC236}">
                    <a16:creationId xmlns:a16="http://schemas.microsoft.com/office/drawing/2014/main" xmlns="" id="{E9F03EA6-CFDC-4D63-9B1A-001BB19EDA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0363" y="3978275"/>
                <a:ext cx="38100" cy="1062037"/>
              </a:xfrm>
              <a:custGeom>
                <a:avLst/>
                <a:gdLst>
                  <a:gd name="T0" fmla="*/ 0 w 10"/>
                  <a:gd name="T1" fmla="*/ 7 h 281"/>
                  <a:gd name="T2" fmla="*/ 0 w 10"/>
                  <a:gd name="T3" fmla="*/ 275 h 281"/>
                  <a:gd name="T4" fmla="*/ 10 w 10"/>
                  <a:gd name="T5" fmla="*/ 275 h 281"/>
                  <a:gd name="T6" fmla="*/ 10 w 10"/>
                  <a:gd name="T7" fmla="*/ 7 h 281"/>
                  <a:gd name="T8" fmla="*/ 0 w 10"/>
                  <a:gd name="T9" fmla="*/ 7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81">
                    <a:moveTo>
                      <a:pt x="0" y="7"/>
                    </a:moveTo>
                    <a:cubicBezTo>
                      <a:pt x="0" y="96"/>
                      <a:pt x="0" y="186"/>
                      <a:pt x="0" y="275"/>
                    </a:cubicBezTo>
                    <a:cubicBezTo>
                      <a:pt x="0" y="281"/>
                      <a:pt x="10" y="281"/>
                      <a:pt x="10" y="275"/>
                    </a:cubicBezTo>
                    <a:cubicBezTo>
                      <a:pt x="10" y="186"/>
                      <a:pt x="10" y="96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22" name="Freeform 165">
                <a:extLst>
                  <a:ext uri="{FF2B5EF4-FFF2-40B4-BE49-F238E27FC236}">
                    <a16:creationId xmlns:a16="http://schemas.microsoft.com/office/drawing/2014/main" xmlns="" id="{6355810F-1654-485E-9CCA-9787F50262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6888" y="3778250"/>
                <a:ext cx="38100" cy="1462087"/>
              </a:xfrm>
              <a:custGeom>
                <a:avLst/>
                <a:gdLst>
                  <a:gd name="T0" fmla="*/ 0 w 10"/>
                  <a:gd name="T1" fmla="*/ 7 h 387"/>
                  <a:gd name="T2" fmla="*/ 0 w 10"/>
                  <a:gd name="T3" fmla="*/ 381 h 387"/>
                  <a:gd name="T4" fmla="*/ 10 w 10"/>
                  <a:gd name="T5" fmla="*/ 381 h 387"/>
                  <a:gd name="T6" fmla="*/ 10 w 10"/>
                  <a:gd name="T7" fmla="*/ 7 h 387"/>
                  <a:gd name="T8" fmla="*/ 0 w 10"/>
                  <a:gd name="T9" fmla="*/ 7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7">
                    <a:moveTo>
                      <a:pt x="0" y="7"/>
                    </a:moveTo>
                    <a:cubicBezTo>
                      <a:pt x="0" y="132"/>
                      <a:pt x="0" y="256"/>
                      <a:pt x="0" y="381"/>
                    </a:cubicBezTo>
                    <a:cubicBezTo>
                      <a:pt x="0" y="387"/>
                      <a:pt x="10" y="387"/>
                      <a:pt x="10" y="381"/>
                    </a:cubicBezTo>
                    <a:cubicBezTo>
                      <a:pt x="10" y="256"/>
                      <a:pt x="10" y="132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23" name="Freeform 166">
                <a:extLst>
                  <a:ext uri="{FF2B5EF4-FFF2-40B4-BE49-F238E27FC236}">
                    <a16:creationId xmlns:a16="http://schemas.microsoft.com/office/drawing/2014/main" xmlns="" id="{7A4B0CF2-2B39-4C06-A420-DB887C5AB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8650" y="4238625"/>
                <a:ext cx="38100" cy="539750"/>
              </a:xfrm>
              <a:custGeom>
                <a:avLst/>
                <a:gdLst>
                  <a:gd name="T0" fmla="*/ 0 w 10"/>
                  <a:gd name="T1" fmla="*/ 7 h 143"/>
                  <a:gd name="T2" fmla="*/ 0 w 10"/>
                  <a:gd name="T3" fmla="*/ 137 h 143"/>
                  <a:gd name="T4" fmla="*/ 10 w 10"/>
                  <a:gd name="T5" fmla="*/ 137 h 143"/>
                  <a:gd name="T6" fmla="*/ 10 w 10"/>
                  <a:gd name="T7" fmla="*/ 7 h 143"/>
                  <a:gd name="T8" fmla="*/ 0 w 10"/>
                  <a:gd name="T9" fmla="*/ 7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43">
                    <a:moveTo>
                      <a:pt x="0" y="7"/>
                    </a:moveTo>
                    <a:cubicBezTo>
                      <a:pt x="0" y="50"/>
                      <a:pt x="0" y="94"/>
                      <a:pt x="0" y="137"/>
                    </a:cubicBezTo>
                    <a:cubicBezTo>
                      <a:pt x="0" y="143"/>
                      <a:pt x="10" y="143"/>
                      <a:pt x="10" y="137"/>
                    </a:cubicBezTo>
                    <a:cubicBezTo>
                      <a:pt x="10" y="94"/>
                      <a:pt x="10" y="50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24" name="Freeform 167">
                <a:extLst>
                  <a:ext uri="{FF2B5EF4-FFF2-40B4-BE49-F238E27FC236}">
                    <a16:creationId xmlns:a16="http://schemas.microsoft.com/office/drawing/2014/main" xmlns="" id="{67060FE3-6BAA-4C3F-9762-8B52D91D8E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0413" y="4106863"/>
                <a:ext cx="38100" cy="804862"/>
              </a:xfrm>
              <a:custGeom>
                <a:avLst/>
                <a:gdLst>
                  <a:gd name="T0" fmla="*/ 0 w 10"/>
                  <a:gd name="T1" fmla="*/ 7 h 213"/>
                  <a:gd name="T2" fmla="*/ 0 w 10"/>
                  <a:gd name="T3" fmla="*/ 207 h 213"/>
                  <a:gd name="T4" fmla="*/ 10 w 10"/>
                  <a:gd name="T5" fmla="*/ 207 h 213"/>
                  <a:gd name="T6" fmla="*/ 10 w 10"/>
                  <a:gd name="T7" fmla="*/ 7 h 213"/>
                  <a:gd name="T8" fmla="*/ 0 w 10"/>
                  <a:gd name="T9" fmla="*/ 7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13">
                    <a:moveTo>
                      <a:pt x="0" y="7"/>
                    </a:moveTo>
                    <a:cubicBezTo>
                      <a:pt x="0" y="74"/>
                      <a:pt x="0" y="140"/>
                      <a:pt x="0" y="207"/>
                    </a:cubicBezTo>
                    <a:cubicBezTo>
                      <a:pt x="0" y="213"/>
                      <a:pt x="10" y="213"/>
                      <a:pt x="10" y="207"/>
                    </a:cubicBezTo>
                    <a:cubicBezTo>
                      <a:pt x="10" y="140"/>
                      <a:pt x="10" y="74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25" name="Freeform 168">
                <a:extLst>
                  <a:ext uri="{FF2B5EF4-FFF2-40B4-BE49-F238E27FC236}">
                    <a16:creationId xmlns:a16="http://schemas.microsoft.com/office/drawing/2014/main" xmlns="" id="{60739623-4AEA-4FCA-91F3-F3386B555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2175" y="4329113"/>
                <a:ext cx="38100" cy="358775"/>
              </a:xfrm>
              <a:custGeom>
                <a:avLst/>
                <a:gdLst>
                  <a:gd name="T0" fmla="*/ 0 w 10"/>
                  <a:gd name="T1" fmla="*/ 7 h 95"/>
                  <a:gd name="T2" fmla="*/ 0 w 10"/>
                  <a:gd name="T3" fmla="*/ 89 h 95"/>
                  <a:gd name="T4" fmla="*/ 10 w 10"/>
                  <a:gd name="T5" fmla="*/ 89 h 95"/>
                  <a:gd name="T6" fmla="*/ 10 w 10"/>
                  <a:gd name="T7" fmla="*/ 7 h 95"/>
                  <a:gd name="T8" fmla="*/ 0 w 10"/>
                  <a:gd name="T9" fmla="*/ 7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5">
                    <a:moveTo>
                      <a:pt x="0" y="7"/>
                    </a:moveTo>
                    <a:cubicBezTo>
                      <a:pt x="0" y="34"/>
                      <a:pt x="0" y="62"/>
                      <a:pt x="0" y="89"/>
                    </a:cubicBezTo>
                    <a:cubicBezTo>
                      <a:pt x="0" y="95"/>
                      <a:pt x="10" y="95"/>
                      <a:pt x="10" y="89"/>
                    </a:cubicBezTo>
                    <a:cubicBezTo>
                      <a:pt x="10" y="62"/>
                      <a:pt x="10" y="34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26" name="Freeform 169">
                <a:extLst>
                  <a:ext uri="{FF2B5EF4-FFF2-40B4-BE49-F238E27FC236}">
                    <a16:creationId xmlns:a16="http://schemas.microsoft.com/office/drawing/2014/main" xmlns="" id="{5FAE41A3-A88B-49D9-8296-385F217592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3938" y="4238625"/>
                <a:ext cx="38100" cy="539750"/>
              </a:xfrm>
              <a:custGeom>
                <a:avLst/>
                <a:gdLst>
                  <a:gd name="T0" fmla="*/ 0 w 10"/>
                  <a:gd name="T1" fmla="*/ 7 h 143"/>
                  <a:gd name="T2" fmla="*/ 0 w 10"/>
                  <a:gd name="T3" fmla="*/ 137 h 143"/>
                  <a:gd name="T4" fmla="*/ 10 w 10"/>
                  <a:gd name="T5" fmla="*/ 137 h 143"/>
                  <a:gd name="T6" fmla="*/ 10 w 10"/>
                  <a:gd name="T7" fmla="*/ 7 h 143"/>
                  <a:gd name="T8" fmla="*/ 0 w 10"/>
                  <a:gd name="T9" fmla="*/ 7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43">
                    <a:moveTo>
                      <a:pt x="0" y="7"/>
                    </a:moveTo>
                    <a:cubicBezTo>
                      <a:pt x="0" y="50"/>
                      <a:pt x="0" y="94"/>
                      <a:pt x="0" y="137"/>
                    </a:cubicBezTo>
                    <a:cubicBezTo>
                      <a:pt x="0" y="143"/>
                      <a:pt x="10" y="143"/>
                      <a:pt x="10" y="137"/>
                    </a:cubicBezTo>
                    <a:cubicBezTo>
                      <a:pt x="10" y="94"/>
                      <a:pt x="10" y="50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27" name="Freeform 170">
                <a:extLst>
                  <a:ext uri="{FF2B5EF4-FFF2-40B4-BE49-F238E27FC236}">
                    <a16:creationId xmlns:a16="http://schemas.microsoft.com/office/drawing/2014/main" xmlns="" id="{12FC949C-697B-4A03-863A-89AD8F3C8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5700" y="3978275"/>
                <a:ext cx="38100" cy="1062037"/>
              </a:xfrm>
              <a:custGeom>
                <a:avLst/>
                <a:gdLst>
                  <a:gd name="T0" fmla="*/ 0 w 10"/>
                  <a:gd name="T1" fmla="*/ 7 h 281"/>
                  <a:gd name="T2" fmla="*/ 0 w 10"/>
                  <a:gd name="T3" fmla="*/ 275 h 281"/>
                  <a:gd name="T4" fmla="*/ 10 w 10"/>
                  <a:gd name="T5" fmla="*/ 275 h 281"/>
                  <a:gd name="T6" fmla="*/ 10 w 10"/>
                  <a:gd name="T7" fmla="*/ 7 h 281"/>
                  <a:gd name="T8" fmla="*/ 0 w 10"/>
                  <a:gd name="T9" fmla="*/ 7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81">
                    <a:moveTo>
                      <a:pt x="0" y="7"/>
                    </a:moveTo>
                    <a:cubicBezTo>
                      <a:pt x="0" y="96"/>
                      <a:pt x="0" y="186"/>
                      <a:pt x="0" y="275"/>
                    </a:cubicBezTo>
                    <a:cubicBezTo>
                      <a:pt x="0" y="281"/>
                      <a:pt x="10" y="281"/>
                      <a:pt x="10" y="275"/>
                    </a:cubicBezTo>
                    <a:cubicBezTo>
                      <a:pt x="10" y="186"/>
                      <a:pt x="10" y="96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28" name="Freeform 171">
                <a:extLst>
                  <a:ext uri="{FF2B5EF4-FFF2-40B4-BE49-F238E27FC236}">
                    <a16:creationId xmlns:a16="http://schemas.microsoft.com/office/drawing/2014/main" xmlns="" id="{3DFF1B9A-D352-42A2-A6C1-DF5C59956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7463" y="3948113"/>
                <a:ext cx="38100" cy="1125537"/>
              </a:xfrm>
              <a:custGeom>
                <a:avLst/>
                <a:gdLst>
                  <a:gd name="T0" fmla="*/ 0 w 10"/>
                  <a:gd name="T1" fmla="*/ 7 h 298"/>
                  <a:gd name="T2" fmla="*/ 0 w 10"/>
                  <a:gd name="T3" fmla="*/ 291 h 298"/>
                  <a:gd name="T4" fmla="*/ 10 w 10"/>
                  <a:gd name="T5" fmla="*/ 291 h 298"/>
                  <a:gd name="T6" fmla="*/ 10 w 10"/>
                  <a:gd name="T7" fmla="*/ 7 h 298"/>
                  <a:gd name="T8" fmla="*/ 0 w 10"/>
                  <a:gd name="T9" fmla="*/ 7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98">
                    <a:moveTo>
                      <a:pt x="0" y="7"/>
                    </a:moveTo>
                    <a:cubicBezTo>
                      <a:pt x="0" y="101"/>
                      <a:pt x="0" y="196"/>
                      <a:pt x="0" y="291"/>
                    </a:cubicBezTo>
                    <a:cubicBezTo>
                      <a:pt x="0" y="298"/>
                      <a:pt x="10" y="298"/>
                      <a:pt x="10" y="291"/>
                    </a:cubicBezTo>
                    <a:cubicBezTo>
                      <a:pt x="10" y="196"/>
                      <a:pt x="10" y="101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29" name="Freeform 172">
                <a:extLst>
                  <a:ext uri="{FF2B5EF4-FFF2-40B4-BE49-F238E27FC236}">
                    <a16:creationId xmlns:a16="http://schemas.microsoft.com/office/drawing/2014/main" xmlns="" id="{E64A8B66-FECB-4485-A807-6911FA170D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9225" y="4348163"/>
                <a:ext cx="38100" cy="320675"/>
              </a:xfrm>
              <a:custGeom>
                <a:avLst/>
                <a:gdLst>
                  <a:gd name="T0" fmla="*/ 0 w 10"/>
                  <a:gd name="T1" fmla="*/ 7 h 85"/>
                  <a:gd name="T2" fmla="*/ 0 w 10"/>
                  <a:gd name="T3" fmla="*/ 79 h 85"/>
                  <a:gd name="T4" fmla="*/ 10 w 10"/>
                  <a:gd name="T5" fmla="*/ 79 h 85"/>
                  <a:gd name="T6" fmla="*/ 10 w 10"/>
                  <a:gd name="T7" fmla="*/ 7 h 85"/>
                  <a:gd name="T8" fmla="*/ 0 w 10"/>
                  <a:gd name="T9" fmla="*/ 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5">
                    <a:moveTo>
                      <a:pt x="0" y="7"/>
                    </a:moveTo>
                    <a:cubicBezTo>
                      <a:pt x="0" y="31"/>
                      <a:pt x="0" y="55"/>
                      <a:pt x="0" y="79"/>
                    </a:cubicBezTo>
                    <a:cubicBezTo>
                      <a:pt x="0" y="85"/>
                      <a:pt x="10" y="85"/>
                      <a:pt x="10" y="79"/>
                    </a:cubicBezTo>
                    <a:cubicBezTo>
                      <a:pt x="10" y="55"/>
                      <a:pt x="10" y="31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30" name="Freeform 173">
                <a:extLst>
                  <a:ext uri="{FF2B5EF4-FFF2-40B4-BE49-F238E27FC236}">
                    <a16:creationId xmlns:a16="http://schemas.microsoft.com/office/drawing/2014/main" xmlns="" id="{CCF12140-DBCD-4A07-A7ED-FC2F17432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5750" y="4181475"/>
                <a:ext cx="38100" cy="654050"/>
              </a:xfrm>
              <a:custGeom>
                <a:avLst/>
                <a:gdLst>
                  <a:gd name="T0" fmla="*/ 0 w 10"/>
                  <a:gd name="T1" fmla="*/ 7 h 173"/>
                  <a:gd name="T2" fmla="*/ 0 w 10"/>
                  <a:gd name="T3" fmla="*/ 167 h 173"/>
                  <a:gd name="T4" fmla="*/ 10 w 10"/>
                  <a:gd name="T5" fmla="*/ 167 h 173"/>
                  <a:gd name="T6" fmla="*/ 10 w 10"/>
                  <a:gd name="T7" fmla="*/ 7 h 173"/>
                  <a:gd name="T8" fmla="*/ 0 w 10"/>
                  <a:gd name="T9" fmla="*/ 7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73">
                    <a:moveTo>
                      <a:pt x="0" y="7"/>
                    </a:moveTo>
                    <a:cubicBezTo>
                      <a:pt x="0" y="60"/>
                      <a:pt x="0" y="114"/>
                      <a:pt x="0" y="167"/>
                    </a:cubicBezTo>
                    <a:cubicBezTo>
                      <a:pt x="0" y="173"/>
                      <a:pt x="10" y="173"/>
                      <a:pt x="10" y="167"/>
                    </a:cubicBezTo>
                    <a:cubicBezTo>
                      <a:pt x="10" y="114"/>
                      <a:pt x="10" y="60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31" name="Freeform 174">
                <a:extLst>
                  <a:ext uri="{FF2B5EF4-FFF2-40B4-BE49-F238E27FC236}">
                    <a16:creationId xmlns:a16="http://schemas.microsoft.com/office/drawing/2014/main" xmlns="" id="{46FB5AB3-FD44-4BE1-B242-185C4E1B3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7513" y="4083050"/>
                <a:ext cx="38100" cy="850900"/>
              </a:xfrm>
              <a:custGeom>
                <a:avLst/>
                <a:gdLst>
                  <a:gd name="T0" fmla="*/ 0 w 10"/>
                  <a:gd name="T1" fmla="*/ 7 h 225"/>
                  <a:gd name="T2" fmla="*/ 0 w 10"/>
                  <a:gd name="T3" fmla="*/ 219 h 225"/>
                  <a:gd name="T4" fmla="*/ 10 w 10"/>
                  <a:gd name="T5" fmla="*/ 219 h 225"/>
                  <a:gd name="T6" fmla="*/ 10 w 10"/>
                  <a:gd name="T7" fmla="*/ 7 h 225"/>
                  <a:gd name="T8" fmla="*/ 0 w 10"/>
                  <a:gd name="T9" fmla="*/ 7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25">
                    <a:moveTo>
                      <a:pt x="0" y="7"/>
                    </a:moveTo>
                    <a:cubicBezTo>
                      <a:pt x="0" y="78"/>
                      <a:pt x="0" y="148"/>
                      <a:pt x="0" y="219"/>
                    </a:cubicBezTo>
                    <a:cubicBezTo>
                      <a:pt x="0" y="225"/>
                      <a:pt x="10" y="225"/>
                      <a:pt x="10" y="219"/>
                    </a:cubicBezTo>
                    <a:cubicBezTo>
                      <a:pt x="10" y="148"/>
                      <a:pt x="10" y="78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32" name="Freeform 175">
                <a:extLst>
                  <a:ext uri="{FF2B5EF4-FFF2-40B4-BE49-F238E27FC236}">
                    <a16:creationId xmlns:a16="http://schemas.microsoft.com/office/drawing/2014/main" xmlns="" id="{A691E729-F15B-4B2C-8A14-A14B34695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9275" y="3902075"/>
                <a:ext cx="38100" cy="1217612"/>
              </a:xfrm>
              <a:custGeom>
                <a:avLst/>
                <a:gdLst>
                  <a:gd name="T0" fmla="*/ 0 w 10"/>
                  <a:gd name="T1" fmla="*/ 7 h 322"/>
                  <a:gd name="T2" fmla="*/ 0 w 10"/>
                  <a:gd name="T3" fmla="*/ 315 h 322"/>
                  <a:gd name="T4" fmla="*/ 10 w 10"/>
                  <a:gd name="T5" fmla="*/ 315 h 322"/>
                  <a:gd name="T6" fmla="*/ 10 w 10"/>
                  <a:gd name="T7" fmla="*/ 7 h 322"/>
                  <a:gd name="T8" fmla="*/ 0 w 10"/>
                  <a:gd name="T9" fmla="*/ 7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22">
                    <a:moveTo>
                      <a:pt x="0" y="7"/>
                    </a:moveTo>
                    <a:cubicBezTo>
                      <a:pt x="0" y="109"/>
                      <a:pt x="0" y="212"/>
                      <a:pt x="0" y="315"/>
                    </a:cubicBezTo>
                    <a:cubicBezTo>
                      <a:pt x="0" y="322"/>
                      <a:pt x="10" y="322"/>
                      <a:pt x="10" y="315"/>
                    </a:cubicBezTo>
                    <a:cubicBezTo>
                      <a:pt x="10" y="212"/>
                      <a:pt x="10" y="109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33" name="Freeform 176">
                <a:extLst>
                  <a:ext uri="{FF2B5EF4-FFF2-40B4-BE49-F238E27FC236}">
                    <a16:creationId xmlns:a16="http://schemas.microsoft.com/office/drawing/2014/main" xmlns="" id="{EA34EC9B-AAF0-4850-8EC9-5DE443398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1038" y="3997325"/>
                <a:ext cx="38100" cy="1023937"/>
              </a:xfrm>
              <a:custGeom>
                <a:avLst/>
                <a:gdLst>
                  <a:gd name="T0" fmla="*/ 0 w 10"/>
                  <a:gd name="T1" fmla="*/ 7 h 271"/>
                  <a:gd name="T2" fmla="*/ 0 w 10"/>
                  <a:gd name="T3" fmla="*/ 265 h 271"/>
                  <a:gd name="T4" fmla="*/ 10 w 10"/>
                  <a:gd name="T5" fmla="*/ 265 h 271"/>
                  <a:gd name="T6" fmla="*/ 10 w 10"/>
                  <a:gd name="T7" fmla="*/ 7 h 271"/>
                  <a:gd name="T8" fmla="*/ 0 w 10"/>
                  <a:gd name="T9" fmla="*/ 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71">
                    <a:moveTo>
                      <a:pt x="0" y="7"/>
                    </a:moveTo>
                    <a:cubicBezTo>
                      <a:pt x="0" y="93"/>
                      <a:pt x="0" y="179"/>
                      <a:pt x="0" y="265"/>
                    </a:cubicBezTo>
                    <a:cubicBezTo>
                      <a:pt x="0" y="271"/>
                      <a:pt x="10" y="271"/>
                      <a:pt x="10" y="265"/>
                    </a:cubicBezTo>
                    <a:cubicBezTo>
                      <a:pt x="10" y="179"/>
                      <a:pt x="10" y="93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34" name="Freeform 177">
                <a:extLst>
                  <a:ext uri="{FF2B5EF4-FFF2-40B4-BE49-F238E27FC236}">
                    <a16:creationId xmlns:a16="http://schemas.microsoft.com/office/drawing/2014/main" xmlns="" id="{CEEE9F9A-4EC8-443A-9C60-1A74A388D0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2800" y="3587750"/>
                <a:ext cx="38100" cy="1841500"/>
              </a:xfrm>
              <a:custGeom>
                <a:avLst/>
                <a:gdLst>
                  <a:gd name="T0" fmla="*/ 0 w 10"/>
                  <a:gd name="T1" fmla="*/ 7 h 487"/>
                  <a:gd name="T2" fmla="*/ 0 w 10"/>
                  <a:gd name="T3" fmla="*/ 481 h 487"/>
                  <a:gd name="T4" fmla="*/ 10 w 10"/>
                  <a:gd name="T5" fmla="*/ 481 h 487"/>
                  <a:gd name="T6" fmla="*/ 10 w 10"/>
                  <a:gd name="T7" fmla="*/ 7 h 487"/>
                  <a:gd name="T8" fmla="*/ 0 w 10"/>
                  <a:gd name="T9" fmla="*/ 7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87">
                    <a:moveTo>
                      <a:pt x="0" y="7"/>
                    </a:moveTo>
                    <a:cubicBezTo>
                      <a:pt x="0" y="165"/>
                      <a:pt x="0" y="323"/>
                      <a:pt x="0" y="481"/>
                    </a:cubicBezTo>
                    <a:cubicBezTo>
                      <a:pt x="0" y="487"/>
                      <a:pt x="10" y="487"/>
                      <a:pt x="10" y="481"/>
                    </a:cubicBezTo>
                    <a:cubicBezTo>
                      <a:pt x="10" y="323"/>
                      <a:pt x="10" y="165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35" name="Freeform 178">
                <a:extLst>
                  <a:ext uri="{FF2B5EF4-FFF2-40B4-BE49-F238E27FC236}">
                    <a16:creationId xmlns:a16="http://schemas.microsoft.com/office/drawing/2014/main" xmlns="" id="{3E594757-7C06-4515-A548-E3BE10501D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4563" y="4238625"/>
                <a:ext cx="38100" cy="539750"/>
              </a:xfrm>
              <a:custGeom>
                <a:avLst/>
                <a:gdLst>
                  <a:gd name="T0" fmla="*/ 0 w 10"/>
                  <a:gd name="T1" fmla="*/ 7 h 143"/>
                  <a:gd name="T2" fmla="*/ 0 w 10"/>
                  <a:gd name="T3" fmla="*/ 137 h 143"/>
                  <a:gd name="T4" fmla="*/ 10 w 10"/>
                  <a:gd name="T5" fmla="*/ 137 h 143"/>
                  <a:gd name="T6" fmla="*/ 10 w 10"/>
                  <a:gd name="T7" fmla="*/ 7 h 143"/>
                  <a:gd name="T8" fmla="*/ 0 w 10"/>
                  <a:gd name="T9" fmla="*/ 7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43">
                    <a:moveTo>
                      <a:pt x="0" y="7"/>
                    </a:moveTo>
                    <a:cubicBezTo>
                      <a:pt x="0" y="50"/>
                      <a:pt x="0" y="94"/>
                      <a:pt x="0" y="137"/>
                    </a:cubicBezTo>
                    <a:cubicBezTo>
                      <a:pt x="0" y="143"/>
                      <a:pt x="10" y="143"/>
                      <a:pt x="10" y="137"/>
                    </a:cubicBezTo>
                    <a:cubicBezTo>
                      <a:pt x="10" y="94"/>
                      <a:pt x="10" y="50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36" name="Freeform 179">
                <a:extLst>
                  <a:ext uri="{FF2B5EF4-FFF2-40B4-BE49-F238E27FC236}">
                    <a16:creationId xmlns:a16="http://schemas.microsoft.com/office/drawing/2014/main" xmlns="" id="{52C65B49-870A-4C99-A986-7681FDFD5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325" y="4083050"/>
                <a:ext cx="38100" cy="850900"/>
              </a:xfrm>
              <a:custGeom>
                <a:avLst/>
                <a:gdLst>
                  <a:gd name="T0" fmla="*/ 0 w 10"/>
                  <a:gd name="T1" fmla="*/ 7 h 225"/>
                  <a:gd name="T2" fmla="*/ 0 w 10"/>
                  <a:gd name="T3" fmla="*/ 219 h 225"/>
                  <a:gd name="T4" fmla="*/ 10 w 10"/>
                  <a:gd name="T5" fmla="*/ 219 h 225"/>
                  <a:gd name="T6" fmla="*/ 10 w 10"/>
                  <a:gd name="T7" fmla="*/ 7 h 225"/>
                  <a:gd name="T8" fmla="*/ 0 w 10"/>
                  <a:gd name="T9" fmla="*/ 7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25">
                    <a:moveTo>
                      <a:pt x="0" y="7"/>
                    </a:moveTo>
                    <a:cubicBezTo>
                      <a:pt x="0" y="78"/>
                      <a:pt x="0" y="148"/>
                      <a:pt x="0" y="219"/>
                    </a:cubicBezTo>
                    <a:cubicBezTo>
                      <a:pt x="0" y="225"/>
                      <a:pt x="10" y="225"/>
                      <a:pt x="10" y="219"/>
                    </a:cubicBezTo>
                    <a:cubicBezTo>
                      <a:pt x="10" y="148"/>
                      <a:pt x="10" y="78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37" name="Freeform 180">
                <a:extLst>
                  <a:ext uri="{FF2B5EF4-FFF2-40B4-BE49-F238E27FC236}">
                    <a16:creationId xmlns:a16="http://schemas.microsoft.com/office/drawing/2014/main" xmlns="" id="{FB970CB1-8773-42D0-AD26-9C8C5C6AE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8088" y="4329113"/>
                <a:ext cx="38100" cy="358775"/>
              </a:xfrm>
              <a:custGeom>
                <a:avLst/>
                <a:gdLst>
                  <a:gd name="T0" fmla="*/ 0 w 10"/>
                  <a:gd name="T1" fmla="*/ 7 h 95"/>
                  <a:gd name="T2" fmla="*/ 0 w 10"/>
                  <a:gd name="T3" fmla="*/ 89 h 95"/>
                  <a:gd name="T4" fmla="*/ 10 w 10"/>
                  <a:gd name="T5" fmla="*/ 89 h 95"/>
                  <a:gd name="T6" fmla="*/ 10 w 10"/>
                  <a:gd name="T7" fmla="*/ 7 h 95"/>
                  <a:gd name="T8" fmla="*/ 0 w 10"/>
                  <a:gd name="T9" fmla="*/ 7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5">
                    <a:moveTo>
                      <a:pt x="0" y="7"/>
                    </a:moveTo>
                    <a:cubicBezTo>
                      <a:pt x="0" y="34"/>
                      <a:pt x="0" y="62"/>
                      <a:pt x="0" y="89"/>
                    </a:cubicBezTo>
                    <a:cubicBezTo>
                      <a:pt x="0" y="95"/>
                      <a:pt x="10" y="95"/>
                      <a:pt x="10" y="89"/>
                    </a:cubicBezTo>
                    <a:cubicBezTo>
                      <a:pt x="10" y="62"/>
                      <a:pt x="10" y="34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38" name="Freeform 181">
                <a:extLst>
                  <a:ext uri="{FF2B5EF4-FFF2-40B4-BE49-F238E27FC236}">
                    <a16:creationId xmlns:a16="http://schemas.microsoft.com/office/drawing/2014/main" xmlns="" id="{0710CEB4-235B-4948-A717-46188784D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613" y="3997325"/>
                <a:ext cx="38100" cy="1023937"/>
              </a:xfrm>
              <a:custGeom>
                <a:avLst/>
                <a:gdLst>
                  <a:gd name="T0" fmla="*/ 0 w 10"/>
                  <a:gd name="T1" fmla="*/ 7 h 271"/>
                  <a:gd name="T2" fmla="*/ 0 w 10"/>
                  <a:gd name="T3" fmla="*/ 265 h 271"/>
                  <a:gd name="T4" fmla="*/ 10 w 10"/>
                  <a:gd name="T5" fmla="*/ 265 h 271"/>
                  <a:gd name="T6" fmla="*/ 10 w 10"/>
                  <a:gd name="T7" fmla="*/ 7 h 271"/>
                  <a:gd name="T8" fmla="*/ 0 w 10"/>
                  <a:gd name="T9" fmla="*/ 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71">
                    <a:moveTo>
                      <a:pt x="0" y="7"/>
                    </a:moveTo>
                    <a:cubicBezTo>
                      <a:pt x="0" y="93"/>
                      <a:pt x="0" y="179"/>
                      <a:pt x="0" y="265"/>
                    </a:cubicBezTo>
                    <a:cubicBezTo>
                      <a:pt x="0" y="271"/>
                      <a:pt x="10" y="271"/>
                      <a:pt x="10" y="265"/>
                    </a:cubicBezTo>
                    <a:cubicBezTo>
                      <a:pt x="10" y="179"/>
                      <a:pt x="10" y="93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39" name="Freeform 182">
                <a:extLst>
                  <a:ext uri="{FF2B5EF4-FFF2-40B4-BE49-F238E27FC236}">
                    <a16:creationId xmlns:a16="http://schemas.microsoft.com/office/drawing/2014/main" xmlns="" id="{FCC9A2AB-0762-495E-BB28-1B3A18E81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6375" y="3871913"/>
                <a:ext cx="38100" cy="1273175"/>
              </a:xfrm>
              <a:custGeom>
                <a:avLst/>
                <a:gdLst>
                  <a:gd name="T0" fmla="*/ 0 w 10"/>
                  <a:gd name="T1" fmla="*/ 7 h 337"/>
                  <a:gd name="T2" fmla="*/ 0 w 10"/>
                  <a:gd name="T3" fmla="*/ 331 h 337"/>
                  <a:gd name="T4" fmla="*/ 10 w 10"/>
                  <a:gd name="T5" fmla="*/ 331 h 337"/>
                  <a:gd name="T6" fmla="*/ 10 w 10"/>
                  <a:gd name="T7" fmla="*/ 7 h 337"/>
                  <a:gd name="T8" fmla="*/ 0 w 10"/>
                  <a:gd name="T9" fmla="*/ 7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37">
                    <a:moveTo>
                      <a:pt x="0" y="7"/>
                    </a:moveTo>
                    <a:cubicBezTo>
                      <a:pt x="0" y="115"/>
                      <a:pt x="0" y="223"/>
                      <a:pt x="0" y="331"/>
                    </a:cubicBezTo>
                    <a:cubicBezTo>
                      <a:pt x="0" y="337"/>
                      <a:pt x="10" y="337"/>
                      <a:pt x="10" y="331"/>
                    </a:cubicBezTo>
                    <a:cubicBezTo>
                      <a:pt x="10" y="223"/>
                      <a:pt x="10" y="115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40" name="Freeform 183">
                <a:extLst>
                  <a:ext uri="{FF2B5EF4-FFF2-40B4-BE49-F238E27FC236}">
                    <a16:creationId xmlns:a16="http://schemas.microsoft.com/office/drawing/2014/main" xmlns="" id="{1BD187A4-FB79-4CE8-A4C3-CAFDDA8A09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138" y="3948113"/>
                <a:ext cx="38100" cy="1125537"/>
              </a:xfrm>
              <a:custGeom>
                <a:avLst/>
                <a:gdLst>
                  <a:gd name="T0" fmla="*/ 0 w 10"/>
                  <a:gd name="T1" fmla="*/ 7 h 298"/>
                  <a:gd name="T2" fmla="*/ 0 w 10"/>
                  <a:gd name="T3" fmla="*/ 291 h 298"/>
                  <a:gd name="T4" fmla="*/ 10 w 10"/>
                  <a:gd name="T5" fmla="*/ 291 h 298"/>
                  <a:gd name="T6" fmla="*/ 10 w 10"/>
                  <a:gd name="T7" fmla="*/ 7 h 298"/>
                  <a:gd name="T8" fmla="*/ 0 w 10"/>
                  <a:gd name="T9" fmla="*/ 7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98">
                    <a:moveTo>
                      <a:pt x="0" y="7"/>
                    </a:moveTo>
                    <a:cubicBezTo>
                      <a:pt x="0" y="101"/>
                      <a:pt x="0" y="196"/>
                      <a:pt x="0" y="291"/>
                    </a:cubicBezTo>
                    <a:cubicBezTo>
                      <a:pt x="0" y="298"/>
                      <a:pt x="10" y="298"/>
                      <a:pt x="10" y="291"/>
                    </a:cubicBezTo>
                    <a:cubicBezTo>
                      <a:pt x="10" y="196"/>
                      <a:pt x="10" y="101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41" name="Freeform 184">
                <a:extLst>
                  <a:ext uri="{FF2B5EF4-FFF2-40B4-BE49-F238E27FC236}">
                    <a16:creationId xmlns:a16="http://schemas.microsoft.com/office/drawing/2014/main" xmlns="" id="{8C365726-FDB4-47DD-9767-CC46570F6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9900" y="4083050"/>
                <a:ext cx="38100" cy="850900"/>
              </a:xfrm>
              <a:custGeom>
                <a:avLst/>
                <a:gdLst>
                  <a:gd name="T0" fmla="*/ 0 w 10"/>
                  <a:gd name="T1" fmla="*/ 7 h 225"/>
                  <a:gd name="T2" fmla="*/ 0 w 10"/>
                  <a:gd name="T3" fmla="*/ 219 h 225"/>
                  <a:gd name="T4" fmla="*/ 10 w 10"/>
                  <a:gd name="T5" fmla="*/ 219 h 225"/>
                  <a:gd name="T6" fmla="*/ 10 w 10"/>
                  <a:gd name="T7" fmla="*/ 7 h 225"/>
                  <a:gd name="T8" fmla="*/ 0 w 10"/>
                  <a:gd name="T9" fmla="*/ 7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25">
                    <a:moveTo>
                      <a:pt x="0" y="7"/>
                    </a:moveTo>
                    <a:cubicBezTo>
                      <a:pt x="0" y="78"/>
                      <a:pt x="0" y="148"/>
                      <a:pt x="0" y="219"/>
                    </a:cubicBezTo>
                    <a:cubicBezTo>
                      <a:pt x="0" y="225"/>
                      <a:pt x="10" y="225"/>
                      <a:pt x="10" y="219"/>
                    </a:cubicBezTo>
                    <a:cubicBezTo>
                      <a:pt x="10" y="148"/>
                      <a:pt x="10" y="78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42" name="Freeform 185">
                <a:extLst>
                  <a:ext uri="{FF2B5EF4-FFF2-40B4-BE49-F238E27FC236}">
                    <a16:creationId xmlns:a16="http://schemas.microsoft.com/office/drawing/2014/main" xmlns="" id="{8191C219-B8AD-43E5-A644-4ABF9DF409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1663" y="3902075"/>
                <a:ext cx="38100" cy="1217612"/>
              </a:xfrm>
              <a:custGeom>
                <a:avLst/>
                <a:gdLst>
                  <a:gd name="T0" fmla="*/ 0 w 10"/>
                  <a:gd name="T1" fmla="*/ 7 h 322"/>
                  <a:gd name="T2" fmla="*/ 0 w 10"/>
                  <a:gd name="T3" fmla="*/ 315 h 322"/>
                  <a:gd name="T4" fmla="*/ 10 w 10"/>
                  <a:gd name="T5" fmla="*/ 315 h 322"/>
                  <a:gd name="T6" fmla="*/ 10 w 10"/>
                  <a:gd name="T7" fmla="*/ 7 h 322"/>
                  <a:gd name="T8" fmla="*/ 0 w 10"/>
                  <a:gd name="T9" fmla="*/ 7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22">
                    <a:moveTo>
                      <a:pt x="0" y="7"/>
                    </a:moveTo>
                    <a:cubicBezTo>
                      <a:pt x="0" y="109"/>
                      <a:pt x="0" y="212"/>
                      <a:pt x="0" y="315"/>
                    </a:cubicBezTo>
                    <a:cubicBezTo>
                      <a:pt x="0" y="322"/>
                      <a:pt x="10" y="322"/>
                      <a:pt x="10" y="315"/>
                    </a:cubicBezTo>
                    <a:cubicBezTo>
                      <a:pt x="10" y="212"/>
                      <a:pt x="10" y="109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43" name="Freeform 186">
                <a:extLst>
                  <a:ext uri="{FF2B5EF4-FFF2-40B4-BE49-F238E27FC236}">
                    <a16:creationId xmlns:a16="http://schemas.microsoft.com/office/drawing/2014/main" xmlns="" id="{580906AC-4FE7-4A2C-BB4A-57797C2699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3425" y="4016375"/>
                <a:ext cx="38100" cy="985837"/>
              </a:xfrm>
              <a:custGeom>
                <a:avLst/>
                <a:gdLst>
                  <a:gd name="T0" fmla="*/ 0 w 10"/>
                  <a:gd name="T1" fmla="*/ 7 h 261"/>
                  <a:gd name="T2" fmla="*/ 0 w 10"/>
                  <a:gd name="T3" fmla="*/ 255 h 261"/>
                  <a:gd name="T4" fmla="*/ 10 w 10"/>
                  <a:gd name="T5" fmla="*/ 255 h 261"/>
                  <a:gd name="T6" fmla="*/ 10 w 10"/>
                  <a:gd name="T7" fmla="*/ 7 h 261"/>
                  <a:gd name="T8" fmla="*/ 0 w 10"/>
                  <a:gd name="T9" fmla="*/ 7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61">
                    <a:moveTo>
                      <a:pt x="0" y="7"/>
                    </a:moveTo>
                    <a:cubicBezTo>
                      <a:pt x="0" y="90"/>
                      <a:pt x="0" y="172"/>
                      <a:pt x="0" y="255"/>
                    </a:cubicBezTo>
                    <a:cubicBezTo>
                      <a:pt x="0" y="261"/>
                      <a:pt x="10" y="261"/>
                      <a:pt x="10" y="255"/>
                    </a:cubicBezTo>
                    <a:cubicBezTo>
                      <a:pt x="10" y="172"/>
                      <a:pt x="10" y="90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44" name="Freeform 187">
                <a:extLst>
                  <a:ext uri="{FF2B5EF4-FFF2-40B4-BE49-F238E27FC236}">
                    <a16:creationId xmlns:a16="http://schemas.microsoft.com/office/drawing/2014/main" xmlns="" id="{B68F4289-D0C0-4043-B6B2-C7CFB47A54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188" y="3587750"/>
                <a:ext cx="38100" cy="1841500"/>
              </a:xfrm>
              <a:custGeom>
                <a:avLst/>
                <a:gdLst>
                  <a:gd name="T0" fmla="*/ 0 w 10"/>
                  <a:gd name="T1" fmla="*/ 7 h 487"/>
                  <a:gd name="T2" fmla="*/ 0 w 10"/>
                  <a:gd name="T3" fmla="*/ 481 h 487"/>
                  <a:gd name="T4" fmla="*/ 10 w 10"/>
                  <a:gd name="T5" fmla="*/ 481 h 487"/>
                  <a:gd name="T6" fmla="*/ 10 w 10"/>
                  <a:gd name="T7" fmla="*/ 7 h 487"/>
                  <a:gd name="T8" fmla="*/ 0 w 10"/>
                  <a:gd name="T9" fmla="*/ 7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87">
                    <a:moveTo>
                      <a:pt x="0" y="7"/>
                    </a:moveTo>
                    <a:cubicBezTo>
                      <a:pt x="0" y="165"/>
                      <a:pt x="0" y="323"/>
                      <a:pt x="0" y="481"/>
                    </a:cubicBezTo>
                    <a:cubicBezTo>
                      <a:pt x="0" y="487"/>
                      <a:pt x="10" y="487"/>
                      <a:pt x="10" y="481"/>
                    </a:cubicBezTo>
                    <a:cubicBezTo>
                      <a:pt x="10" y="323"/>
                      <a:pt x="10" y="165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45" name="Freeform 188">
                <a:extLst>
                  <a:ext uri="{FF2B5EF4-FFF2-40B4-BE49-F238E27FC236}">
                    <a16:creationId xmlns:a16="http://schemas.microsoft.com/office/drawing/2014/main" xmlns="" id="{CA9CE2A1-C0FF-4569-8FC5-AA09D4D0C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6950" y="3225801"/>
                <a:ext cx="38100" cy="2565399"/>
              </a:xfrm>
              <a:custGeom>
                <a:avLst/>
                <a:gdLst>
                  <a:gd name="T0" fmla="*/ 0 w 10"/>
                  <a:gd name="T1" fmla="*/ 7 h 679"/>
                  <a:gd name="T2" fmla="*/ 0 w 10"/>
                  <a:gd name="T3" fmla="*/ 604 h 679"/>
                  <a:gd name="T4" fmla="*/ 0 w 10"/>
                  <a:gd name="T5" fmla="*/ 673 h 679"/>
                  <a:gd name="T6" fmla="*/ 10 w 10"/>
                  <a:gd name="T7" fmla="*/ 673 h 679"/>
                  <a:gd name="T8" fmla="*/ 10 w 10"/>
                  <a:gd name="T9" fmla="*/ 76 h 679"/>
                  <a:gd name="T10" fmla="*/ 10 w 10"/>
                  <a:gd name="T11" fmla="*/ 7 h 679"/>
                  <a:gd name="T12" fmla="*/ 0 w 10"/>
                  <a:gd name="T13" fmla="*/ 7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79">
                    <a:moveTo>
                      <a:pt x="0" y="7"/>
                    </a:moveTo>
                    <a:cubicBezTo>
                      <a:pt x="0" y="206"/>
                      <a:pt x="0" y="405"/>
                      <a:pt x="0" y="604"/>
                    </a:cubicBezTo>
                    <a:cubicBezTo>
                      <a:pt x="0" y="627"/>
                      <a:pt x="0" y="650"/>
                      <a:pt x="0" y="673"/>
                    </a:cubicBezTo>
                    <a:cubicBezTo>
                      <a:pt x="0" y="679"/>
                      <a:pt x="10" y="679"/>
                      <a:pt x="10" y="673"/>
                    </a:cubicBezTo>
                    <a:cubicBezTo>
                      <a:pt x="10" y="474"/>
                      <a:pt x="10" y="275"/>
                      <a:pt x="10" y="76"/>
                    </a:cubicBezTo>
                    <a:cubicBezTo>
                      <a:pt x="10" y="53"/>
                      <a:pt x="10" y="30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46" name="Freeform 189">
                <a:extLst>
                  <a:ext uri="{FF2B5EF4-FFF2-40B4-BE49-F238E27FC236}">
                    <a16:creationId xmlns:a16="http://schemas.microsoft.com/office/drawing/2014/main" xmlns="" id="{C0883A12-60A8-4D34-A70E-7887051722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475" y="3587750"/>
                <a:ext cx="38100" cy="1841500"/>
              </a:xfrm>
              <a:custGeom>
                <a:avLst/>
                <a:gdLst>
                  <a:gd name="T0" fmla="*/ 0 w 10"/>
                  <a:gd name="T1" fmla="*/ 7 h 487"/>
                  <a:gd name="T2" fmla="*/ 0 w 10"/>
                  <a:gd name="T3" fmla="*/ 481 h 487"/>
                  <a:gd name="T4" fmla="*/ 10 w 10"/>
                  <a:gd name="T5" fmla="*/ 481 h 487"/>
                  <a:gd name="T6" fmla="*/ 10 w 10"/>
                  <a:gd name="T7" fmla="*/ 7 h 487"/>
                  <a:gd name="T8" fmla="*/ 0 w 10"/>
                  <a:gd name="T9" fmla="*/ 7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87">
                    <a:moveTo>
                      <a:pt x="0" y="7"/>
                    </a:moveTo>
                    <a:cubicBezTo>
                      <a:pt x="0" y="165"/>
                      <a:pt x="0" y="323"/>
                      <a:pt x="0" y="481"/>
                    </a:cubicBezTo>
                    <a:cubicBezTo>
                      <a:pt x="0" y="487"/>
                      <a:pt x="10" y="487"/>
                      <a:pt x="10" y="481"/>
                    </a:cubicBezTo>
                    <a:cubicBezTo>
                      <a:pt x="10" y="323"/>
                      <a:pt x="10" y="165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47" name="Freeform 190">
                <a:extLst>
                  <a:ext uri="{FF2B5EF4-FFF2-40B4-BE49-F238E27FC236}">
                    <a16:creationId xmlns:a16="http://schemas.microsoft.com/office/drawing/2014/main" xmlns="" id="{0855E976-78A7-4177-BBFD-BE2BBE8D5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5238" y="4016375"/>
                <a:ext cx="38100" cy="985837"/>
              </a:xfrm>
              <a:custGeom>
                <a:avLst/>
                <a:gdLst>
                  <a:gd name="T0" fmla="*/ 0 w 10"/>
                  <a:gd name="T1" fmla="*/ 7 h 261"/>
                  <a:gd name="T2" fmla="*/ 0 w 10"/>
                  <a:gd name="T3" fmla="*/ 255 h 261"/>
                  <a:gd name="T4" fmla="*/ 10 w 10"/>
                  <a:gd name="T5" fmla="*/ 255 h 261"/>
                  <a:gd name="T6" fmla="*/ 10 w 10"/>
                  <a:gd name="T7" fmla="*/ 7 h 261"/>
                  <a:gd name="T8" fmla="*/ 0 w 10"/>
                  <a:gd name="T9" fmla="*/ 7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61">
                    <a:moveTo>
                      <a:pt x="0" y="7"/>
                    </a:moveTo>
                    <a:cubicBezTo>
                      <a:pt x="0" y="90"/>
                      <a:pt x="0" y="172"/>
                      <a:pt x="0" y="255"/>
                    </a:cubicBezTo>
                    <a:cubicBezTo>
                      <a:pt x="0" y="261"/>
                      <a:pt x="10" y="261"/>
                      <a:pt x="10" y="255"/>
                    </a:cubicBezTo>
                    <a:cubicBezTo>
                      <a:pt x="10" y="172"/>
                      <a:pt x="10" y="90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48" name="Freeform 191">
                <a:extLst>
                  <a:ext uri="{FF2B5EF4-FFF2-40B4-BE49-F238E27FC236}">
                    <a16:creationId xmlns:a16="http://schemas.microsoft.com/office/drawing/2014/main" xmlns="" id="{06CC1A64-CBAA-4DB3-947F-281C06AAA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000" y="3902075"/>
                <a:ext cx="38100" cy="1217612"/>
              </a:xfrm>
              <a:custGeom>
                <a:avLst/>
                <a:gdLst>
                  <a:gd name="T0" fmla="*/ 0 w 10"/>
                  <a:gd name="T1" fmla="*/ 7 h 322"/>
                  <a:gd name="T2" fmla="*/ 0 w 10"/>
                  <a:gd name="T3" fmla="*/ 315 h 322"/>
                  <a:gd name="T4" fmla="*/ 10 w 10"/>
                  <a:gd name="T5" fmla="*/ 315 h 322"/>
                  <a:gd name="T6" fmla="*/ 10 w 10"/>
                  <a:gd name="T7" fmla="*/ 7 h 322"/>
                  <a:gd name="T8" fmla="*/ 0 w 10"/>
                  <a:gd name="T9" fmla="*/ 7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22">
                    <a:moveTo>
                      <a:pt x="0" y="7"/>
                    </a:moveTo>
                    <a:cubicBezTo>
                      <a:pt x="0" y="109"/>
                      <a:pt x="0" y="212"/>
                      <a:pt x="0" y="315"/>
                    </a:cubicBezTo>
                    <a:cubicBezTo>
                      <a:pt x="0" y="322"/>
                      <a:pt x="10" y="322"/>
                      <a:pt x="10" y="315"/>
                    </a:cubicBezTo>
                    <a:cubicBezTo>
                      <a:pt x="10" y="212"/>
                      <a:pt x="10" y="109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49" name="Freeform 192">
                <a:extLst>
                  <a:ext uri="{FF2B5EF4-FFF2-40B4-BE49-F238E27FC236}">
                    <a16:creationId xmlns:a16="http://schemas.microsoft.com/office/drawing/2014/main" xmlns="" id="{4272076E-F93E-402B-A18E-8B32993DF6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8763" y="4083050"/>
                <a:ext cx="38100" cy="850900"/>
              </a:xfrm>
              <a:custGeom>
                <a:avLst/>
                <a:gdLst>
                  <a:gd name="T0" fmla="*/ 0 w 10"/>
                  <a:gd name="T1" fmla="*/ 7 h 225"/>
                  <a:gd name="T2" fmla="*/ 0 w 10"/>
                  <a:gd name="T3" fmla="*/ 219 h 225"/>
                  <a:gd name="T4" fmla="*/ 10 w 10"/>
                  <a:gd name="T5" fmla="*/ 219 h 225"/>
                  <a:gd name="T6" fmla="*/ 10 w 10"/>
                  <a:gd name="T7" fmla="*/ 7 h 225"/>
                  <a:gd name="T8" fmla="*/ 0 w 10"/>
                  <a:gd name="T9" fmla="*/ 7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25">
                    <a:moveTo>
                      <a:pt x="0" y="7"/>
                    </a:moveTo>
                    <a:cubicBezTo>
                      <a:pt x="0" y="78"/>
                      <a:pt x="0" y="148"/>
                      <a:pt x="0" y="219"/>
                    </a:cubicBezTo>
                    <a:cubicBezTo>
                      <a:pt x="0" y="225"/>
                      <a:pt x="10" y="225"/>
                      <a:pt x="10" y="219"/>
                    </a:cubicBezTo>
                    <a:cubicBezTo>
                      <a:pt x="10" y="148"/>
                      <a:pt x="10" y="78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50" name="Freeform 193">
                <a:extLst>
                  <a:ext uri="{FF2B5EF4-FFF2-40B4-BE49-F238E27FC236}">
                    <a16:creationId xmlns:a16="http://schemas.microsoft.com/office/drawing/2014/main" xmlns="" id="{2A396010-4F8E-4A27-A4CB-C902B7A6F6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525" y="3929063"/>
                <a:ext cx="38100" cy="1163637"/>
              </a:xfrm>
              <a:custGeom>
                <a:avLst/>
                <a:gdLst>
                  <a:gd name="T0" fmla="*/ 0 w 10"/>
                  <a:gd name="T1" fmla="*/ 7 h 308"/>
                  <a:gd name="T2" fmla="*/ 0 w 10"/>
                  <a:gd name="T3" fmla="*/ 301 h 308"/>
                  <a:gd name="T4" fmla="*/ 10 w 10"/>
                  <a:gd name="T5" fmla="*/ 301 h 308"/>
                  <a:gd name="T6" fmla="*/ 10 w 10"/>
                  <a:gd name="T7" fmla="*/ 7 h 308"/>
                  <a:gd name="T8" fmla="*/ 0 w 10"/>
                  <a:gd name="T9" fmla="*/ 7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08">
                    <a:moveTo>
                      <a:pt x="0" y="7"/>
                    </a:moveTo>
                    <a:cubicBezTo>
                      <a:pt x="0" y="105"/>
                      <a:pt x="0" y="203"/>
                      <a:pt x="0" y="301"/>
                    </a:cubicBezTo>
                    <a:cubicBezTo>
                      <a:pt x="0" y="308"/>
                      <a:pt x="10" y="308"/>
                      <a:pt x="10" y="301"/>
                    </a:cubicBezTo>
                    <a:cubicBezTo>
                      <a:pt x="10" y="203"/>
                      <a:pt x="10" y="105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51" name="Freeform 194">
                <a:extLst>
                  <a:ext uri="{FF2B5EF4-FFF2-40B4-BE49-F238E27FC236}">
                    <a16:creationId xmlns:a16="http://schemas.microsoft.com/office/drawing/2014/main" xmlns="" id="{A85ECE4B-06C3-4986-B3E3-8448B6BA80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2288" y="3871913"/>
                <a:ext cx="38100" cy="1273175"/>
              </a:xfrm>
              <a:custGeom>
                <a:avLst/>
                <a:gdLst>
                  <a:gd name="T0" fmla="*/ 0 w 10"/>
                  <a:gd name="T1" fmla="*/ 7 h 337"/>
                  <a:gd name="T2" fmla="*/ 0 w 10"/>
                  <a:gd name="T3" fmla="*/ 331 h 337"/>
                  <a:gd name="T4" fmla="*/ 10 w 10"/>
                  <a:gd name="T5" fmla="*/ 331 h 337"/>
                  <a:gd name="T6" fmla="*/ 10 w 10"/>
                  <a:gd name="T7" fmla="*/ 7 h 337"/>
                  <a:gd name="T8" fmla="*/ 0 w 10"/>
                  <a:gd name="T9" fmla="*/ 7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37">
                    <a:moveTo>
                      <a:pt x="0" y="7"/>
                    </a:moveTo>
                    <a:cubicBezTo>
                      <a:pt x="0" y="115"/>
                      <a:pt x="0" y="223"/>
                      <a:pt x="0" y="331"/>
                    </a:cubicBezTo>
                    <a:cubicBezTo>
                      <a:pt x="0" y="337"/>
                      <a:pt x="10" y="337"/>
                      <a:pt x="10" y="331"/>
                    </a:cubicBezTo>
                    <a:cubicBezTo>
                      <a:pt x="10" y="223"/>
                      <a:pt x="10" y="115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52" name="Freeform 195">
                <a:extLst>
                  <a:ext uri="{FF2B5EF4-FFF2-40B4-BE49-F238E27FC236}">
                    <a16:creationId xmlns:a16="http://schemas.microsoft.com/office/drawing/2014/main" xmlns="" id="{52847039-1DC6-4D01-B448-0D61FD706B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4050" y="4016375"/>
                <a:ext cx="38100" cy="985837"/>
              </a:xfrm>
              <a:custGeom>
                <a:avLst/>
                <a:gdLst>
                  <a:gd name="T0" fmla="*/ 0 w 10"/>
                  <a:gd name="T1" fmla="*/ 7 h 261"/>
                  <a:gd name="T2" fmla="*/ 0 w 10"/>
                  <a:gd name="T3" fmla="*/ 255 h 261"/>
                  <a:gd name="T4" fmla="*/ 10 w 10"/>
                  <a:gd name="T5" fmla="*/ 255 h 261"/>
                  <a:gd name="T6" fmla="*/ 10 w 10"/>
                  <a:gd name="T7" fmla="*/ 7 h 261"/>
                  <a:gd name="T8" fmla="*/ 0 w 10"/>
                  <a:gd name="T9" fmla="*/ 7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61">
                    <a:moveTo>
                      <a:pt x="0" y="7"/>
                    </a:moveTo>
                    <a:cubicBezTo>
                      <a:pt x="0" y="90"/>
                      <a:pt x="0" y="172"/>
                      <a:pt x="0" y="255"/>
                    </a:cubicBezTo>
                    <a:cubicBezTo>
                      <a:pt x="0" y="261"/>
                      <a:pt x="10" y="261"/>
                      <a:pt x="10" y="255"/>
                    </a:cubicBezTo>
                    <a:cubicBezTo>
                      <a:pt x="10" y="172"/>
                      <a:pt x="10" y="90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53" name="Freeform 196">
                <a:extLst>
                  <a:ext uri="{FF2B5EF4-FFF2-40B4-BE49-F238E27FC236}">
                    <a16:creationId xmlns:a16="http://schemas.microsoft.com/office/drawing/2014/main" xmlns="" id="{19A815C6-06D7-4101-A357-8D2A7B2ED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5813" y="4310063"/>
                <a:ext cx="38100" cy="396875"/>
              </a:xfrm>
              <a:custGeom>
                <a:avLst/>
                <a:gdLst>
                  <a:gd name="T0" fmla="*/ 0 w 10"/>
                  <a:gd name="T1" fmla="*/ 7 h 105"/>
                  <a:gd name="T2" fmla="*/ 0 w 10"/>
                  <a:gd name="T3" fmla="*/ 99 h 105"/>
                  <a:gd name="T4" fmla="*/ 10 w 10"/>
                  <a:gd name="T5" fmla="*/ 99 h 105"/>
                  <a:gd name="T6" fmla="*/ 10 w 10"/>
                  <a:gd name="T7" fmla="*/ 7 h 105"/>
                  <a:gd name="T8" fmla="*/ 0 w 10"/>
                  <a:gd name="T9" fmla="*/ 7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5">
                    <a:moveTo>
                      <a:pt x="0" y="7"/>
                    </a:moveTo>
                    <a:cubicBezTo>
                      <a:pt x="0" y="38"/>
                      <a:pt x="0" y="68"/>
                      <a:pt x="0" y="99"/>
                    </a:cubicBezTo>
                    <a:cubicBezTo>
                      <a:pt x="0" y="105"/>
                      <a:pt x="10" y="105"/>
                      <a:pt x="10" y="99"/>
                    </a:cubicBezTo>
                    <a:cubicBezTo>
                      <a:pt x="10" y="68"/>
                      <a:pt x="10" y="38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54" name="Freeform 197">
                <a:extLst>
                  <a:ext uri="{FF2B5EF4-FFF2-40B4-BE49-F238E27FC236}">
                    <a16:creationId xmlns:a16="http://schemas.microsoft.com/office/drawing/2014/main" xmlns="" id="{A397B085-C4F3-4217-B761-3C0EDDC871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2338" y="4125913"/>
                <a:ext cx="38100" cy="766762"/>
              </a:xfrm>
              <a:custGeom>
                <a:avLst/>
                <a:gdLst>
                  <a:gd name="T0" fmla="*/ 0 w 10"/>
                  <a:gd name="T1" fmla="*/ 7 h 203"/>
                  <a:gd name="T2" fmla="*/ 0 w 10"/>
                  <a:gd name="T3" fmla="*/ 197 h 203"/>
                  <a:gd name="T4" fmla="*/ 10 w 10"/>
                  <a:gd name="T5" fmla="*/ 197 h 203"/>
                  <a:gd name="T6" fmla="*/ 10 w 10"/>
                  <a:gd name="T7" fmla="*/ 7 h 203"/>
                  <a:gd name="T8" fmla="*/ 0 w 10"/>
                  <a:gd name="T9" fmla="*/ 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03">
                    <a:moveTo>
                      <a:pt x="0" y="7"/>
                    </a:moveTo>
                    <a:cubicBezTo>
                      <a:pt x="0" y="70"/>
                      <a:pt x="0" y="134"/>
                      <a:pt x="0" y="197"/>
                    </a:cubicBezTo>
                    <a:cubicBezTo>
                      <a:pt x="0" y="203"/>
                      <a:pt x="10" y="203"/>
                      <a:pt x="10" y="197"/>
                    </a:cubicBezTo>
                    <a:cubicBezTo>
                      <a:pt x="10" y="134"/>
                      <a:pt x="10" y="70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55" name="Freeform 198">
                <a:extLst>
                  <a:ext uri="{FF2B5EF4-FFF2-40B4-BE49-F238E27FC236}">
                    <a16:creationId xmlns:a16="http://schemas.microsoft.com/office/drawing/2014/main" xmlns="" id="{EACC30D5-0454-446F-A07A-13BEB36F5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4100" y="4257675"/>
                <a:ext cx="38100" cy="503237"/>
              </a:xfrm>
              <a:custGeom>
                <a:avLst/>
                <a:gdLst>
                  <a:gd name="T0" fmla="*/ 0 w 10"/>
                  <a:gd name="T1" fmla="*/ 7 h 133"/>
                  <a:gd name="T2" fmla="*/ 0 w 10"/>
                  <a:gd name="T3" fmla="*/ 127 h 133"/>
                  <a:gd name="T4" fmla="*/ 10 w 10"/>
                  <a:gd name="T5" fmla="*/ 127 h 133"/>
                  <a:gd name="T6" fmla="*/ 10 w 10"/>
                  <a:gd name="T7" fmla="*/ 7 h 133"/>
                  <a:gd name="T8" fmla="*/ 0 w 10"/>
                  <a:gd name="T9" fmla="*/ 7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33">
                    <a:moveTo>
                      <a:pt x="0" y="7"/>
                    </a:moveTo>
                    <a:cubicBezTo>
                      <a:pt x="0" y="47"/>
                      <a:pt x="0" y="87"/>
                      <a:pt x="0" y="127"/>
                    </a:cubicBezTo>
                    <a:cubicBezTo>
                      <a:pt x="0" y="133"/>
                      <a:pt x="10" y="133"/>
                      <a:pt x="10" y="127"/>
                    </a:cubicBezTo>
                    <a:cubicBezTo>
                      <a:pt x="10" y="87"/>
                      <a:pt x="10" y="47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56" name="Freeform 199">
                <a:extLst>
                  <a:ext uri="{FF2B5EF4-FFF2-40B4-BE49-F238E27FC236}">
                    <a16:creationId xmlns:a16="http://schemas.microsoft.com/office/drawing/2014/main" xmlns="" id="{8BD9597E-5880-4473-8B4F-3AD091EDEE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5863" y="3587750"/>
                <a:ext cx="38100" cy="1841500"/>
              </a:xfrm>
              <a:custGeom>
                <a:avLst/>
                <a:gdLst>
                  <a:gd name="T0" fmla="*/ 0 w 10"/>
                  <a:gd name="T1" fmla="*/ 7 h 487"/>
                  <a:gd name="T2" fmla="*/ 0 w 10"/>
                  <a:gd name="T3" fmla="*/ 481 h 487"/>
                  <a:gd name="T4" fmla="*/ 10 w 10"/>
                  <a:gd name="T5" fmla="*/ 481 h 487"/>
                  <a:gd name="T6" fmla="*/ 10 w 10"/>
                  <a:gd name="T7" fmla="*/ 7 h 487"/>
                  <a:gd name="T8" fmla="*/ 0 w 10"/>
                  <a:gd name="T9" fmla="*/ 7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87">
                    <a:moveTo>
                      <a:pt x="0" y="7"/>
                    </a:moveTo>
                    <a:cubicBezTo>
                      <a:pt x="0" y="165"/>
                      <a:pt x="0" y="323"/>
                      <a:pt x="0" y="481"/>
                    </a:cubicBezTo>
                    <a:cubicBezTo>
                      <a:pt x="0" y="487"/>
                      <a:pt x="10" y="487"/>
                      <a:pt x="10" y="481"/>
                    </a:cubicBezTo>
                    <a:cubicBezTo>
                      <a:pt x="10" y="323"/>
                      <a:pt x="10" y="165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57" name="Freeform 200">
                <a:extLst>
                  <a:ext uri="{FF2B5EF4-FFF2-40B4-BE49-F238E27FC236}">
                    <a16:creationId xmlns:a16="http://schemas.microsoft.com/office/drawing/2014/main" xmlns="" id="{DBBB8465-7829-4D76-8ECD-8DC1D058AB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7625" y="4016375"/>
                <a:ext cx="38100" cy="985837"/>
              </a:xfrm>
              <a:custGeom>
                <a:avLst/>
                <a:gdLst>
                  <a:gd name="T0" fmla="*/ 0 w 10"/>
                  <a:gd name="T1" fmla="*/ 7 h 261"/>
                  <a:gd name="T2" fmla="*/ 0 w 10"/>
                  <a:gd name="T3" fmla="*/ 255 h 261"/>
                  <a:gd name="T4" fmla="*/ 10 w 10"/>
                  <a:gd name="T5" fmla="*/ 255 h 261"/>
                  <a:gd name="T6" fmla="*/ 10 w 10"/>
                  <a:gd name="T7" fmla="*/ 7 h 261"/>
                  <a:gd name="T8" fmla="*/ 0 w 10"/>
                  <a:gd name="T9" fmla="*/ 7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61">
                    <a:moveTo>
                      <a:pt x="0" y="7"/>
                    </a:moveTo>
                    <a:cubicBezTo>
                      <a:pt x="0" y="90"/>
                      <a:pt x="0" y="172"/>
                      <a:pt x="0" y="255"/>
                    </a:cubicBezTo>
                    <a:cubicBezTo>
                      <a:pt x="0" y="261"/>
                      <a:pt x="10" y="261"/>
                      <a:pt x="10" y="255"/>
                    </a:cubicBezTo>
                    <a:cubicBezTo>
                      <a:pt x="10" y="172"/>
                      <a:pt x="10" y="90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58" name="Freeform 201">
                <a:extLst>
                  <a:ext uri="{FF2B5EF4-FFF2-40B4-BE49-F238E27FC236}">
                    <a16:creationId xmlns:a16="http://schemas.microsoft.com/office/drawing/2014/main" xmlns="" id="{D97ED983-9A2E-41D4-969D-2094F6719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99388" y="3929063"/>
                <a:ext cx="38100" cy="1163637"/>
              </a:xfrm>
              <a:custGeom>
                <a:avLst/>
                <a:gdLst>
                  <a:gd name="T0" fmla="*/ 0 w 10"/>
                  <a:gd name="T1" fmla="*/ 7 h 308"/>
                  <a:gd name="T2" fmla="*/ 0 w 10"/>
                  <a:gd name="T3" fmla="*/ 301 h 308"/>
                  <a:gd name="T4" fmla="*/ 10 w 10"/>
                  <a:gd name="T5" fmla="*/ 301 h 308"/>
                  <a:gd name="T6" fmla="*/ 10 w 10"/>
                  <a:gd name="T7" fmla="*/ 7 h 308"/>
                  <a:gd name="T8" fmla="*/ 0 w 10"/>
                  <a:gd name="T9" fmla="*/ 7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08">
                    <a:moveTo>
                      <a:pt x="0" y="7"/>
                    </a:moveTo>
                    <a:cubicBezTo>
                      <a:pt x="0" y="105"/>
                      <a:pt x="0" y="203"/>
                      <a:pt x="0" y="301"/>
                    </a:cubicBezTo>
                    <a:cubicBezTo>
                      <a:pt x="0" y="308"/>
                      <a:pt x="10" y="308"/>
                      <a:pt x="10" y="301"/>
                    </a:cubicBezTo>
                    <a:cubicBezTo>
                      <a:pt x="10" y="203"/>
                      <a:pt x="10" y="105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59" name="Freeform 202">
                <a:extLst>
                  <a:ext uri="{FF2B5EF4-FFF2-40B4-BE49-F238E27FC236}">
                    <a16:creationId xmlns:a16="http://schemas.microsoft.com/office/drawing/2014/main" xmlns="" id="{B6793A3A-43D7-4F75-9898-EB1767D695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31150" y="4083050"/>
                <a:ext cx="38100" cy="850900"/>
              </a:xfrm>
              <a:custGeom>
                <a:avLst/>
                <a:gdLst>
                  <a:gd name="T0" fmla="*/ 0 w 10"/>
                  <a:gd name="T1" fmla="*/ 7 h 225"/>
                  <a:gd name="T2" fmla="*/ 0 w 10"/>
                  <a:gd name="T3" fmla="*/ 219 h 225"/>
                  <a:gd name="T4" fmla="*/ 10 w 10"/>
                  <a:gd name="T5" fmla="*/ 219 h 225"/>
                  <a:gd name="T6" fmla="*/ 10 w 10"/>
                  <a:gd name="T7" fmla="*/ 7 h 225"/>
                  <a:gd name="T8" fmla="*/ 0 w 10"/>
                  <a:gd name="T9" fmla="*/ 7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25">
                    <a:moveTo>
                      <a:pt x="0" y="7"/>
                    </a:moveTo>
                    <a:cubicBezTo>
                      <a:pt x="0" y="78"/>
                      <a:pt x="0" y="148"/>
                      <a:pt x="0" y="219"/>
                    </a:cubicBezTo>
                    <a:cubicBezTo>
                      <a:pt x="0" y="225"/>
                      <a:pt x="10" y="225"/>
                      <a:pt x="10" y="219"/>
                    </a:cubicBezTo>
                    <a:cubicBezTo>
                      <a:pt x="10" y="148"/>
                      <a:pt x="10" y="78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60" name="Freeform 203">
                <a:extLst>
                  <a:ext uri="{FF2B5EF4-FFF2-40B4-BE49-F238E27FC236}">
                    <a16:creationId xmlns:a16="http://schemas.microsoft.com/office/drawing/2014/main" xmlns="" id="{C584D424-0961-46F7-985D-BD213CFF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62913" y="4181475"/>
                <a:ext cx="38100" cy="654050"/>
              </a:xfrm>
              <a:custGeom>
                <a:avLst/>
                <a:gdLst>
                  <a:gd name="T0" fmla="*/ 0 w 10"/>
                  <a:gd name="T1" fmla="*/ 7 h 173"/>
                  <a:gd name="T2" fmla="*/ 0 w 10"/>
                  <a:gd name="T3" fmla="*/ 167 h 173"/>
                  <a:gd name="T4" fmla="*/ 10 w 10"/>
                  <a:gd name="T5" fmla="*/ 167 h 173"/>
                  <a:gd name="T6" fmla="*/ 10 w 10"/>
                  <a:gd name="T7" fmla="*/ 7 h 173"/>
                  <a:gd name="T8" fmla="*/ 0 w 10"/>
                  <a:gd name="T9" fmla="*/ 7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73">
                    <a:moveTo>
                      <a:pt x="0" y="7"/>
                    </a:moveTo>
                    <a:cubicBezTo>
                      <a:pt x="0" y="60"/>
                      <a:pt x="0" y="114"/>
                      <a:pt x="0" y="167"/>
                    </a:cubicBezTo>
                    <a:cubicBezTo>
                      <a:pt x="0" y="173"/>
                      <a:pt x="10" y="173"/>
                      <a:pt x="10" y="167"/>
                    </a:cubicBezTo>
                    <a:cubicBezTo>
                      <a:pt x="10" y="114"/>
                      <a:pt x="10" y="60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61" name="Freeform 204">
                <a:extLst>
                  <a:ext uri="{FF2B5EF4-FFF2-40B4-BE49-F238E27FC236}">
                    <a16:creationId xmlns:a16="http://schemas.microsoft.com/office/drawing/2014/main" xmlns="" id="{FF650037-AB93-4E05-B556-1F10A020FD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94675" y="4348163"/>
                <a:ext cx="38100" cy="320675"/>
              </a:xfrm>
              <a:custGeom>
                <a:avLst/>
                <a:gdLst>
                  <a:gd name="T0" fmla="*/ 0 w 10"/>
                  <a:gd name="T1" fmla="*/ 7 h 85"/>
                  <a:gd name="T2" fmla="*/ 0 w 10"/>
                  <a:gd name="T3" fmla="*/ 79 h 85"/>
                  <a:gd name="T4" fmla="*/ 10 w 10"/>
                  <a:gd name="T5" fmla="*/ 79 h 85"/>
                  <a:gd name="T6" fmla="*/ 10 w 10"/>
                  <a:gd name="T7" fmla="*/ 7 h 85"/>
                  <a:gd name="T8" fmla="*/ 0 w 10"/>
                  <a:gd name="T9" fmla="*/ 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5">
                    <a:moveTo>
                      <a:pt x="0" y="7"/>
                    </a:moveTo>
                    <a:cubicBezTo>
                      <a:pt x="0" y="31"/>
                      <a:pt x="0" y="55"/>
                      <a:pt x="0" y="79"/>
                    </a:cubicBezTo>
                    <a:cubicBezTo>
                      <a:pt x="0" y="85"/>
                      <a:pt x="10" y="85"/>
                      <a:pt x="10" y="79"/>
                    </a:cubicBezTo>
                    <a:cubicBezTo>
                      <a:pt x="10" y="55"/>
                      <a:pt x="10" y="31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62" name="Freeform 205">
                <a:extLst>
                  <a:ext uri="{FF2B5EF4-FFF2-40B4-BE49-F238E27FC236}">
                    <a16:creationId xmlns:a16="http://schemas.microsoft.com/office/drawing/2014/main" xmlns="" id="{70E32A7E-ADDC-4BAF-A671-5E4F4CC68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1200" y="3929063"/>
                <a:ext cx="36513" cy="1163637"/>
              </a:xfrm>
              <a:custGeom>
                <a:avLst/>
                <a:gdLst>
                  <a:gd name="T0" fmla="*/ 0 w 10"/>
                  <a:gd name="T1" fmla="*/ 7 h 308"/>
                  <a:gd name="T2" fmla="*/ 0 w 10"/>
                  <a:gd name="T3" fmla="*/ 301 h 308"/>
                  <a:gd name="T4" fmla="*/ 10 w 10"/>
                  <a:gd name="T5" fmla="*/ 301 h 308"/>
                  <a:gd name="T6" fmla="*/ 10 w 10"/>
                  <a:gd name="T7" fmla="*/ 7 h 308"/>
                  <a:gd name="T8" fmla="*/ 0 w 10"/>
                  <a:gd name="T9" fmla="*/ 7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08">
                    <a:moveTo>
                      <a:pt x="0" y="7"/>
                    </a:moveTo>
                    <a:cubicBezTo>
                      <a:pt x="0" y="105"/>
                      <a:pt x="0" y="203"/>
                      <a:pt x="0" y="301"/>
                    </a:cubicBezTo>
                    <a:cubicBezTo>
                      <a:pt x="0" y="308"/>
                      <a:pt x="10" y="308"/>
                      <a:pt x="10" y="301"/>
                    </a:cubicBezTo>
                    <a:cubicBezTo>
                      <a:pt x="10" y="203"/>
                      <a:pt x="10" y="105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63" name="Freeform 206">
                <a:extLst>
                  <a:ext uri="{FF2B5EF4-FFF2-40B4-BE49-F238E27FC236}">
                    <a16:creationId xmlns:a16="http://schemas.microsoft.com/office/drawing/2014/main" xmlns="" id="{D251B86C-1DF7-4727-BD72-306F0AF8C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62963" y="4016375"/>
                <a:ext cx="38100" cy="985837"/>
              </a:xfrm>
              <a:custGeom>
                <a:avLst/>
                <a:gdLst>
                  <a:gd name="T0" fmla="*/ 0 w 10"/>
                  <a:gd name="T1" fmla="*/ 7 h 261"/>
                  <a:gd name="T2" fmla="*/ 0 w 10"/>
                  <a:gd name="T3" fmla="*/ 255 h 261"/>
                  <a:gd name="T4" fmla="*/ 10 w 10"/>
                  <a:gd name="T5" fmla="*/ 255 h 261"/>
                  <a:gd name="T6" fmla="*/ 10 w 10"/>
                  <a:gd name="T7" fmla="*/ 7 h 261"/>
                  <a:gd name="T8" fmla="*/ 0 w 10"/>
                  <a:gd name="T9" fmla="*/ 7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61">
                    <a:moveTo>
                      <a:pt x="0" y="7"/>
                    </a:moveTo>
                    <a:cubicBezTo>
                      <a:pt x="0" y="90"/>
                      <a:pt x="0" y="172"/>
                      <a:pt x="0" y="255"/>
                    </a:cubicBezTo>
                    <a:cubicBezTo>
                      <a:pt x="0" y="261"/>
                      <a:pt x="10" y="261"/>
                      <a:pt x="10" y="255"/>
                    </a:cubicBezTo>
                    <a:cubicBezTo>
                      <a:pt x="10" y="172"/>
                      <a:pt x="10" y="90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64" name="Freeform 207">
                <a:extLst>
                  <a:ext uri="{FF2B5EF4-FFF2-40B4-BE49-F238E27FC236}">
                    <a16:creationId xmlns:a16="http://schemas.microsoft.com/office/drawing/2014/main" xmlns="" id="{A34A353D-2B6A-4890-BF28-69954AE9D5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94725" y="4205288"/>
                <a:ext cx="38100" cy="608012"/>
              </a:xfrm>
              <a:custGeom>
                <a:avLst/>
                <a:gdLst>
                  <a:gd name="T0" fmla="*/ 0 w 10"/>
                  <a:gd name="T1" fmla="*/ 7 h 161"/>
                  <a:gd name="T2" fmla="*/ 0 w 10"/>
                  <a:gd name="T3" fmla="*/ 155 h 161"/>
                  <a:gd name="T4" fmla="*/ 10 w 10"/>
                  <a:gd name="T5" fmla="*/ 155 h 161"/>
                  <a:gd name="T6" fmla="*/ 10 w 10"/>
                  <a:gd name="T7" fmla="*/ 7 h 161"/>
                  <a:gd name="T8" fmla="*/ 0 w 10"/>
                  <a:gd name="T9" fmla="*/ 7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61">
                    <a:moveTo>
                      <a:pt x="0" y="7"/>
                    </a:moveTo>
                    <a:cubicBezTo>
                      <a:pt x="0" y="56"/>
                      <a:pt x="0" y="106"/>
                      <a:pt x="0" y="155"/>
                    </a:cubicBezTo>
                    <a:cubicBezTo>
                      <a:pt x="0" y="161"/>
                      <a:pt x="10" y="161"/>
                      <a:pt x="10" y="155"/>
                    </a:cubicBezTo>
                    <a:cubicBezTo>
                      <a:pt x="10" y="106"/>
                      <a:pt x="10" y="56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65" name="Freeform 208">
                <a:extLst>
                  <a:ext uri="{FF2B5EF4-FFF2-40B4-BE49-F238E27FC236}">
                    <a16:creationId xmlns:a16="http://schemas.microsoft.com/office/drawing/2014/main" xmlns="" id="{721F9946-4A2D-4293-BAA0-5061365FE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26488" y="4348163"/>
                <a:ext cx="38100" cy="320675"/>
              </a:xfrm>
              <a:custGeom>
                <a:avLst/>
                <a:gdLst>
                  <a:gd name="T0" fmla="*/ 0 w 10"/>
                  <a:gd name="T1" fmla="*/ 7 h 85"/>
                  <a:gd name="T2" fmla="*/ 0 w 10"/>
                  <a:gd name="T3" fmla="*/ 79 h 85"/>
                  <a:gd name="T4" fmla="*/ 10 w 10"/>
                  <a:gd name="T5" fmla="*/ 79 h 85"/>
                  <a:gd name="T6" fmla="*/ 10 w 10"/>
                  <a:gd name="T7" fmla="*/ 7 h 85"/>
                  <a:gd name="T8" fmla="*/ 0 w 10"/>
                  <a:gd name="T9" fmla="*/ 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5">
                    <a:moveTo>
                      <a:pt x="0" y="7"/>
                    </a:moveTo>
                    <a:cubicBezTo>
                      <a:pt x="0" y="31"/>
                      <a:pt x="0" y="55"/>
                      <a:pt x="0" y="79"/>
                    </a:cubicBezTo>
                    <a:cubicBezTo>
                      <a:pt x="0" y="85"/>
                      <a:pt x="10" y="85"/>
                      <a:pt x="10" y="79"/>
                    </a:cubicBezTo>
                    <a:cubicBezTo>
                      <a:pt x="10" y="55"/>
                      <a:pt x="10" y="31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66" name="Freeform 209">
                <a:extLst>
                  <a:ext uri="{FF2B5EF4-FFF2-40B4-BE49-F238E27FC236}">
                    <a16:creationId xmlns:a16="http://schemas.microsoft.com/office/drawing/2014/main" xmlns="" id="{85CAE99D-591D-4B57-B6FE-514F16475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8250" y="4125913"/>
                <a:ext cx="38100" cy="766762"/>
              </a:xfrm>
              <a:custGeom>
                <a:avLst/>
                <a:gdLst>
                  <a:gd name="T0" fmla="*/ 0 w 10"/>
                  <a:gd name="T1" fmla="*/ 7 h 203"/>
                  <a:gd name="T2" fmla="*/ 0 w 10"/>
                  <a:gd name="T3" fmla="*/ 197 h 203"/>
                  <a:gd name="T4" fmla="*/ 10 w 10"/>
                  <a:gd name="T5" fmla="*/ 197 h 203"/>
                  <a:gd name="T6" fmla="*/ 10 w 10"/>
                  <a:gd name="T7" fmla="*/ 7 h 203"/>
                  <a:gd name="T8" fmla="*/ 0 w 10"/>
                  <a:gd name="T9" fmla="*/ 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03">
                    <a:moveTo>
                      <a:pt x="0" y="7"/>
                    </a:moveTo>
                    <a:cubicBezTo>
                      <a:pt x="0" y="70"/>
                      <a:pt x="0" y="134"/>
                      <a:pt x="0" y="197"/>
                    </a:cubicBezTo>
                    <a:cubicBezTo>
                      <a:pt x="0" y="203"/>
                      <a:pt x="10" y="203"/>
                      <a:pt x="10" y="197"/>
                    </a:cubicBezTo>
                    <a:cubicBezTo>
                      <a:pt x="10" y="134"/>
                      <a:pt x="10" y="70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67" name="Freeform 210">
                <a:extLst>
                  <a:ext uri="{FF2B5EF4-FFF2-40B4-BE49-F238E27FC236}">
                    <a16:creationId xmlns:a16="http://schemas.microsoft.com/office/drawing/2014/main" xmlns="" id="{6FD16F2E-1F15-4DC8-ABC0-62E152C34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90013" y="4257675"/>
                <a:ext cx="38100" cy="503237"/>
              </a:xfrm>
              <a:custGeom>
                <a:avLst/>
                <a:gdLst>
                  <a:gd name="T0" fmla="*/ 0 w 10"/>
                  <a:gd name="T1" fmla="*/ 7 h 133"/>
                  <a:gd name="T2" fmla="*/ 0 w 10"/>
                  <a:gd name="T3" fmla="*/ 127 h 133"/>
                  <a:gd name="T4" fmla="*/ 10 w 10"/>
                  <a:gd name="T5" fmla="*/ 127 h 133"/>
                  <a:gd name="T6" fmla="*/ 10 w 10"/>
                  <a:gd name="T7" fmla="*/ 7 h 133"/>
                  <a:gd name="T8" fmla="*/ 0 w 10"/>
                  <a:gd name="T9" fmla="*/ 7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33">
                    <a:moveTo>
                      <a:pt x="0" y="7"/>
                    </a:moveTo>
                    <a:cubicBezTo>
                      <a:pt x="0" y="47"/>
                      <a:pt x="0" y="87"/>
                      <a:pt x="0" y="127"/>
                    </a:cubicBezTo>
                    <a:cubicBezTo>
                      <a:pt x="0" y="133"/>
                      <a:pt x="10" y="133"/>
                      <a:pt x="10" y="127"/>
                    </a:cubicBezTo>
                    <a:cubicBezTo>
                      <a:pt x="10" y="87"/>
                      <a:pt x="10" y="47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68" name="Freeform 211">
                <a:extLst>
                  <a:ext uri="{FF2B5EF4-FFF2-40B4-BE49-F238E27FC236}">
                    <a16:creationId xmlns:a16="http://schemas.microsoft.com/office/drawing/2014/main" xmlns="" id="{FF70AD53-94C2-4C3D-A607-C41370A3CA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1775" y="3800475"/>
                <a:ext cx="38100" cy="1417637"/>
              </a:xfrm>
              <a:custGeom>
                <a:avLst/>
                <a:gdLst>
                  <a:gd name="T0" fmla="*/ 0 w 10"/>
                  <a:gd name="T1" fmla="*/ 7 h 375"/>
                  <a:gd name="T2" fmla="*/ 0 w 10"/>
                  <a:gd name="T3" fmla="*/ 369 h 375"/>
                  <a:gd name="T4" fmla="*/ 10 w 10"/>
                  <a:gd name="T5" fmla="*/ 369 h 375"/>
                  <a:gd name="T6" fmla="*/ 10 w 10"/>
                  <a:gd name="T7" fmla="*/ 7 h 375"/>
                  <a:gd name="T8" fmla="*/ 0 w 10"/>
                  <a:gd name="T9" fmla="*/ 7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5">
                    <a:moveTo>
                      <a:pt x="0" y="7"/>
                    </a:moveTo>
                    <a:cubicBezTo>
                      <a:pt x="0" y="128"/>
                      <a:pt x="0" y="248"/>
                      <a:pt x="0" y="369"/>
                    </a:cubicBezTo>
                    <a:cubicBezTo>
                      <a:pt x="0" y="375"/>
                      <a:pt x="10" y="375"/>
                      <a:pt x="10" y="369"/>
                    </a:cubicBezTo>
                    <a:cubicBezTo>
                      <a:pt x="10" y="248"/>
                      <a:pt x="10" y="128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69" name="Freeform 212">
                <a:extLst>
                  <a:ext uri="{FF2B5EF4-FFF2-40B4-BE49-F238E27FC236}">
                    <a16:creationId xmlns:a16="http://schemas.microsoft.com/office/drawing/2014/main" xmlns="" id="{FCB5E533-DB6F-4E2B-A446-A3FBDE3E3A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3538" y="4016375"/>
                <a:ext cx="38100" cy="985837"/>
              </a:xfrm>
              <a:custGeom>
                <a:avLst/>
                <a:gdLst>
                  <a:gd name="T0" fmla="*/ 0 w 10"/>
                  <a:gd name="T1" fmla="*/ 7 h 261"/>
                  <a:gd name="T2" fmla="*/ 0 w 10"/>
                  <a:gd name="T3" fmla="*/ 255 h 261"/>
                  <a:gd name="T4" fmla="*/ 10 w 10"/>
                  <a:gd name="T5" fmla="*/ 255 h 261"/>
                  <a:gd name="T6" fmla="*/ 10 w 10"/>
                  <a:gd name="T7" fmla="*/ 7 h 261"/>
                  <a:gd name="T8" fmla="*/ 0 w 10"/>
                  <a:gd name="T9" fmla="*/ 7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61">
                    <a:moveTo>
                      <a:pt x="0" y="7"/>
                    </a:moveTo>
                    <a:cubicBezTo>
                      <a:pt x="0" y="90"/>
                      <a:pt x="0" y="172"/>
                      <a:pt x="0" y="255"/>
                    </a:cubicBezTo>
                    <a:cubicBezTo>
                      <a:pt x="0" y="261"/>
                      <a:pt x="10" y="261"/>
                      <a:pt x="10" y="255"/>
                    </a:cubicBezTo>
                    <a:cubicBezTo>
                      <a:pt x="10" y="172"/>
                      <a:pt x="10" y="90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70" name="Freeform 213">
                <a:extLst>
                  <a:ext uri="{FF2B5EF4-FFF2-40B4-BE49-F238E27FC236}">
                    <a16:creationId xmlns:a16="http://schemas.microsoft.com/office/drawing/2014/main" xmlns="" id="{C458987D-AFDF-47E2-B2A2-F85483E1EB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0063" y="4257675"/>
                <a:ext cx="36513" cy="503237"/>
              </a:xfrm>
              <a:custGeom>
                <a:avLst/>
                <a:gdLst>
                  <a:gd name="T0" fmla="*/ 0 w 10"/>
                  <a:gd name="T1" fmla="*/ 7 h 133"/>
                  <a:gd name="T2" fmla="*/ 0 w 10"/>
                  <a:gd name="T3" fmla="*/ 127 h 133"/>
                  <a:gd name="T4" fmla="*/ 10 w 10"/>
                  <a:gd name="T5" fmla="*/ 127 h 133"/>
                  <a:gd name="T6" fmla="*/ 10 w 10"/>
                  <a:gd name="T7" fmla="*/ 7 h 133"/>
                  <a:gd name="T8" fmla="*/ 0 w 10"/>
                  <a:gd name="T9" fmla="*/ 7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33">
                    <a:moveTo>
                      <a:pt x="0" y="7"/>
                    </a:moveTo>
                    <a:cubicBezTo>
                      <a:pt x="0" y="47"/>
                      <a:pt x="0" y="87"/>
                      <a:pt x="0" y="127"/>
                    </a:cubicBezTo>
                    <a:cubicBezTo>
                      <a:pt x="0" y="133"/>
                      <a:pt x="10" y="133"/>
                      <a:pt x="10" y="127"/>
                    </a:cubicBezTo>
                    <a:cubicBezTo>
                      <a:pt x="10" y="87"/>
                      <a:pt x="10" y="47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71" name="Freeform 214">
                <a:extLst>
                  <a:ext uri="{FF2B5EF4-FFF2-40B4-BE49-F238E27FC236}">
                    <a16:creationId xmlns:a16="http://schemas.microsoft.com/office/drawing/2014/main" xmlns="" id="{D09996F0-21CD-4E95-AA01-63F6DC2F95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1825" y="4329113"/>
                <a:ext cx="38100" cy="358775"/>
              </a:xfrm>
              <a:custGeom>
                <a:avLst/>
                <a:gdLst>
                  <a:gd name="T0" fmla="*/ 0 w 10"/>
                  <a:gd name="T1" fmla="*/ 7 h 95"/>
                  <a:gd name="T2" fmla="*/ 0 w 10"/>
                  <a:gd name="T3" fmla="*/ 89 h 95"/>
                  <a:gd name="T4" fmla="*/ 10 w 10"/>
                  <a:gd name="T5" fmla="*/ 89 h 95"/>
                  <a:gd name="T6" fmla="*/ 10 w 10"/>
                  <a:gd name="T7" fmla="*/ 7 h 95"/>
                  <a:gd name="T8" fmla="*/ 0 w 10"/>
                  <a:gd name="T9" fmla="*/ 7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5">
                    <a:moveTo>
                      <a:pt x="0" y="7"/>
                    </a:moveTo>
                    <a:cubicBezTo>
                      <a:pt x="0" y="34"/>
                      <a:pt x="0" y="62"/>
                      <a:pt x="0" y="89"/>
                    </a:cubicBezTo>
                    <a:cubicBezTo>
                      <a:pt x="0" y="95"/>
                      <a:pt x="10" y="95"/>
                      <a:pt x="10" y="89"/>
                    </a:cubicBezTo>
                    <a:cubicBezTo>
                      <a:pt x="10" y="62"/>
                      <a:pt x="10" y="34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72" name="Freeform 215">
                <a:extLst>
                  <a:ext uri="{FF2B5EF4-FFF2-40B4-BE49-F238E27FC236}">
                    <a16:creationId xmlns:a16="http://schemas.microsoft.com/office/drawing/2014/main" xmlns="" id="{810779F5-085F-4213-8C92-384AFE4B6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3588" y="4016375"/>
                <a:ext cx="38100" cy="985837"/>
              </a:xfrm>
              <a:custGeom>
                <a:avLst/>
                <a:gdLst>
                  <a:gd name="T0" fmla="*/ 0 w 10"/>
                  <a:gd name="T1" fmla="*/ 7 h 261"/>
                  <a:gd name="T2" fmla="*/ 0 w 10"/>
                  <a:gd name="T3" fmla="*/ 255 h 261"/>
                  <a:gd name="T4" fmla="*/ 10 w 10"/>
                  <a:gd name="T5" fmla="*/ 255 h 261"/>
                  <a:gd name="T6" fmla="*/ 10 w 10"/>
                  <a:gd name="T7" fmla="*/ 7 h 261"/>
                  <a:gd name="T8" fmla="*/ 0 w 10"/>
                  <a:gd name="T9" fmla="*/ 7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61">
                    <a:moveTo>
                      <a:pt x="0" y="7"/>
                    </a:moveTo>
                    <a:cubicBezTo>
                      <a:pt x="0" y="90"/>
                      <a:pt x="0" y="172"/>
                      <a:pt x="0" y="255"/>
                    </a:cubicBezTo>
                    <a:cubicBezTo>
                      <a:pt x="0" y="261"/>
                      <a:pt x="10" y="261"/>
                      <a:pt x="10" y="255"/>
                    </a:cubicBezTo>
                    <a:cubicBezTo>
                      <a:pt x="10" y="172"/>
                      <a:pt x="10" y="90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73" name="Freeform 216">
                <a:extLst>
                  <a:ext uri="{FF2B5EF4-FFF2-40B4-BE49-F238E27FC236}">
                    <a16:creationId xmlns:a16="http://schemas.microsoft.com/office/drawing/2014/main" xmlns="" id="{D22629BE-8CD8-40B4-B014-CCC34CB8FD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85350" y="4238625"/>
                <a:ext cx="38100" cy="539750"/>
              </a:xfrm>
              <a:custGeom>
                <a:avLst/>
                <a:gdLst>
                  <a:gd name="T0" fmla="*/ 0 w 10"/>
                  <a:gd name="T1" fmla="*/ 7 h 143"/>
                  <a:gd name="T2" fmla="*/ 0 w 10"/>
                  <a:gd name="T3" fmla="*/ 137 h 143"/>
                  <a:gd name="T4" fmla="*/ 10 w 10"/>
                  <a:gd name="T5" fmla="*/ 137 h 143"/>
                  <a:gd name="T6" fmla="*/ 10 w 10"/>
                  <a:gd name="T7" fmla="*/ 7 h 143"/>
                  <a:gd name="T8" fmla="*/ 0 w 10"/>
                  <a:gd name="T9" fmla="*/ 7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43">
                    <a:moveTo>
                      <a:pt x="0" y="7"/>
                    </a:moveTo>
                    <a:cubicBezTo>
                      <a:pt x="0" y="50"/>
                      <a:pt x="0" y="94"/>
                      <a:pt x="0" y="137"/>
                    </a:cubicBezTo>
                    <a:cubicBezTo>
                      <a:pt x="0" y="143"/>
                      <a:pt x="10" y="143"/>
                      <a:pt x="10" y="137"/>
                    </a:cubicBezTo>
                    <a:cubicBezTo>
                      <a:pt x="10" y="94"/>
                      <a:pt x="10" y="50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74" name="Freeform 217">
                <a:extLst>
                  <a:ext uri="{FF2B5EF4-FFF2-40B4-BE49-F238E27FC236}">
                    <a16:creationId xmlns:a16="http://schemas.microsoft.com/office/drawing/2014/main" xmlns="" id="{695DAF00-3FCA-42C2-89DC-9F9C4F177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17113" y="4238625"/>
                <a:ext cx="38100" cy="539750"/>
              </a:xfrm>
              <a:custGeom>
                <a:avLst/>
                <a:gdLst>
                  <a:gd name="T0" fmla="*/ 0 w 10"/>
                  <a:gd name="T1" fmla="*/ 7 h 143"/>
                  <a:gd name="T2" fmla="*/ 0 w 10"/>
                  <a:gd name="T3" fmla="*/ 137 h 143"/>
                  <a:gd name="T4" fmla="*/ 10 w 10"/>
                  <a:gd name="T5" fmla="*/ 137 h 143"/>
                  <a:gd name="T6" fmla="*/ 10 w 10"/>
                  <a:gd name="T7" fmla="*/ 7 h 143"/>
                  <a:gd name="T8" fmla="*/ 0 w 10"/>
                  <a:gd name="T9" fmla="*/ 7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43">
                    <a:moveTo>
                      <a:pt x="0" y="7"/>
                    </a:moveTo>
                    <a:cubicBezTo>
                      <a:pt x="0" y="50"/>
                      <a:pt x="0" y="94"/>
                      <a:pt x="0" y="137"/>
                    </a:cubicBezTo>
                    <a:cubicBezTo>
                      <a:pt x="0" y="143"/>
                      <a:pt x="10" y="143"/>
                      <a:pt x="10" y="137"/>
                    </a:cubicBezTo>
                    <a:cubicBezTo>
                      <a:pt x="10" y="94"/>
                      <a:pt x="10" y="50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75" name="Freeform 218">
                <a:extLst>
                  <a:ext uri="{FF2B5EF4-FFF2-40B4-BE49-F238E27FC236}">
                    <a16:creationId xmlns:a16="http://schemas.microsoft.com/office/drawing/2014/main" xmlns="" id="{A3AFFEAF-3DB2-4C82-9457-DAB5F9B03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48875" y="4367213"/>
                <a:ext cx="38100" cy="282575"/>
              </a:xfrm>
              <a:custGeom>
                <a:avLst/>
                <a:gdLst>
                  <a:gd name="T0" fmla="*/ 0 w 10"/>
                  <a:gd name="T1" fmla="*/ 7 h 75"/>
                  <a:gd name="T2" fmla="*/ 0 w 10"/>
                  <a:gd name="T3" fmla="*/ 69 h 75"/>
                  <a:gd name="T4" fmla="*/ 10 w 10"/>
                  <a:gd name="T5" fmla="*/ 69 h 75"/>
                  <a:gd name="T6" fmla="*/ 10 w 10"/>
                  <a:gd name="T7" fmla="*/ 7 h 75"/>
                  <a:gd name="T8" fmla="*/ 0 w 10"/>
                  <a:gd name="T9" fmla="*/ 7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5">
                    <a:moveTo>
                      <a:pt x="0" y="7"/>
                    </a:moveTo>
                    <a:cubicBezTo>
                      <a:pt x="0" y="28"/>
                      <a:pt x="0" y="48"/>
                      <a:pt x="0" y="69"/>
                    </a:cubicBezTo>
                    <a:cubicBezTo>
                      <a:pt x="0" y="75"/>
                      <a:pt x="10" y="75"/>
                      <a:pt x="10" y="69"/>
                    </a:cubicBezTo>
                    <a:cubicBezTo>
                      <a:pt x="10" y="48"/>
                      <a:pt x="10" y="28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76" name="Freeform 219">
                <a:extLst>
                  <a:ext uri="{FF2B5EF4-FFF2-40B4-BE49-F238E27FC236}">
                    <a16:creationId xmlns:a16="http://schemas.microsoft.com/office/drawing/2014/main" xmlns="" id="{89C909CA-1E15-48DD-86BA-4E5214F78C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80638" y="4348163"/>
                <a:ext cx="38100" cy="320675"/>
              </a:xfrm>
              <a:custGeom>
                <a:avLst/>
                <a:gdLst>
                  <a:gd name="T0" fmla="*/ 0 w 10"/>
                  <a:gd name="T1" fmla="*/ 7 h 85"/>
                  <a:gd name="T2" fmla="*/ 0 w 10"/>
                  <a:gd name="T3" fmla="*/ 79 h 85"/>
                  <a:gd name="T4" fmla="*/ 10 w 10"/>
                  <a:gd name="T5" fmla="*/ 79 h 85"/>
                  <a:gd name="T6" fmla="*/ 10 w 10"/>
                  <a:gd name="T7" fmla="*/ 7 h 85"/>
                  <a:gd name="T8" fmla="*/ 0 w 10"/>
                  <a:gd name="T9" fmla="*/ 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5">
                    <a:moveTo>
                      <a:pt x="0" y="7"/>
                    </a:moveTo>
                    <a:cubicBezTo>
                      <a:pt x="0" y="31"/>
                      <a:pt x="0" y="55"/>
                      <a:pt x="0" y="79"/>
                    </a:cubicBezTo>
                    <a:cubicBezTo>
                      <a:pt x="0" y="85"/>
                      <a:pt x="10" y="85"/>
                      <a:pt x="10" y="79"/>
                    </a:cubicBezTo>
                    <a:cubicBezTo>
                      <a:pt x="10" y="55"/>
                      <a:pt x="10" y="31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277" name="Freeform 220">
                <a:extLst>
                  <a:ext uri="{FF2B5EF4-FFF2-40B4-BE49-F238E27FC236}">
                    <a16:creationId xmlns:a16="http://schemas.microsoft.com/office/drawing/2014/main" xmlns="" id="{6C9B6EEF-4CD0-44D0-8421-81E90385E5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12400" y="4416425"/>
                <a:ext cx="38100" cy="185737"/>
              </a:xfrm>
              <a:custGeom>
                <a:avLst/>
                <a:gdLst>
                  <a:gd name="T0" fmla="*/ 0 w 10"/>
                  <a:gd name="T1" fmla="*/ 7 h 49"/>
                  <a:gd name="T2" fmla="*/ 0 w 10"/>
                  <a:gd name="T3" fmla="*/ 43 h 49"/>
                  <a:gd name="T4" fmla="*/ 10 w 10"/>
                  <a:gd name="T5" fmla="*/ 43 h 49"/>
                  <a:gd name="T6" fmla="*/ 10 w 10"/>
                  <a:gd name="T7" fmla="*/ 7 h 49"/>
                  <a:gd name="T8" fmla="*/ 0 w 10"/>
                  <a:gd name="T9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9">
                    <a:moveTo>
                      <a:pt x="0" y="7"/>
                    </a:moveTo>
                    <a:cubicBezTo>
                      <a:pt x="0" y="19"/>
                      <a:pt x="0" y="31"/>
                      <a:pt x="0" y="43"/>
                    </a:cubicBezTo>
                    <a:cubicBezTo>
                      <a:pt x="0" y="49"/>
                      <a:pt x="10" y="49"/>
                      <a:pt x="10" y="43"/>
                    </a:cubicBezTo>
                    <a:cubicBezTo>
                      <a:pt x="10" y="31"/>
                      <a:pt x="10" y="19"/>
                      <a:pt x="10" y="7"/>
                    </a:cubicBezTo>
                    <a:cubicBezTo>
                      <a:pt x="10" y="0"/>
                      <a:pt x="0" y="0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xmlns="" id="{8B96C680-92E1-48F4-91D6-44F13A9D91D1}"/>
                </a:ext>
              </a:extLst>
            </p:cNvPr>
            <p:cNvGrpSpPr/>
            <p:nvPr/>
          </p:nvGrpSpPr>
          <p:grpSpPr>
            <a:xfrm>
              <a:off x="5344874" y="706661"/>
              <a:ext cx="1338490" cy="1339710"/>
              <a:chOff x="5352732" y="1034056"/>
              <a:chExt cx="1483360" cy="1484714"/>
            </a:xfrm>
          </p:grpSpPr>
          <p:sp>
            <p:nvSpPr>
              <p:cNvPr id="279" name="Oval 278">
                <a:extLst>
                  <a:ext uri="{FF2B5EF4-FFF2-40B4-BE49-F238E27FC236}">
                    <a16:creationId xmlns:a16="http://schemas.microsoft.com/office/drawing/2014/main" xmlns="" id="{CCFB8572-C466-4015-9EA4-CF762028A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2732" y="1034056"/>
                <a:ext cx="1483360" cy="1484714"/>
              </a:xfrm>
              <a:prstGeom prst="ellipse">
                <a:avLst/>
              </a:prstGeom>
              <a:solidFill>
                <a:srgbClr val="0000FF"/>
              </a:solidFill>
              <a:ln w="31750">
                <a:solidFill>
                  <a:sysClr val="window" lastClr="FFFFFF"/>
                </a:solidFill>
              </a:ln>
              <a:effectLst>
                <a:outerShdw blurRad="50800" dist="50800" dir="2700000" algn="tl" rotWithShape="0">
                  <a:prstClr val="black">
                    <a:alpha val="1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grpSp>
            <p:nvGrpSpPr>
              <p:cNvPr id="280" name="Group 279">
                <a:extLst>
                  <a:ext uri="{FF2B5EF4-FFF2-40B4-BE49-F238E27FC236}">
                    <a16:creationId xmlns:a16="http://schemas.microsoft.com/office/drawing/2014/main" xmlns="" id="{3061053A-DBAB-4740-A4B0-961476ADBABF}"/>
                  </a:ext>
                </a:extLst>
              </p:cNvPr>
              <p:cNvGrpSpPr/>
              <p:nvPr/>
            </p:nvGrpSpPr>
            <p:grpSpPr>
              <a:xfrm>
                <a:off x="5872025" y="1390015"/>
                <a:ext cx="444774" cy="772796"/>
                <a:chOff x="5778500" y="1427163"/>
                <a:chExt cx="635000" cy="1103313"/>
              </a:xfrm>
            </p:grpSpPr>
            <p:sp>
              <p:nvSpPr>
                <p:cNvPr id="281" name="Freeform 15">
                  <a:extLst>
                    <a:ext uri="{FF2B5EF4-FFF2-40B4-BE49-F238E27FC236}">
                      <a16:creationId xmlns:a16="http://schemas.microsoft.com/office/drawing/2014/main" xmlns="" id="{5600A981-4542-4C80-85F8-E3335E7B131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886450" y="1427163"/>
                  <a:ext cx="420688" cy="841375"/>
                </a:xfrm>
                <a:custGeom>
                  <a:avLst/>
                  <a:gdLst>
                    <a:gd name="T0" fmla="*/ 7 w 110"/>
                    <a:gd name="T1" fmla="*/ 169 h 221"/>
                    <a:gd name="T2" fmla="*/ 107 w 110"/>
                    <a:gd name="T3" fmla="*/ 152 h 221"/>
                    <a:gd name="T4" fmla="*/ 107 w 110"/>
                    <a:gd name="T5" fmla="*/ 150 h 221"/>
                    <a:gd name="T6" fmla="*/ 107 w 110"/>
                    <a:gd name="T7" fmla="*/ 103 h 221"/>
                    <a:gd name="T8" fmla="*/ 103 w 110"/>
                    <a:gd name="T9" fmla="*/ 52 h 221"/>
                    <a:gd name="T10" fmla="*/ 3 w 110"/>
                    <a:gd name="T11" fmla="*/ 71 h 221"/>
                    <a:gd name="T12" fmla="*/ 3 w 110"/>
                    <a:gd name="T13" fmla="*/ 118 h 221"/>
                    <a:gd name="T14" fmla="*/ 7 w 110"/>
                    <a:gd name="T15" fmla="*/ 169 h 221"/>
                    <a:gd name="T16" fmla="*/ 18 w 110"/>
                    <a:gd name="T17" fmla="*/ 71 h 221"/>
                    <a:gd name="T18" fmla="*/ 75 w 110"/>
                    <a:gd name="T19" fmla="*/ 40 h 221"/>
                    <a:gd name="T20" fmla="*/ 92 w 110"/>
                    <a:gd name="T21" fmla="*/ 82 h 221"/>
                    <a:gd name="T22" fmla="*/ 92 w 110"/>
                    <a:gd name="T23" fmla="*/ 150 h 221"/>
                    <a:gd name="T24" fmla="*/ 35 w 110"/>
                    <a:gd name="T25" fmla="*/ 181 h 221"/>
                    <a:gd name="T26" fmla="*/ 18 w 110"/>
                    <a:gd name="T27" fmla="*/ 139 h 221"/>
                    <a:gd name="T28" fmla="*/ 18 w 110"/>
                    <a:gd name="T29" fmla="*/ 71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0" h="221">
                      <a:moveTo>
                        <a:pt x="7" y="169"/>
                      </a:moveTo>
                      <a:cubicBezTo>
                        <a:pt x="29" y="221"/>
                        <a:pt x="102" y="206"/>
                        <a:pt x="107" y="152"/>
                      </a:cubicBezTo>
                      <a:cubicBezTo>
                        <a:pt x="107" y="151"/>
                        <a:pt x="107" y="151"/>
                        <a:pt x="107" y="150"/>
                      </a:cubicBezTo>
                      <a:cubicBezTo>
                        <a:pt x="107" y="134"/>
                        <a:pt x="107" y="119"/>
                        <a:pt x="107" y="103"/>
                      </a:cubicBezTo>
                      <a:cubicBezTo>
                        <a:pt x="107" y="87"/>
                        <a:pt x="110" y="67"/>
                        <a:pt x="103" y="52"/>
                      </a:cubicBezTo>
                      <a:cubicBezTo>
                        <a:pt x="81" y="0"/>
                        <a:pt x="6" y="16"/>
                        <a:pt x="3" y="71"/>
                      </a:cubicBezTo>
                      <a:cubicBezTo>
                        <a:pt x="2" y="87"/>
                        <a:pt x="3" y="103"/>
                        <a:pt x="3" y="118"/>
                      </a:cubicBezTo>
                      <a:cubicBezTo>
                        <a:pt x="3" y="134"/>
                        <a:pt x="0" y="154"/>
                        <a:pt x="7" y="169"/>
                      </a:cubicBezTo>
                      <a:close/>
                      <a:moveTo>
                        <a:pt x="18" y="71"/>
                      </a:moveTo>
                      <a:cubicBezTo>
                        <a:pt x="18" y="41"/>
                        <a:pt x="50" y="26"/>
                        <a:pt x="75" y="40"/>
                      </a:cubicBezTo>
                      <a:cubicBezTo>
                        <a:pt x="91" y="49"/>
                        <a:pt x="92" y="66"/>
                        <a:pt x="92" y="82"/>
                      </a:cubicBezTo>
                      <a:cubicBezTo>
                        <a:pt x="92" y="105"/>
                        <a:pt x="92" y="127"/>
                        <a:pt x="92" y="150"/>
                      </a:cubicBezTo>
                      <a:cubicBezTo>
                        <a:pt x="90" y="180"/>
                        <a:pt x="61" y="196"/>
                        <a:pt x="35" y="181"/>
                      </a:cubicBezTo>
                      <a:cubicBezTo>
                        <a:pt x="19" y="172"/>
                        <a:pt x="18" y="155"/>
                        <a:pt x="18" y="139"/>
                      </a:cubicBezTo>
                      <a:cubicBezTo>
                        <a:pt x="18" y="117"/>
                        <a:pt x="18" y="94"/>
                        <a:pt x="18" y="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</a:endParaRPr>
                </a:p>
              </p:txBody>
            </p:sp>
            <p:sp>
              <p:nvSpPr>
                <p:cNvPr id="282" name="Freeform 16">
                  <a:extLst>
                    <a:ext uri="{FF2B5EF4-FFF2-40B4-BE49-F238E27FC236}">
                      <a16:creationId xmlns:a16="http://schemas.microsoft.com/office/drawing/2014/main" xmlns="" id="{E7968F79-E39B-46A1-816B-85C4B7E586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78500" y="1971676"/>
                  <a:ext cx="635000" cy="558800"/>
                </a:xfrm>
                <a:custGeom>
                  <a:avLst/>
                  <a:gdLst>
                    <a:gd name="T0" fmla="*/ 166 w 166"/>
                    <a:gd name="T1" fmla="*/ 9 h 147"/>
                    <a:gd name="T2" fmla="*/ 151 w 166"/>
                    <a:gd name="T3" fmla="*/ 9 h 147"/>
                    <a:gd name="T4" fmla="*/ 83 w 166"/>
                    <a:gd name="T5" fmla="*/ 77 h 147"/>
                    <a:gd name="T6" fmla="*/ 15 w 166"/>
                    <a:gd name="T7" fmla="*/ 9 h 147"/>
                    <a:gd name="T8" fmla="*/ 0 w 166"/>
                    <a:gd name="T9" fmla="*/ 9 h 147"/>
                    <a:gd name="T10" fmla="*/ 76 w 166"/>
                    <a:gd name="T11" fmla="*/ 92 h 147"/>
                    <a:gd name="T12" fmla="*/ 76 w 166"/>
                    <a:gd name="T13" fmla="*/ 138 h 147"/>
                    <a:gd name="T14" fmla="*/ 91 w 166"/>
                    <a:gd name="T15" fmla="*/ 138 h 147"/>
                    <a:gd name="T16" fmla="*/ 91 w 166"/>
                    <a:gd name="T17" fmla="*/ 92 h 147"/>
                    <a:gd name="T18" fmla="*/ 166 w 166"/>
                    <a:gd name="T19" fmla="*/ 9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6" h="147">
                      <a:moveTo>
                        <a:pt x="166" y="9"/>
                      </a:moveTo>
                      <a:cubicBezTo>
                        <a:pt x="166" y="0"/>
                        <a:pt x="151" y="0"/>
                        <a:pt x="151" y="9"/>
                      </a:cubicBezTo>
                      <a:cubicBezTo>
                        <a:pt x="149" y="47"/>
                        <a:pt x="121" y="76"/>
                        <a:pt x="83" y="77"/>
                      </a:cubicBezTo>
                      <a:cubicBezTo>
                        <a:pt x="45" y="79"/>
                        <a:pt x="17" y="45"/>
                        <a:pt x="15" y="9"/>
                      </a:cubicBezTo>
                      <a:cubicBezTo>
                        <a:pt x="15" y="0"/>
                        <a:pt x="0" y="0"/>
                        <a:pt x="0" y="9"/>
                      </a:cubicBezTo>
                      <a:cubicBezTo>
                        <a:pt x="2" y="53"/>
                        <a:pt x="33" y="87"/>
                        <a:pt x="76" y="92"/>
                      </a:cubicBezTo>
                      <a:cubicBezTo>
                        <a:pt x="76" y="107"/>
                        <a:pt x="76" y="122"/>
                        <a:pt x="76" y="138"/>
                      </a:cubicBezTo>
                      <a:cubicBezTo>
                        <a:pt x="76" y="147"/>
                        <a:pt x="91" y="147"/>
                        <a:pt x="91" y="138"/>
                      </a:cubicBezTo>
                      <a:cubicBezTo>
                        <a:pt x="91" y="122"/>
                        <a:pt x="91" y="107"/>
                        <a:pt x="91" y="92"/>
                      </a:cubicBezTo>
                      <a:cubicBezTo>
                        <a:pt x="133" y="89"/>
                        <a:pt x="164" y="51"/>
                        <a:pt x="166" y="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1568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0">
      <a:dk1>
        <a:sysClr val="windowText" lastClr="000000"/>
      </a:dk1>
      <a:lt1>
        <a:sysClr val="window" lastClr="FFFFFF"/>
      </a:lt1>
      <a:dk2>
        <a:srgbClr val="FFFFFF"/>
      </a:dk2>
      <a:lt2>
        <a:srgbClr val="EEECE1"/>
      </a:lt2>
      <a:accent1>
        <a:srgbClr val="ABABAB"/>
      </a:accent1>
      <a:accent2>
        <a:srgbClr val="0000FF"/>
      </a:accent2>
      <a:accent3>
        <a:srgbClr val="0058E9"/>
      </a:accent3>
      <a:accent4>
        <a:srgbClr val="791038"/>
      </a:accent4>
      <a:accent5>
        <a:srgbClr val="EF8F21"/>
      </a:accent5>
      <a:accent6>
        <a:srgbClr val="0090C4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6664</TotalTime>
  <Words>206</Words>
  <Application>Microsoft Office PowerPoint</Application>
  <PresentationFormat>Custom</PresentationFormat>
  <Paragraphs>27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Voice Recognition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Strategy and Tactics PowerPoint template</dc:title>
  <dc:creator>Julian</dc:creator>
  <cp:lastModifiedBy>Fatima Hafeez</cp:lastModifiedBy>
  <cp:revision>114</cp:revision>
  <dcterms:created xsi:type="dcterms:W3CDTF">2013-09-12T13:05:01Z</dcterms:created>
  <dcterms:modified xsi:type="dcterms:W3CDTF">2020-10-23T18:01:25Z</dcterms:modified>
</cp:coreProperties>
</file>