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12"/>
  </p:notesMasterIdLst>
  <p:sldIdLst>
    <p:sldId id="279" r:id="rId3"/>
    <p:sldId id="290" r:id="rId4"/>
    <p:sldId id="285" r:id="rId5"/>
    <p:sldId id="287" r:id="rId6"/>
    <p:sldId id="286" r:id="rId7"/>
    <p:sldId id="288" r:id="rId8"/>
    <p:sldId id="289" r:id="rId9"/>
    <p:sldId id="291" r:id="rId10"/>
    <p:sldId id="28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3668" autoAdjust="0"/>
    <p:restoredTop sz="94393" autoAdjust="0"/>
  </p:normalViewPr>
  <p:slideViewPr>
    <p:cSldViewPr snapToGrid="0">
      <p:cViewPr varScale="1">
        <p:scale>
          <a:sx n="68" d="100"/>
          <a:sy n="68" d="100"/>
        </p:scale>
        <p:origin x="870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17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1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01E2EA-D15D-454E-9A06-5414B2AFABD9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67EA1F0-0F8B-43AA-9008-44D46168FB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39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You can safely remove this slide. This slide</a:t>
            </a:r>
            <a:r>
              <a:rPr lang="en-US" baseline="0" dirty="0"/>
              <a:t> design was provided by SlideModel.com – You can download more templates, shapes and elements for PowerPoint from </a:t>
            </a:r>
            <a:r>
              <a:rPr lang="en-US" dirty="0">
                <a:hlinkClick r:id="rId3"/>
              </a:rPr>
              <a:t>http://slidemodel.com/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2D21D1-52E2-420B-B491-CFF6D7BB79F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612600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You can safely remove this slide. This slide</a:t>
            </a:r>
            <a:r>
              <a:rPr lang="en-US" baseline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8037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772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0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883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02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3" y="3886200"/>
            <a:ext cx="12192000" cy="29718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alpha val="53000"/>
                </a:schemeClr>
              </a:gs>
              <a:gs pos="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88" tIns="45695" rIns="91388" bIns="45695" rtlCol="0" anchor="ctr"/>
          <a:lstStyle/>
          <a:p>
            <a:pPr algn="ctr"/>
            <a:endParaRPr lang="en-US" sz="1798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3" y="3887117"/>
            <a:ext cx="10363200" cy="610820"/>
          </a:xfrm>
        </p:spPr>
        <p:txBody>
          <a:bodyPr/>
          <a:lstStyle>
            <a:lvl1pPr algn="ctr">
              <a:defRPr lang="en-US" sz="3998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399020"/>
            <a:ext cx="8534401" cy="764440"/>
          </a:xfrm>
        </p:spPr>
        <p:txBody>
          <a:bodyPr>
            <a:normAutofit/>
          </a:bodyPr>
          <a:lstStyle>
            <a:lvl1pPr marL="0" indent="0" algn="ctr">
              <a:buNone/>
              <a:defRPr lang="en-US" sz="2398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6091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0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4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5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6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7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281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29213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3" y="2130431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1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1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8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395404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023168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6"/>
            <a:ext cx="10363200" cy="1362075"/>
          </a:xfrm>
        </p:spPr>
        <p:txBody>
          <a:bodyPr anchor="t"/>
          <a:lstStyle>
            <a:lvl1pPr algn="l">
              <a:defRPr sz="5296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98">
                <a:solidFill>
                  <a:schemeClr val="tx1">
                    <a:tint val="75000"/>
                  </a:schemeClr>
                </a:solidFill>
              </a:defRPr>
            </a:lvl1pPr>
            <a:lvl2pPr marL="609127" indent="0">
              <a:buNone/>
              <a:defRPr sz="2398">
                <a:solidFill>
                  <a:schemeClr val="tx1">
                    <a:tint val="75000"/>
                  </a:schemeClr>
                </a:solidFill>
              </a:defRPr>
            </a:lvl2pPr>
            <a:lvl3pPr marL="1218255" indent="0">
              <a:buNone/>
              <a:defRPr sz="2098">
                <a:solidFill>
                  <a:schemeClr val="tx1">
                    <a:tint val="75000"/>
                  </a:schemeClr>
                </a:solidFill>
              </a:defRPr>
            </a:lvl3pPr>
            <a:lvl4pPr marL="1827383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4pPr>
            <a:lvl5pPr marL="2436511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5pPr>
            <a:lvl6pPr marL="3045639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6pPr>
            <a:lvl7pPr marL="3654766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7pPr>
            <a:lvl8pPr marL="4263893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8pPr>
            <a:lvl9pPr marL="4873022" indent="0">
              <a:buNone/>
              <a:defRPr sz="1898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0313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6"/>
            <a:ext cx="5384800" cy="4525963"/>
          </a:xfrm>
        </p:spPr>
        <p:txBody>
          <a:bodyPr/>
          <a:lstStyle>
            <a:lvl1pPr>
              <a:defRPr sz="3698"/>
            </a:lvl1pPr>
            <a:lvl2pPr>
              <a:defRPr sz="3198"/>
            </a:lvl2pPr>
            <a:lvl3pPr>
              <a:defRPr sz="2698"/>
            </a:lvl3pPr>
            <a:lvl4pPr>
              <a:defRPr sz="2398"/>
            </a:lvl4pPr>
            <a:lvl5pPr>
              <a:defRPr sz="2398"/>
            </a:lvl5pPr>
            <a:lvl6pPr>
              <a:defRPr sz="2398"/>
            </a:lvl6pPr>
            <a:lvl7pPr>
              <a:defRPr sz="2398"/>
            </a:lvl7pPr>
            <a:lvl8pPr>
              <a:defRPr sz="2398"/>
            </a:lvl8pPr>
            <a:lvl9pPr>
              <a:defRPr sz="23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6"/>
            <a:ext cx="5384800" cy="4525963"/>
          </a:xfrm>
        </p:spPr>
        <p:txBody>
          <a:bodyPr/>
          <a:lstStyle>
            <a:lvl1pPr>
              <a:defRPr sz="3698"/>
            </a:lvl1pPr>
            <a:lvl2pPr>
              <a:defRPr sz="3198"/>
            </a:lvl2pPr>
            <a:lvl3pPr>
              <a:defRPr sz="2698"/>
            </a:lvl3pPr>
            <a:lvl4pPr>
              <a:defRPr sz="2398"/>
            </a:lvl4pPr>
            <a:lvl5pPr>
              <a:defRPr sz="2398"/>
            </a:lvl5pPr>
            <a:lvl6pPr>
              <a:defRPr sz="2398"/>
            </a:lvl6pPr>
            <a:lvl7pPr>
              <a:defRPr sz="2398"/>
            </a:lvl7pPr>
            <a:lvl8pPr>
              <a:defRPr sz="2398"/>
            </a:lvl8pPr>
            <a:lvl9pPr>
              <a:defRPr sz="23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218693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2" y="1535117"/>
            <a:ext cx="5386917" cy="639763"/>
          </a:xfrm>
        </p:spPr>
        <p:txBody>
          <a:bodyPr anchor="b"/>
          <a:lstStyle>
            <a:lvl1pPr marL="0" indent="0">
              <a:buNone/>
              <a:defRPr sz="3198" b="1"/>
            </a:lvl1pPr>
            <a:lvl2pPr marL="609127" indent="0">
              <a:buNone/>
              <a:defRPr sz="2698" b="1"/>
            </a:lvl2pPr>
            <a:lvl3pPr marL="1218255" indent="0">
              <a:buNone/>
              <a:defRPr sz="2398" b="1"/>
            </a:lvl3pPr>
            <a:lvl4pPr marL="1827383" indent="0">
              <a:buNone/>
              <a:defRPr sz="2098" b="1"/>
            </a:lvl4pPr>
            <a:lvl5pPr marL="2436511" indent="0">
              <a:buNone/>
              <a:defRPr sz="2098" b="1"/>
            </a:lvl5pPr>
            <a:lvl6pPr marL="3045639" indent="0">
              <a:buNone/>
              <a:defRPr sz="2098" b="1"/>
            </a:lvl6pPr>
            <a:lvl7pPr marL="3654766" indent="0">
              <a:buNone/>
              <a:defRPr sz="2098" b="1"/>
            </a:lvl7pPr>
            <a:lvl8pPr marL="4263893" indent="0">
              <a:buNone/>
              <a:defRPr sz="2098" b="1"/>
            </a:lvl8pPr>
            <a:lvl9pPr marL="4873022" indent="0">
              <a:buNone/>
              <a:defRPr sz="2098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2" y="2174875"/>
            <a:ext cx="5386917" cy="3951288"/>
          </a:xfrm>
        </p:spPr>
        <p:txBody>
          <a:bodyPr/>
          <a:lstStyle>
            <a:lvl1pPr>
              <a:defRPr sz="3198"/>
            </a:lvl1pPr>
            <a:lvl2pPr>
              <a:defRPr sz="2698"/>
            </a:lvl2pPr>
            <a:lvl3pPr>
              <a:defRPr sz="2398"/>
            </a:lvl3pPr>
            <a:lvl4pPr>
              <a:defRPr sz="2098"/>
            </a:lvl4pPr>
            <a:lvl5pPr>
              <a:defRPr sz="2098"/>
            </a:lvl5pPr>
            <a:lvl6pPr>
              <a:defRPr sz="2098"/>
            </a:lvl6pPr>
            <a:lvl7pPr>
              <a:defRPr sz="2098"/>
            </a:lvl7pPr>
            <a:lvl8pPr>
              <a:defRPr sz="2098"/>
            </a:lvl8pPr>
            <a:lvl9pPr>
              <a:defRPr sz="20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7"/>
            <a:ext cx="5389033" cy="639763"/>
          </a:xfrm>
        </p:spPr>
        <p:txBody>
          <a:bodyPr anchor="b"/>
          <a:lstStyle>
            <a:lvl1pPr marL="0" indent="0">
              <a:buNone/>
              <a:defRPr sz="3198" b="1"/>
            </a:lvl1pPr>
            <a:lvl2pPr marL="609127" indent="0">
              <a:buNone/>
              <a:defRPr sz="2698" b="1"/>
            </a:lvl2pPr>
            <a:lvl3pPr marL="1218255" indent="0">
              <a:buNone/>
              <a:defRPr sz="2398" b="1"/>
            </a:lvl3pPr>
            <a:lvl4pPr marL="1827383" indent="0">
              <a:buNone/>
              <a:defRPr sz="2098" b="1"/>
            </a:lvl4pPr>
            <a:lvl5pPr marL="2436511" indent="0">
              <a:buNone/>
              <a:defRPr sz="2098" b="1"/>
            </a:lvl5pPr>
            <a:lvl6pPr marL="3045639" indent="0">
              <a:buNone/>
              <a:defRPr sz="2098" b="1"/>
            </a:lvl6pPr>
            <a:lvl7pPr marL="3654766" indent="0">
              <a:buNone/>
              <a:defRPr sz="2098" b="1"/>
            </a:lvl7pPr>
            <a:lvl8pPr marL="4263893" indent="0">
              <a:buNone/>
              <a:defRPr sz="2098" b="1"/>
            </a:lvl8pPr>
            <a:lvl9pPr marL="4873022" indent="0">
              <a:buNone/>
              <a:defRPr sz="2098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198"/>
            </a:lvl1pPr>
            <a:lvl2pPr>
              <a:defRPr sz="2698"/>
            </a:lvl2pPr>
            <a:lvl3pPr>
              <a:defRPr sz="2398"/>
            </a:lvl3pPr>
            <a:lvl4pPr>
              <a:defRPr sz="2098"/>
            </a:lvl4pPr>
            <a:lvl5pPr>
              <a:defRPr sz="2098"/>
            </a:lvl5pPr>
            <a:lvl6pPr>
              <a:defRPr sz="2098"/>
            </a:lvl6pPr>
            <a:lvl7pPr>
              <a:defRPr sz="2098"/>
            </a:lvl7pPr>
            <a:lvl8pPr>
              <a:defRPr sz="2098"/>
            </a:lvl8pPr>
            <a:lvl9pPr>
              <a:defRPr sz="20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96935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5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50650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305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598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915408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996463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4"/>
            <a:ext cx="4011084" cy="1162051"/>
          </a:xfrm>
        </p:spPr>
        <p:txBody>
          <a:bodyPr anchor="b"/>
          <a:lstStyle>
            <a:lvl1pPr algn="l">
              <a:defRPr sz="269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7"/>
            <a:ext cx="6815667" cy="5853113"/>
          </a:xfrm>
        </p:spPr>
        <p:txBody>
          <a:bodyPr/>
          <a:lstStyle>
            <a:lvl1pPr>
              <a:defRPr sz="4298"/>
            </a:lvl1pPr>
            <a:lvl2pPr>
              <a:defRPr sz="3698"/>
            </a:lvl2pPr>
            <a:lvl3pPr>
              <a:defRPr sz="3198"/>
            </a:lvl3pPr>
            <a:lvl4pPr>
              <a:defRPr sz="2698"/>
            </a:lvl4pPr>
            <a:lvl5pPr>
              <a:defRPr sz="2698"/>
            </a:lvl5pPr>
            <a:lvl6pPr>
              <a:defRPr sz="2698"/>
            </a:lvl6pPr>
            <a:lvl7pPr>
              <a:defRPr sz="2698"/>
            </a:lvl7pPr>
            <a:lvl8pPr>
              <a:defRPr sz="2698"/>
            </a:lvl8pPr>
            <a:lvl9pPr>
              <a:defRPr sz="2698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898"/>
            </a:lvl1pPr>
            <a:lvl2pPr marL="609127" indent="0">
              <a:buNone/>
              <a:defRPr sz="1600"/>
            </a:lvl2pPr>
            <a:lvl3pPr marL="1218255" indent="0">
              <a:buNone/>
              <a:defRPr sz="1300"/>
            </a:lvl3pPr>
            <a:lvl4pPr marL="1827383" indent="0">
              <a:buNone/>
              <a:defRPr sz="1200"/>
            </a:lvl4pPr>
            <a:lvl5pPr marL="2436511" indent="0">
              <a:buNone/>
              <a:defRPr sz="1200"/>
            </a:lvl5pPr>
            <a:lvl6pPr marL="3045639" indent="0">
              <a:buNone/>
              <a:defRPr sz="1200"/>
            </a:lvl6pPr>
            <a:lvl7pPr marL="3654766" indent="0">
              <a:buNone/>
              <a:defRPr sz="1200"/>
            </a:lvl7pPr>
            <a:lvl8pPr marL="4263893" indent="0">
              <a:buNone/>
              <a:defRPr sz="1200"/>
            </a:lvl8pPr>
            <a:lvl9pPr marL="4873022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7623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20" y="4800605"/>
            <a:ext cx="7315200" cy="566739"/>
          </a:xfrm>
        </p:spPr>
        <p:txBody>
          <a:bodyPr anchor="b"/>
          <a:lstStyle>
            <a:lvl1pPr algn="l">
              <a:defRPr sz="2698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20" y="612775"/>
            <a:ext cx="7315200" cy="4114800"/>
          </a:xfrm>
        </p:spPr>
        <p:txBody>
          <a:bodyPr/>
          <a:lstStyle>
            <a:lvl1pPr marL="0" indent="0">
              <a:buNone/>
              <a:defRPr sz="4298"/>
            </a:lvl1pPr>
            <a:lvl2pPr marL="609127" indent="0">
              <a:buNone/>
              <a:defRPr sz="3698"/>
            </a:lvl2pPr>
            <a:lvl3pPr marL="1218255" indent="0">
              <a:buNone/>
              <a:defRPr sz="3198"/>
            </a:lvl3pPr>
            <a:lvl4pPr marL="1827383" indent="0">
              <a:buNone/>
              <a:defRPr sz="2698"/>
            </a:lvl4pPr>
            <a:lvl5pPr marL="2436511" indent="0">
              <a:buNone/>
              <a:defRPr sz="2698"/>
            </a:lvl5pPr>
            <a:lvl6pPr marL="3045639" indent="0">
              <a:buNone/>
              <a:defRPr sz="2698"/>
            </a:lvl6pPr>
            <a:lvl7pPr marL="3654766" indent="0">
              <a:buNone/>
              <a:defRPr sz="2698"/>
            </a:lvl7pPr>
            <a:lvl8pPr marL="4263893" indent="0">
              <a:buNone/>
              <a:defRPr sz="2698"/>
            </a:lvl8pPr>
            <a:lvl9pPr marL="4873022" indent="0">
              <a:buNone/>
              <a:defRPr sz="2698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20" y="5367343"/>
            <a:ext cx="7315200" cy="804863"/>
          </a:xfrm>
        </p:spPr>
        <p:txBody>
          <a:bodyPr/>
          <a:lstStyle>
            <a:lvl1pPr marL="0" indent="0">
              <a:buNone/>
              <a:defRPr sz="1898"/>
            </a:lvl1pPr>
            <a:lvl2pPr marL="609127" indent="0">
              <a:buNone/>
              <a:defRPr sz="1600"/>
            </a:lvl2pPr>
            <a:lvl3pPr marL="1218255" indent="0">
              <a:buNone/>
              <a:defRPr sz="1300"/>
            </a:lvl3pPr>
            <a:lvl4pPr marL="1827383" indent="0">
              <a:buNone/>
              <a:defRPr sz="1200"/>
            </a:lvl4pPr>
            <a:lvl5pPr marL="2436511" indent="0">
              <a:buNone/>
              <a:defRPr sz="1200"/>
            </a:lvl5pPr>
            <a:lvl6pPr marL="3045639" indent="0">
              <a:buNone/>
              <a:defRPr sz="1200"/>
            </a:lvl6pPr>
            <a:lvl7pPr marL="3654766" indent="0">
              <a:buNone/>
              <a:defRPr sz="1200"/>
            </a:lvl7pPr>
            <a:lvl8pPr marL="4263893" indent="0">
              <a:buNone/>
              <a:defRPr sz="1200"/>
            </a:lvl8pPr>
            <a:lvl9pPr marL="4873022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957132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79116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4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4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562205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8"/>
            <a:ext cx="5932223" cy="711081"/>
          </a:xfrm>
        </p:spPr>
        <p:txBody>
          <a:bodyPr>
            <a:normAutofit/>
          </a:bodyPr>
          <a:lstStyle>
            <a:lvl1pPr algn="ctr">
              <a:defRPr sz="3598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10643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775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55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4779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024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9968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116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37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195">
              <a:schemeClr val="bg1">
                <a:lumMod val="95000"/>
              </a:schemeClr>
            </a:gs>
            <a:gs pos="55000">
              <a:schemeClr val="tx1">
                <a:lumMod val="20000"/>
                <a:lumOff val="80000"/>
              </a:schemeClr>
            </a:gs>
            <a:gs pos="100000">
              <a:schemeClr val="bg1">
                <a:lumMod val="9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501686-6DD7-4950-B902-68D2D6290423}" type="datetimeFigureOut">
              <a:rPr lang="en-US" smtClean="0"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2" y="274644"/>
            <a:ext cx="10972801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2" y="1138426"/>
            <a:ext cx="10972801" cy="4987739"/>
          </a:xfrm>
          <a:prstGeom prst="rect">
            <a:avLst/>
          </a:prstGeom>
        </p:spPr>
        <p:txBody>
          <a:bodyPr vert="horz" lIns="121899" tIns="60949" rIns="121899" bIns="6094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6"/>
            <a:ext cx="2844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12/29/2017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3" y="6356356"/>
            <a:ext cx="3860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3" y="6356356"/>
            <a:ext cx="2844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91304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txStyles>
    <p:titleStyle>
      <a:lvl1pPr algn="l" defTabSz="1218255" rtl="0" eaLnBrk="1" latinLnBrk="0" hangingPunct="1">
        <a:spcBef>
          <a:spcPct val="0"/>
        </a:spcBef>
        <a:buNone/>
        <a:defRPr sz="3598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846" indent="-456846" algn="l" defTabSz="1218255" rtl="0" eaLnBrk="1" latinLnBrk="0" hangingPunct="1">
        <a:spcBef>
          <a:spcPct val="20000"/>
        </a:spcBef>
        <a:buFont typeface="Arial" pitchFamily="34" charset="0"/>
        <a:buChar char="•"/>
        <a:defRPr sz="3598" kern="1200">
          <a:solidFill>
            <a:schemeClr val="tx1"/>
          </a:solidFill>
          <a:latin typeface="+mj-lt"/>
          <a:ea typeface="+mn-ea"/>
          <a:cs typeface="+mn-cs"/>
        </a:defRPr>
      </a:lvl1pPr>
      <a:lvl2pPr marL="989833" indent="-380705" algn="l" defTabSz="1218255" rtl="0" eaLnBrk="1" latinLnBrk="0" hangingPunct="1">
        <a:spcBef>
          <a:spcPct val="20000"/>
        </a:spcBef>
        <a:buFont typeface="Arial" pitchFamily="34" charset="0"/>
        <a:buChar char="–"/>
        <a:defRPr sz="3198" kern="1200">
          <a:solidFill>
            <a:schemeClr val="tx1"/>
          </a:solidFill>
          <a:latin typeface="+mj-lt"/>
          <a:ea typeface="+mn-ea"/>
          <a:cs typeface="+mn-cs"/>
        </a:defRPr>
      </a:lvl2pPr>
      <a:lvl3pPr marL="1522819" indent="-304565" algn="l" defTabSz="1218255" rtl="0" eaLnBrk="1" latinLnBrk="0" hangingPunct="1">
        <a:spcBef>
          <a:spcPct val="20000"/>
        </a:spcBef>
        <a:buFont typeface="Arial" pitchFamily="34" charset="0"/>
        <a:buChar char="•"/>
        <a:defRPr sz="2398" kern="1200">
          <a:solidFill>
            <a:schemeClr val="tx1"/>
          </a:solidFill>
          <a:latin typeface="+mj-lt"/>
          <a:ea typeface="+mn-ea"/>
          <a:cs typeface="+mn-cs"/>
        </a:defRPr>
      </a:lvl3pPr>
      <a:lvl4pPr marL="2131947" indent="-304565" algn="l" defTabSz="1218255" rtl="0" eaLnBrk="1" latinLnBrk="0" hangingPunct="1">
        <a:spcBef>
          <a:spcPct val="20000"/>
        </a:spcBef>
        <a:buFont typeface="Arial" pitchFamily="34" charset="0"/>
        <a:buChar char="–"/>
        <a:defRPr sz="1998" kern="1200">
          <a:solidFill>
            <a:schemeClr val="tx1"/>
          </a:solidFill>
          <a:latin typeface="+mj-lt"/>
          <a:ea typeface="+mn-ea"/>
          <a:cs typeface="+mn-cs"/>
        </a:defRPr>
      </a:lvl4pPr>
      <a:lvl5pPr marL="2741074" indent="-304565" algn="l" defTabSz="1218255" rtl="0" eaLnBrk="1" latinLnBrk="0" hangingPunct="1">
        <a:spcBef>
          <a:spcPct val="20000"/>
        </a:spcBef>
        <a:buFont typeface="Arial" pitchFamily="34" charset="0"/>
        <a:buChar char="»"/>
        <a:defRPr sz="1998" kern="1200">
          <a:solidFill>
            <a:schemeClr val="tx1"/>
          </a:solidFill>
          <a:latin typeface="+mj-lt"/>
          <a:ea typeface="+mn-ea"/>
          <a:cs typeface="+mn-cs"/>
        </a:defRPr>
      </a:lvl5pPr>
      <a:lvl6pPr marL="3350202" indent="-304565" algn="l" defTabSz="1218255" rtl="0" eaLnBrk="1" latinLnBrk="0" hangingPunct="1">
        <a:spcBef>
          <a:spcPct val="20000"/>
        </a:spcBef>
        <a:buFont typeface="Arial" pitchFamily="34" charset="0"/>
        <a:buChar char="•"/>
        <a:defRPr sz="2698" kern="1200">
          <a:solidFill>
            <a:schemeClr val="tx1"/>
          </a:solidFill>
          <a:latin typeface="+mn-lt"/>
          <a:ea typeface="+mn-ea"/>
          <a:cs typeface="+mn-cs"/>
        </a:defRPr>
      </a:lvl6pPr>
      <a:lvl7pPr marL="3959330" indent="-304565" algn="l" defTabSz="1218255" rtl="0" eaLnBrk="1" latinLnBrk="0" hangingPunct="1">
        <a:spcBef>
          <a:spcPct val="20000"/>
        </a:spcBef>
        <a:buFont typeface="Arial" pitchFamily="34" charset="0"/>
        <a:buChar char="•"/>
        <a:defRPr sz="2698" kern="1200">
          <a:solidFill>
            <a:schemeClr val="tx1"/>
          </a:solidFill>
          <a:latin typeface="+mn-lt"/>
          <a:ea typeface="+mn-ea"/>
          <a:cs typeface="+mn-cs"/>
        </a:defRPr>
      </a:lvl7pPr>
      <a:lvl8pPr marL="4568458" indent="-304565" algn="l" defTabSz="1218255" rtl="0" eaLnBrk="1" latinLnBrk="0" hangingPunct="1">
        <a:spcBef>
          <a:spcPct val="20000"/>
        </a:spcBef>
        <a:buFont typeface="Arial" pitchFamily="34" charset="0"/>
        <a:buChar char="•"/>
        <a:defRPr sz="2698" kern="1200">
          <a:solidFill>
            <a:schemeClr val="tx1"/>
          </a:solidFill>
          <a:latin typeface="+mn-lt"/>
          <a:ea typeface="+mn-ea"/>
          <a:cs typeface="+mn-cs"/>
        </a:defRPr>
      </a:lvl8pPr>
      <a:lvl9pPr marL="5177585" indent="-304565" algn="l" defTabSz="1218255" rtl="0" eaLnBrk="1" latinLnBrk="0" hangingPunct="1">
        <a:spcBef>
          <a:spcPct val="20000"/>
        </a:spcBef>
        <a:buFont typeface="Arial" pitchFamily="34" charset="0"/>
        <a:buChar char="•"/>
        <a:defRPr sz="2698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1pPr>
      <a:lvl2pPr marL="609127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2pPr>
      <a:lvl3pPr marL="1218255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3pPr>
      <a:lvl4pPr marL="1827383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4pPr>
      <a:lvl5pPr marL="2436511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5pPr>
      <a:lvl6pPr marL="3045639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6pPr>
      <a:lvl7pPr marL="3654766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7pPr>
      <a:lvl8pPr marL="4263893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8pPr>
      <a:lvl9pPr marL="4873022" algn="l" defTabSz="1218255" rtl="0" eaLnBrk="1" latinLnBrk="0" hangingPunct="1">
        <a:defRPr sz="2398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1.xml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3108655" y="441656"/>
            <a:ext cx="5974690" cy="5974689"/>
            <a:chOff x="1027113" y="1023938"/>
            <a:chExt cx="4937760" cy="4937759"/>
          </a:xfrm>
        </p:grpSpPr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1027113" y="1023938"/>
              <a:ext cx="4937760" cy="4937759"/>
              <a:chOff x="647" y="645"/>
              <a:chExt cx="3126" cy="3126"/>
            </a:xfrm>
          </p:grpSpPr>
          <p:sp>
            <p:nvSpPr>
              <p:cNvPr id="21" name="Freeform 5"/>
              <p:cNvSpPr>
                <a:spLocks/>
              </p:cNvSpPr>
              <p:nvPr/>
            </p:nvSpPr>
            <p:spPr bwMode="auto">
              <a:xfrm>
                <a:off x="738" y="645"/>
                <a:ext cx="1644" cy="1299"/>
              </a:xfrm>
              <a:custGeom>
                <a:avLst/>
                <a:gdLst>
                  <a:gd name="T0" fmla="*/ 285 w 559"/>
                  <a:gd name="T1" fmla="*/ 442 h 442"/>
                  <a:gd name="T2" fmla="*/ 210 w 559"/>
                  <a:gd name="T3" fmla="*/ 415 h 442"/>
                  <a:gd name="T4" fmla="*/ 145 w 559"/>
                  <a:gd name="T5" fmla="*/ 335 h 442"/>
                  <a:gd name="T6" fmla="*/ 79 w 559"/>
                  <a:gd name="T7" fmla="*/ 379 h 442"/>
                  <a:gd name="T8" fmla="*/ 3 w 559"/>
                  <a:gd name="T9" fmla="*/ 355 h 442"/>
                  <a:gd name="T10" fmla="*/ 0 w 559"/>
                  <a:gd name="T11" fmla="*/ 350 h 442"/>
                  <a:gd name="T12" fmla="*/ 492 w 559"/>
                  <a:gd name="T13" fmla="*/ 0 h 442"/>
                  <a:gd name="T14" fmla="*/ 495 w 559"/>
                  <a:gd name="T15" fmla="*/ 1 h 442"/>
                  <a:gd name="T16" fmla="*/ 496 w 559"/>
                  <a:gd name="T17" fmla="*/ 90 h 442"/>
                  <a:gd name="T18" fmla="*/ 500 w 559"/>
                  <a:gd name="T19" fmla="*/ 94 h 442"/>
                  <a:gd name="T20" fmla="*/ 500 w 559"/>
                  <a:gd name="T21" fmla="*/ 213 h 442"/>
                  <a:gd name="T22" fmla="*/ 496 w 559"/>
                  <a:gd name="T23" fmla="*/ 217 h 442"/>
                  <a:gd name="T24" fmla="*/ 492 w 559"/>
                  <a:gd name="T25" fmla="*/ 302 h 442"/>
                  <a:gd name="T26" fmla="*/ 489 w 559"/>
                  <a:gd name="T27" fmla="*/ 302 h 442"/>
                  <a:gd name="T28" fmla="*/ 481 w 559"/>
                  <a:gd name="T29" fmla="*/ 303 h 442"/>
                  <a:gd name="T30" fmla="*/ 477 w 559"/>
                  <a:gd name="T31" fmla="*/ 303 h 442"/>
                  <a:gd name="T32" fmla="*/ 468 w 559"/>
                  <a:gd name="T33" fmla="*/ 304 h 442"/>
                  <a:gd name="T34" fmla="*/ 461 w 559"/>
                  <a:gd name="T35" fmla="*/ 305 h 442"/>
                  <a:gd name="T36" fmla="*/ 455 w 559"/>
                  <a:gd name="T37" fmla="*/ 306 h 442"/>
                  <a:gd name="T38" fmla="*/ 446 w 559"/>
                  <a:gd name="T39" fmla="*/ 308 h 442"/>
                  <a:gd name="T40" fmla="*/ 442 w 559"/>
                  <a:gd name="T41" fmla="*/ 309 h 442"/>
                  <a:gd name="T42" fmla="*/ 434 w 559"/>
                  <a:gd name="T43" fmla="*/ 312 h 442"/>
                  <a:gd name="T44" fmla="*/ 425 w 559"/>
                  <a:gd name="T45" fmla="*/ 315 h 442"/>
                  <a:gd name="T46" fmla="*/ 417 w 559"/>
                  <a:gd name="T47" fmla="*/ 318 h 442"/>
                  <a:gd name="T48" fmla="*/ 409 w 559"/>
                  <a:gd name="T49" fmla="*/ 321 h 442"/>
                  <a:gd name="T50" fmla="*/ 401 w 559"/>
                  <a:gd name="T51" fmla="*/ 325 h 442"/>
                  <a:gd name="T52" fmla="*/ 393 w 559"/>
                  <a:gd name="T53" fmla="*/ 328 h 442"/>
                  <a:gd name="T54" fmla="*/ 385 w 559"/>
                  <a:gd name="T55" fmla="*/ 333 h 442"/>
                  <a:gd name="T56" fmla="*/ 378 w 559"/>
                  <a:gd name="T57" fmla="*/ 337 h 442"/>
                  <a:gd name="T58" fmla="*/ 371 w 559"/>
                  <a:gd name="T59" fmla="*/ 342 h 442"/>
                  <a:gd name="T60" fmla="*/ 364 w 559"/>
                  <a:gd name="T61" fmla="*/ 347 h 442"/>
                  <a:gd name="T62" fmla="*/ 357 w 559"/>
                  <a:gd name="T63" fmla="*/ 352 h 442"/>
                  <a:gd name="T64" fmla="*/ 350 w 559"/>
                  <a:gd name="T65" fmla="*/ 358 h 442"/>
                  <a:gd name="T66" fmla="*/ 344 w 559"/>
                  <a:gd name="T67" fmla="*/ 363 h 442"/>
                  <a:gd name="T68" fmla="*/ 338 w 559"/>
                  <a:gd name="T69" fmla="*/ 369 h 442"/>
                  <a:gd name="T70" fmla="*/ 289 w 559"/>
                  <a:gd name="T71" fmla="*/ 44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9" h="442">
                    <a:moveTo>
                      <a:pt x="286" y="442"/>
                    </a:moveTo>
                    <a:cubicBezTo>
                      <a:pt x="285" y="442"/>
                      <a:pt x="285" y="442"/>
                      <a:pt x="285" y="442"/>
                    </a:cubicBezTo>
                    <a:cubicBezTo>
                      <a:pt x="213" y="420"/>
                      <a:pt x="213" y="420"/>
                      <a:pt x="213" y="420"/>
                    </a:cubicBezTo>
                    <a:cubicBezTo>
                      <a:pt x="211" y="419"/>
                      <a:pt x="210" y="417"/>
                      <a:pt x="210" y="415"/>
                    </a:cubicBezTo>
                    <a:cubicBezTo>
                      <a:pt x="211" y="411"/>
                      <a:pt x="212" y="406"/>
                      <a:pt x="212" y="402"/>
                    </a:cubicBezTo>
                    <a:cubicBezTo>
                      <a:pt x="212" y="365"/>
                      <a:pt x="182" y="335"/>
                      <a:pt x="145" y="335"/>
                    </a:cubicBezTo>
                    <a:cubicBezTo>
                      <a:pt x="118" y="335"/>
                      <a:pt x="93" y="351"/>
                      <a:pt x="83" y="376"/>
                    </a:cubicBezTo>
                    <a:cubicBezTo>
                      <a:pt x="82" y="378"/>
                      <a:pt x="81" y="379"/>
                      <a:pt x="79" y="379"/>
                    </a:cubicBezTo>
                    <a:cubicBezTo>
                      <a:pt x="79" y="379"/>
                      <a:pt x="78" y="379"/>
                      <a:pt x="78" y="378"/>
                    </a:cubicBezTo>
                    <a:cubicBezTo>
                      <a:pt x="3" y="355"/>
                      <a:pt x="3" y="355"/>
                      <a:pt x="3" y="355"/>
                    </a:cubicBezTo>
                    <a:cubicBezTo>
                      <a:pt x="2" y="355"/>
                      <a:pt x="1" y="354"/>
                      <a:pt x="0" y="353"/>
                    </a:cubicBezTo>
                    <a:cubicBezTo>
                      <a:pt x="0" y="352"/>
                      <a:pt x="0" y="351"/>
                      <a:pt x="0" y="350"/>
                    </a:cubicBezTo>
                    <a:cubicBezTo>
                      <a:pt x="37" y="249"/>
                      <a:pt x="103" y="162"/>
                      <a:pt x="191" y="99"/>
                    </a:cubicBezTo>
                    <a:cubicBezTo>
                      <a:pt x="280" y="36"/>
                      <a:pt x="384" y="2"/>
                      <a:pt x="492" y="0"/>
                    </a:cubicBezTo>
                    <a:cubicBezTo>
                      <a:pt x="492" y="0"/>
                      <a:pt x="492" y="0"/>
                      <a:pt x="492" y="0"/>
                    </a:cubicBezTo>
                    <a:cubicBezTo>
                      <a:pt x="493" y="0"/>
                      <a:pt x="494" y="0"/>
                      <a:pt x="495" y="1"/>
                    </a:cubicBezTo>
                    <a:cubicBezTo>
                      <a:pt x="495" y="2"/>
                      <a:pt x="496" y="3"/>
                      <a:pt x="496" y="4"/>
                    </a:cubicBezTo>
                    <a:cubicBezTo>
                      <a:pt x="496" y="90"/>
                      <a:pt x="496" y="90"/>
                      <a:pt x="496" y="90"/>
                    </a:cubicBezTo>
                    <a:cubicBezTo>
                      <a:pt x="496" y="93"/>
                      <a:pt x="498" y="94"/>
                      <a:pt x="500" y="94"/>
                    </a:cubicBezTo>
                    <a:cubicBezTo>
                      <a:pt x="500" y="94"/>
                      <a:pt x="500" y="94"/>
                      <a:pt x="500" y="94"/>
                    </a:cubicBezTo>
                    <a:cubicBezTo>
                      <a:pt x="533" y="95"/>
                      <a:pt x="559" y="121"/>
                      <a:pt x="559" y="154"/>
                    </a:cubicBezTo>
                    <a:cubicBezTo>
                      <a:pt x="559" y="186"/>
                      <a:pt x="533" y="213"/>
                      <a:pt x="500" y="213"/>
                    </a:cubicBezTo>
                    <a:cubicBezTo>
                      <a:pt x="500" y="213"/>
                      <a:pt x="500" y="213"/>
                      <a:pt x="500" y="213"/>
                    </a:cubicBezTo>
                    <a:cubicBezTo>
                      <a:pt x="498" y="213"/>
                      <a:pt x="496" y="214"/>
                      <a:pt x="496" y="217"/>
                    </a:cubicBezTo>
                    <a:cubicBezTo>
                      <a:pt x="496" y="298"/>
                      <a:pt x="496" y="298"/>
                      <a:pt x="496" y="298"/>
                    </a:cubicBezTo>
                    <a:cubicBezTo>
                      <a:pt x="496" y="300"/>
                      <a:pt x="494" y="302"/>
                      <a:pt x="492" y="302"/>
                    </a:cubicBezTo>
                    <a:cubicBezTo>
                      <a:pt x="491" y="302"/>
                      <a:pt x="491" y="302"/>
                      <a:pt x="491" y="302"/>
                    </a:cubicBezTo>
                    <a:cubicBezTo>
                      <a:pt x="490" y="302"/>
                      <a:pt x="489" y="302"/>
                      <a:pt x="489" y="302"/>
                    </a:cubicBezTo>
                    <a:cubicBezTo>
                      <a:pt x="487" y="302"/>
                      <a:pt x="487" y="302"/>
                      <a:pt x="487" y="302"/>
                    </a:cubicBezTo>
                    <a:cubicBezTo>
                      <a:pt x="485" y="303"/>
                      <a:pt x="483" y="303"/>
                      <a:pt x="481" y="303"/>
                    </a:cubicBezTo>
                    <a:cubicBezTo>
                      <a:pt x="481" y="303"/>
                      <a:pt x="480" y="303"/>
                      <a:pt x="479" y="303"/>
                    </a:cubicBezTo>
                    <a:cubicBezTo>
                      <a:pt x="477" y="303"/>
                      <a:pt x="477" y="303"/>
                      <a:pt x="477" y="303"/>
                    </a:cubicBezTo>
                    <a:cubicBezTo>
                      <a:pt x="476" y="303"/>
                      <a:pt x="474" y="303"/>
                      <a:pt x="472" y="304"/>
                    </a:cubicBezTo>
                    <a:cubicBezTo>
                      <a:pt x="472" y="304"/>
                      <a:pt x="468" y="304"/>
                      <a:pt x="468" y="304"/>
                    </a:cubicBezTo>
                    <a:cubicBezTo>
                      <a:pt x="466" y="305"/>
                      <a:pt x="465" y="305"/>
                      <a:pt x="464" y="305"/>
                    </a:cubicBezTo>
                    <a:cubicBezTo>
                      <a:pt x="463" y="305"/>
                      <a:pt x="462" y="305"/>
                      <a:pt x="461" y="305"/>
                    </a:cubicBezTo>
                    <a:cubicBezTo>
                      <a:pt x="459" y="306"/>
                      <a:pt x="459" y="306"/>
                      <a:pt x="459" y="306"/>
                    </a:cubicBezTo>
                    <a:cubicBezTo>
                      <a:pt x="457" y="306"/>
                      <a:pt x="456" y="306"/>
                      <a:pt x="455" y="306"/>
                    </a:cubicBezTo>
                    <a:cubicBezTo>
                      <a:pt x="454" y="307"/>
                      <a:pt x="450" y="308"/>
                      <a:pt x="450" y="308"/>
                    </a:cubicBezTo>
                    <a:cubicBezTo>
                      <a:pt x="448" y="308"/>
                      <a:pt x="447" y="308"/>
                      <a:pt x="446" y="308"/>
                    </a:cubicBezTo>
                    <a:cubicBezTo>
                      <a:pt x="445" y="309"/>
                      <a:pt x="444" y="309"/>
                      <a:pt x="443" y="309"/>
                    </a:cubicBezTo>
                    <a:cubicBezTo>
                      <a:pt x="442" y="309"/>
                      <a:pt x="442" y="309"/>
                      <a:pt x="442" y="309"/>
                    </a:cubicBezTo>
                    <a:cubicBezTo>
                      <a:pt x="440" y="310"/>
                      <a:pt x="439" y="310"/>
                      <a:pt x="438" y="311"/>
                    </a:cubicBezTo>
                    <a:cubicBezTo>
                      <a:pt x="436" y="311"/>
                      <a:pt x="435" y="311"/>
                      <a:pt x="434" y="312"/>
                    </a:cubicBezTo>
                    <a:cubicBezTo>
                      <a:pt x="432" y="312"/>
                      <a:pt x="431" y="313"/>
                      <a:pt x="429" y="313"/>
                    </a:cubicBezTo>
                    <a:cubicBezTo>
                      <a:pt x="428" y="314"/>
                      <a:pt x="426" y="314"/>
                      <a:pt x="425" y="315"/>
                    </a:cubicBezTo>
                    <a:cubicBezTo>
                      <a:pt x="424" y="315"/>
                      <a:pt x="422" y="316"/>
                      <a:pt x="421" y="316"/>
                    </a:cubicBezTo>
                    <a:cubicBezTo>
                      <a:pt x="420" y="317"/>
                      <a:pt x="418" y="317"/>
                      <a:pt x="417" y="318"/>
                    </a:cubicBezTo>
                    <a:cubicBezTo>
                      <a:pt x="415" y="318"/>
                      <a:pt x="414" y="319"/>
                      <a:pt x="413" y="319"/>
                    </a:cubicBezTo>
                    <a:cubicBezTo>
                      <a:pt x="412" y="320"/>
                      <a:pt x="410" y="320"/>
                      <a:pt x="409" y="321"/>
                    </a:cubicBezTo>
                    <a:cubicBezTo>
                      <a:pt x="407" y="322"/>
                      <a:pt x="406" y="322"/>
                      <a:pt x="405" y="323"/>
                    </a:cubicBezTo>
                    <a:cubicBezTo>
                      <a:pt x="404" y="323"/>
                      <a:pt x="402" y="324"/>
                      <a:pt x="401" y="325"/>
                    </a:cubicBezTo>
                    <a:cubicBezTo>
                      <a:pt x="400" y="325"/>
                      <a:pt x="398" y="326"/>
                      <a:pt x="397" y="326"/>
                    </a:cubicBezTo>
                    <a:cubicBezTo>
                      <a:pt x="396" y="327"/>
                      <a:pt x="394" y="328"/>
                      <a:pt x="393" y="328"/>
                    </a:cubicBezTo>
                    <a:cubicBezTo>
                      <a:pt x="392" y="329"/>
                      <a:pt x="391" y="330"/>
                      <a:pt x="390" y="330"/>
                    </a:cubicBezTo>
                    <a:cubicBezTo>
                      <a:pt x="388" y="331"/>
                      <a:pt x="387" y="332"/>
                      <a:pt x="385" y="333"/>
                    </a:cubicBezTo>
                    <a:cubicBezTo>
                      <a:pt x="383" y="334"/>
                      <a:pt x="383" y="334"/>
                      <a:pt x="383" y="334"/>
                    </a:cubicBezTo>
                    <a:cubicBezTo>
                      <a:pt x="381" y="335"/>
                      <a:pt x="379" y="336"/>
                      <a:pt x="378" y="337"/>
                    </a:cubicBezTo>
                    <a:cubicBezTo>
                      <a:pt x="375" y="339"/>
                      <a:pt x="375" y="339"/>
                      <a:pt x="375" y="339"/>
                    </a:cubicBezTo>
                    <a:cubicBezTo>
                      <a:pt x="374" y="340"/>
                      <a:pt x="372" y="341"/>
                      <a:pt x="371" y="342"/>
                    </a:cubicBezTo>
                    <a:cubicBezTo>
                      <a:pt x="368" y="344"/>
                      <a:pt x="368" y="344"/>
                      <a:pt x="368" y="344"/>
                    </a:cubicBezTo>
                    <a:cubicBezTo>
                      <a:pt x="367" y="345"/>
                      <a:pt x="365" y="346"/>
                      <a:pt x="364" y="347"/>
                    </a:cubicBezTo>
                    <a:cubicBezTo>
                      <a:pt x="363" y="347"/>
                      <a:pt x="362" y="348"/>
                      <a:pt x="361" y="349"/>
                    </a:cubicBezTo>
                    <a:cubicBezTo>
                      <a:pt x="360" y="350"/>
                      <a:pt x="358" y="351"/>
                      <a:pt x="357" y="352"/>
                    </a:cubicBezTo>
                    <a:cubicBezTo>
                      <a:pt x="355" y="354"/>
                      <a:pt x="355" y="354"/>
                      <a:pt x="355" y="354"/>
                    </a:cubicBezTo>
                    <a:cubicBezTo>
                      <a:pt x="353" y="355"/>
                      <a:pt x="352" y="356"/>
                      <a:pt x="350" y="358"/>
                    </a:cubicBezTo>
                    <a:cubicBezTo>
                      <a:pt x="349" y="359"/>
                      <a:pt x="349" y="359"/>
                      <a:pt x="349" y="359"/>
                    </a:cubicBezTo>
                    <a:cubicBezTo>
                      <a:pt x="347" y="360"/>
                      <a:pt x="345" y="362"/>
                      <a:pt x="344" y="363"/>
                    </a:cubicBezTo>
                    <a:cubicBezTo>
                      <a:pt x="343" y="364"/>
                      <a:pt x="343" y="364"/>
                      <a:pt x="343" y="364"/>
                    </a:cubicBezTo>
                    <a:cubicBezTo>
                      <a:pt x="341" y="366"/>
                      <a:pt x="339" y="368"/>
                      <a:pt x="338" y="369"/>
                    </a:cubicBezTo>
                    <a:cubicBezTo>
                      <a:pt x="337" y="370"/>
                      <a:pt x="337" y="370"/>
                      <a:pt x="337" y="370"/>
                    </a:cubicBezTo>
                    <a:cubicBezTo>
                      <a:pt x="317" y="390"/>
                      <a:pt x="301" y="414"/>
                      <a:pt x="289" y="440"/>
                    </a:cubicBezTo>
                    <a:cubicBezTo>
                      <a:pt x="289" y="441"/>
                      <a:pt x="287" y="442"/>
                      <a:pt x="286" y="4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6"/>
              <p:cNvSpPr>
                <a:spLocks/>
              </p:cNvSpPr>
              <p:nvPr/>
            </p:nvSpPr>
            <p:spPr bwMode="auto">
              <a:xfrm>
                <a:off x="2220" y="645"/>
                <a:ext cx="1462" cy="1360"/>
              </a:xfrm>
              <a:custGeom>
                <a:avLst/>
                <a:gdLst>
                  <a:gd name="T0" fmla="*/ 353 w 497"/>
                  <a:gd name="T1" fmla="*/ 463 h 463"/>
                  <a:gd name="T2" fmla="*/ 296 w 497"/>
                  <a:gd name="T3" fmla="*/ 420 h 463"/>
                  <a:gd name="T4" fmla="*/ 295 w 497"/>
                  <a:gd name="T5" fmla="*/ 418 h 463"/>
                  <a:gd name="T6" fmla="*/ 293 w 497"/>
                  <a:gd name="T7" fmla="*/ 417 h 463"/>
                  <a:gd name="T8" fmla="*/ 291 w 497"/>
                  <a:gd name="T9" fmla="*/ 417 h 463"/>
                  <a:gd name="T10" fmla="*/ 211 w 497"/>
                  <a:gd name="T11" fmla="*/ 442 h 463"/>
                  <a:gd name="T12" fmla="*/ 210 w 497"/>
                  <a:gd name="T13" fmla="*/ 442 h 463"/>
                  <a:gd name="T14" fmla="*/ 207 w 497"/>
                  <a:gd name="T15" fmla="*/ 440 h 463"/>
                  <a:gd name="T16" fmla="*/ 5 w 497"/>
                  <a:gd name="T17" fmla="*/ 302 h 463"/>
                  <a:gd name="T18" fmla="*/ 4 w 497"/>
                  <a:gd name="T19" fmla="*/ 302 h 463"/>
                  <a:gd name="T20" fmla="*/ 0 w 497"/>
                  <a:gd name="T21" fmla="*/ 298 h 463"/>
                  <a:gd name="T22" fmla="*/ 0 w 497"/>
                  <a:gd name="T23" fmla="*/ 224 h 463"/>
                  <a:gd name="T24" fmla="*/ 3 w 497"/>
                  <a:gd name="T25" fmla="*/ 220 h 463"/>
                  <a:gd name="T26" fmla="*/ 63 w 497"/>
                  <a:gd name="T27" fmla="*/ 154 h 463"/>
                  <a:gd name="T28" fmla="*/ 3 w 497"/>
                  <a:gd name="T29" fmla="*/ 87 h 463"/>
                  <a:gd name="T30" fmla="*/ 0 w 497"/>
                  <a:gd name="T31" fmla="*/ 83 h 463"/>
                  <a:gd name="T32" fmla="*/ 0 w 497"/>
                  <a:gd name="T33" fmla="*/ 4 h 463"/>
                  <a:gd name="T34" fmla="*/ 4 w 497"/>
                  <a:gd name="T35" fmla="*/ 0 h 463"/>
                  <a:gd name="T36" fmla="*/ 4 w 497"/>
                  <a:gd name="T37" fmla="*/ 0 h 463"/>
                  <a:gd name="T38" fmla="*/ 5 w 497"/>
                  <a:gd name="T39" fmla="*/ 0 h 463"/>
                  <a:gd name="T40" fmla="*/ 496 w 497"/>
                  <a:gd name="T41" fmla="*/ 350 h 463"/>
                  <a:gd name="T42" fmla="*/ 496 w 497"/>
                  <a:gd name="T43" fmla="*/ 354 h 463"/>
                  <a:gd name="T44" fmla="*/ 494 w 497"/>
                  <a:gd name="T45" fmla="*/ 356 h 463"/>
                  <a:gd name="T46" fmla="*/ 412 w 497"/>
                  <a:gd name="T47" fmla="*/ 381 h 463"/>
                  <a:gd name="T48" fmla="*/ 410 w 497"/>
                  <a:gd name="T49" fmla="*/ 383 h 463"/>
                  <a:gd name="T50" fmla="*/ 409 w 497"/>
                  <a:gd name="T51" fmla="*/ 386 h 463"/>
                  <a:gd name="T52" fmla="*/ 412 w 497"/>
                  <a:gd name="T53" fmla="*/ 404 h 463"/>
                  <a:gd name="T54" fmla="*/ 353 w 497"/>
                  <a:gd name="T55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7" h="463">
                    <a:moveTo>
                      <a:pt x="353" y="463"/>
                    </a:moveTo>
                    <a:cubicBezTo>
                      <a:pt x="327" y="463"/>
                      <a:pt x="304" y="446"/>
                      <a:pt x="296" y="420"/>
                    </a:cubicBezTo>
                    <a:cubicBezTo>
                      <a:pt x="296" y="419"/>
                      <a:pt x="295" y="418"/>
                      <a:pt x="295" y="418"/>
                    </a:cubicBezTo>
                    <a:cubicBezTo>
                      <a:pt x="294" y="417"/>
                      <a:pt x="293" y="417"/>
                      <a:pt x="293" y="417"/>
                    </a:cubicBezTo>
                    <a:cubicBezTo>
                      <a:pt x="292" y="417"/>
                      <a:pt x="292" y="417"/>
                      <a:pt x="291" y="417"/>
                    </a:cubicBezTo>
                    <a:cubicBezTo>
                      <a:pt x="211" y="442"/>
                      <a:pt x="211" y="442"/>
                      <a:pt x="211" y="442"/>
                    </a:cubicBezTo>
                    <a:cubicBezTo>
                      <a:pt x="211" y="442"/>
                      <a:pt x="211" y="442"/>
                      <a:pt x="210" y="442"/>
                    </a:cubicBezTo>
                    <a:cubicBezTo>
                      <a:pt x="209" y="442"/>
                      <a:pt x="207" y="441"/>
                      <a:pt x="207" y="440"/>
                    </a:cubicBezTo>
                    <a:cubicBezTo>
                      <a:pt x="171" y="360"/>
                      <a:pt x="92" y="306"/>
                      <a:pt x="5" y="302"/>
                    </a:cubicBezTo>
                    <a:cubicBezTo>
                      <a:pt x="4" y="302"/>
                      <a:pt x="4" y="302"/>
                      <a:pt x="4" y="302"/>
                    </a:cubicBezTo>
                    <a:cubicBezTo>
                      <a:pt x="1" y="302"/>
                      <a:pt x="0" y="300"/>
                      <a:pt x="0" y="298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22"/>
                      <a:pt x="1" y="221"/>
                      <a:pt x="3" y="220"/>
                    </a:cubicBezTo>
                    <a:cubicBezTo>
                      <a:pt x="37" y="217"/>
                      <a:pt x="63" y="188"/>
                      <a:pt x="63" y="154"/>
                    </a:cubicBezTo>
                    <a:cubicBezTo>
                      <a:pt x="63" y="119"/>
                      <a:pt x="37" y="91"/>
                      <a:pt x="3" y="87"/>
                    </a:cubicBezTo>
                    <a:cubicBezTo>
                      <a:pt x="1" y="87"/>
                      <a:pt x="0" y="85"/>
                      <a:pt x="0" y="8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24" y="4"/>
                      <a:pt x="421" y="145"/>
                      <a:pt x="496" y="350"/>
                    </a:cubicBezTo>
                    <a:cubicBezTo>
                      <a:pt x="497" y="351"/>
                      <a:pt x="496" y="353"/>
                      <a:pt x="496" y="354"/>
                    </a:cubicBezTo>
                    <a:cubicBezTo>
                      <a:pt x="495" y="355"/>
                      <a:pt x="495" y="355"/>
                      <a:pt x="494" y="356"/>
                    </a:cubicBezTo>
                    <a:cubicBezTo>
                      <a:pt x="412" y="381"/>
                      <a:pt x="412" y="381"/>
                      <a:pt x="412" y="381"/>
                    </a:cubicBezTo>
                    <a:cubicBezTo>
                      <a:pt x="411" y="381"/>
                      <a:pt x="410" y="382"/>
                      <a:pt x="410" y="383"/>
                    </a:cubicBezTo>
                    <a:cubicBezTo>
                      <a:pt x="409" y="383"/>
                      <a:pt x="409" y="385"/>
                      <a:pt x="409" y="386"/>
                    </a:cubicBezTo>
                    <a:cubicBezTo>
                      <a:pt x="411" y="392"/>
                      <a:pt x="412" y="398"/>
                      <a:pt x="412" y="404"/>
                    </a:cubicBezTo>
                    <a:cubicBezTo>
                      <a:pt x="412" y="437"/>
                      <a:pt x="386" y="463"/>
                      <a:pt x="353" y="46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7"/>
              <p:cNvSpPr>
                <a:spLocks/>
              </p:cNvSpPr>
              <p:nvPr/>
            </p:nvSpPr>
            <p:spPr bwMode="auto">
              <a:xfrm>
                <a:off x="2623" y="1712"/>
                <a:ext cx="1150" cy="1745"/>
              </a:xfrm>
              <a:custGeom>
                <a:avLst/>
                <a:gdLst>
                  <a:gd name="T0" fmla="*/ 177 w 391"/>
                  <a:gd name="T1" fmla="*/ 594 h 594"/>
                  <a:gd name="T2" fmla="*/ 177 w 391"/>
                  <a:gd name="T3" fmla="*/ 594 h 594"/>
                  <a:gd name="T4" fmla="*/ 174 w 391"/>
                  <a:gd name="T5" fmla="*/ 593 h 594"/>
                  <a:gd name="T6" fmla="*/ 122 w 391"/>
                  <a:gd name="T7" fmla="*/ 521 h 594"/>
                  <a:gd name="T8" fmla="*/ 119 w 391"/>
                  <a:gd name="T9" fmla="*/ 519 h 594"/>
                  <a:gd name="T10" fmla="*/ 119 w 391"/>
                  <a:gd name="T11" fmla="*/ 519 h 594"/>
                  <a:gd name="T12" fmla="*/ 116 w 391"/>
                  <a:gd name="T13" fmla="*/ 520 h 594"/>
                  <a:gd name="T14" fmla="*/ 82 w 391"/>
                  <a:gd name="T15" fmla="*/ 531 h 594"/>
                  <a:gd name="T16" fmla="*/ 23 w 391"/>
                  <a:gd name="T17" fmla="*/ 472 h 594"/>
                  <a:gd name="T18" fmla="*/ 47 w 391"/>
                  <a:gd name="T19" fmla="*/ 424 h 594"/>
                  <a:gd name="T20" fmla="*/ 49 w 391"/>
                  <a:gd name="T21" fmla="*/ 422 h 594"/>
                  <a:gd name="T22" fmla="*/ 48 w 391"/>
                  <a:gd name="T23" fmla="*/ 419 h 594"/>
                  <a:gd name="T24" fmla="*/ 1 w 391"/>
                  <a:gd name="T25" fmla="*/ 354 h 594"/>
                  <a:gd name="T26" fmla="*/ 2 w 391"/>
                  <a:gd name="T27" fmla="*/ 349 h 594"/>
                  <a:gd name="T28" fmla="*/ 12 w 391"/>
                  <a:gd name="T29" fmla="*/ 340 h 594"/>
                  <a:gd name="T30" fmla="*/ 12 w 391"/>
                  <a:gd name="T31" fmla="*/ 340 h 594"/>
                  <a:gd name="T32" fmla="*/ 15 w 391"/>
                  <a:gd name="T33" fmla="*/ 338 h 594"/>
                  <a:gd name="T34" fmla="*/ 21 w 391"/>
                  <a:gd name="T35" fmla="*/ 332 h 594"/>
                  <a:gd name="T36" fmla="*/ 22 w 391"/>
                  <a:gd name="T37" fmla="*/ 331 h 594"/>
                  <a:gd name="T38" fmla="*/ 24 w 391"/>
                  <a:gd name="T39" fmla="*/ 329 h 594"/>
                  <a:gd name="T40" fmla="*/ 29 w 391"/>
                  <a:gd name="T41" fmla="*/ 323 h 594"/>
                  <a:gd name="T42" fmla="*/ 30 w 391"/>
                  <a:gd name="T43" fmla="*/ 322 h 594"/>
                  <a:gd name="T44" fmla="*/ 30 w 391"/>
                  <a:gd name="T45" fmla="*/ 322 h 594"/>
                  <a:gd name="T46" fmla="*/ 31 w 391"/>
                  <a:gd name="T47" fmla="*/ 321 h 594"/>
                  <a:gd name="T48" fmla="*/ 32 w 391"/>
                  <a:gd name="T49" fmla="*/ 321 h 594"/>
                  <a:gd name="T50" fmla="*/ 89 w 391"/>
                  <a:gd name="T51" fmla="*/ 169 h 594"/>
                  <a:gd name="T52" fmla="*/ 88 w 391"/>
                  <a:gd name="T53" fmla="*/ 147 h 594"/>
                  <a:gd name="T54" fmla="*/ 85 w 391"/>
                  <a:gd name="T55" fmla="*/ 125 h 594"/>
                  <a:gd name="T56" fmla="*/ 79 w 391"/>
                  <a:gd name="T57" fmla="*/ 104 h 594"/>
                  <a:gd name="T58" fmla="*/ 75 w 391"/>
                  <a:gd name="T59" fmla="*/ 91 h 594"/>
                  <a:gd name="T60" fmla="*/ 76 w 391"/>
                  <a:gd name="T61" fmla="*/ 88 h 594"/>
                  <a:gd name="T62" fmla="*/ 78 w 391"/>
                  <a:gd name="T63" fmla="*/ 86 h 594"/>
                  <a:gd name="T64" fmla="*/ 149 w 391"/>
                  <a:gd name="T65" fmla="*/ 64 h 594"/>
                  <a:gd name="T66" fmla="*/ 151 w 391"/>
                  <a:gd name="T67" fmla="*/ 64 h 594"/>
                  <a:gd name="T68" fmla="*/ 154 w 391"/>
                  <a:gd name="T69" fmla="*/ 67 h 594"/>
                  <a:gd name="T70" fmla="*/ 216 w 391"/>
                  <a:gd name="T71" fmla="*/ 108 h 594"/>
                  <a:gd name="T72" fmla="*/ 283 w 391"/>
                  <a:gd name="T73" fmla="*/ 41 h 594"/>
                  <a:gd name="T74" fmla="*/ 282 w 391"/>
                  <a:gd name="T75" fmla="*/ 28 h 594"/>
                  <a:gd name="T76" fmla="*/ 285 w 391"/>
                  <a:gd name="T77" fmla="*/ 23 h 594"/>
                  <a:gd name="T78" fmla="*/ 359 w 391"/>
                  <a:gd name="T79" fmla="*/ 0 h 594"/>
                  <a:gd name="T80" fmla="*/ 361 w 391"/>
                  <a:gd name="T81" fmla="*/ 0 h 594"/>
                  <a:gd name="T82" fmla="*/ 364 w 391"/>
                  <a:gd name="T83" fmla="*/ 3 h 594"/>
                  <a:gd name="T84" fmla="*/ 366 w 391"/>
                  <a:gd name="T85" fmla="*/ 7 h 594"/>
                  <a:gd name="T86" fmla="*/ 391 w 391"/>
                  <a:gd name="T87" fmla="*/ 169 h 594"/>
                  <a:gd name="T88" fmla="*/ 190 w 391"/>
                  <a:gd name="T89" fmla="*/ 585 h 594"/>
                  <a:gd name="T90" fmla="*/ 186 w 391"/>
                  <a:gd name="T91" fmla="*/ 588 h 594"/>
                  <a:gd name="T92" fmla="*/ 180 w 391"/>
                  <a:gd name="T93" fmla="*/ 594 h 594"/>
                  <a:gd name="T94" fmla="*/ 177 w 391"/>
                  <a:gd name="T95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1" h="594">
                    <a:moveTo>
                      <a:pt x="177" y="594"/>
                    </a:moveTo>
                    <a:cubicBezTo>
                      <a:pt x="177" y="594"/>
                      <a:pt x="177" y="594"/>
                      <a:pt x="177" y="594"/>
                    </a:cubicBezTo>
                    <a:cubicBezTo>
                      <a:pt x="175" y="594"/>
                      <a:pt x="175" y="594"/>
                      <a:pt x="174" y="593"/>
                    </a:cubicBezTo>
                    <a:cubicBezTo>
                      <a:pt x="122" y="521"/>
                      <a:pt x="122" y="521"/>
                      <a:pt x="122" y="521"/>
                    </a:cubicBezTo>
                    <a:cubicBezTo>
                      <a:pt x="121" y="520"/>
                      <a:pt x="120" y="519"/>
                      <a:pt x="119" y="519"/>
                    </a:cubicBezTo>
                    <a:cubicBezTo>
                      <a:pt x="119" y="519"/>
                      <a:pt x="119" y="519"/>
                      <a:pt x="119" y="519"/>
                    </a:cubicBezTo>
                    <a:cubicBezTo>
                      <a:pt x="118" y="519"/>
                      <a:pt x="117" y="520"/>
                      <a:pt x="116" y="520"/>
                    </a:cubicBezTo>
                    <a:cubicBezTo>
                      <a:pt x="106" y="527"/>
                      <a:pt x="94" y="531"/>
                      <a:pt x="82" y="531"/>
                    </a:cubicBezTo>
                    <a:cubicBezTo>
                      <a:pt x="49" y="531"/>
                      <a:pt x="23" y="505"/>
                      <a:pt x="23" y="472"/>
                    </a:cubicBezTo>
                    <a:cubicBezTo>
                      <a:pt x="23" y="453"/>
                      <a:pt x="32" y="435"/>
                      <a:pt x="47" y="424"/>
                    </a:cubicBezTo>
                    <a:cubicBezTo>
                      <a:pt x="48" y="424"/>
                      <a:pt x="49" y="423"/>
                      <a:pt x="49" y="422"/>
                    </a:cubicBezTo>
                    <a:cubicBezTo>
                      <a:pt x="49" y="421"/>
                      <a:pt x="49" y="420"/>
                      <a:pt x="48" y="419"/>
                    </a:cubicBezTo>
                    <a:cubicBezTo>
                      <a:pt x="1" y="354"/>
                      <a:pt x="1" y="354"/>
                      <a:pt x="1" y="354"/>
                    </a:cubicBezTo>
                    <a:cubicBezTo>
                      <a:pt x="0" y="353"/>
                      <a:pt x="0" y="350"/>
                      <a:pt x="2" y="349"/>
                    </a:cubicBezTo>
                    <a:cubicBezTo>
                      <a:pt x="5" y="346"/>
                      <a:pt x="9" y="343"/>
                      <a:pt x="12" y="340"/>
                    </a:cubicBezTo>
                    <a:cubicBezTo>
                      <a:pt x="12" y="340"/>
                      <a:pt x="12" y="340"/>
                      <a:pt x="12" y="340"/>
                    </a:cubicBezTo>
                    <a:cubicBezTo>
                      <a:pt x="12" y="340"/>
                      <a:pt x="14" y="338"/>
                      <a:pt x="15" y="338"/>
                    </a:cubicBezTo>
                    <a:cubicBezTo>
                      <a:pt x="17" y="336"/>
                      <a:pt x="19" y="334"/>
                      <a:pt x="21" y="332"/>
                    </a:cubicBezTo>
                    <a:cubicBezTo>
                      <a:pt x="22" y="331"/>
                      <a:pt x="22" y="331"/>
                      <a:pt x="22" y="331"/>
                    </a:cubicBezTo>
                    <a:cubicBezTo>
                      <a:pt x="23" y="331"/>
                      <a:pt x="23" y="330"/>
                      <a:pt x="24" y="329"/>
                    </a:cubicBezTo>
                    <a:cubicBezTo>
                      <a:pt x="26" y="327"/>
                      <a:pt x="27" y="325"/>
                      <a:pt x="29" y="323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1" y="322"/>
                      <a:pt x="31" y="322"/>
                      <a:pt x="31" y="321"/>
                    </a:cubicBezTo>
                    <a:cubicBezTo>
                      <a:pt x="31" y="321"/>
                      <a:pt x="32" y="321"/>
                      <a:pt x="32" y="321"/>
                    </a:cubicBezTo>
                    <a:cubicBezTo>
                      <a:pt x="69" y="279"/>
                      <a:pt x="89" y="225"/>
                      <a:pt x="89" y="169"/>
                    </a:cubicBezTo>
                    <a:cubicBezTo>
                      <a:pt x="89" y="161"/>
                      <a:pt x="89" y="154"/>
                      <a:pt x="88" y="147"/>
                    </a:cubicBezTo>
                    <a:cubicBezTo>
                      <a:pt x="87" y="139"/>
                      <a:pt x="86" y="132"/>
                      <a:pt x="85" y="125"/>
                    </a:cubicBezTo>
                    <a:cubicBezTo>
                      <a:pt x="83" y="118"/>
                      <a:pt x="82" y="111"/>
                      <a:pt x="79" y="104"/>
                    </a:cubicBezTo>
                    <a:cubicBezTo>
                      <a:pt x="78" y="100"/>
                      <a:pt x="77" y="95"/>
                      <a:pt x="75" y="91"/>
                    </a:cubicBezTo>
                    <a:cubicBezTo>
                      <a:pt x="75" y="90"/>
                      <a:pt x="75" y="89"/>
                      <a:pt x="76" y="88"/>
                    </a:cubicBezTo>
                    <a:cubicBezTo>
                      <a:pt x="76" y="87"/>
                      <a:pt x="77" y="86"/>
                      <a:pt x="78" y="86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2" y="64"/>
                      <a:pt x="154" y="65"/>
                      <a:pt x="154" y="67"/>
                    </a:cubicBezTo>
                    <a:cubicBezTo>
                      <a:pt x="164" y="92"/>
                      <a:pt x="189" y="108"/>
                      <a:pt x="216" y="108"/>
                    </a:cubicBezTo>
                    <a:cubicBezTo>
                      <a:pt x="253" y="108"/>
                      <a:pt x="283" y="78"/>
                      <a:pt x="283" y="41"/>
                    </a:cubicBezTo>
                    <a:cubicBezTo>
                      <a:pt x="283" y="37"/>
                      <a:pt x="283" y="32"/>
                      <a:pt x="282" y="28"/>
                    </a:cubicBezTo>
                    <a:cubicBezTo>
                      <a:pt x="282" y="26"/>
                      <a:pt x="283" y="24"/>
                      <a:pt x="285" y="23"/>
                    </a:cubicBezTo>
                    <a:cubicBezTo>
                      <a:pt x="359" y="0"/>
                      <a:pt x="359" y="0"/>
                      <a:pt x="359" y="0"/>
                    </a:cubicBezTo>
                    <a:cubicBezTo>
                      <a:pt x="360" y="0"/>
                      <a:pt x="360" y="0"/>
                      <a:pt x="361" y="0"/>
                    </a:cubicBezTo>
                    <a:cubicBezTo>
                      <a:pt x="362" y="0"/>
                      <a:pt x="364" y="1"/>
                      <a:pt x="364" y="3"/>
                    </a:cubicBezTo>
                    <a:cubicBezTo>
                      <a:pt x="364" y="3"/>
                      <a:pt x="366" y="7"/>
                      <a:pt x="366" y="7"/>
                    </a:cubicBezTo>
                    <a:cubicBezTo>
                      <a:pt x="382" y="59"/>
                      <a:pt x="391" y="114"/>
                      <a:pt x="391" y="169"/>
                    </a:cubicBezTo>
                    <a:cubicBezTo>
                      <a:pt x="391" y="332"/>
                      <a:pt x="318" y="484"/>
                      <a:pt x="190" y="585"/>
                    </a:cubicBezTo>
                    <a:cubicBezTo>
                      <a:pt x="186" y="588"/>
                      <a:pt x="186" y="588"/>
                      <a:pt x="186" y="588"/>
                    </a:cubicBezTo>
                    <a:cubicBezTo>
                      <a:pt x="186" y="588"/>
                      <a:pt x="181" y="592"/>
                      <a:pt x="180" y="594"/>
                    </a:cubicBezTo>
                    <a:cubicBezTo>
                      <a:pt x="179" y="594"/>
                      <a:pt x="178" y="594"/>
                      <a:pt x="177" y="5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"/>
              <p:cNvSpPr>
                <a:spLocks/>
              </p:cNvSpPr>
              <p:nvPr/>
            </p:nvSpPr>
            <p:spPr bwMode="auto">
              <a:xfrm>
                <a:off x="1300" y="2763"/>
                <a:ext cx="1817" cy="1008"/>
              </a:xfrm>
              <a:custGeom>
                <a:avLst/>
                <a:gdLst>
                  <a:gd name="T0" fmla="*/ 309 w 618"/>
                  <a:gd name="T1" fmla="*/ 343 h 343"/>
                  <a:gd name="T2" fmla="*/ 2 w 618"/>
                  <a:gd name="T3" fmla="*/ 245 h 343"/>
                  <a:gd name="T4" fmla="*/ 0 w 618"/>
                  <a:gd name="T5" fmla="*/ 243 h 343"/>
                  <a:gd name="T6" fmla="*/ 1 w 618"/>
                  <a:gd name="T7" fmla="*/ 240 h 343"/>
                  <a:gd name="T8" fmla="*/ 54 w 618"/>
                  <a:gd name="T9" fmla="*/ 167 h 343"/>
                  <a:gd name="T10" fmla="*/ 53 w 618"/>
                  <a:gd name="T11" fmla="*/ 162 h 343"/>
                  <a:gd name="T12" fmla="*/ 29 w 618"/>
                  <a:gd name="T13" fmla="*/ 114 h 343"/>
                  <a:gd name="T14" fmla="*/ 88 w 618"/>
                  <a:gd name="T15" fmla="*/ 55 h 343"/>
                  <a:gd name="T16" fmla="*/ 122 w 618"/>
                  <a:gd name="T17" fmla="*/ 66 h 343"/>
                  <a:gd name="T18" fmla="*/ 124 w 618"/>
                  <a:gd name="T19" fmla="*/ 67 h 343"/>
                  <a:gd name="T20" fmla="*/ 128 w 618"/>
                  <a:gd name="T21" fmla="*/ 65 h 343"/>
                  <a:gd name="T22" fmla="*/ 173 w 618"/>
                  <a:gd name="T23" fmla="*/ 1 h 343"/>
                  <a:gd name="T24" fmla="*/ 177 w 618"/>
                  <a:gd name="T25" fmla="*/ 0 h 343"/>
                  <a:gd name="T26" fmla="*/ 179 w 618"/>
                  <a:gd name="T27" fmla="*/ 1 h 343"/>
                  <a:gd name="T28" fmla="*/ 225 w 618"/>
                  <a:gd name="T29" fmla="*/ 25 h 343"/>
                  <a:gd name="T30" fmla="*/ 234 w 618"/>
                  <a:gd name="T31" fmla="*/ 28 h 343"/>
                  <a:gd name="T32" fmla="*/ 252 w 618"/>
                  <a:gd name="T33" fmla="*/ 34 h 343"/>
                  <a:gd name="T34" fmla="*/ 270 w 618"/>
                  <a:gd name="T35" fmla="*/ 38 h 343"/>
                  <a:gd name="T36" fmla="*/ 299 w 618"/>
                  <a:gd name="T37" fmla="*/ 41 h 343"/>
                  <a:gd name="T38" fmla="*/ 309 w 618"/>
                  <a:gd name="T39" fmla="*/ 41 h 343"/>
                  <a:gd name="T40" fmla="*/ 319 w 618"/>
                  <a:gd name="T41" fmla="*/ 41 h 343"/>
                  <a:gd name="T42" fmla="*/ 323 w 618"/>
                  <a:gd name="T43" fmla="*/ 40 h 343"/>
                  <a:gd name="T44" fmla="*/ 330 w 618"/>
                  <a:gd name="T45" fmla="*/ 40 h 343"/>
                  <a:gd name="T46" fmla="*/ 332 w 618"/>
                  <a:gd name="T47" fmla="*/ 40 h 343"/>
                  <a:gd name="T48" fmla="*/ 334 w 618"/>
                  <a:gd name="T49" fmla="*/ 40 h 343"/>
                  <a:gd name="T50" fmla="*/ 340 w 618"/>
                  <a:gd name="T51" fmla="*/ 39 h 343"/>
                  <a:gd name="T52" fmla="*/ 344 w 618"/>
                  <a:gd name="T53" fmla="*/ 38 h 343"/>
                  <a:gd name="T54" fmla="*/ 350 w 618"/>
                  <a:gd name="T55" fmla="*/ 37 h 343"/>
                  <a:gd name="T56" fmla="*/ 354 w 618"/>
                  <a:gd name="T57" fmla="*/ 37 h 343"/>
                  <a:gd name="T58" fmla="*/ 360 w 618"/>
                  <a:gd name="T59" fmla="*/ 35 h 343"/>
                  <a:gd name="T60" fmla="*/ 364 w 618"/>
                  <a:gd name="T61" fmla="*/ 34 h 343"/>
                  <a:gd name="T62" fmla="*/ 369 w 618"/>
                  <a:gd name="T63" fmla="*/ 33 h 343"/>
                  <a:gd name="T64" fmla="*/ 373 w 618"/>
                  <a:gd name="T65" fmla="*/ 32 h 343"/>
                  <a:gd name="T66" fmla="*/ 382 w 618"/>
                  <a:gd name="T67" fmla="*/ 29 h 343"/>
                  <a:gd name="T68" fmla="*/ 387 w 618"/>
                  <a:gd name="T69" fmla="*/ 27 h 343"/>
                  <a:gd name="T70" fmla="*/ 391 w 618"/>
                  <a:gd name="T71" fmla="*/ 26 h 343"/>
                  <a:gd name="T72" fmla="*/ 395 w 618"/>
                  <a:gd name="T73" fmla="*/ 24 h 343"/>
                  <a:gd name="T74" fmla="*/ 396 w 618"/>
                  <a:gd name="T75" fmla="*/ 24 h 343"/>
                  <a:gd name="T76" fmla="*/ 400 w 618"/>
                  <a:gd name="T77" fmla="*/ 22 h 343"/>
                  <a:gd name="T78" fmla="*/ 405 w 618"/>
                  <a:gd name="T79" fmla="*/ 20 h 343"/>
                  <a:gd name="T80" fmla="*/ 409 w 618"/>
                  <a:gd name="T81" fmla="*/ 18 h 343"/>
                  <a:gd name="T82" fmla="*/ 414 w 618"/>
                  <a:gd name="T83" fmla="*/ 16 h 343"/>
                  <a:gd name="T84" fmla="*/ 418 w 618"/>
                  <a:gd name="T85" fmla="*/ 14 h 343"/>
                  <a:gd name="T86" fmla="*/ 422 w 618"/>
                  <a:gd name="T87" fmla="*/ 11 h 343"/>
                  <a:gd name="T88" fmla="*/ 427 w 618"/>
                  <a:gd name="T89" fmla="*/ 8 h 343"/>
                  <a:gd name="T90" fmla="*/ 431 w 618"/>
                  <a:gd name="T91" fmla="*/ 6 h 343"/>
                  <a:gd name="T92" fmla="*/ 433 w 618"/>
                  <a:gd name="T93" fmla="*/ 4 h 343"/>
                  <a:gd name="T94" fmla="*/ 439 w 618"/>
                  <a:gd name="T95" fmla="*/ 0 h 343"/>
                  <a:gd name="T96" fmla="*/ 442 w 618"/>
                  <a:gd name="T97" fmla="*/ 0 h 343"/>
                  <a:gd name="T98" fmla="*/ 445 w 618"/>
                  <a:gd name="T99" fmla="*/ 1 h 343"/>
                  <a:gd name="T100" fmla="*/ 487 w 618"/>
                  <a:gd name="T101" fmla="*/ 59 h 343"/>
                  <a:gd name="T102" fmla="*/ 487 w 618"/>
                  <a:gd name="T103" fmla="*/ 65 h 343"/>
                  <a:gd name="T104" fmla="*/ 465 w 618"/>
                  <a:gd name="T105" fmla="*/ 114 h 343"/>
                  <a:gd name="T106" fmla="*/ 532 w 618"/>
                  <a:gd name="T107" fmla="*/ 181 h 343"/>
                  <a:gd name="T108" fmla="*/ 565 w 618"/>
                  <a:gd name="T109" fmla="*/ 173 h 343"/>
                  <a:gd name="T110" fmla="*/ 567 w 618"/>
                  <a:gd name="T111" fmla="*/ 172 h 343"/>
                  <a:gd name="T112" fmla="*/ 570 w 618"/>
                  <a:gd name="T113" fmla="*/ 174 h 343"/>
                  <a:gd name="T114" fmla="*/ 617 w 618"/>
                  <a:gd name="T115" fmla="*/ 239 h 343"/>
                  <a:gd name="T116" fmla="*/ 618 w 618"/>
                  <a:gd name="T117" fmla="*/ 242 h 343"/>
                  <a:gd name="T118" fmla="*/ 617 w 618"/>
                  <a:gd name="T119" fmla="*/ 245 h 343"/>
                  <a:gd name="T120" fmla="*/ 309 w 618"/>
                  <a:gd name="T121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8" h="343">
                    <a:moveTo>
                      <a:pt x="309" y="343"/>
                    </a:moveTo>
                    <a:cubicBezTo>
                      <a:pt x="198" y="343"/>
                      <a:pt x="92" y="309"/>
                      <a:pt x="2" y="245"/>
                    </a:cubicBezTo>
                    <a:cubicBezTo>
                      <a:pt x="1" y="245"/>
                      <a:pt x="1" y="244"/>
                      <a:pt x="0" y="243"/>
                    </a:cubicBezTo>
                    <a:cubicBezTo>
                      <a:pt x="0" y="242"/>
                      <a:pt x="0" y="241"/>
                      <a:pt x="1" y="240"/>
                    </a:cubicBezTo>
                    <a:cubicBezTo>
                      <a:pt x="54" y="167"/>
                      <a:pt x="54" y="167"/>
                      <a:pt x="54" y="167"/>
                    </a:cubicBezTo>
                    <a:cubicBezTo>
                      <a:pt x="55" y="165"/>
                      <a:pt x="55" y="163"/>
                      <a:pt x="53" y="162"/>
                    </a:cubicBezTo>
                    <a:cubicBezTo>
                      <a:pt x="38" y="150"/>
                      <a:pt x="29" y="133"/>
                      <a:pt x="29" y="114"/>
                    </a:cubicBezTo>
                    <a:cubicBezTo>
                      <a:pt x="29" y="82"/>
                      <a:pt x="56" y="55"/>
                      <a:pt x="88" y="55"/>
                    </a:cubicBezTo>
                    <a:cubicBezTo>
                      <a:pt x="100" y="55"/>
                      <a:pt x="112" y="59"/>
                      <a:pt x="122" y="66"/>
                    </a:cubicBezTo>
                    <a:cubicBezTo>
                      <a:pt x="123" y="66"/>
                      <a:pt x="123" y="67"/>
                      <a:pt x="124" y="67"/>
                    </a:cubicBezTo>
                    <a:cubicBezTo>
                      <a:pt x="126" y="67"/>
                      <a:pt x="127" y="66"/>
                      <a:pt x="128" y="65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0"/>
                      <a:pt x="175" y="0"/>
                      <a:pt x="177" y="0"/>
                    </a:cubicBezTo>
                    <a:cubicBezTo>
                      <a:pt x="177" y="0"/>
                      <a:pt x="178" y="0"/>
                      <a:pt x="179" y="1"/>
                    </a:cubicBezTo>
                    <a:cubicBezTo>
                      <a:pt x="193" y="10"/>
                      <a:pt x="209" y="19"/>
                      <a:pt x="225" y="25"/>
                    </a:cubicBezTo>
                    <a:cubicBezTo>
                      <a:pt x="228" y="26"/>
                      <a:pt x="231" y="27"/>
                      <a:pt x="234" y="28"/>
                    </a:cubicBezTo>
                    <a:cubicBezTo>
                      <a:pt x="240" y="30"/>
                      <a:pt x="246" y="32"/>
                      <a:pt x="252" y="34"/>
                    </a:cubicBezTo>
                    <a:cubicBezTo>
                      <a:pt x="258" y="35"/>
                      <a:pt x="264" y="37"/>
                      <a:pt x="270" y="38"/>
                    </a:cubicBezTo>
                    <a:cubicBezTo>
                      <a:pt x="280" y="39"/>
                      <a:pt x="290" y="40"/>
                      <a:pt x="299" y="41"/>
                    </a:cubicBezTo>
                    <a:cubicBezTo>
                      <a:pt x="302" y="41"/>
                      <a:pt x="306" y="41"/>
                      <a:pt x="309" y="41"/>
                    </a:cubicBezTo>
                    <a:cubicBezTo>
                      <a:pt x="312" y="41"/>
                      <a:pt x="316" y="41"/>
                      <a:pt x="319" y="41"/>
                    </a:cubicBezTo>
                    <a:cubicBezTo>
                      <a:pt x="320" y="41"/>
                      <a:pt x="323" y="40"/>
                      <a:pt x="323" y="40"/>
                    </a:cubicBezTo>
                    <a:cubicBezTo>
                      <a:pt x="325" y="40"/>
                      <a:pt x="327" y="40"/>
                      <a:pt x="330" y="40"/>
                    </a:cubicBezTo>
                    <a:cubicBezTo>
                      <a:pt x="330" y="40"/>
                      <a:pt x="331" y="40"/>
                      <a:pt x="332" y="40"/>
                    </a:cubicBezTo>
                    <a:cubicBezTo>
                      <a:pt x="334" y="40"/>
                      <a:pt x="334" y="40"/>
                      <a:pt x="334" y="40"/>
                    </a:cubicBezTo>
                    <a:cubicBezTo>
                      <a:pt x="336" y="39"/>
                      <a:pt x="338" y="39"/>
                      <a:pt x="340" y="39"/>
                    </a:cubicBezTo>
                    <a:cubicBezTo>
                      <a:pt x="341" y="39"/>
                      <a:pt x="342" y="38"/>
                      <a:pt x="344" y="38"/>
                    </a:cubicBezTo>
                    <a:cubicBezTo>
                      <a:pt x="346" y="38"/>
                      <a:pt x="348" y="38"/>
                      <a:pt x="350" y="37"/>
                    </a:cubicBezTo>
                    <a:cubicBezTo>
                      <a:pt x="351" y="37"/>
                      <a:pt x="352" y="37"/>
                      <a:pt x="354" y="37"/>
                    </a:cubicBezTo>
                    <a:cubicBezTo>
                      <a:pt x="356" y="36"/>
                      <a:pt x="358" y="36"/>
                      <a:pt x="360" y="35"/>
                    </a:cubicBezTo>
                    <a:cubicBezTo>
                      <a:pt x="360" y="35"/>
                      <a:pt x="363" y="35"/>
                      <a:pt x="364" y="34"/>
                    </a:cubicBezTo>
                    <a:cubicBezTo>
                      <a:pt x="366" y="34"/>
                      <a:pt x="367" y="33"/>
                      <a:pt x="369" y="33"/>
                    </a:cubicBezTo>
                    <a:cubicBezTo>
                      <a:pt x="369" y="33"/>
                      <a:pt x="373" y="32"/>
                      <a:pt x="373" y="32"/>
                    </a:cubicBezTo>
                    <a:cubicBezTo>
                      <a:pt x="376" y="31"/>
                      <a:pt x="379" y="30"/>
                      <a:pt x="382" y="29"/>
                    </a:cubicBezTo>
                    <a:cubicBezTo>
                      <a:pt x="383" y="29"/>
                      <a:pt x="387" y="27"/>
                      <a:pt x="387" y="27"/>
                    </a:cubicBezTo>
                    <a:cubicBezTo>
                      <a:pt x="389" y="27"/>
                      <a:pt x="390" y="26"/>
                      <a:pt x="391" y="26"/>
                    </a:cubicBezTo>
                    <a:cubicBezTo>
                      <a:pt x="393" y="25"/>
                      <a:pt x="394" y="25"/>
                      <a:pt x="395" y="24"/>
                    </a:cubicBezTo>
                    <a:cubicBezTo>
                      <a:pt x="396" y="24"/>
                      <a:pt x="396" y="24"/>
                      <a:pt x="396" y="24"/>
                    </a:cubicBezTo>
                    <a:cubicBezTo>
                      <a:pt x="398" y="23"/>
                      <a:pt x="399" y="23"/>
                      <a:pt x="400" y="22"/>
                    </a:cubicBezTo>
                    <a:cubicBezTo>
                      <a:pt x="402" y="21"/>
                      <a:pt x="404" y="21"/>
                      <a:pt x="405" y="20"/>
                    </a:cubicBezTo>
                    <a:cubicBezTo>
                      <a:pt x="406" y="19"/>
                      <a:pt x="408" y="19"/>
                      <a:pt x="409" y="18"/>
                    </a:cubicBezTo>
                    <a:cubicBezTo>
                      <a:pt x="411" y="17"/>
                      <a:pt x="412" y="16"/>
                      <a:pt x="414" y="16"/>
                    </a:cubicBezTo>
                    <a:cubicBezTo>
                      <a:pt x="415" y="15"/>
                      <a:pt x="416" y="14"/>
                      <a:pt x="418" y="14"/>
                    </a:cubicBezTo>
                    <a:cubicBezTo>
                      <a:pt x="419" y="13"/>
                      <a:pt x="421" y="12"/>
                      <a:pt x="422" y="11"/>
                    </a:cubicBezTo>
                    <a:cubicBezTo>
                      <a:pt x="423" y="10"/>
                      <a:pt x="427" y="8"/>
                      <a:pt x="427" y="8"/>
                    </a:cubicBezTo>
                    <a:cubicBezTo>
                      <a:pt x="428" y="8"/>
                      <a:pt x="429" y="7"/>
                      <a:pt x="431" y="6"/>
                    </a:cubicBezTo>
                    <a:cubicBezTo>
                      <a:pt x="433" y="4"/>
                      <a:pt x="433" y="4"/>
                      <a:pt x="433" y="4"/>
                    </a:cubicBezTo>
                    <a:cubicBezTo>
                      <a:pt x="436" y="3"/>
                      <a:pt x="438" y="2"/>
                      <a:pt x="439" y="0"/>
                    </a:cubicBezTo>
                    <a:cubicBezTo>
                      <a:pt x="440" y="0"/>
                      <a:pt x="441" y="0"/>
                      <a:pt x="442" y="0"/>
                    </a:cubicBezTo>
                    <a:cubicBezTo>
                      <a:pt x="443" y="0"/>
                      <a:pt x="444" y="0"/>
                      <a:pt x="445" y="1"/>
                    </a:cubicBezTo>
                    <a:cubicBezTo>
                      <a:pt x="487" y="59"/>
                      <a:pt x="487" y="59"/>
                      <a:pt x="487" y="59"/>
                    </a:cubicBezTo>
                    <a:cubicBezTo>
                      <a:pt x="488" y="61"/>
                      <a:pt x="488" y="63"/>
                      <a:pt x="487" y="65"/>
                    </a:cubicBezTo>
                    <a:cubicBezTo>
                      <a:pt x="473" y="77"/>
                      <a:pt x="465" y="95"/>
                      <a:pt x="465" y="114"/>
                    </a:cubicBezTo>
                    <a:cubicBezTo>
                      <a:pt x="465" y="151"/>
                      <a:pt x="495" y="181"/>
                      <a:pt x="532" y="181"/>
                    </a:cubicBezTo>
                    <a:cubicBezTo>
                      <a:pt x="543" y="181"/>
                      <a:pt x="555" y="178"/>
                      <a:pt x="565" y="173"/>
                    </a:cubicBezTo>
                    <a:cubicBezTo>
                      <a:pt x="565" y="172"/>
                      <a:pt x="566" y="172"/>
                      <a:pt x="567" y="172"/>
                    </a:cubicBezTo>
                    <a:cubicBezTo>
                      <a:pt x="568" y="172"/>
                      <a:pt x="569" y="173"/>
                      <a:pt x="570" y="174"/>
                    </a:cubicBezTo>
                    <a:cubicBezTo>
                      <a:pt x="617" y="239"/>
                      <a:pt x="617" y="239"/>
                      <a:pt x="617" y="239"/>
                    </a:cubicBezTo>
                    <a:cubicBezTo>
                      <a:pt x="618" y="240"/>
                      <a:pt x="618" y="241"/>
                      <a:pt x="618" y="242"/>
                    </a:cubicBezTo>
                    <a:cubicBezTo>
                      <a:pt x="618" y="243"/>
                      <a:pt x="617" y="244"/>
                      <a:pt x="617" y="245"/>
                    </a:cubicBezTo>
                    <a:cubicBezTo>
                      <a:pt x="526" y="309"/>
                      <a:pt x="420" y="343"/>
                      <a:pt x="309" y="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9"/>
              <p:cNvSpPr>
                <a:spLocks/>
              </p:cNvSpPr>
              <p:nvPr/>
            </p:nvSpPr>
            <p:spPr bwMode="auto">
              <a:xfrm>
                <a:off x="647" y="1653"/>
                <a:ext cx="1147" cy="1804"/>
              </a:xfrm>
              <a:custGeom>
                <a:avLst/>
                <a:gdLst>
                  <a:gd name="T0" fmla="*/ 214 w 390"/>
                  <a:gd name="T1" fmla="*/ 614 h 614"/>
                  <a:gd name="T2" fmla="*/ 211 w 390"/>
                  <a:gd name="T3" fmla="*/ 614 h 614"/>
                  <a:gd name="T4" fmla="*/ 0 w 390"/>
                  <a:gd name="T5" fmla="*/ 189 h 614"/>
                  <a:gd name="T6" fmla="*/ 25 w 390"/>
                  <a:gd name="T7" fmla="*/ 23 h 614"/>
                  <a:gd name="T8" fmla="*/ 26 w 390"/>
                  <a:gd name="T9" fmla="*/ 22 h 614"/>
                  <a:gd name="T10" fmla="*/ 30 w 390"/>
                  <a:gd name="T11" fmla="*/ 20 h 614"/>
                  <a:gd name="T12" fmla="*/ 31 w 390"/>
                  <a:gd name="T13" fmla="*/ 20 h 614"/>
                  <a:gd name="T14" fmla="*/ 114 w 390"/>
                  <a:gd name="T15" fmla="*/ 45 h 614"/>
                  <a:gd name="T16" fmla="*/ 115 w 390"/>
                  <a:gd name="T17" fmla="*/ 46 h 614"/>
                  <a:gd name="T18" fmla="*/ 117 w 390"/>
                  <a:gd name="T19" fmla="*/ 45 h 614"/>
                  <a:gd name="T20" fmla="*/ 119 w 390"/>
                  <a:gd name="T21" fmla="*/ 43 h 614"/>
                  <a:gd name="T22" fmla="*/ 176 w 390"/>
                  <a:gd name="T23" fmla="*/ 0 h 614"/>
                  <a:gd name="T24" fmla="*/ 235 w 390"/>
                  <a:gd name="T25" fmla="*/ 59 h 614"/>
                  <a:gd name="T26" fmla="*/ 232 w 390"/>
                  <a:gd name="T27" fmla="*/ 77 h 614"/>
                  <a:gd name="T28" fmla="*/ 232 w 390"/>
                  <a:gd name="T29" fmla="*/ 80 h 614"/>
                  <a:gd name="T30" fmla="*/ 234 w 390"/>
                  <a:gd name="T31" fmla="*/ 82 h 614"/>
                  <a:gd name="T32" fmla="*/ 312 w 390"/>
                  <a:gd name="T33" fmla="*/ 106 h 614"/>
                  <a:gd name="T34" fmla="*/ 314 w 390"/>
                  <a:gd name="T35" fmla="*/ 108 h 614"/>
                  <a:gd name="T36" fmla="*/ 315 w 390"/>
                  <a:gd name="T37" fmla="*/ 111 h 614"/>
                  <a:gd name="T38" fmla="*/ 314 w 390"/>
                  <a:gd name="T39" fmla="*/ 114 h 614"/>
                  <a:gd name="T40" fmla="*/ 302 w 390"/>
                  <a:gd name="T41" fmla="*/ 189 h 614"/>
                  <a:gd name="T42" fmla="*/ 388 w 390"/>
                  <a:gd name="T43" fmla="*/ 369 h 614"/>
                  <a:gd name="T44" fmla="*/ 389 w 390"/>
                  <a:gd name="T45" fmla="*/ 375 h 614"/>
                  <a:gd name="T46" fmla="*/ 347 w 390"/>
                  <a:gd name="T47" fmla="*/ 432 h 614"/>
                  <a:gd name="T48" fmla="*/ 344 w 390"/>
                  <a:gd name="T49" fmla="*/ 434 h 614"/>
                  <a:gd name="T50" fmla="*/ 342 w 390"/>
                  <a:gd name="T51" fmla="*/ 433 h 614"/>
                  <a:gd name="T52" fmla="*/ 310 w 390"/>
                  <a:gd name="T53" fmla="*/ 425 h 614"/>
                  <a:gd name="T54" fmla="*/ 243 w 390"/>
                  <a:gd name="T55" fmla="*/ 492 h 614"/>
                  <a:gd name="T56" fmla="*/ 264 w 390"/>
                  <a:gd name="T57" fmla="*/ 541 h 614"/>
                  <a:gd name="T58" fmla="*/ 265 w 390"/>
                  <a:gd name="T59" fmla="*/ 546 h 614"/>
                  <a:gd name="T60" fmla="*/ 217 w 390"/>
                  <a:gd name="T61" fmla="*/ 613 h 614"/>
                  <a:gd name="T62" fmla="*/ 214 w 390"/>
                  <a:gd name="T63" fmla="*/ 614 h 614"/>
                  <a:gd name="T64" fmla="*/ 214 w 390"/>
                  <a:gd name="T65" fmla="*/ 614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0" h="614">
                    <a:moveTo>
                      <a:pt x="214" y="614"/>
                    </a:moveTo>
                    <a:cubicBezTo>
                      <a:pt x="213" y="614"/>
                      <a:pt x="212" y="614"/>
                      <a:pt x="211" y="614"/>
                    </a:cubicBezTo>
                    <a:cubicBezTo>
                      <a:pt x="79" y="513"/>
                      <a:pt x="0" y="355"/>
                      <a:pt x="0" y="189"/>
                    </a:cubicBezTo>
                    <a:cubicBezTo>
                      <a:pt x="0" y="131"/>
                      <a:pt x="8" y="76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8" y="20"/>
                      <a:pt x="30" y="20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5" y="46"/>
                      <a:pt x="115" y="46"/>
                    </a:cubicBezTo>
                    <a:cubicBezTo>
                      <a:pt x="116" y="46"/>
                      <a:pt x="116" y="45"/>
                      <a:pt x="117" y="45"/>
                    </a:cubicBezTo>
                    <a:cubicBezTo>
                      <a:pt x="118" y="45"/>
                      <a:pt x="119" y="44"/>
                      <a:pt x="119" y="43"/>
                    </a:cubicBezTo>
                    <a:cubicBezTo>
                      <a:pt x="126" y="17"/>
                      <a:pt x="149" y="0"/>
                      <a:pt x="176" y="0"/>
                    </a:cubicBezTo>
                    <a:cubicBezTo>
                      <a:pt x="208" y="0"/>
                      <a:pt x="235" y="26"/>
                      <a:pt x="235" y="59"/>
                    </a:cubicBezTo>
                    <a:cubicBezTo>
                      <a:pt x="235" y="65"/>
                      <a:pt x="234" y="71"/>
                      <a:pt x="232" y="77"/>
                    </a:cubicBezTo>
                    <a:cubicBezTo>
                      <a:pt x="231" y="78"/>
                      <a:pt x="232" y="79"/>
                      <a:pt x="232" y="80"/>
                    </a:cubicBezTo>
                    <a:cubicBezTo>
                      <a:pt x="233" y="81"/>
                      <a:pt x="233" y="82"/>
                      <a:pt x="234" y="82"/>
                    </a:cubicBezTo>
                    <a:cubicBezTo>
                      <a:pt x="312" y="106"/>
                      <a:pt x="312" y="106"/>
                      <a:pt x="312" y="106"/>
                    </a:cubicBezTo>
                    <a:cubicBezTo>
                      <a:pt x="313" y="106"/>
                      <a:pt x="314" y="107"/>
                      <a:pt x="314" y="108"/>
                    </a:cubicBezTo>
                    <a:cubicBezTo>
                      <a:pt x="315" y="109"/>
                      <a:pt x="315" y="110"/>
                      <a:pt x="315" y="111"/>
                    </a:cubicBezTo>
                    <a:cubicBezTo>
                      <a:pt x="314" y="114"/>
                      <a:pt x="314" y="114"/>
                      <a:pt x="314" y="114"/>
                    </a:cubicBezTo>
                    <a:cubicBezTo>
                      <a:pt x="306" y="137"/>
                      <a:pt x="302" y="162"/>
                      <a:pt x="302" y="189"/>
                    </a:cubicBezTo>
                    <a:cubicBezTo>
                      <a:pt x="302" y="260"/>
                      <a:pt x="333" y="325"/>
                      <a:pt x="388" y="369"/>
                    </a:cubicBezTo>
                    <a:cubicBezTo>
                      <a:pt x="390" y="371"/>
                      <a:pt x="390" y="373"/>
                      <a:pt x="389" y="375"/>
                    </a:cubicBezTo>
                    <a:cubicBezTo>
                      <a:pt x="347" y="432"/>
                      <a:pt x="347" y="432"/>
                      <a:pt x="347" y="432"/>
                    </a:cubicBezTo>
                    <a:cubicBezTo>
                      <a:pt x="347" y="433"/>
                      <a:pt x="345" y="434"/>
                      <a:pt x="344" y="434"/>
                    </a:cubicBezTo>
                    <a:cubicBezTo>
                      <a:pt x="344" y="434"/>
                      <a:pt x="343" y="434"/>
                      <a:pt x="342" y="433"/>
                    </a:cubicBezTo>
                    <a:cubicBezTo>
                      <a:pt x="333" y="428"/>
                      <a:pt x="321" y="425"/>
                      <a:pt x="310" y="425"/>
                    </a:cubicBezTo>
                    <a:cubicBezTo>
                      <a:pt x="273" y="425"/>
                      <a:pt x="243" y="455"/>
                      <a:pt x="243" y="492"/>
                    </a:cubicBezTo>
                    <a:cubicBezTo>
                      <a:pt x="243" y="511"/>
                      <a:pt x="251" y="528"/>
                      <a:pt x="264" y="541"/>
                    </a:cubicBezTo>
                    <a:cubicBezTo>
                      <a:pt x="266" y="542"/>
                      <a:pt x="266" y="545"/>
                      <a:pt x="265" y="546"/>
                    </a:cubicBezTo>
                    <a:cubicBezTo>
                      <a:pt x="217" y="613"/>
                      <a:pt x="217" y="613"/>
                      <a:pt x="217" y="613"/>
                    </a:cubicBezTo>
                    <a:cubicBezTo>
                      <a:pt x="216" y="614"/>
                      <a:pt x="215" y="614"/>
                      <a:pt x="214" y="614"/>
                    </a:cubicBezTo>
                    <a:cubicBezTo>
                      <a:pt x="214" y="614"/>
                      <a:pt x="214" y="614"/>
                      <a:pt x="214" y="6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2001432" y="1331798"/>
              <a:ext cx="1244879" cy="1232427"/>
              <a:chOff x="2001432" y="1331798"/>
              <a:chExt cx="1244879" cy="1232427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2323148" y="133179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2001432" y="1856339"/>
                <a:ext cx="124487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979069" y="1331798"/>
              <a:ext cx="1259496" cy="1232427"/>
              <a:chOff x="3979069" y="1331798"/>
              <a:chExt cx="1259496" cy="1232427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3979069" y="1856339"/>
                <a:ext cx="1259496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3979069" y="133179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539357" y="3331718"/>
              <a:ext cx="1305819" cy="1267419"/>
              <a:chOff x="4539357" y="3331718"/>
              <a:chExt cx="1305819" cy="1267419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4539357" y="3891251"/>
                <a:ext cx="130581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4891543" y="333171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2739823" y="4648480"/>
              <a:ext cx="1235451" cy="1197408"/>
              <a:chOff x="2739823" y="4648480"/>
              <a:chExt cx="1235451" cy="1197408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739823" y="5138002"/>
                <a:ext cx="1235451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3056825" y="4648480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1109345" y="3089355"/>
              <a:ext cx="1351989" cy="1259095"/>
              <a:chOff x="1109345" y="3089355"/>
              <a:chExt cx="1351989" cy="1259095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1109345" y="3640564"/>
                <a:ext cx="135198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1484616" y="3089355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05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18950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5992995" y="960121"/>
            <a:ext cx="4937760" cy="4937759"/>
            <a:chOff x="1027113" y="1023938"/>
            <a:chExt cx="4937760" cy="4937759"/>
          </a:xfrm>
        </p:grpSpPr>
        <p:grpSp>
          <p:nvGrpSpPr>
            <p:cNvPr id="19" name="Group 4"/>
            <p:cNvGrpSpPr>
              <a:grpSpLocks noChangeAspect="1"/>
            </p:cNvGrpSpPr>
            <p:nvPr/>
          </p:nvGrpSpPr>
          <p:grpSpPr bwMode="auto">
            <a:xfrm>
              <a:off x="1027113" y="1023938"/>
              <a:ext cx="4937760" cy="4937759"/>
              <a:chOff x="647" y="645"/>
              <a:chExt cx="3126" cy="3126"/>
            </a:xfrm>
          </p:grpSpPr>
          <p:sp>
            <p:nvSpPr>
              <p:cNvPr id="21" name="Freeform 5"/>
              <p:cNvSpPr>
                <a:spLocks/>
              </p:cNvSpPr>
              <p:nvPr/>
            </p:nvSpPr>
            <p:spPr bwMode="auto">
              <a:xfrm>
                <a:off x="738" y="645"/>
                <a:ext cx="1644" cy="1299"/>
              </a:xfrm>
              <a:custGeom>
                <a:avLst/>
                <a:gdLst>
                  <a:gd name="T0" fmla="*/ 285 w 559"/>
                  <a:gd name="T1" fmla="*/ 442 h 442"/>
                  <a:gd name="T2" fmla="*/ 210 w 559"/>
                  <a:gd name="T3" fmla="*/ 415 h 442"/>
                  <a:gd name="T4" fmla="*/ 145 w 559"/>
                  <a:gd name="T5" fmla="*/ 335 h 442"/>
                  <a:gd name="T6" fmla="*/ 79 w 559"/>
                  <a:gd name="T7" fmla="*/ 379 h 442"/>
                  <a:gd name="T8" fmla="*/ 3 w 559"/>
                  <a:gd name="T9" fmla="*/ 355 h 442"/>
                  <a:gd name="T10" fmla="*/ 0 w 559"/>
                  <a:gd name="T11" fmla="*/ 350 h 442"/>
                  <a:gd name="T12" fmla="*/ 492 w 559"/>
                  <a:gd name="T13" fmla="*/ 0 h 442"/>
                  <a:gd name="T14" fmla="*/ 495 w 559"/>
                  <a:gd name="T15" fmla="*/ 1 h 442"/>
                  <a:gd name="T16" fmla="*/ 496 w 559"/>
                  <a:gd name="T17" fmla="*/ 90 h 442"/>
                  <a:gd name="T18" fmla="*/ 500 w 559"/>
                  <a:gd name="T19" fmla="*/ 94 h 442"/>
                  <a:gd name="T20" fmla="*/ 500 w 559"/>
                  <a:gd name="T21" fmla="*/ 213 h 442"/>
                  <a:gd name="T22" fmla="*/ 496 w 559"/>
                  <a:gd name="T23" fmla="*/ 217 h 442"/>
                  <a:gd name="T24" fmla="*/ 492 w 559"/>
                  <a:gd name="T25" fmla="*/ 302 h 442"/>
                  <a:gd name="T26" fmla="*/ 489 w 559"/>
                  <a:gd name="T27" fmla="*/ 302 h 442"/>
                  <a:gd name="T28" fmla="*/ 481 w 559"/>
                  <a:gd name="T29" fmla="*/ 303 h 442"/>
                  <a:gd name="T30" fmla="*/ 477 w 559"/>
                  <a:gd name="T31" fmla="*/ 303 h 442"/>
                  <a:gd name="T32" fmla="*/ 468 w 559"/>
                  <a:gd name="T33" fmla="*/ 304 h 442"/>
                  <a:gd name="T34" fmla="*/ 461 w 559"/>
                  <a:gd name="T35" fmla="*/ 305 h 442"/>
                  <a:gd name="T36" fmla="*/ 455 w 559"/>
                  <a:gd name="T37" fmla="*/ 306 h 442"/>
                  <a:gd name="T38" fmla="*/ 446 w 559"/>
                  <a:gd name="T39" fmla="*/ 308 h 442"/>
                  <a:gd name="T40" fmla="*/ 442 w 559"/>
                  <a:gd name="T41" fmla="*/ 309 h 442"/>
                  <a:gd name="T42" fmla="*/ 434 w 559"/>
                  <a:gd name="T43" fmla="*/ 312 h 442"/>
                  <a:gd name="T44" fmla="*/ 425 w 559"/>
                  <a:gd name="T45" fmla="*/ 315 h 442"/>
                  <a:gd name="T46" fmla="*/ 417 w 559"/>
                  <a:gd name="T47" fmla="*/ 318 h 442"/>
                  <a:gd name="T48" fmla="*/ 409 w 559"/>
                  <a:gd name="T49" fmla="*/ 321 h 442"/>
                  <a:gd name="T50" fmla="*/ 401 w 559"/>
                  <a:gd name="T51" fmla="*/ 325 h 442"/>
                  <a:gd name="T52" fmla="*/ 393 w 559"/>
                  <a:gd name="T53" fmla="*/ 328 h 442"/>
                  <a:gd name="T54" fmla="*/ 385 w 559"/>
                  <a:gd name="T55" fmla="*/ 333 h 442"/>
                  <a:gd name="T56" fmla="*/ 378 w 559"/>
                  <a:gd name="T57" fmla="*/ 337 h 442"/>
                  <a:gd name="T58" fmla="*/ 371 w 559"/>
                  <a:gd name="T59" fmla="*/ 342 h 442"/>
                  <a:gd name="T60" fmla="*/ 364 w 559"/>
                  <a:gd name="T61" fmla="*/ 347 h 442"/>
                  <a:gd name="T62" fmla="*/ 357 w 559"/>
                  <a:gd name="T63" fmla="*/ 352 h 442"/>
                  <a:gd name="T64" fmla="*/ 350 w 559"/>
                  <a:gd name="T65" fmla="*/ 358 h 442"/>
                  <a:gd name="T66" fmla="*/ 344 w 559"/>
                  <a:gd name="T67" fmla="*/ 363 h 442"/>
                  <a:gd name="T68" fmla="*/ 338 w 559"/>
                  <a:gd name="T69" fmla="*/ 369 h 442"/>
                  <a:gd name="T70" fmla="*/ 289 w 559"/>
                  <a:gd name="T71" fmla="*/ 44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9" h="442">
                    <a:moveTo>
                      <a:pt x="286" y="442"/>
                    </a:moveTo>
                    <a:cubicBezTo>
                      <a:pt x="285" y="442"/>
                      <a:pt x="285" y="442"/>
                      <a:pt x="285" y="442"/>
                    </a:cubicBezTo>
                    <a:cubicBezTo>
                      <a:pt x="213" y="420"/>
                      <a:pt x="213" y="420"/>
                      <a:pt x="213" y="420"/>
                    </a:cubicBezTo>
                    <a:cubicBezTo>
                      <a:pt x="211" y="419"/>
                      <a:pt x="210" y="417"/>
                      <a:pt x="210" y="415"/>
                    </a:cubicBezTo>
                    <a:cubicBezTo>
                      <a:pt x="211" y="411"/>
                      <a:pt x="212" y="406"/>
                      <a:pt x="212" y="402"/>
                    </a:cubicBezTo>
                    <a:cubicBezTo>
                      <a:pt x="212" y="365"/>
                      <a:pt x="182" y="335"/>
                      <a:pt x="145" y="335"/>
                    </a:cubicBezTo>
                    <a:cubicBezTo>
                      <a:pt x="118" y="335"/>
                      <a:pt x="93" y="351"/>
                      <a:pt x="83" y="376"/>
                    </a:cubicBezTo>
                    <a:cubicBezTo>
                      <a:pt x="82" y="378"/>
                      <a:pt x="81" y="379"/>
                      <a:pt x="79" y="379"/>
                    </a:cubicBezTo>
                    <a:cubicBezTo>
                      <a:pt x="79" y="379"/>
                      <a:pt x="78" y="379"/>
                      <a:pt x="78" y="378"/>
                    </a:cubicBezTo>
                    <a:cubicBezTo>
                      <a:pt x="3" y="355"/>
                      <a:pt x="3" y="355"/>
                      <a:pt x="3" y="355"/>
                    </a:cubicBezTo>
                    <a:cubicBezTo>
                      <a:pt x="2" y="355"/>
                      <a:pt x="1" y="354"/>
                      <a:pt x="0" y="353"/>
                    </a:cubicBezTo>
                    <a:cubicBezTo>
                      <a:pt x="0" y="352"/>
                      <a:pt x="0" y="351"/>
                      <a:pt x="0" y="350"/>
                    </a:cubicBezTo>
                    <a:cubicBezTo>
                      <a:pt x="37" y="249"/>
                      <a:pt x="103" y="162"/>
                      <a:pt x="191" y="99"/>
                    </a:cubicBezTo>
                    <a:cubicBezTo>
                      <a:pt x="280" y="36"/>
                      <a:pt x="384" y="2"/>
                      <a:pt x="492" y="0"/>
                    </a:cubicBezTo>
                    <a:cubicBezTo>
                      <a:pt x="492" y="0"/>
                      <a:pt x="492" y="0"/>
                      <a:pt x="492" y="0"/>
                    </a:cubicBezTo>
                    <a:cubicBezTo>
                      <a:pt x="493" y="0"/>
                      <a:pt x="494" y="0"/>
                      <a:pt x="495" y="1"/>
                    </a:cubicBezTo>
                    <a:cubicBezTo>
                      <a:pt x="495" y="2"/>
                      <a:pt x="496" y="3"/>
                      <a:pt x="496" y="4"/>
                    </a:cubicBezTo>
                    <a:cubicBezTo>
                      <a:pt x="496" y="90"/>
                      <a:pt x="496" y="90"/>
                      <a:pt x="496" y="90"/>
                    </a:cubicBezTo>
                    <a:cubicBezTo>
                      <a:pt x="496" y="93"/>
                      <a:pt x="498" y="94"/>
                      <a:pt x="500" y="94"/>
                    </a:cubicBezTo>
                    <a:cubicBezTo>
                      <a:pt x="500" y="94"/>
                      <a:pt x="500" y="94"/>
                      <a:pt x="500" y="94"/>
                    </a:cubicBezTo>
                    <a:cubicBezTo>
                      <a:pt x="533" y="95"/>
                      <a:pt x="559" y="121"/>
                      <a:pt x="559" y="154"/>
                    </a:cubicBezTo>
                    <a:cubicBezTo>
                      <a:pt x="559" y="186"/>
                      <a:pt x="533" y="213"/>
                      <a:pt x="500" y="213"/>
                    </a:cubicBezTo>
                    <a:cubicBezTo>
                      <a:pt x="500" y="213"/>
                      <a:pt x="500" y="213"/>
                      <a:pt x="500" y="213"/>
                    </a:cubicBezTo>
                    <a:cubicBezTo>
                      <a:pt x="498" y="213"/>
                      <a:pt x="496" y="214"/>
                      <a:pt x="496" y="217"/>
                    </a:cubicBezTo>
                    <a:cubicBezTo>
                      <a:pt x="496" y="298"/>
                      <a:pt x="496" y="298"/>
                      <a:pt x="496" y="298"/>
                    </a:cubicBezTo>
                    <a:cubicBezTo>
                      <a:pt x="496" y="300"/>
                      <a:pt x="494" y="302"/>
                      <a:pt x="492" y="302"/>
                    </a:cubicBezTo>
                    <a:cubicBezTo>
                      <a:pt x="491" y="302"/>
                      <a:pt x="491" y="302"/>
                      <a:pt x="491" y="302"/>
                    </a:cubicBezTo>
                    <a:cubicBezTo>
                      <a:pt x="490" y="302"/>
                      <a:pt x="489" y="302"/>
                      <a:pt x="489" y="302"/>
                    </a:cubicBezTo>
                    <a:cubicBezTo>
                      <a:pt x="487" y="302"/>
                      <a:pt x="487" y="302"/>
                      <a:pt x="487" y="302"/>
                    </a:cubicBezTo>
                    <a:cubicBezTo>
                      <a:pt x="485" y="303"/>
                      <a:pt x="483" y="303"/>
                      <a:pt x="481" y="303"/>
                    </a:cubicBezTo>
                    <a:cubicBezTo>
                      <a:pt x="481" y="303"/>
                      <a:pt x="480" y="303"/>
                      <a:pt x="479" y="303"/>
                    </a:cubicBezTo>
                    <a:cubicBezTo>
                      <a:pt x="477" y="303"/>
                      <a:pt x="477" y="303"/>
                      <a:pt x="477" y="303"/>
                    </a:cubicBezTo>
                    <a:cubicBezTo>
                      <a:pt x="476" y="303"/>
                      <a:pt x="474" y="303"/>
                      <a:pt x="472" y="304"/>
                    </a:cubicBezTo>
                    <a:cubicBezTo>
                      <a:pt x="472" y="304"/>
                      <a:pt x="468" y="304"/>
                      <a:pt x="468" y="304"/>
                    </a:cubicBezTo>
                    <a:cubicBezTo>
                      <a:pt x="466" y="305"/>
                      <a:pt x="465" y="305"/>
                      <a:pt x="464" y="305"/>
                    </a:cubicBezTo>
                    <a:cubicBezTo>
                      <a:pt x="463" y="305"/>
                      <a:pt x="462" y="305"/>
                      <a:pt x="461" y="305"/>
                    </a:cubicBezTo>
                    <a:cubicBezTo>
                      <a:pt x="459" y="306"/>
                      <a:pt x="459" y="306"/>
                      <a:pt x="459" y="306"/>
                    </a:cubicBezTo>
                    <a:cubicBezTo>
                      <a:pt x="457" y="306"/>
                      <a:pt x="456" y="306"/>
                      <a:pt x="455" y="306"/>
                    </a:cubicBezTo>
                    <a:cubicBezTo>
                      <a:pt x="454" y="307"/>
                      <a:pt x="450" y="308"/>
                      <a:pt x="450" y="308"/>
                    </a:cubicBezTo>
                    <a:cubicBezTo>
                      <a:pt x="448" y="308"/>
                      <a:pt x="447" y="308"/>
                      <a:pt x="446" y="308"/>
                    </a:cubicBezTo>
                    <a:cubicBezTo>
                      <a:pt x="445" y="309"/>
                      <a:pt x="444" y="309"/>
                      <a:pt x="443" y="309"/>
                    </a:cubicBezTo>
                    <a:cubicBezTo>
                      <a:pt x="442" y="309"/>
                      <a:pt x="442" y="309"/>
                      <a:pt x="442" y="309"/>
                    </a:cubicBezTo>
                    <a:cubicBezTo>
                      <a:pt x="440" y="310"/>
                      <a:pt x="439" y="310"/>
                      <a:pt x="438" y="311"/>
                    </a:cubicBezTo>
                    <a:cubicBezTo>
                      <a:pt x="436" y="311"/>
                      <a:pt x="435" y="311"/>
                      <a:pt x="434" y="312"/>
                    </a:cubicBezTo>
                    <a:cubicBezTo>
                      <a:pt x="432" y="312"/>
                      <a:pt x="431" y="313"/>
                      <a:pt x="429" y="313"/>
                    </a:cubicBezTo>
                    <a:cubicBezTo>
                      <a:pt x="428" y="314"/>
                      <a:pt x="426" y="314"/>
                      <a:pt x="425" y="315"/>
                    </a:cubicBezTo>
                    <a:cubicBezTo>
                      <a:pt x="424" y="315"/>
                      <a:pt x="422" y="316"/>
                      <a:pt x="421" y="316"/>
                    </a:cubicBezTo>
                    <a:cubicBezTo>
                      <a:pt x="420" y="317"/>
                      <a:pt x="418" y="317"/>
                      <a:pt x="417" y="318"/>
                    </a:cubicBezTo>
                    <a:cubicBezTo>
                      <a:pt x="415" y="318"/>
                      <a:pt x="414" y="319"/>
                      <a:pt x="413" y="319"/>
                    </a:cubicBezTo>
                    <a:cubicBezTo>
                      <a:pt x="412" y="320"/>
                      <a:pt x="410" y="320"/>
                      <a:pt x="409" y="321"/>
                    </a:cubicBezTo>
                    <a:cubicBezTo>
                      <a:pt x="407" y="322"/>
                      <a:pt x="406" y="322"/>
                      <a:pt x="405" y="323"/>
                    </a:cubicBezTo>
                    <a:cubicBezTo>
                      <a:pt x="404" y="323"/>
                      <a:pt x="402" y="324"/>
                      <a:pt x="401" y="325"/>
                    </a:cubicBezTo>
                    <a:cubicBezTo>
                      <a:pt x="400" y="325"/>
                      <a:pt x="398" y="326"/>
                      <a:pt x="397" y="326"/>
                    </a:cubicBezTo>
                    <a:cubicBezTo>
                      <a:pt x="396" y="327"/>
                      <a:pt x="394" y="328"/>
                      <a:pt x="393" y="328"/>
                    </a:cubicBezTo>
                    <a:cubicBezTo>
                      <a:pt x="392" y="329"/>
                      <a:pt x="391" y="330"/>
                      <a:pt x="390" y="330"/>
                    </a:cubicBezTo>
                    <a:cubicBezTo>
                      <a:pt x="388" y="331"/>
                      <a:pt x="387" y="332"/>
                      <a:pt x="385" y="333"/>
                    </a:cubicBezTo>
                    <a:cubicBezTo>
                      <a:pt x="383" y="334"/>
                      <a:pt x="383" y="334"/>
                      <a:pt x="383" y="334"/>
                    </a:cubicBezTo>
                    <a:cubicBezTo>
                      <a:pt x="381" y="335"/>
                      <a:pt x="379" y="336"/>
                      <a:pt x="378" y="337"/>
                    </a:cubicBezTo>
                    <a:cubicBezTo>
                      <a:pt x="375" y="339"/>
                      <a:pt x="375" y="339"/>
                      <a:pt x="375" y="339"/>
                    </a:cubicBezTo>
                    <a:cubicBezTo>
                      <a:pt x="374" y="340"/>
                      <a:pt x="372" y="341"/>
                      <a:pt x="371" y="342"/>
                    </a:cubicBezTo>
                    <a:cubicBezTo>
                      <a:pt x="368" y="344"/>
                      <a:pt x="368" y="344"/>
                      <a:pt x="368" y="344"/>
                    </a:cubicBezTo>
                    <a:cubicBezTo>
                      <a:pt x="367" y="345"/>
                      <a:pt x="365" y="346"/>
                      <a:pt x="364" y="347"/>
                    </a:cubicBezTo>
                    <a:cubicBezTo>
                      <a:pt x="363" y="347"/>
                      <a:pt x="362" y="348"/>
                      <a:pt x="361" y="349"/>
                    </a:cubicBezTo>
                    <a:cubicBezTo>
                      <a:pt x="360" y="350"/>
                      <a:pt x="358" y="351"/>
                      <a:pt x="357" y="352"/>
                    </a:cubicBezTo>
                    <a:cubicBezTo>
                      <a:pt x="355" y="354"/>
                      <a:pt x="355" y="354"/>
                      <a:pt x="355" y="354"/>
                    </a:cubicBezTo>
                    <a:cubicBezTo>
                      <a:pt x="353" y="355"/>
                      <a:pt x="352" y="356"/>
                      <a:pt x="350" y="358"/>
                    </a:cubicBezTo>
                    <a:cubicBezTo>
                      <a:pt x="349" y="359"/>
                      <a:pt x="349" y="359"/>
                      <a:pt x="349" y="359"/>
                    </a:cubicBezTo>
                    <a:cubicBezTo>
                      <a:pt x="347" y="360"/>
                      <a:pt x="345" y="362"/>
                      <a:pt x="344" y="363"/>
                    </a:cubicBezTo>
                    <a:cubicBezTo>
                      <a:pt x="343" y="364"/>
                      <a:pt x="343" y="364"/>
                      <a:pt x="343" y="364"/>
                    </a:cubicBezTo>
                    <a:cubicBezTo>
                      <a:pt x="341" y="366"/>
                      <a:pt x="339" y="368"/>
                      <a:pt x="338" y="369"/>
                    </a:cubicBezTo>
                    <a:cubicBezTo>
                      <a:pt x="337" y="370"/>
                      <a:pt x="337" y="370"/>
                      <a:pt x="337" y="370"/>
                    </a:cubicBezTo>
                    <a:cubicBezTo>
                      <a:pt x="317" y="390"/>
                      <a:pt x="301" y="414"/>
                      <a:pt x="289" y="440"/>
                    </a:cubicBezTo>
                    <a:cubicBezTo>
                      <a:pt x="289" y="441"/>
                      <a:pt x="287" y="442"/>
                      <a:pt x="286" y="4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6"/>
              <p:cNvSpPr>
                <a:spLocks/>
              </p:cNvSpPr>
              <p:nvPr/>
            </p:nvSpPr>
            <p:spPr bwMode="auto">
              <a:xfrm>
                <a:off x="2220" y="645"/>
                <a:ext cx="1462" cy="1360"/>
              </a:xfrm>
              <a:custGeom>
                <a:avLst/>
                <a:gdLst>
                  <a:gd name="T0" fmla="*/ 353 w 497"/>
                  <a:gd name="T1" fmla="*/ 463 h 463"/>
                  <a:gd name="T2" fmla="*/ 296 w 497"/>
                  <a:gd name="T3" fmla="*/ 420 h 463"/>
                  <a:gd name="T4" fmla="*/ 295 w 497"/>
                  <a:gd name="T5" fmla="*/ 418 h 463"/>
                  <a:gd name="T6" fmla="*/ 293 w 497"/>
                  <a:gd name="T7" fmla="*/ 417 h 463"/>
                  <a:gd name="T8" fmla="*/ 291 w 497"/>
                  <a:gd name="T9" fmla="*/ 417 h 463"/>
                  <a:gd name="T10" fmla="*/ 211 w 497"/>
                  <a:gd name="T11" fmla="*/ 442 h 463"/>
                  <a:gd name="T12" fmla="*/ 210 w 497"/>
                  <a:gd name="T13" fmla="*/ 442 h 463"/>
                  <a:gd name="T14" fmla="*/ 207 w 497"/>
                  <a:gd name="T15" fmla="*/ 440 h 463"/>
                  <a:gd name="T16" fmla="*/ 5 w 497"/>
                  <a:gd name="T17" fmla="*/ 302 h 463"/>
                  <a:gd name="T18" fmla="*/ 4 w 497"/>
                  <a:gd name="T19" fmla="*/ 302 h 463"/>
                  <a:gd name="T20" fmla="*/ 0 w 497"/>
                  <a:gd name="T21" fmla="*/ 298 h 463"/>
                  <a:gd name="T22" fmla="*/ 0 w 497"/>
                  <a:gd name="T23" fmla="*/ 224 h 463"/>
                  <a:gd name="T24" fmla="*/ 3 w 497"/>
                  <a:gd name="T25" fmla="*/ 220 h 463"/>
                  <a:gd name="T26" fmla="*/ 63 w 497"/>
                  <a:gd name="T27" fmla="*/ 154 h 463"/>
                  <a:gd name="T28" fmla="*/ 3 w 497"/>
                  <a:gd name="T29" fmla="*/ 87 h 463"/>
                  <a:gd name="T30" fmla="*/ 0 w 497"/>
                  <a:gd name="T31" fmla="*/ 83 h 463"/>
                  <a:gd name="T32" fmla="*/ 0 w 497"/>
                  <a:gd name="T33" fmla="*/ 4 h 463"/>
                  <a:gd name="T34" fmla="*/ 4 w 497"/>
                  <a:gd name="T35" fmla="*/ 0 h 463"/>
                  <a:gd name="T36" fmla="*/ 4 w 497"/>
                  <a:gd name="T37" fmla="*/ 0 h 463"/>
                  <a:gd name="T38" fmla="*/ 5 w 497"/>
                  <a:gd name="T39" fmla="*/ 0 h 463"/>
                  <a:gd name="T40" fmla="*/ 496 w 497"/>
                  <a:gd name="T41" fmla="*/ 350 h 463"/>
                  <a:gd name="T42" fmla="*/ 496 w 497"/>
                  <a:gd name="T43" fmla="*/ 354 h 463"/>
                  <a:gd name="T44" fmla="*/ 494 w 497"/>
                  <a:gd name="T45" fmla="*/ 356 h 463"/>
                  <a:gd name="T46" fmla="*/ 412 w 497"/>
                  <a:gd name="T47" fmla="*/ 381 h 463"/>
                  <a:gd name="T48" fmla="*/ 410 w 497"/>
                  <a:gd name="T49" fmla="*/ 383 h 463"/>
                  <a:gd name="T50" fmla="*/ 409 w 497"/>
                  <a:gd name="T51" fmla="*/ 386 h 463"/>
                  <a:gd name="T52" fmla="*/ 412 w 497"/>
                  <a:gd name="T53" fmla="*/ 404 h 463"/>
                  <a:gd name="T54" fmla="*/ 353 w 497"/>
                  <a:gd name="T55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7" h="463">
                    <a:moveTo>
                      <a:pt x="353" y="463"/>
                    </a:moveTo>
                    <a:cubicBezTo>
                      <a:pt x="327" y="463"/>
                      <a:pt x="304" y="446"/>
                      <a:pt x="296" y="420"/>
                    </a:cubicBezTo>
                    <a:cubicBezTo>
                      <a:pt x="296" y="419"/>
                      <a:pt x="295" y="418"/>
                      <a:pt x="295" y="418"/>
                    </a:cubicBezTo>
                    <a:cubicBezTo>
                      <a:pt x="294" y="417"/>
                      <a:pt x="293" y="417"/>
                      <a:pt x="293" y="417"/>
                    </a:cubicBezTo>
                    <a:cubicBezTo>
                      <a:pt x="292" y="417"/>
                      <a:pt x="292" y="417"/>
                      <a:pt x="291" y="417"/>
                    </a:cubicBezTo>
                    <a:cubicBezTo>
                      <a:pt x="211" y="442"/>
                      <a:pt x="211" y="442"/>
                      <a:pt x="211" y="442"/>
                    </a:cubicBezTo>
                    <a:cubicBezTo>
                      <a:pt x="211" y="442"/>
                      <a:pt x="211" y="442"/>
                      <a:pt x="210" y="442"/>
                    </a:cubicBezTo>
                    <a:cubicBezTo>
                      <a:pt x="209" y="442"/>
                      <a:pt x="207" y="441"/>
                      <a:pt x="207" y="440"/>
                    </a:cubicBezTo>
                    <a:cubicBezTo>
                      <a:pt x="171" y="360"/>
                      <a:pt x="92" y="306"/>
                      <a:pt x="5" y="302"/>
                    </a:cubicBezTo>
                    <a:cubicBezTo>
                      <a:pt x="4" y="302"/>
                      <a:pt x="4" y="302"/>
                      <a:pt x="4" y="302"/>
                    </a:cubicBezTo>
                    <a:cubicBezTo>
                      <a:pt x="1" y="302"/>
                      <a:pt x="0" y="300"/>
                      <a:pt x="0" y="298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22"/>
                      <a:pt x="1" y="221"/>
                      <a:pt x="3" y="220"/>
                    </a:cubicBezTo>
                    <a:cubicBezTo>
                      <a:pt x="37" y="217"/>
                      <a:pt x="63" y="188"/>
                      <a:pt x="63" y="154"/>
                    </a:cubicBezTo>
                    <a:cubicBezTo>
                      <a:pt x="63" y="119"/>
                      <a:pt x="37" y="91"/>
                      <a:pt x="3" y="87"/>
                    </a:cubicBezTo>
                    <a:cubicBezTo>
                      <a:pt x="1" y="87"/>
                      <a:pt x="0" y="85"/>
                      <a:pt x="0" y="8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24" y="4"/>
                      <a:pt x="421" y="145"/>
                      <a:pt x="496" y="350"/>
                    </a:cubicBezTo>
                    <a:cubicBezTo>
                      <a:pt x="497" y="351"/>
                      <a:pt x="496" y="353"/>
                      <a:pt x="496" y="354"/>
                    </a:cubicBezTo>
                    <a:cubicBezTo>
                      <a:pt x="495" y="355"/>
                      <a:pt x="495" y="355"/>
                      <a:pt x="494" y="356"/>
                    </a:cubicBezTo>
                    <a:cubicBezTo>
                      <a:pt x="412" y="381"/>
                      <a:pt x="412" y="381"/>
                      <a:pt x="412" y="381"/>
                    </a:cubicBezTo>
                    <a:cubicBezTo>
                      <a:pt x="411" y="381"/>
                      <a:pt x="410" y="382"/>
                      <a:pt x="410" y="383"/>
                    </a:cubicBezTo>
                    <a:cubicBezTo>
                      <a:pt x="409" y="383"/>
                      <a:pt x="409" y="385"/>
                      <a:pt x="409" y="386"/>
                    </a:cubicBezTo>
                    <a:cubicBezTo>
                      <a:pt x="411" y="392"/>
                      <a:pt x="412" y="398"/>
                      <a:pt x="412" y="404"/>
                    </a:cubicBezTo>
                    <a:cubicBezTo>
                      <a:pt x="412" y="437"/>
                      <a:pt x="386" y="463"/>
                      <a:pt x="353" y="46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7"/>
              <p:cNvSpPr>
                <a:spLocks/>
              </p:cNvSpPr>
              <p:nvPr/>
            </p:nvSpPr>
            <p:spPr bwMode="auto">
              <a:xfrm>
                <a:off x="2623" y="1712"/>
                <a:ext cx="1150" cy="1745"/>
              </a:xfrm>
              <a:custGeom>
                <a:avLst/>
                <a:gdLst>
                  <a:gd name="T0" fmla="*/ 177 w 391"/>
                  <a:gd name="T1" fmla="*/ 594 h 594"/>
                  <a:gd name="T2" fmla="*/ 177 w 391"/>
                  <a:gd name="T3" fmla="*/ 594 h 594"/>
                  <a:gd name="T4" fmla="*/ 174 w 391"/>
                  <a:gd name="T5" fmla="*/ 593 h 594"/>
                  <a:gd name="T6" fmla="*/ 122 w 391"/>
                  <a:gd name="T7" fmla="*/ 521 h 594"/>
                  <a:gd name="T8" fmla="*/ 119 w 391"/>
                  <a:gd name="T9" fmla="*/ 519 h 594"/>
                  <a:gd name="T10" fmla="*/ 119 w 391"/>
                  <a:gd name="T11" fmla="*/ 519 h 594"/>
                  <a:gd name="T12" fmla="*/ 116 w 391"/>
                  <a:gd name="T13" fmla="*/ 520 h 594"/>
                  <a:gd name="T14" fmla="*/ 82 w 391"/>
                  <a:gd name="T15" fmla="*/ 531 h 594"/>
                  <a:gd name="T16" fmla="*/ 23 w 391"/>
                  <a:gd name="T17" fmla="*/ 472 h 594"/>
                  <a:gd name="T18" fmla="*/ 47 w 391"/>
                  <a:gd name="T19" fmla="*/ 424 h 594"/>
                  <a:gd name="T20" fmla="*/ 49 w 391"/>
                  <a:gd name="T21" fmla="*/ 422 h 594"/>
                  <a:gd name="T22" fmla="*/ 48 w 391"/>
                  <a:gd name="T23" fmla="*/ 419 h 594"/>
                  <a:gd name="T24" fmla="*/ 1 w 391"/>
                  <a:gd name="T25" fmla="*/ 354 h 594"/>
                  <a:gd name="T26" fmla="*/ 2 w 391"/>
                  <a:gd name="T27" fmla="*/ 349 h 594"/>
                  <a:gd name="T28" fmla="*/ 12 w 391"/>
                  <a:gd name="T29" fmla="*/ 340 h 594"/>
                  <a:gd name="T30" fmla="*/ 12 w 391"/>
                  <a:gd name="T31" fmla="*/ 340 h 594"/>
                  <a:gd name="T32" fmla="*/ 15 w 391"/>
                  <a:gd name="T33" fmla="*/ 338 h 594"/>
                  <a:gd name="T34" fmla="*/ 21 w 391"/>
                  <a:gd name="T35" fmla="*/ 332 h 594"/>
                  <a:gd name="T36" fmla="*/ 22 w 391"/>
                  <a:gd name="T37" fmla="*/ 331 h 594"/>
                  <a:gd name="T38" fmla="*/ 24 w 391"/>
                  <a:gd name="T39" fmla="*/ 329 h 594"/>
                  <a:gd name="T40" fmla="*/ 29 w 391"/>
                  <a:gd name="T41" fmla="*/ 323 h 594"/>
                  <a:gd name="T42" fmla="*/ 30 w 391"/>
                  <a:gd name="T43" fmla="*/ 322 h 594"/>
                  <a:gd name="T44" fmla="*/ 30 w 391"/>
                  <a:gd name="T45" fmla="*/ 322 h 594"/>
                  <a:gd name="T46" fmla="*/ 31 w 391"/>
                  <a:gd name="T47" fmla="*/ 321 h 594"/>
                  <a:gd name="T48" fmla="*/ 32 w 391"/>
                  <a:gd name="T49" fmla="*/ 321 h 594"/>
                  <a:gd name="T50" fmla="*/ 89 w 391"/>
                  <a:gd name="T51" fmla="*/ 169 h 594"/>
                  <a:gd name="T52" fmla="*/ 88 w 391"/>
                  <a:gd name="T53" fmla="*/ 147 h 594"/>
                  <a:gd name="T54" fmla="*/ 85 w 391"/>
                  <a:gd name="T55" fmla="*/ 125 h 594"/>
                  <a:gd name="T56" fmla="*/ 79 w 391"/>
                  <a:gd name="T57" fmla="*/ 104 h 594"/>
                  <a:gd name="T58" fmla="*/ 75 w 391"/>
                  <a:gd name="T59" fmla="*/ 91 h 594"/>
                  <a:gd name="T60" fmla="*/ 76 w 391"/>
                  <a:gd name="T61" fmla="*/ 88 h 594"/>
                  <a:gd name="T62" fmla="*/ 78 w 391"/>
                  <a:gd name="T63" fmla="*/ 86 h 594"/>
                  <a:gd name="T64" fmla="*/ 149 w 391"/>
                  <a:gd name="T65" fmla="*/ 64 h 594"/>
                  <a:gd name="T66" fmla="*/ 151 w 391"/>
                  <a:gd name="T67" fmla="*/ 64 h 594"/>
                  <a:gd name="T68" fmla="*/ 154 w 391"/>
                  <a:gd name="T69" fmla="*/ 67 h 594"/>
                  <a:gd name="T70" fmla="*/ 216 w 391"/>
                  <a:gd name="T71" fmla="*/ 108 h 594"/>
                  <a:gd name="T72" fmla="*/ 283 w 391"/>
                  <a:gd name="T73" fmla="*/ 41 h 594"/>
                  <a:gd name="T74" fmla="*/ 282 w 391"/>
                  <a:gd name="T75" fmla="*/ 28 h 594"/>
                  <a:gd name="T76" fmla="*/ 285 w 391"/>
                  <a:gd name="T77" fmla="*/ 23 h 594"/>
                  <a:gd name="T78" fmla="*/ 359 w 391"/>
                  <a:gd name="T79" fmla="*/ 0 h 594"/>
                  <a:gd name="T80" fmla="*/ 361 w 391"/>
                  <a:gd name="T81" fmla="*/ 0 h 594"/>
                  <a:gd name="T82" fmla="*/ 364 w 391"/>
                  <a:gd name="T83" fmla="*/ 3 h 594"/>
                  <a:gd name="T84" fmla="*/ 366 w 391"/>
                  <a:gd name="T85" fmla="*/ 7 h 594"/>
                  <a:gd name="T86" fmla="*/ 391 w 391"/>
                  <a:gd name="T87" fmla="*/ 169 h 594"/>
                  <a:gd name="T88" fmla="*/ 190 w 391"/>
                  <a:gd name="T89" fmla="*/ 585 h 594"/>
                  <a:gd name="T90" fmla="*/ 186 w 391"/>
                  <a:gd name="T91" fmla="*/ 588 h 594"/>
                  <a:gd name="T92" fmla="*/ 180 w 391"/>
                  <a:gd name="T93" fmla="*/ 594 h 594"/>
                  <a:gd name="T94" fmla="*/ 177 w 391"/>
                  <a:gd name="T95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1" h="594">
                    <a:moveTo>
                      <a:pt x="177" y="594"/>
                    </a:moveTo>
                    <a:cubicBezTo>
                      <a:pt x="177" y="594"/>
                      <a:pt x="177" y="594"/>
                      <a:pt x="177" y="594"/>
                    </a:cubicBezTo>
                    <a:cubicBezTo>
                      <a:pt x="175" y="594"/>
                      <a:pt x="175" y="594"/>
                      <a:pt x="174" y="593"/>
                    </a:cubicBezTo>
                    <a:cubicBezTo>
                      <a:pt x="122" y="521"/>
                      <a:pt x="122" y="521"/>
                      <a:pt x="122" y="521"/>
                    </a:cubicBezTo>
                    <a:cubicBezTo>
                      <a:pt x="121" y="520"/>
                      <a:pt x="120" y="519"/>
                      <a:pt x="119" y="519"/>
                    </a:cubicBezTo>
                    <a:cubicBezTo>
                      <a:pt x="119" y="519"/>
                      <a:pt x="119" y="519"/>
                      <a:pt x="119" y="519"/>
                    </a:cubicBezTo>
                    <a:cubicBezTo>
                      <a:pt x="118" y="519"/>
                      <a:pt x="117" y="520"/>
                      <a:pt x="116" y="520"/>
                    </a:cubicBezTo>
                    <a:cubicBezTo>
                      <a:pt x="106" y="527"/>
                      <a:pt x="94" y="531"/>
                      <a:pt x="82" y="531"/>
                    </a:cubicBezTo>
                    <a:cubicBezTo>
                      <a:pt x="49" y="531"/>
                      <a:pt x="23" y="505"/>
                      <a:pt x="23" y="472"/>
                    </a:cubicBezTo>
                    <a:cubicBezTo>
                      <a:pt x="23" y="453"/>
                      <a:pt x="32" y="435"/>
                      <a:pt x="47" y="424"/>
                    </a:cubicBezTo>
                    <a:cubicBezTo>
                      <a:pt x="48" y="424"/>
                      <a:pt x="49" y="423"/>
                      <a:pt x="49" y="422"/>
                    </a:cubicBezTo>
                    <a:cubicBezTo>
                      <a:pt x="49" y="421"/>
                      <a:pt x="49" y="420"/>
                      <a:pt x="48" y="419"/>
                    </a:cubicBezTo>
                    <a:cubicBezTo>
                      <a:pt x="1" y="354"/>
                      <a:pt x="1" y="354"/>
                      <a:pt x="1" y="354"/>
                    </a:cubicBezTo>
                    <a:cubicBezTo>
                      <a:pt x="0" y="353"/>
                      <a:pt x="0" y="350"/>
                      <a:pt x="2" y="349"/>
                    </a:cubicBezTo>
                    <a:cubicBezTo>
                      <a:pt x="5" y="346"/>
                      <a:pt x="9" y="343"/>
                      <a:pt x="12" y="340"/>
                    </a:cubicBezTo>
                    <a:cubicBezTo>
                      <a:pt x="12" y="340"/>
                      <a:pt x="12" y="340"/>
                      <a:pt x="12" y="340"/>
                    </a:cubicBezTo>
                    <a:cubicBezTo>
                      <a:pt x="12" y="340"/>
                      <a:pt x="14" y="338"/>
                      <a:pt x="15" y="338"/>
                    </a:cubicBezTo>
                    <a:cubicBezTo>
                      <a:pt x="17" y="336"/>
                      <a:pt x="19" y="334"/>
                      <a:pt x="21" y="332"/>
                    </a:cubicBezTo>
                    <a:cubicBezTo>
                      <a:pt x="22" y="331"/>
                      <a:pt x="22" y="331"/>
                      <a:pt x="22" y="331"/>
                    </a:cubicBezTo>
                    <a:cubicBezTo>
                      <a:pt x="23" y="331"/>
                      <a:pt x="23" y="330"/>
                      <a:pt x="24" y="329"/>
                    </a:cubicBezTo>
                    <a:cubicBezTo>
                      <a:pt x="26" y="327"/>
                      <a:pt x="27" y="325"/>
                      <a:pt x="29" y="323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1" y="322"/>
                      <a:pt x="31" y="322"/>
                      <a:pt x="31" y="321"/>
                    </a:cubicBezTo>
                    <a:cubicBezTo>
                      <a:pt x="31" y="321"/>
                      <a:pt x="32" y="321"/>
                      <a:pt x="32" y="321"/>
                    </a:cubicBezTo>
                    <a:cubicBezTo>
                      <a:pt x="69" y="279"/>
                      <a:pt x="89" y="225"/>
                      <a:pt x="89" y="169"/>
                    </a:cubicBezTo>
                    <a:cubicBezTo>
                      <a:pt x="89" y="161"/>
                      <a:pt x="89" y="154"/>
                      <a:pt x="88" y="147"/>
                    </a:cubicBezTo>
                    <a:cubicBezTo>
                      <a:pt x="87" y="139"/>
                      <a:pt x="86" y="132"/>
                      <a:pt x="85" y="125"/>
                    </a:cubicBezTo>
                    <a:cubicBezTo>
                      <a:pt x="83" y="118"/>
                      <a:pt x="82" y="111"/>
                      <a:pt x="79" y="104"/>
                    </a:cubicBezTo>
                    <a:cubicBezTo>
                      <a:pt x="78" y="100"/>
                      <a:pt x="77" y="95"/>
                      <a:pt x="75" y="91"/>
                    </a:cubicBezTo>
                    <a:cubicBezTo>
                      <a:pt x="75" y="90"/>
                      <a:pt x="75" y="89"/>
                      <a:pt x="76" y="88"/>
                    </a:cubicBezTo>
                    <a:cubicBezTo>
                      <a:pt x="76" y="87"/>
                      <a:pt x="77" y="86"/>
                      <a:pt x="78" y="86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2" y="64"/>
                      <a:pt x="154" y="65"/>
                      <a:pt x="154" y="67"/>
                    </a:cubicBezTo>
                    <a:cubicBezTo>
                      <a:pt x="164" y="92"/>
                      <a:pt x="189" y="108"/>
                      <a:pt x="216" y="108"/>
                    </a:cubicBezTo>
                    <a:cubicBezTo>
                      <a:pt x="253" y="108"/>
                      <a:pt x="283" y="78"/>
                      <a:pt x="283" y="41"/>
                    </a:cubicBezTo>
                    <a:cubicBezTo>
                      <a:pt x="283" y="37"/>
                      <a:pt x="283" y="32"/>
                      <a:pt x="282" y="28"/>
                    </a:cubicBezTo>
                    <a:cubicBezTo>
                      <a:pt x="282" y="26"/>
                      <a:pt x="283" y="24"/>
                      <a:pt x="285" y="23"/>
                    </a:cubicBezTo>
                    <a:cubicBezTo>
                      <a:pt x="359" y="0"/>
                      <a:pt x="359" y="0"/>
                      <a:pt x="359" y="0"/>
                    </a:cubicBezTo>
                    <a:cubicBezTo>
                      <a:pt x="360" y="0"/>
                      <a:pt x="360" y="0"/>
                      <a:pt x="361" y="0"/>
                    </a:cubicBezTo>
                    <a:cubicBezTo>
                      <a:pt x="362" y="0"/>
                      <a:pt x="364" y="1"/>
                      <a:pt x="364" y="3"/>
                    </a:cubicBezTo>
                    <a:cubicBezTo>
                      <a:pt x="364" y="3"/>
                      <a:pt x="366" y="7"/>
                      <a:pt x="366" y="7"/>
                    </a:cubicBezTo>
                    <a:cubicBezTo>
                      <a:pt x="382" y="59"/>
                      <a:pt x="391" y="114"/>
                      <a:pt x="391" y="169"/>
                    </a:cubicBezTo>
                    <a:cubicBezTo>
                      <a:pt x="391" y="332"/>
                      <a:pt x="318" y="484"/>
                      <a:pt x="190" y="585"/>
                    </a:cubicBezTo>
                    <a:cubicBezTo>
                      <a:pt x="186" y="588"/>
                      <a:pt x="186" y="588"/>
                      <a:pt x="186" y="588"/>
                    </a:cubicBezTo>
                    <a:cubicBezTo>
                      <a:pt x="186" y="588"/>
                      <a:pt x="181" y="592"/>
                      <a:pt x="180" y="594"/>
                    </a:cubicBezTo>
                    <a:cubicBezTo>
                      <a:pt x="179" y="594"/>
                      <a:pt x="178" y="594"/>
                      <a:pt x="177" y="59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"/>
              <p:cNvSpPr>
                <a:spLocks/>
              </p:cNvSpPr>
              <p:nvPr/>
            </p:nvSpPr>
            <p:spPr bwMode="auto">
              <a:xfrm>
                <a:off x="1300" y="2763"/>
                <a:ext cx="1817" cy="1008"/>
              </a:xfrm>
              <a:custGeom>
                <a:avLst/>
                <a:gdLst>
                  <a:gd name="T0" fmla="*/ 309 w 618"/>
                  <a:gd name="T1" fmla="*/ 343 h 343"/>
                  <a:gd name="T2" fmla="*/ 2 w 618"/>
                  <a:gd name="T3" fmla="*/ 245 h 343"/>
                  <a:gd name="T4" fmla="*/ 0 w 618"/>
                  <a:gd name="T5" fmla="*/ 243 h 343"/>
                  <a:gd name="T6" fmla="*/ 1 w 618"/>
                  <a:gd name="T7" fmla="*/ 240 h 343"/>
                  <a:gd name="T8" fmla="*/ 54 w 618"/>
                  <a:gd name="T9" fmla="*/ 167 h 343"/>
                  <a:gd name="T10" fmla="*/ 53 w 618"/>
                  <a:gd name="T11" fmla="*/ 162 h 343"/>
                  <a:gd name="T12" fmla="*/ 29 w 618"/>
                  <a:gd name="T13" fmla="*/ 114 h 343"/>
                  <a:gd name="T14" fmla="*/ 88 w 618"/>
                  <a:gd name="T15" fmla="*/ 55 h 343"/>
                  <a:gd name="T16" fmla="*/ 122 w 618"/>
                  <a:gd name="T17" fmla="*/ 66 h 343"/>
                  <a:gd name="T18" fmla="*/ 124 w 618"/>
                  <a:gd name="T19" fmla="*/ 67 h 343"/>
                  <a:gd name="T20" fmla="*/ 128 w 618"/>
                  <a:gd name="T21" fmla="*/ 65 h 343"/>
                  <a:gd name="T22" fmla="*/ 173 w 618"/>
                  <a:gd name="T23" fmla="*/ 1 h 343"/>
                  <a:gd name="T24" fmla="*/ 177 w 618"/>
                  <a:gd name="T25" fmla="*/ 0 h 343"/>
                  <a:gd name="T26" fmla="*/ 179 w 618"/>
                  <a:gd name="T27" fmla="*/ 1 h 343"/>
                  <a:gd name="T28" fmla="*/ 225 w 618"/>
                  <a:gd name="T29" fmla="*/ 25 h 343"/>
                  <a:gd name="T30" fmla="*/ 234 w 618"/>
                  <a:gd name="T31" fmla="*/ 28 h 343"/>
                  <a:gd name="T32" fmla="*/ 252 w 618"/>
                  <a:gd name="T33" fmla="*/ 34 h 343"/>
                  <a:gd name="T34" fmla="*/ 270 w 618"/>
                  <a:gd name="T35" fmla="*/ 38 h 343"/>
                  <a:gd name="T36" fmla="*/ 299 w 618"/>
                  <a:gd name="T37" fmla="*/ 41 h 343"/>
                  <a:gd name="T38" fmla="*/ 309 w 618"/>
                  <a:gd name="T39" fmla="*/ 41 h 343"/>
                  <a:gd name="T40" fmla="*/ 319 w 618"/>
                  <a:gd name="T41" fmla="*/ 41 h 343"/>
                  <a:gd name="T42" fmla="*/ 323 w 618"/>
                  <a:gd name="T43" fmla="*/ 40 h 343"/>
                  <a:gd name="T44" fmla="*/ 330 w 618"/>
                  <a:gd name="T45" fmla="*/ 40 h 343"/>
                  <a:gd name="T46" fmla="*/ 332 w 618"/>
                  <a:gd name="T47" fmla="*/ 40 h 343"/>
                  <a:gd name="T48" fmla="*/ 334 w 618"/>
                  <a:gd name="T49" fmla="*/ 40 h 343"/>
                  <a:gd name="T50" fmla="*/ 340 w 618"/>
                  <a:gd name="T51" fmla="*/ 39 h 343"/>
                  <a:gd name="T52" fmla="*/ 344 w 618"/>
                  <a:gd name="T53" fmla="*/ 38 h 343"/>
                  <a:gd name="T54" fmla="*/ 350 w 618"/>
                  <a:gd name="T55" fmla="*/ 37 h 343"/>
                  <a:gd name="T56" fmla="*/ 354 w 618"/>
                  <a:gd name="T57" fmla="*/ 37 h 343"/>
                  <a:gd name="T58" fmla="*/ 360 w 618"/>
                  <a:gd name="T59" fmla="*/ 35 h 343"/>
                  <a:gd name="T60" fmla="*/ 364 w 618"/>
                  <a:gd name="T61" fmla="*/ 34 h 343"/>
                  <a:gd name="T62" fmla="*/ 369 w 618"/>
                  <a:gd name="T63" fmla="*/ 33 h 343"/>
                  <a:gd name="T64" fmla="*/ 373 w 618"/>
                  <a:gd name="T65" fmla="*/ 32 h 343"/>
                  <a:gd name="T66" fmla="*/ 382 w 618"/>
                  <a:gd name="T67" fmla="*/ 29 h 343"/>
                  <a:gd name="T68" fmla="*/ 387 w 618"/>
                  <a:gd name="T69" fmla="*/ 27 h 343"/>
                  <a:gd name="T70" fmla="*/ 391 w 618"/>
                  <a:gd name="T71" fmla="*/ 26 h 343"/>
                  <a:gd name="T72" fmla="*/ 395 w 618"/>
                  <a:gd name="T73" fmla="*/ 24 h 343"/>
                  <a:gd name="T74" fmla="*/ 396 w 618"/>
                  <a:gd name="T75" fmla="*/ 24 h 343"/>
                  <a:gd name="T76" fmla="*/ 400 w 618"/>
                  <a:gd name="T77" fmla="*/ 22 h 343"/>
                  <a:gd name="T78" fmla="*/ 405 w 618"/>
                  <a:gd name="T79" fmla="*/ 20 h 343"/>
                  <a:gd name="T80" fmla="*/ 409 w 618"/>
                  <a:gd name="T81" fmla="*/ 18 h 343"/>
                  <a:gd name="T82" fmla="*/ 414 w 618"/>
                  <a:gd name="T83" fmla="*/ 16 h 343"/>
                  <a:gd name="T84" fmla="*/ 418 w 618"/>
                  <a:gd name="T85" fmla="*/ 14 h 343"/>
                  <a:gd name="T86" fmla="*/ 422 w 618"/>
                  <a:gd name="T87" fmla="*/ 11 h 343"/>
                  <a:gd name="T88" fmla="*/ 427 w 618"/>
                  <a:gd name="T89" fmla="*/ 8 h 343"/>
                  <a:gd name="T90" fmla="*/ 431 w 618"/>
                  <a:gd name="T91" fmla="*/ 6 h 343"/>
                  <a:gd name="T92" fmla="*/ 433 w 618"/>
                  <a:gd name="T93" fmla="*/ 4 h 343"/>
                  <a:gd name="T94" fmla="*/ 439 w 618"/>
                  <a:gd name="T95" fmla="*/ 0 h 343"/>
                  <a:gd name="T96" fmla="*/ 442 w 618"/>
                  <a:gd name="T97" fmla="*/ 0 h 343"/>
                  <a:gd name="T98" fmla="*/ 445 w 618"/>
                  <a:gd name="T99" fmla="*/ 1 h 343"/>
                  <a:gd name="T100" fmla="*/ 487 w 618"/>
                  <a:gd name="T101" fmla="*/ 59 h 343"/>
                  <a:gd name="T102" fmla="*/ 487 w 618"/>
                  <a:gd name="T103" fmla="*/ 65 h 343"/>
                  <a:gd name="T104" fmla="*/ 465 w 618"/>
                  <a:gd name="T105" fmla="*/ 114 h 343"/>
                  <a:gd name="T106" fmla="*/ 532 w 618"/>
                  <a:gd name="T107" fmla="*/ 181 h 343"/>
                  <a:gd name="T108" fmla="*/ 565 w 618"/>
                  <a:gd name="T109" fmla="*/ 173 h 343"/>
                  <a:gd name="T110" fmla="*/ 567 w 618"/>
                  <a:gd name="T111" fmla="*/ 172 h 343"/>
                  <a:gd name="T112" fmla="*/ 570 w 618"/>
                  <a:gd name="T113" fmla="*/ 174 h 343"/>
                  <a:gd name="T114" fmla="*/ 617 w 618"/>
                  <a:gd name="T115" fmla="*/ 239 h 343"/>
                  <a:gd name="T116" fmla="*/ 618 w 618"/>
                  <a:gd name="T117" fmla="*/ 242 h 343"/>
                  <a:gd name="T118" fmla="*/ 617 w 618"/>
                  <a:gd name="T119" fmla="*/ 245 h 343"/>
                  <a:gd name="T120" fmla="*/ 309 w 618"/>
                  <a:gd name="T121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8" h="343">
                    <a:moveTo>
                      <a:pt x="309" y="343"/>
                    </a:moveTo>
                    <a:cubicBezTo>
                      <a:pt x="198" y="343"/>
                      <a:pt x="92" y="309"/>
                      <a:pt x="2" y="245"/>
                    </a:cubicBezTo>
                    <a:cubicBezTo>
                      <a:pt x="1" y="245"/>
                      <a:pt x="1" y="244"/>
                      <a:pt x="0" y="243"/>
                    </a:cubicBezTo>
                    <a:cubicBezTo>
                      <a:pt x="0" y="242"/>
                      <a:pt x="0" y="241"/>
                      <a:pt x="1" y="240"/>
                    </a:cubicBezTo>
                    <a:cubicBezTo>
                      <a:pt x="54" y="167"/>
                      <a:pt x="54" y="167"/>
                      <a:pt x="54" y="167"/>
                    </a:cubicBezTo>
                    <a:cubicBezTo>
                      <a:pt x="55" y="165"/>
                      <a:pt x="55" y="163"/>
                      <a:pt x="53" y="162"/>
                    </a:cubicBezTo>
                    <a:cubicBezTo>
                      <a:pt x="38" y="150"/>
                      <a:pt x="29" y="133"/>
                      <a:pt x="29" y="114"/>
                    </a:cubicBezTo>
                    <a:cubicBezTo>
                      <a:pt x="29" y="82"/>
                      <a:pt x="56" y="55"/>
                      <a:pt x="88" y="55"/>
                    </a:cubicBezTo>
                    <a:cubicBezTo>
                      <a:pt x="100" y="55"/>
                      <a:pt x="112" y="59"/>
                      <a:pt x="122" y="66"/>
                    </a:cubicBezTo>
                    <a:cubicBezTo>
                      <a:pt x="123" y="66"/>
                      <a:pt x="123" y="67"/>
                      <a:pt x="124" y="67"/>
                    </a:cubicBezTo>
                    <a:cubicBezTo>
                      <a:pt x="126" y="67"/>
                      <a:pt x="127" y="66"/>
                      <a:pt x="128" y="65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0"/>
                      <a:pt x="175" y="0"/>
                      <a:pt x="177" y="0"/>
                    </a:cubicBezTo>
                    <a:cubicBezTo>
                      <a:pt x="177" y="0"/>
                      <a:pt x="178" y="0"/>
                      <a:pt x="179" y="1"/>
                    </a:cubicBezTo>
                    <a:cubicBezTo>
                      <a:pt x="193" y="10"/>
                      <a:pt x="209" y="19"/>
                      <a:pt x="225" y="25"/>
                    </a:cubicBezTo>
                    <a:cubicBezTo>
                      <a:pt x="228" y="26"/>
                      <a:pt x="231" y="27"/>
                      <a:pt x="234" y="28"/>
                    </a:cubicBezTo>
                    <a:cubicBezTo>
                      <a:pt x="240" y="30"/>
                      <a:pt x="246" y="32"/>
                      <a:pt x="252" y="34"/>
                    </a:cubicBezTo>
                    <a:cubicBezTo>
                      <a:pt x="258" y="35"/>
                      <a:pt x="264" y="37"/>
                      <a:pt x="270" y="38"/>
                    </a:cubicBezTo>
                    <a:cubicBezTo>
                      <a:pt x="280" y="39"/>
                      <a:pt x="290" y="40"/>
                      <a:pt x="299" y="41"/>
                    </a:cubicBezTo>
                    <a:cubicBezTo>
                      <a:pt x="302" y="41"/>
                      <a:pt x="306" y="41"/>
                      <a:pt x="309" y="41"/>
                    </a:cubicBezTo>
                    <a:cubicBezTo>
                      <a:pt x="312" y="41"/>
                      <a:pt x="316" y="41"/>
                      <a:pt x="319" y="41"/>
                    </a:cubicBezTo>
                    <a:cubicBezTo>
                      <a:pt x="320" y="41"/>
                      <a:pt x="323" y="40"/>
                      <a:pt x="323" y="40"/>
                    </a:cubicBezTo>
                    <a:cubicBezTo>
                      <a:pt x="325" y="40"/>
                      <a:pt x="327" y="40"/>
                      <a:pt x="330" y="40"/>
                    </a:cubicBezTo>
                    <a:cubicBezTo>
                      <a:pt x="330" y="40"/>
                      <a:pt x="331" y="40"/>
                      <a:pt x="332" y="40"/>
                    </a:cubicBezTo>
                    <a:cubicBezTo>
                      <a:pt x="334" y="40"/>
                      <a:pt x="334" y="40"/>
                      <a:pt x="334" y="40"/>
                    </a:cubicBezTo>
                    <a:cubicBezTo>
                      <a:pt x="336" y="39"/>
                      <a:pt x="338" y="39"/>
                      <a:pt x="340" y="39"/>
                    </a:cubicBezTo>
                    <a:cubicBezTo>
                      <a:pt x="341" y="39"/>
                      <a:pt x="342" y="38"/>
                      <a:pt x="344" y="38"/>
                    </a:cubicBezTo>
                    <a:cubicBezTo>
                      <a:pt x="346" y="38"/>
                      <a:pt x="348" y="38"/>
                      <a:pt x="350" y="37"/>
                    </a:cubicBezTo>
                    <a:cubicBezTo>
                      <a:pt x="351" y="37"/>
                      <a:pt x="352" y="37"/>
                      <a:pt x="354" y="37"/>
                    </a:cubicBezTo>
                    <a:cubicBezTo>
                      <a:pt x="356" y="36"/>
                      <a:pt x="358" y="36"/>
                      <a:pt x="360" y="35"/>
                    </a:cubicBezTo>
                    <a:cubicBezTo>
                      <a:pt x="360" y="35"/>
                      <a:pt x="363" y="35"/>
                      <a:pt x="364" y="34"/>
                    </a:cubicBezTo>
                    <a:cubicBezTo>
                      <a:pt x="366" y="34"/>
                      <a:pt x="367" y="33"/>
                      <a:pt x="369" y="33"/>
                    </a:cubicBezTo>
                    <a:cubicBezTo>
                      <a:pt x="369" y="33"/>
                      <a:pt x="373" y="32"/>
                      <a:pt x="373" y="32"/>
                    </a:cubicBezTo>
                    <a:cubicBezTo>
                      <a:pt x="376" y="31"/>
                      <a:pt x="379" y="30"/>
                      <a:pt x="382" y="29"/>
                    </a:cubicBezTo>
                    <a:cubicBezTo>
                      <a:pt x="383" y="29"/>
                      <a:pt x="387" y="27"/>
                      <a:pt x="387" y="27"/>
                    </a:cubicBezTo>
                    <a:cubicBezTo>
                      <a:pt x="389" y="27"/>
                      <a:pt x="390" y="26"/>
                      <a:pt x="391" y="26"/>
                    </a:cubicBezTo>
                    <a:cubicBezTo>
                      <a:pt x="393" y="25"/>
                      <a:pt x="394" y="25"/>
                      <a:pt x="395" y="24"/>
                    </a:cubicBezTo>
                    <a:cubicBezTo>
                      <a:pt x="396" y="24"/>
                      <a:pt x="396" y="24"/>
                      <a:pt x="396" y="24"/>
                    </a:cubicBezTo>
                    <a:cubicBezTo>
                      <a:pt x="398" y="23"/>
                      <a:pt x="399" y="23"/>
                      <a:pt x="400" y="22"/>
                    </a:cubicBezTo>
                    <a:cubicBezTo>
                      <a:pt x="402" y="21"/>
                      <a:pt x="404" y="21"/>
                      <a:pt x="405" y="20"/>
                    </a:cubicBezTo>
                    <a:cubicBezTo>
                      <a:pt x="406" y="19"/>
                      <a:pt x="408" y="19"/>
                      <a:pt x="409" y="18"/>
                    </a:cubicBezTo>
                    <a:cubicBezTo>
                      <a:pt x="411" y="17"/>
                      <a:pt x="412" y="16"/>
                      <a:pt x="414" y="16"/>
                    </a:cubicBezTo>
                    <a:cubicBezTo>
                      <a:pt x="415" y="15"/>
                      <a:pt x="416" y="14"/>
                      <a:pt x="418" y="14"/>
                    </a:cubicBezTo>
                    <a:cubicBezTo>
                      <a:pt x="419" y="13"/>
                      <a:pt x="421" y="12"/>
                      <a:pt x="422" y="11"/>
                    </a:cubicBezTo>
                    <a:cubicBezTo>
                      <a:pt x="423" y="10"/>
                      <a:pt x="427" y="8"/>
                      <a:pt x="427" y="8"/>
                    </a:cubicBezTo>
                    <a:cubicBezTo>
                      <a:pt x="428" y="8"/>
                      <a:pt x="429" y="7"/>
                      <a:pt x="431" y="6"/>
                    </a:cubicBezTo>
                    <a:cubicBezTo>
                      <a:pt x="433" y="4"/>
                      <a:pt x="433" y="4"/>
                      <a:pt x="433" y="4"/>
                    </a:cubicBezTo>
                    <a:cubicBezTo>
                      <a:pt x="436" y="3"/>
                      <a:pt x="438" y="2"/>
                      <a:pt x="439" y="0"/>
                    </a:cubicBezTo>
                    <a:cubicBezTo>
                      <a:pt x="440" y="0"/>
                      <a:pt x="441" y="0"/>
                      <a:pt x="442" y="0"/>
                    </a:cubicBezTo>
                    <a:cubicBezTo>
                      <a:pt x="443" y="0"/>
                      <a:pt x="444" y="0"/>
                      <a:pt x="445" y="1"/>
                    </a:cubicBezTo>
                    <a:cubicBezTo>
                      <a:pt x="487" y="59"/>
                      <a:pt x="487" y="59"/>
                      <a:pt x="487" y="59"/>
                    </a:cubicBezTo>
                    <a:cubicBezTo>
                      <a:pt x="488" y="61"/>
                      <a:pt x="488" y="63"/>
                      <a:pt x="487" y="65"/>
                    </a:cubicBezTo>
                    <a:cubicBezTo>
                      <a:pt x="473" y="77"/>
                      <a:pt x="465" y="95"/>
                      <a:pt x="465" y="114"/>
                    </a:cubicBezTo>
                    <a:cubicBezTo>
                      <a:pt x="465" y="151"/>
                      <a:pt x="495" y="181"/>
                      <a:pt x="532" y="181"/>
                    </a:cubicBezTo>
                    <a:cubicBezTo>
                      <a:pt x="543" y="181"/>
                      <a:pt x="555" y="178"/>
                      <a:pt x="565" y="173"/>
                    </a:cubicBezTo>
                    <a:cubicBezTo>
                      <a:pt x="565" y="172"/>
                      <a:pt x="566" y="172"/>
                      <a:pt x="567" y="172"/>
                    </a:cubicBezTo>
                    <a:cubicBezTo>
                      <a:pt x="568" y="172"/>
                      <a:pt x="569" y="173"/>
                      <a:pt x="570" y="174"/>
                    </a:cubicBezTo>
                    <a:cubicBezTo>
                      <a:pt x="617" y="239"/>
                      <a:pt x="617" y="239"/>
                      <a:pt x="617" y="239"/>
                    </a:cubicBezTo>
                    <a:cubicBezTo>
                      <a:pt x="618" y="240"/>
                      <a:pt x="618" y="241"/>
                      <a:pt x="618" y="242"/>
                    </a:cubicBezTo>
                    <a:cubicBezTo>
                      <a:pt x="618" y="243"/>
                      <a:pt x="617" y="244"/>
                      <a:pt x="617" y="245"/>
                    </a:cubicBezTo>
                    <a:cubicBezTo>
                      <a:pt x="526" y="309"/>
                      <a:pt x="420" y="343"/>
                      <a:pt x="309" y="3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9"/>
              <p:cNvSpPr>
                <a:spLocks/>
              </p:cNvSpPr>
              <p:nvPr/>
            </p:nvSpPr>
            <p:spPr bwMode="auto">
              <a:xfrm>
                <a:off x="647" y="1653"/>
                <a:ext cx="1147" cy="1804"/>
              </a:xfrm>
              <a:custGeom>
                <a:avLst/>
                <a:gdLst>
                  <a:gd name="T0" fmla="*/ 214 w 390"/>
                  <a:gd name="T1" fmla="*/ 614 h 614"/>
                  <a:gd name="T2" fmla="*/ 211 w 390"/>
                  <a:gd name="T3" fmla="*/ 614 h 614"/>
                  <a:gd name="T4" fmla="*/ 0 w 390"/>
                  <a:gd name="T5" fmla="*/ 189 h 614"/>
                  <a:gd name="T6" fmla="*/ 25 w 390"/>
                  <a:gd name="T7" fmla="*/ 23 h 614"/>
                  <a:gd name="T8" fmla="*/ 26 w 390"/>
                  <a:gd name="T9" fmla="*/ 22 h 614"/>
                  <a:gd name="T10" fmla="*/ 30 w 390"/>
                  <a:gd name="T11" fmla="*/ 20 h 614"/>
                  <a:gd name="T12" fmla="*/ 31 w 390"/>
                  <a:gd name="T13" fmla="*/ 20 h 614"/>
                  <a:gd name="T14" fmla="*/ 114 w 390"/>
                  <a:gd name="T15" fmla="*/ 45 h 614"/>
                  <a:gd name="T16" fmla="*/ 115 w 390"/>
                  <a:gd name="T17" fmla="*/ 46 h 614"/>
                  <a:gd name="T18" fmla="*/ 117 w 390"/>
                  <a:gd name="T19" fmla="*/ 45 h 614"/>
                  <a:gd name="T20" fmla="*/ 119 w 390"/>
                  <a:gd name="T21" fmla="*/ 43 h 614"/>
                  <a:gd name="T22" fmla="*/ 176 w 390"/>
                  <a:gd name="T23" fmla="*/ 0 h 614"/>
                  <a:gd name="T24" fmla="*/ 235 w 390"/>
                  <a:gd name="T25" fmla="*/ 59 h 614"/>
                  <a:gd name="T26" fmla="*/ 232 w 390"/>
                  <a:gd name="T27" fmla="*/ 77 h 614"/>
                  <a:gd name="T28" fmla="*/ 232 w 390"/>
                  <a:gd name="T29" fmla="*/ 80 h 614"/>
                  <a:gd name="T30" fmla="*/ 234 w 390"/>
                  <a:gd name="T31" fmla="*/ 82 h 614"/>
                  <a:gd name="T32" fmla="*/ 312 w 390"/>
                  <a:gd name="T33" fmla="*/ 106 h 614"/>
                  <a:gd name="T34" fmla="*/ 314 w 390"/>
                  <a:gd name="T35" fmla="*/ 108 h 614"/>
                  <a:gd name="T36" fmla="*/ 315 w 390"/>
                  <a:gd name="T37" fmla="*/ 111 h 614"/>
                  <a:gd name="T38" fmla="*/ 314 w 390"/>
                  <a:gd name="T39" fmla="*/ 114 h 614"/>
                  <a:gd name="T40" fmla="*/ 302 w 390"/>
                  <a:gd name="T41" fmla="*/ 189 h 614"/>
                  <a:gd name="T42" fmla="*/ 388 w 390"/>
                  <a:gd name="T43" fmla="*/ 369 h 614"/>
                  <a:gd name="T44" fmla="*/ 389 w 390"/>
                  <a:gd name="T45" fmla="*/ 375 h 614"/>
                  <a:gd name="T46" fmla="*/ 347 w 390"/>
                  <a:gd name="T47" fmla="*/ 432 h 614"/>
                  <a:gd name="T48" fmla="*/ 344 w 390"/>
                  <a:gd name="T49" fmla="*/ 434 h 614"/>
                  <a:gd name="T50" fmla="*/ 342 w 390"/>
                  <a:gd name="T51" fmla="*/ 433 h 614"/>
                  <a:gd name="T52" fmla="*/ 310 w 390"/>
                  <a:gd name="T53" fmla="*/ 425 h 614"/>
                  <a:gd name="T54" fmla="*/ 243 w 390"/>
                  <a:gd name="T55" fmla="*/ 492 h 614"/>
                  <a:gd name="T56" fmla="*/ 264 w 390"/>
                  <a:gd name="T57" fmla="*/ 541 h 614"/>
                  <a:gd name="T58" fmla="*/ 265 w 390"/>
                  <a:gd name="T59" fmla="*/ 546 h 614"/>
                  <a:gd name="T60" fmla="*/ 217 w 390"/>
                  <a:gd name="T61" fmla="*/ 613 h 614"/>
                  <a:gd name="T62" fmla="*/ 214 w 390"/>
                  <a:gd name="T63" fmla="*/ 614 h 614"/>
                  <a:gd name="T64" fmla="*/ 214 w 390"/>
                  <a:gd name="T65" fmla="*/ 614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0" h="614">
                    <a:moveTo>
                      <a:pt x="214" y="614"/>
                    </a:moveTo>
                    <a:cubicBezTo>
                      <a:pt x="213" y="614"/>
                      <a:pt x="212" y="614"/>
                      <a:pt x="211" y="614"/>
                    </a:cubicBezTo>
                    <a:cubicBezTo>
                      <a:pt x="79" y="513"/>
                      <a:pt x="0" y="355"/>
                      <a:pt x="0" y="189"/>
                    </a:cubicBezTo>
                    <a:cubicBezTo>
                      <a:pt x="0" y="131"/>
                      <a:pt x="8" y="76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8" y="20"/>
                      <a:pt x="30" y="20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5" y="46"/>
                      <a:pt x="115" y="46"/>
                    </a:cubicBezTo>
                    <a:cubicBezTo>
                      <a:pt x="116" y="46"/>
                      <a:pt x="116" y="45"/>
                      <a:pt x="117" y="45"/>
                    </a:cubicBezTo>
                    <a:cubicBezTo>
                      <a:pt x="118" y="45"/>
                      <a:pt x="119" y="44"/>
                      <a:pt x="119" y="43"/>
                    </a:cubicBezTo>
                    <a:cubicBezTo>
                      <a:pt x="126" y="17"/>
                      <a:pt x="149" y="0"/>
                      <a:pt x="176" y="0"/>
                    </a:cubicBezTo>
                    <a:cubicBezTo>
                      <a:pt x="208" y="0"/>
                      <a:pt x="235" y="26"/>
                      <a:pt x="235" y="59"/>
                    </a:cubicBezTo>
                    <a:cubicBezTo>
                      <a:pt x="235" y="65"/>
                      <a:pt x="234" y="71"/>
                      <a:pt x="232" y="77"/>
                    </a:cubicBezTo>
                    <a:cubicBezTo>
                      <a:pt x="231" y="78"/>
                      <a:pt x="232" y="79"/>
                      <a:pt x="232" y="80"/>
                    </a:cubicBezTo>
                    <a:cubicBezTo>
                      <a:pt x="233" y="81"/>
                      <a:pt x="233" y="82"/>
                      <a:pt x="234" y="82"/>
                    </a:cubicBezTo>
                    <a:cubicBezTo>
                      <a:pt x="312" y="106"/>
                      <a:pt x="312" y="106"/>
                      <a:pt x="312" y="106"/>
                    </a:cubicBezTo>
                    <a:cubicBezTo>
                      <a:pt x="313" y="106"/>
                      <a:pt x="314" y="107"/>
                      <a:pt x="314" y="108"/>
                    </a:cubicBezTo>
                    <a:cubicBezTo>
                      <a:pt x="315" y="109"/>
                      <a:pt x="315" y="110"/>
                      <a:pt x="315" y="111"/>
                    </a:cubicBezTo>
                    <a:cubicBezTo>
                      <a:pt x="314" y="114"/>
                      <a:pt x="314" y="114"/>
                      <a:pt x="314" y="114"/>
                    </a:cubicBezTo>
                    <a:cubicBezTo>
                      <a:pt x="306" y="137"/>
                      <a:pt x="302" y="162"/>
                      <a:pt x="302" y="189"/>
                    </a:cubicBezTo>
                    <a:cubicBezTo>
                      <a:pt x="302" y="260"/>
                      <a:pt x="333" y="325"/>
                      <a:pt x="388" y="369"/>
                    </a:cubicBezTo>
                    <a:cubicBezTo>
                      <a:pt x="390" y="371"/>
                      <a:pt x="390" y="373"/>
                      <a:pt x="389" y="375"/>
                    </a:cubicBezTo>
                    <a:cubicBezTo>
                      <a:pt x="347" y="432"/>
                      <a:pt x="347" y="432"/>
                      <a:pt x="347" y="432"/>
                    </a:cubicBezTo>
                    <a:cubicBezTo>
                      <a:pt x="347" y="433"/>
                      <a:pt x="345" y="434"/>
                      <a:pt x="344" y="434"/>
                    </a:cubicBezTo>
                    <a:cubicBezTo>
                      <a:pt x="344" y="434"/>
                      <a:pt x="343" y="434"/>
                      <a:pt x="342" y="433"/>
                    </a:cubicBezTo>
                    <a:cubicBezTo>
                      <a:pt x="333" y="428"/>
                      <a:pt x="321" y="425"/>
                      <a:pt x="310" y="425"/>
                    </a:cubicBezTo>
                    <a:cubicBezTo>
                      <a:pt x="273" y="425"/>
                      <a:pt x="243" y="455"/>
                      <a:pt x="243" y="492"/>
                    </a:cubicBezTo>
                    <a:cubicBezTo>
                      <a:pt x="243" y="511"/>
                      <a:pt x="251" y="528"/>
                      <a:pt x="264" y="541"/>
                    </a:cubicBezTo>
                    <a:cubicBezTo>
                      <a:pt x="266" y="542"/>
                      <a:pt x="266" y="545"/>
                      <a:pt x="265" y="546"/>
                    </a:cubicBezTo>
                    <a:cubicBezTo>
                      <a:pt x="217" y="613"/>
                      <a:pt x="217" y="613"/>
                      <a:pt x="217" y="613"/>
                    </a:cubicBezTo>
                    <a:cubicBezTo>
                      <a:pt x="216" y="614"/>
                      <a:pt x="215" y="614"/>
                      <a:pt x="214" y="614"/>
                    </a:cubicBezTo>
                    <a:cubicBezTo>
                      <a:pt x="214" y="614"/>
                      <a:pt x="214" y="614"/>
                      <a:pt x="214" y="6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2001432" y="1331798"/>
              <a:ext cx="1244879" cy="1232427"/>
              <a:chOff x="2001432" y="1331798"/>
              <a:chExt cx="1244879" cy="1232427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2323148" y="133179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</a:p>
            </p:txBody>
          </p:sp>
          <p:sp>
            <p:nvSpPr>
              <p:cNvPr id="31" name="Rectangle 30"/>
              <p:cNvSpPr/>
              <p:nvPr/>
            </p:nvSpPr>
            <p:spPr>
              <a:xfrm>
                <a:off x="2001432" y="1856339"/>
                <a:ext cx="124487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979069" y="1331798"/>
              <a:ext cx="1259496" cy="1232427"/>
              <a:chOff x="3979069" y="1331798"/>
              <a:chExt cx="1259496" cy="1232427"/>
            </a:xfrm>
          </p:grpSpPr>
          <p:sp>
            <p:nvSpPr>
              <p:cNvPr id="29" name="Rectangle 28"/>
              <p:cNvSpPr/>
              <p:nvPr/>
            </p:nvSpPr>
            <p:spPr>
              <a:xfrm>
                <a:off x="3979069" y="1856339"/>
                <a:ext cx="1259496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3" name="Rectangle 32"/>
              <p:cNvSpPr/>
              <p:nvPr/>
            </p:nvSpPr>
            <p:spPr>
              <a:xfrm>
                <a:off x="3979069" y="133179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</a:p>
            </p:txBody>
          </p:sp>
        </p:grpSp>
        <p:grpSp>
          <p:nvGrpSpPr>
            <p:cNvPr id="40" name="Group 39"/>
            <p:cNvGrpSpPr/>
            <p:nvPr/>
          </p:nvGrpSpPr>
          <p:grpSpPr>
            <a:xfrm>
              <a:off x="4539357" y="3331718"/>
              <a:ext cx="1305819" cy="1267419"/>
              <a:chOff x="4539357" y="3331718"/>
              <a:chExt cx="1305819" cy="1267419"/>
            </a:xfrm>
          </p:grpSpPr>
          <p:sp>
            <p:nvSpPr>
              <p:cNvPr id="32" name="Rectangle 31"/>
              <p:cNvSpPr/>
              <p:nvPr/>
            </p:nvSpPr>
            <p:spPr>
              <a:xfrm>
                <a:off x="4539357" y="3891251"/>
                <a:ext cx="130581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4" name="Rectangle 33"/>
              <p:cNvSpPr/>
              <p:nvPr/>
            </p:nvSpPr>
            <p:spPr>
              <a:xfrm>
                <a:off x="4891543" y="3331718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2739823" y="4648480"/>
              <a:ext cx="1235451" cy="1197408"/>
              <a:chOff x="2739823" y="4648480"/>
              <a:chExt cx="1235451" cy="1197408"/>
            </a:xfrm>
          </p:grpSpPr>
          <p:sp>
            <p:nvSpPr>
              <p:cNvPr id="27" name="Rectangle 26"/>
              <p:cNvSpPr/>
              <p:nvPr/>
            </p:nvSpPr>
            <p:spPr>
              <a:xfrm>
                <a:off x="2739823" y="5138002"/>
                <a:ext cx="1235451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3056825" y="4648480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</a:p>
            </p:txBody>
          </p:sp>
        </p:grpSp>
        <p:grpSp>
          <p:nvGrpSpPr>
            <p:cNvPr id="41" name="Group 40"/>
            <p:cNvGrpSpPr/>
            <p:nvPr/>
          </p:nvGrpSpPr>
          <p:grpSpPr>
            <a:xfrm>
              <a:off x="1109345" y="3089355"/>
              <a:ext cx="1351989" cy="1259095"/>
              <a:chOff x="1109345" y="3089355"/>
              <a:chExt cx="1351989" cy="1259095"/>
            </a:xfrm>
          </p:grpSpPr>
          <p:sp>
            <p:nvSpPr>
              <p:cNvPr id="30" name="Rectangle 29"/>
              <p:cNvSpPr/>
              <p:nvPr/>
            </p:nvSpPr>
            <p:spPr>
              <a:xfrm>
                <a:off x="1109345" y="3640564"/>
                <a:ext cx="1351989" cy="707886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200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bg1"/>
                  </a:solidFill>
                </a:endParaRPr>
              </a:p>
            </p:txBody>
          </p:sp>
          <p:sp>
            <p:nvSpPr>
              <p:cNvPr id="36" name="Rectangle 35"/>
              <p:cNvSpPr/>
              <p:nvPr/>
            </p:nvSpPr>
            <p:spPr>
              <a:xfrm>
                <a:off x="1484616" y="3089355"/>
                <a:ext cx="601447" cy="584775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3200" spc="-150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05</a:t>
                </a:r>
              </a:p>
            </p:txBody>
          </p:sp>
        </p:grpSp>
      </p:grpSp>
      <p:grpSp>
        <p:nvGrpSpPr>
          <p:cNvPr id="116" name="Group 115"/>
          <p:cNvGrpSpPr/>
          <p:nvPr/>
        </p:nvGrpSpPr>
        <p:grpSpPr>
          <a:xfrm>
            <a:off x="1261246" y="1034858"/>
            <a:ext cx="4058904" cy="4788285"/>
            <a:chOff x="1261246" y="1034858"/>
            <a:chExt cx="4058904" cy="4788285"/>
          </a:xfrm>
        </p:grpSpPr>
        <p:grpSp>
          <p:nvGrpSpPr>
            <p:cNvPr id="105" name="Group 104"/>
            <p:cNvGrpSpPr/>
            <p:nvPr/>
          </p:nvGrpSpPr>
          <p:grpSpPr>
            <a:xfrm>
              <a:off x="1261246" y="1034858"/>
              <a:ext cx="4058904" cy="731520"/>
              <a:chOff x="1124813" y="1617837"/>
              <a:chExt cx="4058904" cy="731520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2081964" y="1660432"/>
                <a:ext cx="310175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  <p:grpSp>
            <p:nvGrpSpPr>
              <p:cNvPr id="104" name="Group 103"/>
              <p:cNvGrpSpPr/>
              <p:nvPr/>
            </p:nvGrpSpPr>
            <p:grpSpPr>
              <a:xfrm>
                <a:off x="1124813" y="1617837"/>
                <a:ext cx="731520" cy="731520"/>
                <a:chOff x="1124813" y="1617837"/>
                <a:chExt cx="731520" cy="731520"/>
              </a:xfrm>
            </p:grpSpPr>
            <p:sp>
              <p:nvSpPr>
                <p:cNvPr id="45" name="Oval 44"/>
                <p:cNvSpPr/>
                <p:nvPr/>
              </p:nvSpPr>
              <p:spPr>
                <a:xfrm>
                  <a:off x="1124813" y="1617837"/>
                  <a:ext cx="731520" cy="731520"/>
                </a:xfrm>
                <a:prstGeom prst="ellipse">
                  <a:avLst/>
                </a:prstGeom>
                <a:solidFill>
                  <a:schemeClr val="accent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4" name="Freeform 14"/>
                <p:cNvSpPr>
                  <a:spLocks/>
                </p:cNvSpPr>
                <p:nvPr/>
              </p:nvSpPr>
              <p:spPr bwMode="auto">
                <a:xfrm>
                  <a:off x="1323158" y="1796708"/>
                  <a:ext cx="361083" cy="373777"/>
                </a:xfrm>
                <a:custGeom>
                  <a:avLst/>
                  <a:gdLst>
                    <a:gd name="T0" fmla="*/ 1677 w 3353"/>
                    <a:gd name="T1" fmla="*/ 0 h 3207"/>
                    <a:gd name="T2" fmla="*/ 1733 w 3353"/>
                    <a:gd name="T3" fmla="*/ 9 h 3207"/>
                    <a:gd name="T4" fmla="*/ 1783 w 3353"/>
                    <a:gd name="T5" fmla="*/ 35 h 3207"/>
                    <a:gd name="T6" fmla="*/ 1823 w 3353"/>
                    <a:gd name="T7" fmla="*/ 76 h 3207"/>
                    <a:gd name="T8" fmla="*/ 2258 w 3353"/>
                    <a:gd name="T9" fmla="*/ 952 h 3207"/>
                    <a:gd name="T10" fmla="*/ 3227 w 3353"/>
                    <a:gd name="T11" fmla="*/ 1096 h 3207"/>
                    <a:gd name="T12" fmla="*/ 3278 w 3353"/>
                    <a:gd name="T13" fmla="*/ 1121 h 3207"/>
                    <a:gd name="T14" fmla="*/ 3318 w 3353"/>
                    <a:gd name="T15" fmla="*/ 1161 h 3207"/>
                    <a:gd name="T16" fmla="*/ 3344 w 3353"/>
                    <a:gd name="T17" fmla="*/ 1212 h 3207"/>
                    <a:gd name="T18" fmla="*/ 3353 w 3353"/>
                    <a:gd name="T19" fmla="*/ 1268 h 3207"/>
                    <a:gd name="T20" fmla="*/ 3343 w 3353"/>
                    <a:gd name="T21" fmla="*/ 1324 h 3207"/>
                    <a:gd name="T22" fmla="*/ 3318 w 3353"/>
                    <a:gd name="T23" fmla="*/ 1374 h 3207"/>
                    <a:gd name="T24" fmla="*/ 2618 w 3353"/>
                    <a:gd name="T25" fmla="*/ 2059 h 3207"/>
                    <a:gd name="T26" fmla="*/ 2781 w 3353"/>
                    <a:gd name="T27" fmla="*/ 3025 h 3207"/>
                    <a:gd name="T28" fmla="*/ 2772 w 3353"/>
                    <a:gd name="T29" fmla="*/ 3081 h 3207"/>
                    <a:gd name="T30" fmla="*/ 2748 w 3353"/>
                    <a:gd name="T31" fmla="*/ 3132 h 3207"/>
                    <a:gd name="T32" fmla="*/ 2707 w 3353"/>
                    <a:gd name="T33" fmla="*/ 3173 h 3207"/>
                    <a:gd name="T34" fmla="*/ 2657 w 3353"/>
                    <a:gd name="T35" fmla="*/ 3198 h 3207"/>
                    <a:gd name="T36" fmla="*/ 2602 w 3353"/>
                    <a:gd name="T37" fmla="*/ 3207 h 3207"/>
                    <a:gd name="T38" fmla="*/ 2544 w 3353"/>
                    <a:gd name="T39" fmla="*/ 3197 h 3207"/>
                    <a:gd name="T40" fmla="*/ 1677 w 3353"/>
                    <a:gd name="T41" fmla="*/ 2744 h 3207"/>
                    <a:gd name="T42" fmla="*/ 808 w 3353"/>
                    <a:gd name="T43" fmla="*/ 3197 h 3207"/>
                    <a:gd name="T44" fmla="*/ 753 w 3353"/>
                    <a:gd name="T45" fmla="*/ 3207 h 3207"/>
                    <a:gd name="T46" fmla="*/ 697 w 3353"/>
                    <a:gd name="T47" fmla="*/ 3198 h 3207"/>
                    <a:gd name="T48" fmla="*/ 646 w 3353"/>
                    <a:gd name="T49" fmla="*/ 3173 h 3207"/>
                    <a:gd name="T50" fmla="*/ 605 w 3353"/>
                    <a:gd name="T51" fmla="*/ 3132 h 3207"/>
                    <a:gd name="T52" fmla="*/ 580 w 3353"/>
                    <a:gd name="T53" fmla="*/ 3081 h 3207"/>
                    <a:gd name="T54" fmla="*/ 571 w 3353"/>
                    <a:gd name="T55" fmla="*/ 3026 h 3207"/>
                    <a:gd name="T56" fmla="*/ 735 w 3353"/>
                    <a:gd name="T57" fmla="*/ 2060 h 3207"/>
                    <a:gd name="T58" fmla="*/ 36 w 3353"/>
                    <a:gd name="T59" fmla="*/ 1374 h 3207"/>
                    <a:gd name="T60" fmla="*/ 9 w 3353"/>
                    <a:gd name="T61" fmla="*/ 1324 h 3207"/>
                    <a:gd name="T62" fmla="*/ 0 w 3353"/>
                    <a:gd name="T63" fmla="*/ 1268 h 3207"/>
                    <a:gd name="T64" fmla="*/ 9 w 3353"/>
                    <a:gd name="T65" fmla="*/ 1212 h 3207"/>
                    <a:gd name="T66" fmla="*/ 35 w 3353"/>
                    <a:gd name="T67" fmla="*/ 1161 h 3207"/>
                    <a:gd name="T68" fmla="*/ 75 w 3353"/>
                    <a:gd name="T69" fmla="*/ 1121 h 3207"/>
                    <a:gd name="T70" fmla="*/ 126 w 3353"/>
                    <a:gd name="T71" fmla="*/ 1097 h 3207"/>
                    <a:gd name="T72" fmla="*/ 1094 w 3353"/>
                    <a:gd name="T73" fmla="*/ 953 h 3207"/>
                    <a:gd name="T74" fmla="*/ 1530 w 3353"/>
                    <a:gd name="T75" fmla="*/ 76 h 3207"/>
                    <a:gd name="T76" fmla="*/ 1570 w 3353"/>
                    <a:gd name="T77" fmla="*/ 35 h 3207"/>
                    <a:gd name="T78" fmla="*/ 1620 w 3353"/>
                    <a:gd name="T79" fmla="*/ 9 h 3207"/>
                    <a:gd name="T80" fmla="*/ 1677 w 3353"/>
                    <a:gd name="T81" fmla="*/ 0 h 3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353" h="3207">
                      <a:moveTo>
                        <a:pt x="1677" y="0"/>
                      </a:moveTo>
                      <a:lnTo>
                        <a:pt x="1677" y="0"/>
                      </a:lnTo>
                      <a:lnTo>
                        <a:pt x="1705" y="2"/>
                      </a:lnTo>
                      <a:lnTo>
                        <a:pt x="1733" y="9"/>
                      </a:lnTo>
                      <a:lnTo>
                        <a:pt x="1759" y="21"/>
                      </a:lnTo>
                      <a:lnTo>
                        <a:pt x="1783" y="35"/>
                      </a:lnTo>
                      <a:lnTo>
                        <a:pt x="1805" y="53"/>
                      </a:lnTo>
                      <a:lnTo>
                        <a:pt x="1823" y="76"/>
                      </a:lnTo>
                      <a:lnTo>
                        <a:pt x="1837" y="100"/>
                      </a:lnTo>
                      <a:lnTo>
                        <a:pt x="2258" y="952"/>
                      </a:lnTo>
                      <a:lnTo>
                        <a:pt x="3199" y="1089"/>
                      </a:lnTo>
                      <a:lnTo>
                        <a:pt x="3227" y="1096"/>
                      </a:lnTo>
                      <a:lnTo>
                        <a:pt x="3253" y="1107"/>
                      </a:lnTo>
                      <a:lnTo>
                        <a:pt x="3278" y="1121"/>
                      </a:lnTo>
                      <a:lnTo>
                        <a:pt x="3299" y="1139"/>
                      </a:lnTo>
                      <a:lnTo>
                        <a:pt x="3318" y="1161"/>
                      </a:lnTo>
                      <a:lnTo>
                        <a:pt x="3333" y="1185"/>
                      </a:lnTo>
                      <a:lnTo>
                        <a:pt x="3344" y="1212"/>
                      </a:lnTo>
                      <a:lnTo>
                        <a:pt x="3351" y="1241"/>
                      </a:lnTo>
                      <a:lnTo>
                        <a:pt x="3353" y="1268"/>
                      </a:lnTo>
                      <a:lnTo>
                        <a:pt x="3351" y="1297"/>
                      </a:lnTo>
                      <a:lnTo>
                        <a:pt x="3343" y="1324"/>
                      </a:lnTo>
                      <a:lnTo>
                        <a:pt x="3333" y="1350"/>
                      </a:lnTo>
                      <a:lnTo>
                        <a:pt x="3318" y="1374"/>
                      </a:lnTo>
                      <a:lnTo>
                        <a:pt x="3298" y="1396"/>
                      </a:lnTo>
                      <a:lnTo>
                        <a:pt x="2618" y="2059"/>
                      </a:lnTo>
                      <a:lnTo>
                        <a:pt x="2779" y="2996"/>
                      </a:lnTo>
                      <a:lnTo>
                        <a:pt x="2781" y="3025"/>
                      </a:lnTo>
                      <a:lnTo>
                        <a:pt x="2779" y="3053"/>
                      </a:lnTo>
                      <a:lnTo>
                        <a:pt x="2772" y="3081"/>
                      </a:lnTo>
                      <a:lnTo>
                        <a:pt x="2762" y="3107"/>
                      </a:lnTo>
                      <a:lnTo>
                        <a:pt x="2748" y="3132"/>
                      </a:lnTo>
                      <a:lnTo>
                        <a:pt x="2729" y="3153"/>
                      </a:lnTo>
                      <a:lnTo>
                        <a:pt x="2707" y="3173"/>
                      </a:lnTo>
                      <a:lnTo>
                        <a:pt x="2682" y="3187"/>
                      </a:lnTo>
                      <a:lnTo>
                        <a:pt x="2657" y="3198"/>
                      </a:lnTo>
                      <a:lnTo>
                        <a:pt x="2629" y="3205"/>
                      </a:lnTo>
                      <a:lnTo>
                        <a:pt x="2602" y="3207"/>
                      </a:lnTo>
                      <a:lnTo>
                        <a:pt x="2573" y="3205"/>
                      </a:lnTo>
                      <a:lnTo>
                        <a:pt x="2544" y="3197"/>
                      </a:lnTo>
                      <a:lnTo>
                        <a:pt x="2518" y="3186"/>
                      </a:lnTo>
                      <a:lnTo>
                        <a:pt x="1677" y="2744"/>
                      </a:lnTo>
                      <a:lnTo>
                        <a:pt x="835" y="3186"/>
                      </a:lnTo>
                      <a:lnTo>
                        <a:pt x="808" y="3197"/>
                      </a:lnTo>
                      <a:lnTo>
                        <a:pt x="781" y="3205"/>
                      </a:lnTo>
                      <a:lnTo>
                        <a:pt x="753" y="3207"/>
                      </a:lnTo>
                      <a:lnTo>
                        <a:pt x="724" y="3205"/>
                      </a:lnTo>
                      <a:lnTo>
                        <a:pt x="697" y="3198"/>
                      </a:lnTo>
                      <a:lnTo>
                        <a:pt x="670" y="3187"/>
                      </a:lnTo>
                      <a:lnTo>
                        <a:pt x="646" y="3173"/>
                      </a:lnTo>
                      <a:lnTo>
                        <a:pt x="624" y="3153"/>
                      </a:lnTo>
                      <a:lnTo>
                        <a:pt x="605" y="3132"/>
                      </a:lnTo>
                      <a:lnTo>
                        <a:pt x="591" y="3107"/>
                      </a:lnTo>
                      <a:lnTo>
                        <a:pt x="580" y="3081"/>
                      </a:lnTo>
                      <a:lnTo>
                        <a:pt x="573" y="3053"/>
                      </a:lnTo>
                      <a:lnTo>
                        <a:pt x="571" y="3026"/>
                      </a:lnTo>
                      <a:lnTo>
                        <a:pt x="574" y="2996"/>
                      </a:lnTo>
                      <a:lnTo>
                        <a:pt x="735" y="2060"/>
                      </a:lnTo>
                      <a:lnTo>
                        <a:pt x="54" y="1396"/>
                      </a:lnTo>
                      <a:lnTo>
                        <a:pt x="36" y="1374"/>
                      </a:lnTo>
                      <a:lnTo>
                        <a:pt x="20" y="1350"/>
                      </a:lnTo>
                      <a:lnTo>
                        <a:pt x="9" y="1324"/>
                      </a:lnTo>
                      <a:lnTo>
                        <a:pt x="2" y="1297"/>
                      </a:lnTo>
                      <a:lnTo>
                        <a:pt x="0" y="1268"/>
                      </a:lnTo>
                      <a:lnTo>
                        <a:pt x="2" y="1241"/>
                      </a:lnTo>
                      <a:lnTo>
                        <a:pt x="9" y="1212"/>
                      </a:lnTo>
                      <a:lnTo>
                        <a:pt x="19" y="1185"/>
                      </a:lnTo>
                      <a:lnTo>
                        <a:pt x="35" y="1161"/>
                      </a:lnTo>
                      <a:lnTo>
                        <a:pt x="53" y="1139"/>
                      </a:lnTo>
                      <a:lnTo>
                        <a:pt x="75" y="1121"/>
                      </a:lnTo>
                      <a:lnTo>
                        <a:pt x="99" y="1107"/>
                      </a:lnTo>
                      <a:lnTo>
                        <a:pt x="126" y="1097"/>
                      </a:lnTo>
                      <a:lnTo>
                        <a:pt x="154" y="1089"/>
                      </a:lnTo>
                      <a:lnTo>
                        <a:pt x="1094" y="953"/>
                      </a:lnTo>
                      <a:lnTo>
                        <a:pt x="1515" y="100"/>
                      </a:lnTo>
                      <a:lnTo>
                        <a:pt x="1530" y="76"/>
                      </a:lnTo>
                      <a:lnTo>
                        <a:pt x="1548" y="53"/>
                      </a:lnTo>
                      <a:lnTo>
                        <a:pt x="1570" y="35"/>
                      </a:lnTo>
                      <a:lnTo>
                        <a:pt x="1594" y="21"/>
                      </a:lnTo>
                      <a:lnTo>
                        <a:pt x="1620" y="9"/>
                      </a:lnTo>
                      <a:lnTo>
                        <a:pt x="1647" y="2"/>
                      </a:lnTo>
                      <a:lnTo>
                        <a:pt x="1677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grpSp>
          <p:nvGrpSpPr>
            <p:cNvPr id="112" name="Group 111"/>
            <p:cNvGrpSpPr/>
            <p:nvPr/>
          </p:nvGrpSpPr>
          <p:grpSpPr>
            <a:xfrm>
              <a:off x="1261246" y="2049049"/>
              <a:ext cx="4058904" cy="731520"/>
              <a:chOff x="1124813" y="2584790"/>
              <a:chExt cx="4058904" cy="731520"/>
            </a:xfrm>
          </p:grpSpPr>
          <p:grpSp>
            <p:nvGrpSpPr>
              <p:cNvPr id="106" name="Group 105"/>
              <p:cNvGrpSpPr/>
              <p:nvPr/>
            </p:nvGrpSpPr>
            <p:grpSpPr>
              <a:xfrm>
                <a:off x="1124813" y="2584790"/>
                <a:ext cx="731520" cy="731520"/>
                <a:chOff x="1124813" y="2584790"/>
                <a:chExt cx="731520" cy="731520"/>
              </a:xfrm>
            </p:grpSpPr>
            <p:sp>
              <p:nvSpPr>
                <p:cNvPr id="46" name="Oval 45"/>
                <p:cNvSpPr/>
                <p:nvPr/>
              </p:nvSpPr>
              <p:spPr>
                <a:xfrm>
                  <a:off x="1124813" y="2584790"/>
                  <a:ext cx="731520" cy="731520"/>
                </a:xfrm>
                <a:prstGeom prst="ellipse">
                  <a:avLst/>
                </a:prstGeom>
                <a:solidFill>
                  <a:schemeClr val="accent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6" name="Group 17"/>
                <p:cNvGrpSpPr>
                  <a:grpSpLocks noChangeAspect="1"/>
                </p:cNvGrpSpPr>
                <p:nvPr/>
              </p:nvGrpSpPr>
              <p:grpSpPr bwMode="auto">
                <a:xfrm>
                  <a:off x="1322337" y="2722153"/>
                  <a:ext cx="336473" cy="456795"/>
                  <a:chOff x="1828" y="2103"/>
                  <a:chExt cx="2033" cy="2760"/>
                </a:xfrm>
                <a:solidFill>
                  <a:schemeClr val="bg1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9" name="Freeform 19"/>
                  <p:cNvSpPr>
                    <a:spLocks/>
                  </p:cNvSpPr>
                  <p:nvPr/>
                </p:nvSpPr>
                <p:spPr bwMode="auto">
                  <a:xfrm>
                    <a:off x="2557" y="4434"/>
                    <a:ext cx="575" cy="86"/>
                  </a:xfrm>
                  <a:custGeom>
                    <a:avLst/>
                    <a:gdLst>
                      <a:gd name="T0" fmla="*/ 85 w 1149"/>
                      <a:gd name="T1" fmla="*/ 0 h 171"/>
                      <a:gd name="T2" fmla="*/ 1064 w 1149"/>
                      <a:gd name="T3" fmla="*/ 0 h 171"/>
                      <a:gd name="T4" fmla="*/ 1092 w 1149"/>
                      <a:gd name="T5" fmla="*/ 3 h 171"/>
                      <a:gd name="T6" fmla="*/ 1114 w 1149"/>
                      <a:gd name="T7" fmla="*/ 16 h 171"/>
                      <a:gd name="T8" fmla="*/ 1133 w 1149"/>
                      <a:gd name="T9" fmla="*/ 35 h 171"/>
                      <a:gd name="T10" fmla="*/ 1144 w 1149"/>
                      <a:gd name="T11" fmla="*/ 58 h 171"/>
                      <a:gd name="T12" fmla="*/ 1149 w 1149"/>
                      <a:gd name="T13" fmla="*/ 86 h 171"/>
                      <a:gd name="T14" fmla="*/ 1144 w 1149"/>
                      <a:gd name="T15" fmla="*/ 113 h 171"/>
                      <a:gd name="T16" fmla="*/ 1133 w 1149"/>
                      <a:gd name="T17" fmla="*/ 136 h 171"/>
                      <a:gd name="T18" fmla="*/ 1114 w 1149"/>
                      <a:gd name="T19" fmla="*/ 155 h 171"/>
                      <a:gd name="T20" fmla="*/ 1092 w 1149"/>
                      <a:gd name="T21" fmla="*/ 168 h 171"/>
                      <a:gd name="T22" fmla="*/ 1064 w 1149"/>
                      <a:gd name="T23" fmla="*/ 171 h 171"/>
                      <a:gd name="T24" fmla="*/ 85 w 1149"/>
                      <a:gd name="T25" fmla="*/ 171 h 171"/>
                      <a:gd name="T26" fmla="*/ 57 w 1149"/>
                      <a:gd name="T27" fmla="*/ 168 h 171"/>
                      <a:gd name="T28" fmla="*/ 35 w 1149"/>
                      <a:gd name="T29" fmla="*/ 155 h 171"/>
                      <a:gd name="T30" fmla="*/ 16 w 1149"/>
                      <a:gd name="T31" fmla="*/ 136 h 171"/>
                      <a:gd name="T32" fmla="*/ 5 w 1149"/>
                      <a:gd name="T33" fmla="*/ 113 h 171"/>
                      <a:gd name="T34" fmla="*/ 0 w 1149"/>
                      <a:gd name="T35" fmla="*/ 86 h 171"/>
                      <a:gd name="T36" fmla="*/ 5 w 1149"/>
                      <a:gd name="T37" fmla="*/ 58 h 171"/>
                      <a:gd name="T38" fmla="*/ 16 w 1149"/>
                      <a:gd name="T39" fmla="*/ 35 h 171"/>
                      <a:gd name="T40" fmla="*/ 35 w 1149"/>
                      <a:gd name="T41" fmla="*/ 16 h 171"/>
                      <a:gd name="T42" fmla="*/ 57 w 1149"/>
                      <a:gd name="T43" fmla="*/ 3 h 171"/>
                      <a:gd name="T44" fmla="*/ 85 w 1149"/>
                      <a:gd name="T45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149" h="171">
                        <a:moveTo>
                          <a:pt x="85" y="0"/>
                        </a:moveTo>
                        <a:lnTo>
                          <a:pt x="1064" y="0"/>
                        </a:lnTo>
                        <a:lnTo>
                          <a:pt x="1092" y="3"/>
                        </a:lnTo>
                        <a:lnTo>
                          <a:pt x="1114" y="16"/>
                        </a:lnTo>
                        <a:lnTo>
                          <a:pt x="1133" y="35"/>
                        </a:lnTo>
                        <a:lnTo>
                          <a:pt x="1144" y="58"/>
                        </a:lnTo>
                        <a:lnTo>
                          <a:pt x="1149" y="86"/>
                        </a:lnTo>
                        <a:lnTo>
                          <a:pt x="1144" y="113"/>
                        </a:lnTo>
                        <a:lnTo>
                          <a:pt x="1133" y="136"/>
                        </a:lnTo>
                        <a:lnTo>
                          <a:pt x="1114" y="155"/>
                        </a:lnTo>
                        <a:lnTo>
                          <a:pt x="1092" y="168"/>
                        </a:lnTo>
                        <a:lnTo>
                          <a:pt x="1064" y="171"/>
                        </a:lnTo>
                        <a:lnTo>
                          <a:pt x="85" y="171"/>
                        </a:lnTo>
                        <a:lnTo>
                          <a:pt x="57" y="168"/>
                        </a:lnTo>
                        <a:lnTo>
                          <a:pt x="35" y="155"/>
                        </a:lnTo>
                        <a:lnTo>
                          <a:pt x="16" y="136"/>
                        </a:lnTo>
                        <a:lnTo>
                          <a:pt x="5" y="113"/>
                        </a:lnTo>
                        <a:lnTo>
                          <a:pt x="0" y="86"/>
                        </a:lnTo>
                        <a:lnTo>
                          <a:pt x="5" y="58"/>
                        </a:lnTo>
                        <a:lnTo>
                          <a:pt x="16" y="35"/>
                        </a:lnTo>
                        <a:lnTo>
                          <a:pt x="35" y="16"/>
                        </a:lnTo>
                        <a:lnTo>
                          <a:pt x="57" y="3"/>
                        </a:lnTo>
                        <a:lnTo>
                          <a:pt x="8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" name="Freeform 20"/>
                  <p:cNvSpPr>
                    <a:spLocks/>
                  </p:cNvSpPr>
                  <p:nvPr/>
                </p:nvSpPr>
                <p:spPr bwMode="auto">
                  <a:xfrm>
                    <a:off x="2612" y="4605"/>
                    <a:ext cx="465" cy="87"/>
                  </a:xfrm>
                  <a:custGeom>
                    <a:avLst/>
                    <a:gdLst>
                      <a:gd name="T0" fmla="*/ 85 w 931"/>
                      <a:gd name="T1" fmla="*/ 0 h 174"/>
                      <a:gd name="T2" fmla="*/ 846 w 931"/>
                      <a:gd name="T3" fmla="*/ 0 h 174"/>
                      <a:gd name="T4" fmla="*/ 874 w 931"/>
                      <a:gd name="T5" fmla="*/ 6 h 174"/>
                      <a:gd name="T6" fmla="*/ 896 w 931"/>
                      <a:gd name="T7" fmla="*/ 18 h 174"/>
                      <a:gd name="T8" fmla="*/ 915 w 931"/>
                      <a:gd name="T9" fmla="*/ 36 h 174"/>
                      <a:gd name="T10" fmla="*/ 928 w 931"/>
                      <a:gd name="T11" fmla="*/ 60 h 174"/>
                      <a:gd name="T12" fmla="*/ 931 w 931"/>
                      <a:gd name="T13" fmla="*/ 87 h 174"/>
                      <a:gd name="T14" fmla="*/ 928 w 931"/>
                      <a:gd name="T15" fmla="*/ 114 h 174"/>
                      <a:gd name="T16" fmla="*/ 915 w 931"/>
                      <a:gd name="T17" fmla="*/ 138 h 174"/>
                      <a:gd name="T18" fmla="*/ 896 w 931"/>
                      <a:gd name="T19" fmla="*/ 156 h 174"/>
                      <a:gd name="T20" fmla="*/ 874 w 931"/>
                      <a:gd name="T21" fmla="*/ 168 h 174"/>
                      <a:gd name="T22" fmla="*/ 846 w 931"/>
                      <a:gd name="T23" fmla="*/ 174 h 174"/>
                      <a:gd name="T24" fmla="*/ 85 w 931"/>
                      <a:gd name="T25" fmla="*/ 174 h 174"/>
                      <a:gd name="T26" fmla="*/ 57 w 931"/>
                      <a:gd name="T27" fmla="*/ 168 h 174"/>
                      <a:gd name="T28" fmla="*/ 35 w 931"/>
                      <a:gd name="T29" fmla="*/ 156 h 174"/>
                      <a:gd name="T30" fmla="*/ 16 w 931"/>
                      <a:gd name="T31" fmla="*/ 138 h 174"/>
                      <a:gd name="T32" fmla="*/ 5 w 931"/>
                      <a:gd name="T33" fmla="*/ 114 h 174"/>
                      <a:gd name="T34" fmla="*/ 0 w 931"/>
                      <a:gd name="T35" fmla="*/ 87 h 174"/>
                      <a:gd name="T36" fmla="*/ 5 w 931"/>
                      <a:gd name="T37" fmla="*/ 60 h 174"/>
                      <a:gd name="T38" fmla="*/ 16 w 931"/>
                      <a:gd name="T39" fmla="*/ 36 h 174"/>
                      <a:gd name="T40" fmla="*/ 35 w 931"/>
                      <a:gd name="T41" fmla="*/ 18 h 174"/>
                      <a:gd name="T42" fmla="*/ 57 w 931"/>
                      <a:gd name="T43" fmla="*/ 6 h 174"/>
                      <a:gd name="T44" fmla="*/ 85 w 931"/>
                      <a:gd name="T45" fmla="*/ 0 h 17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931" h="174">
                        <a:moveTo>
                          <a:pt x="85" y="0"/>
                        </a:moveTo>
                        <a:lnTo>
                          <a:pt x="846" y="0"/>
                        </a:lnTo>
                        <a:lnTo>
                          <a:pt x="874" y="6"/>
                        </a:lnTo>
                        <a:lnTo>
                          <a:pt x="896" y="18"/>
                        </a:lnTo>
                        <a:lnTo>
                          <a:pt x="915" y="36"/>
                        </a:lnTo>
                        <a:lnTo>
                          <a:pt x="928" y="60"/>
                        </a:lnTo>
                        <a:lnTo>
                          <a:pt x="931" y="87"/>
                        </a:lnTo>
                        <a:lnTo>
                          <a:pt x="928" y="114"/>
                        </a:lnTo>
                        <a:lnTo>
                          <a:pt x="915" y="138"/>
                        </a:lnTo>
                        <a:lnTo>
                          <a:pt x="896" y="156"/>
                        </a:lnTo>
                        <a:lnTo>
                          <a:pt x="874" y="168"/>
                        </a:lnTo>
                        <a:lnTo>
                          <a:pt x="846" y="174"/>
                        </a:lnTo>
                        <a:lnTo>
                          <a:pt x="85" y="174"/>
                        </a:lnTo>
                        <a:lnTo>
                          <a:pt x="57" y="168"/>
                        </a:lnTo>
                        <a:lnTo>
                          <a:pt x="35" y="156"/>
                        </a:lnTo>
                        <a:lnTo>
                          <a:pt x="16" y="138"/>
                        </a:lnTo>
                        <a:lnTo>
                          <a:pt x="5" y="114"/>
                        </a:lnTo>
                        <a:lnTo>
                          <a:pt x="0" y="87"/>
                        </a:lnTo>
                        <a:lnTo>
                          <a:pt x="5" y="60"/>
                        </a:lnTo>
                        <a:lnTo>
                          <a:pt x="16" y="36"/>
                        </a:lnTo>
                        <a:lnTo>
                          <a:pt x="35" y="18"/>
                        </a:lnTo>
                        <a:lnTo>
                          <a:pt x="57" y="6"/>
                        </a:lnTo>
                        <a:lnTo>
                          <a:pt x="8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21"/>
                  <p:cNvSpPr>
                    <a:spLocks/>
                  </p:cNvSpPr>
                  <p:nvPr/>
                </p:nvSpPr>
                <p:spPr bwMode="auto">
                  <a:xfrm>
                    <a:off x="2542" y="3208"/>
                    <a:ext cx="263" cy="930"/>
                  </a:xfrm>
                  <a:custGeom>
                    <a:avLst/>
                    <a:gdLst>
                      <a:gd name="T0" fmla="*/ 93 w 526"/>
                      <a:gd name="T1" fmla="*/ 0 h 1860"/>
                      <a:gd name="T2" fmla="*/ 118 w 526"/>
                      <a:gd name="T3" fmla="*/ 7 h 1860"/>
                      <a:gd name="T4" fmla="*/ 140 w 526"/>
                      <a:gd name="T5" fmla="*/ 21 h 1860"/>
                      <a:gd name="T6" fmla="*/ 156 w 526"/>
                      <a:gd name="T7" fmla="*/ 42 h 1860"/>
                      <a:gd name="T8" fmla="*/ 214 w 526"/>
                      <a:gd name="T9" fmla="*/ 154 h 1860"/>
                      <a:gd name="T10" fmla="*/ 266 w 526"/>
                      <a:gd name="T11" fmla="*/ 260 h 1860"/>
                      <a:gd name="T12" fmla="*/ 313 w 526"/>
                      <a:gd name="T13" fmla="*/ 363 h 1860"/>
                      <a:gd name="T14" fmla="*/ 353 w 526"/>
                      <a:gd name="T15" fmla="*/ 464 h 1860"/>
                      <a:gd name="T16" fmla="*/ 387 w 526"/>
                      <a:gd name="T17" fmla="*/ 561 h 1860"/>
                      <a:gd name="T18" fmla="*/ 417 w 526"/>
                      <a:gd name="T19" fmla="*/ 658 h 1860"/>
                      <a:gd name="T20" fmla="*/ 443 w 526"/>
                      <a:gd name="T21" fmla="*/ 757 h 1860"/>
                      <a:gd name="T22" fmla="*/ 464 w 526"/>
                      <a:gd name="T23" fmla="*/ 856 h 1860"/>
                      <a:gd name="T24" fmla="*/ 484 w 526"/>
                      <a:gd name="T25" fmla="*/ 970 h 1860"/>
                      <a:gd name="T26" fmla="*/ 498 w 526"/>
                      <a:gd name="T27" fmla="*/ 1087 h 1860"/>
                      <a:gd name="T28" fmla="*/ 510 w 526"/>
                      <a:gd name="T29" fmla="*/ 1209 h 1860"/>
                      <a:gd name="T30" fmla="*/ 517 w 526"/>
                      <a:gd name="T31" fmla="*/ 1338 h 1860"/>
                      <a:gd name="T32" fmla="*/ 522 w 526"/>
                      <a:gd name="T33" fmla="*/ 1474 h 1860"/>
                      <a:gd name="T34" fmla="*/ 526 w 526"/>
                      <a:gd name="T35" fmla="*/ 1619 h 1860"/>
                      <a:gd name="T36" fmla="*/ 526 w 526"/>
                      <a:gd name="T37" fmla="*/ 1775 h 1860"/>
                      <a:gd name="T38" fmla="*/ 522 w 526"/>
                      <a:gd name="T39" fmla="*/ 1801 h 1860"/>
                      <a:gd name="T40" fmla="*/ 510 w 526"/>
                      <a:gd name="T41" fmla="*/ 1826 h 1860"/>
                      <a:gd name="T42" fmla="*/ 491 w 526"/>
                      <a:gd name="T43" fmla="*/ 1844 h 1860"/>
                      <a:gd name="T44" fmla="*/ 469 w 526"/>
                      <a:gd name="T45" fmla="*/ 1856 h 1860"/>
                      <a:gd name="T46" fmla="*/ 443 w 526"/>
                      <a:gd name="T47" fmla="*/ 1860 h 1860"/>
                      <a:gd name="T48" fmla="*/ 415 w 526"/>
                      <a:gd name="T49" fmla="*/ 1856 h 1860"/>
                      <a:gd name="T50" fmla="*/ 393 w 526"/>
                      <a:gd name="T51" fmla="*/ 1844 h 1860"/>
                      <a:gd name="T52" fmla="*/ 374 w 526"/>
                      <a:gd name="T53" fmla="*/ 1826 h 1860"/>
                      <a:gd name="T54" fmla="*/ 362 w 526"/>
                      <a:gd name="T55" fmla="*/ 1801 h 1860"/>
                      <a:gd name="T56" fmla="*/ 358 w 526"/>
                      <a:gd name="T57" fmla="*/ 1775 h 1860"/>
                      <a:gd name="T58" fmla="*/ 358 w 526"/>
                      <a:gd name="T59" fmla="*/ 1624 h 1860"/>
                      <a:gd name="T60" fmla="*/ 355 w 526"/>
                      <a:gd name="T61" fmla="*/ 1485 h 1860"/>
                      <a:gd name="T62" fmla="*/ 349 w 526"/>
                      <a:gd name="T63" fmla="*/ 1354 h 1860"/>
                      <a:gd name="T64" fmla="*/ 342 w 526"/>
                      <a:gd name="T65" fmla="*/ 1228 h 1860"/>
                      <a:gd name="T66" fmla="*/ 332 w 526"/>
                      <a:gd name="T67" fmla="*/ 1111 h 1860"/>
                      <a:gd name="T68" fmla="*/ 318 w 526"/>
                      <a:gd name="T69" fmla="*/ 998 h 1860"/>
                      <a:gd name="T70" fmla="*/ 299 w 526"/>
                      <a:gd name="T71" fmla="*/ 888 h 1860"/>
                      <a:gd name="T72" fmla="*/ 278 w 526"/>
                      <a:gd name="T73" fmla="*/ 796 h 1860"/>
                      <a:gd name="T74" fmla="*/ 254 w 526"/>
                      <a:gd name="T75" fmla="*/ 706 h 1860"/>
                      <a:gd name="T76" fmla="*/ 227 w 526"/>
                      <a:gd name="T77" fmla="*/ 612 h 1860"/>
                      <a:gd name="T78" fmla="*/ 194 w 526"/>
                      <a:gd name="T79" fmla="*/ 522 h 1860"/>
                      <a:gd name="T80" fmla="*/ 156 w 526"/>
                      <a:gd name="T81" fmla="*/ 428 h 1860"/>
                      <a:gd name="T82" fmla="*/ 112 w 526"/>
                      <a:gd name="T83" fmla="*/ 331 h 1860"/>
                      <a:gd name="T84" fmla="*/ 64 w 526"/>
                      <a:gd name="T85" fmla="*/ 230 h 1860"/>
                      <a:gd name="T86" fmla="*/ 10 w 526"/>
                      <a:gd name="T87" fmla="*/ 127 h 1860"/>
                      <a:gd name="T88" fmla="*/ 0 w 526"/>
                      <a:gd name="T89" fmla="*/ 101 h 1860"/>
                      <a:gd name="T90" fmla="*/ 0 w 526"/>
                      <a:gd name="T91" fmla="*/ 74 h 1860"/>
                      <a:gd name="T92" fmla="*/ 7 w 526"/>
                      <a:gd name="T93" fmla="*/ 49 h 1860"/>
                      <a:gd name="T94" fmla="*/ 21 w 526"/>
                      <a:gd name="T95" fmla="*/ 26 h 1860"/>
                      <a:gd name="T96" fmla="*/ 41 w 526"/>
                      <a:gd name="T97" fmla="*/ 11 h 1860"/>
                      <a:gd name="T98" fmla="*/ 67 w 526"/>
                      <a:gd name="T99" fmla="*/ 0 h 1860"/>
                      <a:gd name="T100" fmla="*/ 93 w 526"/>
                      <a:gd name="T101" fmla="*/ 0 h 1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26" h="1860">
                        <a:moveTo>
                          <a:pt x="93" y="0"/>
                        </a:moveTo>
                        <a:lnTo>
                          <a:pt x="118" y="7"/>
                        </a:lnTo>
                        <a:lnTo>
                          <a:pt x="140" y="21"/>
                        </a:lnTo>
                        <a:lnTo>
                          <a:pt x="156" y="42"/>
                        </a:lnTo>
                        <a:lnTo>
                          <a:pt x="214" y="154"/>
                        </a:lnTo>
                        <a:lnTo>
                          <a:pt x="266" y="260"/>
                        </a:lnTo>
                        <a:lnTo>
                          <a:pt x="313" y="363"/>
                        </a:lnTo>
                        <a:lnTo>
                          <a:pt x="353" y="464"/>
                        </a:lnTo>
                        <a:lnTo>
                          <a:pt x="387" y="561"/>
                        </a:lnTo>
                        <a:lnTo>
                          <a:pt x="417" y="658"/>
                        </a:lnTo>
                        <a:lnTo>
                          <a:pt x="443" y="757"/>
                        </a:lnTo>
                        <a:lnTo>
                          <a:pt x="464" y="856"/>
                        </a:lnTo>
                        <a:lnTo>
                          <a:pt x="484" y="970"/>
                        </a:lnTo>
                        <a:lnTo>
                          <a:pt x="498" y="1087"/>
                        </a:lnTo>
                        <a:lnTo>
                          <a:pt x="510" y="1209"/>
                        </a:lnTo>
                        <a:lnTo>
                          <a:pt x="517" y="1338"/>
                        </a:lnTo>
                        <a:lnTo>
                          <a:pt x="522" y="1474"/>
                        </a:lnTo>
                        <a:lnTo>
                          <a:pt x="526" y="1619"/>
                        </a:lnTo>
                        <a:lnTo>
                          <a:pt x="526" y="1775"/>
                        </a:lnTo>
                        <a:lnTo>
                          <a:pt x="522" y="1801"/>
                        </a:lnTo>
                        <a:lnTo>
                          <a:pt x="510" y="1826"/>
                        </a:lnTo>
                        <a:lnTo>
                          <a:pt x="491" y="1844"/>
                        </a:lnTo>
                        <a:lnTo>
                          <a:pt x="469" y="1856"/>
                        </a:lnTo>
                        <a:lnTo>
                          <a:pt x="443" y="1860"/>
                        </a:lnTo>
                        <a:lnTo>
                          <a:pt x="415" y="1856"/>
                        </a:lnTo>
                        <a:lnTo>
                          <a:pt x="393" y="1844"/>
                        </a:lnTo>
                        <a:lnTo>
                          <a:pt x="374" y="1826"/>
                        </a:lnTo>
                        <a:lnTo>
                          <a:pt x="362" y="1801"/>
                        </a:lnTo>
                        <a:lnTo>
                          <a:pt x="358" y="1775"/>
                        </a:lnTo>
                        <a:lnTo>
                          <a:pt x="358" y="1624"/>
                        </a:lnTo>
                        <a:lnTo>
                          <a:pt x="355" y="1485"/>
                        </a:lnTo>
                        <a:lnTo>
                          <a:pt x="349" y="1354"/>
                        </a:lnTo>
                        <a:lnTo>
                          <a:pt x="342" y="1228"/>
                        </a:lnTo>
                        <a:lnTo>
                          <a:pt x="332" y="1111"/>
                        </a:lnTo>
                        <a:lnTo>
                          <a:pt x="318" y="998"/>
                        </a:lnTo>
                        <a:lnTo>
                          <a:pt x="299" y="888"/>
                        </a:lnTo>
                        <a:lnTo>
                          <a:pt x="278" y="796"/>
                        </a:lnTo>
                        <a:lnTo>
                          <a:pt x="254" y="706"/>
                        </a:lnTo>
                        <a:lnTo>
                          <a:pt x="227" y="612"/>
                        </a:lnTo>
                        <a:lnTo>
                          <a:pt x="194" y="522"/>
                        </a:lnTo>
                        <a:lnTo>
                          <a:pt x="156" y="428"/>
                        </a:lnTo>
                        <a:lnTo>
                          <a:pt x="112" y="331"/>
                        </a:lnTo>
                        <a:lnTo>
                          <a:pt x="64" y="230"/>
                        </a:lnTo>
                        <a:lnTo>
                          <a:pt x="10" y="127"/>
                        </a:lnTo>
                        <a:lnTo>
                          <a:pt x="0" y="101"/>
                        </a:lnTo>
                        <a:lnTo>
                          <a:pt x="0" y="74"/>
                        </a:lnTo>
                        <a:lnTo>
                          <a:pt x="7" y="49"/>
                        </a:lnTo>
                        <a:lnTo>
                          <a:pt x="21" y="26"/>
                        </a:lnTo>
                        <a:lnTo>
                          <a:pt x="41" y="11"/>
                        </a:lnTo>
                        <a:lnTo>
                          <a:pt x="67" y="0"/>
                        </a:lnTo>
                        <a:lnTo>
                          <a:pt x="93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" name="Freeform 22"/>
                  <p:cNvSpPr>
                    <a:spLocks/>
                  </p:cNvSpPr>
                  <p:nvPr/>
                </p:nvSpPr>
                <p:spPr bwMode="auto">
                  <a:xfrm>
                    <a:off x="2885" y="3208"/>
                    <a:ext cx="263" cy="930"/>
                  </a:xfrm>
                  <a:custGeom>
                    <a:avLst/>
                    <a:gdLst>
                      <a:gd name="T0" fmla="*/ 433 w 526"/>
                      <a:gd name="T1" fmla="*/ 0 h 1860"/>
                      <a:gd name="T2" fmla="*/ 459 w 526"/>
                      <a:gd name="T3" fmla="*/ 0 h 1860"/>
                      <a:gd name="T4" fmla="*/ 485 w 526"/>
                      <a:gd name="T5" fmla="*/ 11 h 1860"/>
                      <a:gd name="T6" fmla="*/ 505 w 526"/>
                      <a:gd name="T7" fmla="*/ 26 h 1860"/>
                      <a:gd name="T8" fmla="*/ 519 w 526"/>
                      <a:gd name="T9" fmla="*/ 49 h 1860"/>
                      <a:gd name="T10" fmla="*/ 526 w 526"/>
                      <a:gd name="T11" fmla="*/ 74 h 1860"/>
                      <a:gd name="T12" fmla="*/ 526 w 526"/>
                      <a:gd name="T13" fmla="*/ 101 h 1860"/>
                      <a:gd name="T14" fmla="*/ 517 w 526"/>
                      <a:gd name="T15" fmla="*/ 127 h 1860"/>
                      <a:gd name="T16" fmla="*/ 462 w 526"/>
                      <a:gd name="T17" fmla="*/ 230 h 1860"/>
                      <a:gd name="T18" fmla="*/ 414 w 526"/>
                      <a:gd name="T19" fmla="*/ 331 h 1860"/>
                      <a:gd name="T20" fmla="*/ 370 w 526"/>
                      <a:gd name="T21" fmla="*/ 428 h 1860"/>
                      <a:gd name="T22" fmla="*/ 332 w 526"/>
                      <a:gd name="T23" fmla="*/ 522 h 1860"/>
                      <a:gd name="T24" fmla="*/ 299 w 526"/>
                      <a:gd name="T25" fmla="*/ 612 h 1860"/>
                      <a:gd name="T26" fmla="*/ 272 w 526"/>
                      <a:gd name="T27" fmla="*/ 706 h 1860"/>
                      <a:gd name="T28" fmla="*/ 248 w 526"/>
                      <a:gd name="T29" fmla="*/ 796 h 1860"/>
                      <a:gd name="T30" fmla="*/ 227 w 526"/>
                      <a:gd name="T31" fmla="*/ 888 h 1860"/>
                      <a:gd name="T32" fmla="*/ 208 w 526"/>
                      <a:gd name="T33" fmla="*/ 998 h 1860"/>
                      <a:gd name="T34" fmla="*/ 194 w 526"/>
                      <a:gd name="T35" fmla="*/ 1111 h 1860"/>
                      <a:gd name="T36" fmla="*/ 184 w 526"/>
                      <a:gd name="T37" fmla="*/ 1228 h 1860"/>
                      <a:gd name="T38" fmla="*/ 177 w 526"/>
                      <a:gd name="T39" fmla="*/ 1354 h 1860"/>
                      <a:gd name="T40" fmla="*/ 171 w 526"/>
                      <a:gd name="T41" fmla="*/ 1485 h 1860"/>
                      <a:gd name="T42" fmla="*/ 168 w 526"/>
                      <a:gd name="T43" fmla="*/ 1624 h 1860"/>
                      <a:gd name="T44" fmla="*/ 168 w 526"/>
                      <a:gd name="T45" fmla="*/ 1775 h 1860"/>
                      <a:gd name="T46" fmla="*/ 164 w 526"/>
                      <a:gd name="T47" fmla="*/ 1801 h 1860"/>
                      <a:gd name="T48" fmla="*/ 152 w 526"/>
                      <a:gd name="T49" fmla="*/ 1826 h 1860"/>
                      <a:gd name="T50" fmla="*/ 133 w 526"/>
                      <a:gd name="T51" fmla="*/ 1844 h 1860"/>
                      <a:gd name="T52" fmla="*/ 111 w 526"/>
                      <a:gd name="T53" fmla="*/ 1856 h 1860"/>
                      <a:gd name="T54" fmla="*/ 83 w 526"/>
                      <a:gd name="T55" fmla="*/ 1860 h 1860"/>
                      <a:gd name="T56" fmla="*/ 57 w 526"/>
                      <a:gd name="T57" fmla="*/ 1856 h 1860"/>
                      <a:gd name="T58" fmla="*/ 35 w 526"/>
                      <a:gd name="T59" fmla="*/ 1844 h 1860"/>
                      <a:gd name="T60" fmla="*/ 16 w 526"/>
                      <a:gd name="T61" fmla="*/ 1826 h 1860"/>
                      <a:gd name="T62" fmla="*/ 4 w 526"/>
                      <a:gd name="T63" fmla="*/ 1801 h 1860"/>
                      <a:gd name="T64" fmla="*/ 0 w 526"/>
                      <a:gd name="T65" fmla="*/ 1775 h 1860"/>
                      <a:gd name="T66" fmla="*/ 0 w 526"/>
                      <a:gd name="T67" fmla="*/ 1619 h 1860"/>
                      <a:gd name="T68" fmla="*/ 4 w 526"/>
                      <a:gd name="T69" fmla="*/ 1474 h 1860"/>
                      <a:gd name="T70" fmla="*/ 9 w 526"/>
                      <a:gd name="T71" fmla="*/ 1338 h 1860"/>
                      <a:gd name="T72" fmla="*/ 16 w 526"/>
                      <a:gd name="T73" fmla="*/ 1209 h 1860"/>
                      <a:gd name="T74" fmla="*/ 28 w 526"/>
                      <a:gd name="T75" fmla="*/ 1087 h 1860"/>
                      <a:gd name="T76" fmla="*/ 43 w 526"/>
                      <a:gd name="T77" fmla="*/ 970 h 1860"/>
                      <a:gd name="T78" fmla="*/ 62 w 526"/>
                      <a:gd name="T79" fmla="*/ 856 h 1860"/>
                      <a:gd name="T80" fmla="*/ 83 w 526"/>
                      <a:gd name="T81" fmla="*/ 757 h 1860"/>
                      <a:gd name="T82" fmla="*/ 109 w 526"/>
                      <a:gd name="T83" fmla="*/ 658 h 1860"/>
                      <a:gd name="T84" fmla="*/ 140 w 526"/>
                      <a:gd name="T85" fmla="*/ 561 h 1860"/>
                      <a:gd name="T86" fmla="*/ 175 w 526"/>
                      <a:gd name="T87" fmla="*/ 464 h 1860"/>
                      <a:gd name="T88" fmla="*/ 215 w 526"/>
                      <a:gd name="T89" fmla="*/ 363 h 1860"/>
                      <a:gd name="T90" fmla="*/ 261 w 526"/>
                      <a:gd name="T91" fmla="*/ 260 h 1860"/>
                      <a:gd name="T92" fmla="*/ 312 w 526"/>
                      <a:gd name="T93" fmla="*/ 154 h 1860"/>
                      <a:gd name="T94" fmla="*/ 370 w 526"/>
                      <a:gd name="T95" fmla="*/ 42 h 1860"/>
                      <a:gd name="T96" fmla="*/ 388 w 526"/>
                      <a:gd name="T97" fmla="*/ 21 h 1860"/>
                      <a:gd name="T98" fmla="*/ 408 w 526"/>
                      <a:gd name="T99" fmla="*/ 7 h 1860"/>
                      <a:gd name="T100" fmla="*/ 433 w 526"/>
                      <a:gd name="T101" fmla="*/ 0 h 186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</a:cxnLst>
                    <a:rect l="0" t="0" r="r" b="b"/>
                    <a:pathLst>
                      <a:path w="526" h="1860">
                        <a:moveTo>
                          <a:pt x="433" y="0"/>
                        </a:moveTo>
                        <a:lnTo>
                          <a:pt x="459" y="0"/>
                        </a:lnTo>
                        <a:lnTo>
                          <a:pt x="485" y="11"/>
                        </a:lnTo>
                        <a:lnTo>
                          <a:pt x="505" y="26"/>
                        </a:lnTo>
                        <a:lnTo>
                          <a:pt x="519" y="49"/>
                        </a:lnTo>
                        <a:lnTo>
                          <a:pt x="526" y="74"/>
                        </a:lnTo>
                        <a:lnTo>
                          <a:pt x="526" y="101"/>
                        </a:lnTo>
                        <a:lnTo>
                          <a:pt x="517" y="127"/>
                        </a:lnTo>
                        <a:lnTo>
                          <a:pt x="462" y="230"/>
                        </a:lnTo>
                        <a:lnTo>
                          <a:pt x="414" y="331"/>
                        </a:lnTo>
                        <a:lnTo>
                          <a:pt x="370" y="428"/>
                        </a:lnTo>
                        <a:lnTo>
                          <a:pt x="332" y="522"/>
                        </a:lnTo>
                        <a:lnTo>
                          <a:pt x="299" y="612"/>
                        </a:lnTo>
                        <a:lnTo>
                          <a:pt x="272" y="706"/>
                        </a:lnTo>
                        <a:lnTo>
                          <a:pt x="248" y="796"/>
                        </a:lnTo>
                        <a:lnTo>
                          <a:pt x="227" y="888"/>
                        </a:lnTo>
                        <a:lnTo>
                          <a:pt x="208" y="998"/>
                        </a:lnTo>
                        <a:lnTo>
                          <a:pt x="194" y="1111"/>
                        </a:lnTo>
                        <a:lnTo>
                          <a:pt x="184" y="1228"/>
                        </a:lnTo>
                        <a:lnTo>
                          <a:pt x="177" y="1354"/>
                        </a:lnTo>
                        <a:lnTo>
                          <a:pt x="171" y="1485"/>
                        </a:lnTo>
                        <a:lnTo>
                          <a:pt x="168" y="1624"/>
                        </a:lnTo>
                        <a:lnTo>
                          <a:pt x="168" y="1775"/>
                        </a:lnTo>
                        <a:lnTo>
                          <a:pt x="164" y="1801"/>
                        </a:lnTo>
                        <a:lnTo>
                          <a:pt x="152" y="1826"/>
                        </a:lnTo>
                        <a:lnTo>
                          <a:pt x="133" y="1844"/>
                        </a:lnTo>
                        <a:lnTo>
                          <a:pt x="111" y="1856"/>
                        </a:lnTo>
                        <a:lnTo>
                          <a:pt x="83" y="1860"/>
                        </a:lnTo>
                        <a:lnTo>
                          <a:pt x="57" y="1856"/>
                        </a:lnTo>
                        <a:lnTo>
                          <a:pt x="35" y="1844"/>
                        </a:lnTo>
                        <a:lnTo>
                          <a:pt x="16" y="1826"/>
                        </a:lnTo>
                        <a:lnTo>
                          <a:pt x="4" y="1801"/>
                        </a:lnTo>
                        <a:lnTo>
                          <a:pt x="0" y="1775"/>
                        </a:lnTo>
                        <a:lnTo>
                          <a:pt x="0" y="1619"/>
                        </a:lnTo>
                        <a:lnTo>
                          <a:pt x="4" y="1474"/>
                        </a:lnTo>
                        <a:lnTo>
                          <a:pt x="9" y="1338"/>
                        </a:lnTo>
                        <a:lnTo>
                          <a:pt x="16" y="1209"/>
                        </a:lnTo>
                        <a:lnTo>
                          <a:pt x="28" y="1087"/>
                        </a:lnTo>
                        <a:lnTo>
                          <a:pt x="43" y="970"/>
                        </a:lnTo>
                        <a:lnTo>
                          <a:pt x="62" y="856"/>
                        </a:lnTo>
                        <a:lnTo>
                          <a:pt x="83" y="757"/>
                        </a:lnTo>
                        <a:lnTo>
                          <a:pt x="109" y="658"/>
                        </a:lnTo>
                        <a:lnTo>
                          <a:pt x="140" y="561"/>
                        </a:lnTo>
                        <a:lnTo>
                          <a:pt x="175" y="464"/>
                        </a:lnTo>
                        <a:lnTo>
                          <a:pt x="215" y="363"/>
                        </a:lnTo>
                        <a:lnTo>
                          <a:pt x="261" y="260"/>
                        </a:lnTo>
                        <a:lnTo>
                          <a:pt x="312" y="154"/>
                        </a:lnTo>
                        <a:lnTo>
                          <a:pt x="370" y="42"/>
                        </a:lnTo>
                        <a:lnTo>
                          <a:pt x="388" y="21"/>
                        </a:lnTo>
                        <a:lnTo>
                          <a:pt x="408" y="7"/>
                        </a:lnTo>
                        <a:lnTo>
                          <a:pt x="433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23"/>
                  <p:cNvSpPr>
                    <a:spLocks/>
                  </p:cNvSpPr>
                  <p:nvPr/>
                </p:nvSpPr>
                <p:spPr bwMode="auto">
                  <a:xfrm>
                    <a:off x="2542" y="3207"/>
                    <a:ext cx="345" cy="150"/>
                  </a:xfrm>
                  <a:custGeom>
                    <a:avLst/>
                    <a:gdLst>
                      <a:gd name="T0" fmla="*/ 602 w 690"/>
                      <a:gd name="T1" fmla="*/ 0 h 301"/>
                      <a:gd name="T2" fmla="*/ 628 w 690"/>
                      <a:gd name="T3" fmla="*/ 4 h 301"/>
                      <a:gd name="T4" fmla="*/ 650 w 690"/>
                      <a:gd name="T5" fmla="*/ 14 h 301"/>
                      <a:gd name="T6" fmla="*/ 671 w 690"/>
                      <a:gd name="T7" fmla="*/ 32 h 301"/>
                      <a:gd name="T8" fmla="*/ 685 w 690"/>
                      <a:gd name="T9" fmla="*/ 57 h 301"/>
                      <a:gd name="T10" fmla="*/ 690 w 690"/>
                      <a:gd name="T11" fmla="*/ 82 h 301"/>
                      <a:gd name="T12" fmla="*/ 687 w 690"/>
                      <a:gd name="T13" fmla="*/ 108 h 301"/>
                      <a:gd name="T14" fmla="*/ 676 w 690"/>
                      <a:gd name="T15" fmla="*/ 133 h 301"/>
                      <a:gd name="T16" fmla="*/ 657 w 690"/>
                      <a:gd name="T17" fmla="*/ 154 h 301"/>
                      <a:gd name="T18" fmla="*/ 555 w 690"/>
                      <a:gd name="T19" fmla="*/ 241 h 301"/>
                      <a:gd name="T20" fmla="*/ 514 w 690"/>
                      <a:gd name="T21" fmla="*/ 269 h 301"/>
                      <a:gd name="T22" fmla="*/ 472 w 690"/>
                      <a:gd name="T23" fmla="*/ 289 h 301"/>
                      <a:gd name="T24" fmla="*/ 432 w 690"/>
                      <a:gd name="T25" fmla="*/ 299 h 301"/>
                      <a:gd name="T26" fmla="*/ 393 w 690"/>
                      <a:gd name="T27" fmla="*/ 301 h 301"/>
                      <a:gd name="T28" fmla="*/ 355 w 690"/>
                      <a:gd name="T29" fmla="*/ 296 h 301"/>
                      <a:gd name="T30" fmla="*/ 315 w 690"/>
                      <a:gd name="T31" fmla="*/ 285 h 301"/>
                      <a:gd name="T32" fmla="*/ 275 w 690"/>
                      <a:gd name="T33" fmla="*/ 269 h 301"/>
                      <a:gd name="T34" fmla="*/ 235 w 690"/>
                      <a:gd name="T35" fmla="*/ 251 h 301"/>
                      <a:gd name="T36" fmla="*/ 194 w 690"/>
                      <a:gd name="T37" fmla="*/ 230 h 301"/>
                      <a:gd name="T38" fmla="*/ 188 w 690"/>
                      <a:gd name="T39" fmla="*/ 228 h 301"/>
                      <a:gd name="T40" fmla="*/ 147 w 690"/>
                      <a:gd name="T41" fmla="*/ 207 h 301"/>
                      <a:gd name="T42" fmla="*/ 102 w 690"/>
                      <a:gd name="T43" fmla="*/ 186 h 301"/>
                      <a:gd name="T44" fmla="*/ 57 w 690"/>
                      <a:gd name="T45" fmla="*/ 168 h 301"/>
                      <a:gd name="T46" fmla="*/ 33 w 690"/>
                      <a:gd name="T47" fmla="*/ 156 h 301"/>
                      <a:gd name="T48" fmla="*/ 15 w 690"/>
                      <a:gd name="T49" fmla="*/ 138 h 301"/>
                      <a:gd name="T50" fmla="*/ 3 w 690"/>
                      <a:gd name="T51" fmla="*/ 113 h 301"/>
                      <a:gd name="T52" fmla="*/ 0 w 690"/>
                      <a:gd name="T53" fmla="*/ 87 h 301"/>
                      <a:gd name="T54" fmla="*/ 3 w 690"/>
                      <a:gd name="T55" fmla="*/ 60 h 301"/>
                      <a:gd name="T56" fmla="*/ 15 w 690"/>
                      <a:gd name="T57" fmla="*/ 36 h 301"/>
                      <a:gd name="T58" fmla="*/ 34 w 690"/>
                      <a:gd name="T59" fmla="*/ 18 h 301"/>
                      <a:gd name="T60" fmla="*/ 57 w 690"/>
                      <a:gd name="T61" fmla="*/ 5 h 301"/>
                      <a:gd name="T62" fmla="*/ 81 w 690"/>
                      <a:gd name="T63" fmla="*/ 0 h 301"/>
                      <a:gd name="T64" fmla="*/ 109 w 690"/>
                      <a:gd name="T65" fmla="*/ 5 h 301"/>
                      <a:gd name="T66" fmla="*/ 164 w 690"/>
                      <a:gd name="T67" fmla="*/ 27 h 301"/>
                      <a:gd name="T68" fmla="*/ 216 w 690"/>
                      <a:gd name="T69" fmla="*/ 50 h 301"/>
                      <a:gd name="T70" fmla="*/ 265 w 690"/>
                      <a:gd name="T71" fmla="*/ 74 h 301"/>
                      <a:gd name="T72" fmla="*/ 270 w 690"/>
                      <a:gd name="T73" fmla="*/ 76 h 301"/>
                      <a:gd name="T74" fmla="*/ 304 w 690"/>
                      <a:gd name="T75" fmla="*/ 96 h 301"/>
                      <a:gd name="T76" fmla="*/ 339 w 690"/>
                      <a:gd name="T77" fmla="*/ 110 h 301"/>
                      <a:gd name="T78" fmla="*/ 370 w 690"/>
                      <a:gd name="T79" fmla="*/ 120 h 301"/>
                      <a:gd name="T80" fmla="*/ 398 w 690"/>
                      <a:gd name="T81" fmla="*/ 124 h 301"/>
                      <a:gd name="T82" fmla="*/ 426 w 690"/>
                      <a:gd name="T83" fmla="*/ 120 h 301"/>
                      <a:gd name="T84" fmla="*/ 450 w 690"/>
                      <a:gd name="T85" fmla="*/ 106 h 301"/>
                      <a:gd name="T86" fmla="*/ 554 w 690"/>
                      <a:gd name="T87" fmla="*/ 20 h 301"/>
                      <a:gd name="T88" fmla="*/ 576 w 690"/>
                      <a:gd name="T89" fmla="*/ 5 h 301"/>
                      <a:gd name="T90" fmla="*/ 602 w 690"/>
                      <a:gd name="T91" fmla="*/ 0 h 3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90" h="301">
                        <a:moveTo>
                          <a:pt x="602" y="0"/>
                        </a:moveTo>
                        <a:lnTo>
                          <a:pt x="628" y="4"/>
                        </a:lnTo>
                        <a:lnTo>
                          <a:pt x="650" y="14"/>
                        </a:lnTo>
                        <a:lnTo>
                          <a:pt x="671" y="32"/>
                        </a:lnTo>
                        <a:lnTo>
                          <a:pt x="685" y="57"/>
                        </a:lnTo>
                        <a:lnTo>
                          <a:pt x="690" y="82"/>
                        </a:lnTo>
                        <a:lnTo>
                          <a:pt x="687" y="108"/>
                        </a:lnTo>
                        <a:lnTo>
                          <a:pt x="676" y="133"/>
                        </a:lnTo>
                        <a:lnTo>
                          <a:pt x="657" y="154"/>
                        </a:lnTo>
                        <a:lnTo>
                          <a:pt x="555" y="241"/>
                        </a:lnTo>
                        <a:lnTo>
                          <a:pt x="514" y="269"/>
                        </a:lnTo>
                        <a:lnTo>
                          <a:pt x="472" y="289"/>
                        </a:lnTo>
                        <a:lnTo>
                          <a:pt x="432" y="299"/>
                        </a:lnTo>
                        <a:lnTo>
                          <a:pt x="393" y="301"/>
                        </a:lnTo>
                        <a:lnTo>
                          <a:pt x="355" y="296"/>
                        </a:lnTo>
                        <a:lnTo>
                          <a:pt x="315" y="285"/>
                        </a:lnTo>
                        <a:lnTo>
                          <a:pt x="275" y="269"/>
                        </a:lnTo>
                        <a:lnTo>
                          <a:pt x="235" y="251"/>
                        </a:lnTo>
                        <a:lnTo>
                          <a:pt x="194" y="230"/>
                        </a:lnTo>
                        <a:lnTo>
                          <a:pt x="188" y="228"/>
                        </a:lnTo>
                        <a:lnTo>
                          <a:pt x="147" y="207"/>
                        </a:lnTo>
                        <a:lnTo>
                          <a:pt x="102" y="186"/>
                        </a:lnTo>
                        <a:lnTo>
                          <a:pt x="57" y="168"/>
                        </a:lnTo>
                        <a:lnTo>
                          <a:pt x="33" y="156"/>
                        </a:lnTo>
                        <a:lnTo>
                          <a:pt x="15" y="138"/>
                        </a:lnTo>
                        <a:lnTo>
                          <a:pt x="3" y="113"/>
                        </a:lnTo>
                        <a:lnTo>
                          <a:pt x="0" y="87"/>
                        </a:lnTo>
                        <a:lnTo>
                          <a:pt x="3" y="60"/>
                        </a:lnTo>
                        <a:lnTo>
                          <a:pt x="15" y="36"/>
                        </a:lnTo>
                        <a:lnTo>
                          <a:pt x="34" y="18"/>
                        </a:lnTo>
                        <a:lnTo>
                          <a:pt x="57" y="5"/>
                        </a:lnTo>
                        <a:lnTo>
                          <a:pt x="81" y="0"/>
                        </a:lnTo>
                        <a:lnTo>
                          <a:pt x="109" y="5"/>
                        </a:lnTo>
                        <a:lnTo>
                          <a:pt x="164" y="27"/>
                        </a:lnTo>
                        <a:lnTo>
                          <a:pt x="216" y="50"/>
                        </a:lnTo>
                        <a:lnTo>
                          <a:pt x="265" y="74"/>
                        </a:lnTo>
                        <a:lnTo>
                          <a:pt x="270" y="76"/>
                        </a:lnTo>
                        <a:lnTo>
                          <a:pt x="304" y="96"/>
                        </a:lnTo>
                        <a:lnTo>
                          <a:pt x="339" y="110"/>
                        </a:lnTo>
                        <a:lnTo>
                          <a:pt x="370" y="120"/>
                        </a:lnTo>
                        <a:lnTo>
                          <a:pt x="398" y="124"/>
                        </a:lnTo>
                        <a:lnTo>
                          <a:pt x="426" y="120"/>
                        </a:lnTo>
                        <a:lnTo>
                          <a:pt x="450" y="106"/>
                        </a:lnTo>
                        <a:lnTo>
                          <a:pt x="554" y="20"/>
                        </a:lnTo>
                        <a:lnTo>
                          <a:pt x="576" y="5"/>
                        </a:lnTo>
                        <a:lnTo>
                          <a:pt x="602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24"/>
                  <p:cNvSpPr>
                    <a:spLocks/>
                  </p:cNvSpPr>
                  <p:nvPr/>
                </p:nvSpPr>
                <p:spPr bwMode="auto">
                  <a:xfrm>
                    <a:off x="2802" y="2103"/>
                    <a:ext cx="85" cy="253"/>
                  </a:xfrm>
                  <a:custGeom>
                    <a:avLst/>
                    <a:gdLst>
                      <a:gd name="T0" fmla="*/ 84 w 169"/>
                      <a:gd name="T1" fmla="*/ 0 h 506"/>
                      <a:gd name="T2" fmla="*/ 112 w 169"/>
                      <a:gd name="T3" fmla="*/ 3 h 506"/>
                      <a:gd name="T4" fmla="*/ 135 w 169"/>
                      <a:gd name="T5" fmla="*/ 15 h 506"/>
                      <a:gd name="T6" fmla="*/ 152 w 169"/>
                      <a:gd name="T7" fmla="*/ 35 h 506"/>
                      <a:gd name="T8" fmla="*/ 164 w 169"/>
                      <a:gd name="T9" fmla="*/ 58 h 506"/>
                      <a:gd name="T10" fmla="*/ 169 w 169"/>
                      <a:gd name="T11" fmla="*/ 85 h 506"/>
                      <a:gd name="T12" fmla="*/ 169 w 169"/>
                      <a:gd name="T13" fmla="*/ 419 h 506"/>
                      <a:gd name="T14" fmla="*/ 164 w 169"/>
                      <a:gd name="T15" fmla="*/ 447 h 506"/>
                      <a:gd name="T16" fmla="*/ 152 w 169"/>
                      <a:gd name="T17" fmla="*/ 470 h 506"/>
                      <a:gd name="T18" fmla="*/ 135 w 169"/>
                      <a:gd name="T19" fmla="*/ 490 h 506"/>
                      <a:gd name="T20" fmla="*/ 112 w 169"/>
                      <a:gd name="T21" fmla="*/ 502 h 506"/>
                      <a:gd name="T22" fmla="*/ 84 w 169"/>
                      <a:gd name="T23" fmla="*/ 506 h 506"/>
                      <a:gd name="T24" fmla="*/ 59 w 169"/>
                      <a:gd name="T25" fmla="*/ 502 h 506"/>
                      <a:gd name="T26" fmla="*/ 34 w 169"/>
                      <a:gd name="T27" fmla="*/ 490 h 506"/>
                      <a:gd name="T28" fmla="*/ 17 w 169"/>
                      <a:gd name="T29" fmla="*/ 470 h 506"/>
                      <a:gd name="T30" fmla="*/ 5 w 169"/>
                      <a:gd name="T31" fmla="*/ 447 h 506"/>
                      <a:gd name="T32" fmla="*/ 0 w 169"/>
                      <a:gd name="T33" fmla="*/ 419 h 506"/>
                      <a:gd name="T34" fmla="*/ 0 w 169"/>
                      <a:gd name="T35" fmla="*/ 85 h 506"/>
                      <a:gd name="T36" fmla="*/ 5 w 169"/>
                      <a:gd name="T37" fmla="*/ 58 h 506"/>
                      <a:gd name="T38" fmla="*/ 17 w 169"/>
                      <a:gd name="T39" fmla="*/ 35 h 506"/>
                      <a:gd name="T40" fmla="*/ 34 w 169"/>
                      <a:gd name="T41" fmla="*/ 15 h 506"/>
                      <a:gd name="T42" fmla="*/ 59 w 169"/>
                      <a:gd name="T43" fmla="*/ 3 h 506"/>
                      <a:gd name="T44" fmla="*/ 84 w 169"/>
                      <a:gd name="T45" fmla="*/ 0 h 50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169" h="506">
                        <a:moveTo>
                          <a:pt x="84" y="0"/>
                        </a:moveTo>
                        <a:lnTo>
                          <a:pt x="112" y="3"/>
                        </a:lnTo>
                        <a:lnTo>
                          <a:pt x="135" y="15"/>
                        </a:lnTo>
                        <a:lnTo>
                          <a:pt x="152" y="35"/>
                        </a:lnTo>
                        <a:lnTo>
                          <a:pt x="164" y="58"/>
                        </a:lnTo>
                        <a:lnTo>
                          <a:pt x="169" y="85"/>
                        </a:lnTo>
                        <a:lnTo>
                          <a:pt x="169" y="419"/>
                        </a:lnTo>
                        <a:lnTo>
                          <a:pt x="164" y="447"/>
                        </a:lnTo>
                        <a:lnTo>
                          <a:pt x="152" y="470"/>
                        </a:lnTo>
                        <a:lnTo>
                          <a:pt x="135" y="490"/>
                        </a:lnTo>
                        <a:lnTo>
                          <a:pt x="112" y="502"/>
                        </a:lnTo>
                        <a:lnTo>
                          <a:pt x="84" y="506"/>
                        </a:lnTo>
                        <a:lnTo>
                          <a:pt x="59" y="502"/>
                        </a:lnTo>
                        <a:lnTo>
                          <a:pt x="34" y="490"/>
                        </a:lnTo>
                        <a:lnTo>
                          <a:pt x="17" y="470"/>
                        </a:lnTo>
                        <a:lnTo>
                          <a:pt x="5" y="447"/>
                        </a:lnTo>
                        <a:lnTo>
                          <a:pt x="0" y="419"/>
                        </a:lnTo>
                        <a:lnTo>
                          <a:pt x="0" y="85"/>
                        </a:lnTo>
                        <a:lnTo>
                          <a:pt x="5" y="58"/>
                        </a:lnTo>
                        <a:lnTo>
                          <a:pt x="17" y="35"/>
                        </a:lnTo>
                        <a:lnTo>
                          <a:pt x="34" y="15"/>
                        </a:lnTo>
                        <a:lnTo>
                          <a:pt x="59" y="3"/>
                        </a:lnTo>
                        <a:lnTo>
                          <a:pt x="84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25"/>
                  <p:cNvSpPr>
                    <a:spLocks/>
                  </p:cNvSpPr>
                  <p:nvPr/>
                </p:nvSpPr>
                <p:spPr bwMode="auto">
                  <a:xfrm>
                    <a:off x="2803" y="3207"/>
                    <a:ext cx="345" cy="150"/>
                  </a:xfrm>
                  <a:custGeom>
                    <a:avLst/>
                    <a:gdLst>
                      <a:gd name="T0" fmla="*/ 608 w 691"/>
                      <a:gd name="T1" fmla="*/ 0 h 301"/>
                      <a:gd name="T2" fmla="*/ 634 w 691"/>
                      <a:gd name="T3" fmla="*/ 5 h 301"/>
                      <a:gd name="T4" fmla="*/ 656 w 691"/>
                      <a:gd name="T5" fmla="*/ 18 h 301"/>
                      <a:gd name="T6" fmla="*/ 675 w 691"/>
                      <a:gd name="T7" fmla="*/ 36 h 301"/>
                      <a:gd name="T8" fmla="*/ 687 w 691"/>
                      <a:gd name="T9" fmla="*/ 60 h 301"/>
                      <a:gd name="T10" fmla="*/ 691 w 691"/>
                      <a:gd name="T11" fmla="*/ 87 h 301"/>
                      <a:gd name="T12" fmla="*/ 686 w 691"/>
                      <a:gd name="T13" fmla="*/ 113 h 301"/>
                      <a:gd name="T14" fmla="*/ 675 w 691"/>
                      <a:gd name="T15" fmla="*/ 138 h 301"/>
                      <a:gd name="T16" fmla="*/ 656 w 691"/>
                      <a:gd name="T17" fmla="*/ 156 h 301"/>
                      <a:gd name="T18" fmla="*/ 632 w 691"/>
                      <a:gd name="T19" fmla="*/ 168 h 301"/>
                      <a:gd name="T20" fmla="*/ 587 w 691"/>
                      <a:gd name="T21" fmla="*/ 186 h 301"/>
                      <a:gd name="T22" fmla="*/ 542 w 691"/>
                      <a:gd name="T23" fmla="*/ 207 h 301"/>
                      <a:gd name="T24" fmla="*/ 501 w 691"/>
                      <a:gd name="T25" fmla="*/ 228 h 301"/>
                      <a:gd name="T26" fmla="*/ 497 w 691"/>
                      <a:gd name="T27" fmla="*/ 230 h 301"/>
                      <a:gd name="T28" fmla="*/ 456 w 691"/>
                      <a:gd name="T29" fmla="*/ 251 h 301"/>
                      <a:gd name="T30" fmla="*/ 414 w 691"/>
                      <a:gd name="T31" fmla="*/ 271 h 301"/>
                      <a:gd name="T32" fmla="*/ 374 w 691"/>
                      <a:gd name="T33" fmla="*/ 285 h 301"/>
                      <a:gd name="T34" fmla="*/ 336 w 691"/>
                      <a:gd name="T35" fmla="*/ 297 h 301"/>
                      <a:gd name="T36" fmla="*/ 296 w 691"/>
                      <a:gd name="T37" fmla="*/ 301 h 301"/>
                      <a:gd name="T38" fmla="*/ 257 w 691"/>
                      <a:gd name="T39" fmla="*/ 299 h 301"/>
                      <a:gd name="T40" fmla="*/ 217 w 691"/>
                      <a:gd name="T41" fmla="*/ 290 h 301"/>
                      <a:gd name="T42" fmla="*/ 177 w 691"/>
                      <a:gd name="T43" fmla="*/ 271 h 301"/>
                      <a:gd name="T44" fmla="*/ 134 w 691"/>
                      <a:gd name="T45" fmla="*/ 241 h 301"/>
                      <a:gd name="T46" fmla="*/ 32 w 691"/>
                      <a:gd name="T47" fmla="*/ 154 h 301"/>
                      <a:gd name="T48" fmla="*/ 13 w 691"/>
                      <a:gd name="T49" fmla="*/ 133 h 301"/>
                      <a:gd name="T50" fmla="*/ 2 w 691"/>
                      <a:gd name="T51" fmla="*/ 110 h 301"/>
                      <a:gd name="T52" fmla="*/ 0 w 691"/>
                      <a:gd name="T53" fmla="*/ 83 h 301"/>
                      <a:gd name="T54" fmla="*/ 6 w 691"/>
                      <a:gd name="T55" fmla="*/ 57 h 301"/>
                      <a:gd name="T56" fmla="*/ 19 w 691"/>
                      <a:gd name="T57" fmla="*/ 34 h 301"/>
                      <a:gd name="T58" fmla="*/ 39 w 691"/>
                      <a:gd name="T59" fmla="*/ 14 h 301"/>
                      <a:gd name="T60" fmla="*/ 63 w 691"/>
                      <a:gd name="T61" fmla="*/ 4 h 301"/>
                      <a:gd name="T62" fmla="*/ 87 w 691"/>
                      <a:gd name="T63" fmla="*/ 0 h 301"/>
                      <a:gd name="T64" fmla="*/ 113 w 691"/>
                      <a:gd name="T65" fmla="*/ 5 h 301"/>
                      <a:gd name="T66" fmla="*/ 135 w 691"/>
                      <a:gd name="T67" fmla="*/ 20 h 301"/>
                      <a:gd name="T68" fmla="*/ 241 w 691"/>
                      <a:gd name="T69" fmla="*/ 106 h 301"/>
                      <a:gd name="T70" fmla="*/ 263 w 691"/>
                      <a:gd name="T71" fmla="*/ 120 h 301"/>
                      <a:gd name="T72" fmla="*/ 291 w 691"/>
                      <a:gd name="T73" fmla="*/ 124 h 301"/>
                      <a:gd name="T74" fmla="*/ 319 w 691"/>
                      <a:gd name="T75" fmla="*/ 120 h 301"/>
                      <a:gd name="T76" fmla="*/ 352 w 691"/>
                      <a:gd name="T77" fmla="*/ 110 h 301"/>
                      <a:gd name="T78" fmla="*/ 385 w 691"/>
                      <a:gd name="T79" fmla="*/ 96 h 301"/>
                      <a:gd name="T80" fmla="*/ 421 w 691"/>
                      <a:gd name="T81" fmla="*/ 76 h 301"/>
                      <a:gd name="T82" fmla="*/ 424 w 691"/>
                      <a:gd name="T83" fmla="*/ 74 h 301"/>
                      <a:gd name="T84" fmla="*/ 473 w 691"/>
                      <a:gd name="T85" fmla="*/ 50 h 301"/>
                      <a:gd name="T86" fmla="*/ 525 w 691"/>
                      <a:gd name="T87" fmla="*/ 27 h 301"/>
                      <a:gd name="T88" fmla="*/ 580 w 691"/>
                      <a:gd name="T89" fmla="*/ 5 h 301"/>
                      <a:gd name="T90" fmla="*/ 608 w 691"/>
                      <a:gd name="T91" fmla="*/ 0 h 3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691" h="301">
                        <a:moveTo>
                          <a:pt x="608" y="0"/>
                        </a:moveTo>
                        <a:lnTo>
                          <a:pt x="634" y="5"/>
                        </a:lnTo>
                        <a:lnTo>
                          <a:pt x="656" y="18"/>
                        </a:lnTo>
                        <a:lnTo>
                          <a:pt x="675" y="36"/>
                        </a:lnTo>
                        <a:lnTo>
                          <a:pt x="687" y="60"/>
                        </a:lnTo>
                        <a:lnTo>
                          <a:pt x="691" y="87"/>
                        </a:lnTo>
                        <a:lnTo>
                          <a:pt x="686" y="113"/>
                        </a:lnTo>
                        <a:lnTo>
                          <a:pt x="675" y="138"/>
                        </a:lnTo>
                        <a:lnTo>
                          <a:pt x="656" y="156"/>
                        </a:lnTo>
                        <a:lnTo>
                          <a:pt x="632" y="168"/>
                        </a:lnTo>
                        <a:lnTo>
                          <a:pt x="587" y="186"/>
                        </a:lnTo>
                        <a:lnTo>
                          <a:pt x="542" y="207"/>
                        </a:lnTo>
                        <a:lnTo>
                          <a:pt x="501" y="228"/>
                        </a:lnTo>
                        <a:lnTo>
                          <a:pt x="497" y="230"/>
                        </a:lnTo>
                        <a:lnTo>
                          <a:pt x="456" y="251"/>
                        </a:lnTo>
                        <a:lnTo>
                          <a:pt x="414" y="271"/>
                        </a:lnTo>
                        <a:lnTo>
                          <a:pt x="374" y="285"/>
                        </a:lnTo>
                        <a:lnTo>
                          <a:pt x="336" y="297"/>
                        </a:lnTo>
                        <a:lnTo>
                          <a:pt x="296" y="301"/>
                        </a:lnTo>
                        <a:lnTo>
                          <a:pt x="257" y="299"/>
                        </a:lnTo>
                        <a:lnTo>
                          <a:pt x="217" y="290"/>
                        </a:lnTo>
                        <a:lnTo>
                          <a:pt x="177" y="271"/>
                        </a:lnTo>
                        <a:lnTo>
                          <a:pt x="134" y="241"/>
                        </a:lnTo>
                        <a:lnTo>
                          <a:pt x="32" y="154"/>
                        </a:lnTo>
                        <a:lnTo>
                          <a:pt x="13" y="133"/>
                        </a:lnTo>
                        <a:lnTo>
                          <a:pt x="2" y="110"/>
                        </a:lnTo>
                        <a:lnTo>
                          <a:pt x="0" y="83"/>
                        </a:lnTo>
                        <a:lnTo>
                          <a:pt x="6" y="57"/>
                        </a:lnTo>
                        <a:lnTo>
                          <a:pt x="19" y="34"/>
                        </a:lnTo>
                        <a:lnTo>
                          <a:pt x="39" y="14"/>
                        </a:lnTo>
                        <a:lnTo>
                          <a:pt x="63" y="4"/>
                        </a:lnTo>
                        <a:lnTo>
                          <a:pt x="87" y="0"/>
                        </a:lnTo>
                        <a:lnTo>
                          <a:pt x="113" y="5"/>
                        </a:lnTo>
                        <a:lnTo>
                          <a:pt x="135" y="20"/>
                        </a:lnTo>
                        <a:lnTo>
                          <a:pt x="241" y="106"/>
                        </a:lnTo>
                        <a:lnTo>
                          <a:pt x="263" y="120"/>
                        </a:lnTo>
                        <a:lnTo>
                          <a:pt x="291" y="124"/>
                        </a:lnTo>
                        <a:lnTo>
                          <a:pt x="319" y="120"/>
                        </a:lnTo>
                        <a:lnTo>
                          <a:pt x="352" y="110"/>
                        </a:lnTo>
                        <a:lnTo>
                          <a:pt x="385" y="96"/>
                        </a:lnTo>
                        <a:lnTo>
                          <a:pt x="421" y="76"/>
                        </a:lnTo>
                        <a:lnTo>
                          <a:pt x="424" y="74"/>
                        </a:lnTo>
                        <a:lnTo>
                          <a:pt x="473" y="50"/>
                        </a:lnTo>
                        <a:lnTo>
                          <a:pt x="525" y="27"/>
                        </a:lnTo>
                        <a:lnTo>
                          <a:pt x="580" y="5"/>
                        </a:lnTo>
                        <a:lnTo>
                          <a:pt x="608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26"/>
                  <p:cNvSpPr>
                    <a:spLocks noEditPoints="1"/>
                  </p:cNvSpPr>
                  <p:nvPr/>
                </p:nvSpPr>
                <p:spPr bwMode="auto">
                  <a:xfrm>
                    <a:off x="2095" y="2549"/>
                    <a:ext cx="1500" cy="1784"/>
                  </a:xfrm>
                  <a:custGeom>
                    <a:avLst/>
                    <a:gdLst>
                      <a:gd name="T0" fmla="*/ 1186 w 3001"/>
                      <a:gd name="T1" fmla="*/ 209 h 3570"/>
                      <a:gd name="T2" fmla="*/ 805 w 3001"/>
                      <a:gd name="T3" fmla="*/ 372 h 3570"/>
                      <a:gd name="T4" fmla="*/ 488 w 3001"/>
                      <a:gd name="T5" fmla="*/ 648 h 3570"/>
                      <a:gd name="T6" fmla="*/ 272 w 3001"/>
                      <a:gd name="T7" fmla="*/ 1009 h 3570"/>
                      <a:gd name="T8" fmla="*/ 185 w 3001"/>
                      <a:gd name="T9" fmla="*/ 1317 h 3570"/>
                      <a:gd name="T10" fmla="*/ 185 w 3001"/>
                      <a:gd name="T11" fmla="*/ 1751 h 3570"/>
                      <a:gd name="T12" fmla="*/ 315 w 3001"/>
                      <a:gd name="T13" fmla="*/ 2156 h 3570"/>
                      <a:gd name="T14" fmla="*/ 549 w 3001"/>
                      <a:gd name="T15" fmla="*/ 2503 h 3570"/>
                      <a:gd name="T16" fmla="*/ 755 w 3001"/>
                      <a:gd name="T17" fmla="*/ 2749 h 3570"/>
                      <a:gd name="T18" fmla="*/ 890 w 3001"/>
                      <a:gd name="T19" fmla="*/ 2903 h 3570"/>
                      <a:gd name="T20" fmla="*/ 1023 w 3001"/>
                      <a:gd name="T21" fmla="*/ 3094 h 3570"/>
                      <a:gd name="T22" fmla="*/ 1087 w 3001"/>
                      <a:gd name="T23" fmla="*/ 3324 h 3570"/>
                      <a:gd name="T24" fmla="*/ 1931 w 3001"/>
                      <a:gd name="T25" fmla="*/ 3257 h 3570"/>
                      <a:gd name="T26" fmla="*/ 2011 w 3001"/>
                      <a:gd name="T27" fmla="*/ 3044 h 3570"/>
                      <a:gd name="T28" fmla="*/ 2162 w 3001"/>
                      <a:gd name="T29" fmla="*/ 2850 h 3570"/>
                      <a:gd name="T30" fmla="*/ 2347 w 3001"/>
                      <a:gd name="T31" fmla="*/ 2636 h 3570"/>
                      <a:gd name="T32" fmla="*/ 2577 w 3001"/>
                      <a:gd name="T33" fmla="*/ 2336 h 3570"/>
                      <a:gd name="T34" fmla="*/ 2767 w 3001"/>
                      <a:gd name="T35" fmla="*/ 1958 h 3570"/>
                      <a:gd name="T36" fmla="*/ 2833 w 3001"/>
                      <a:gd name="T37" fmla="*/ 1535 h 3570"/>
                      <a:gd name="T38" fmla="*/ 2750 w 3001"/>
                      <a:gd name="T39" fmla="*/ 1059 h 3570"/>
                      <a:gd name="T40" fmla="*/ 2520 w 3001"/>
                      <a:gd name="T41" fmla="*/ 657 h 3570"/>
                      <a:gd name="T42" fmla="*/ 2198 w 3001"/>
                      <a:gd name="T43" fmla="*/ 372 h 3570"/>
                      <a:gd name="T44" fmla="*/ 1815 w 3001"/>
                      <a:gd name="T45" fmla="*/ 209 h 3570"/>
                      <a:gd name="T46" fmla="*/ 1500 w 3001"/>
                      <a:gd name="T47" fmla="*/ 0 h 3570"/>
                      <a:gd name="T48" fmla="*/ 1966 w 3001"/>
                      <a:gd name="T49" fmla="*/ 75 h 3570"/>
                      <a:gd name="T50" fmla="*/ 2385 w 3001"/>
                      <a:gd name="T51" fmla="*/ 292 h 3570"/>
                      <a:gd name="T52" fmla="*/ 2712 w 3001"/>
                      <a:gd name="T53" fmla="*/ 627 h 3570"/>
                      <a:gd name="T54" fmla="*/ 2925 w 3001"/>
                      <a:gd name="T55" fmla="*/ 1048 h 3570"/>
                      <a:gd name="T56" fmla="*/ 3001 w 3001"/>
                      <a:gd name="T57" fmla="*/ 1535 h 3570"/>
                      <a:gd name="T58" fmla="*/ 2928 w 3001"/>
                      <a:gd name="T59" fmla="*/ 2009 h 3570"/>
                      <a:gd name="T60" fmla="*/ 2714 w 3001"/>
                      <a:gd name="T61" fmla="*/ 2439 h 3570"/>
                      <a:gd name="T62" fmla="*/ 2476 w 3001"/>
                      <a:gd name="T63" fmla="*/ 2745 h 3570"/>
                      <a:gd name="T64" fmla="*/ 2290 w 3001"/>
                      <a:gd name="T65" fmla="*/ 2959 h 3570"/>
                      <a:gd name="T66" fmla="*/ 2155 w 3001"/>
                      <a:gd name="T67" fmla="*/ 3138 h 3570"/>
                      <a:gd name="T68" fmla="*/ 2091 w 3001"/>
                      <a:gd name="T69" fmla="*/ 3343 h 3570"/>
                      <a:gd name="T70" fmla="*/ 2066 w 3001"/>
                      <a:gd name="T71" fmla="*/ 3535 h 3570"/>
                      <a:gd name="T72" fmla="*/ 1011 w 3001"/>
                      <a:gd name="T73" fmla="*/ 3570 h 3570"/>
                      <a:gd name="T74" fmla="*/ 931 w 3001"/>
                      <a:gd name="T75" fmla="*/ 3512 h 3570"/>
                      <a:gd name="T76" fmla="*/ 909 w 3001"/>
                      <a:gd name="T77" fmla="*/ 3287 h 3570"/>
                      <a:gd name="T78" fmla="*/ 826 w 3001"/>
                      <a:gd name="T79" fmla="*/ 3097 h 3570"/>
                      <a:gd name="T80" fmla="*/ 673 w 3001"/>
                      <a:gd name="T81" fmla="*/ 2913 h 3570"/>
                      <a:gd name="T82" fmla="*/ 476 w 3001"/>
                      <a:gd name="T83" fmla="*/ 2683 h 3570"/>
                      <a:gd name="T84" fmla="*/ 223 w 3001"/>
                      <a:gd name="T85" fmla="*/ 2340 h 3570"/>
                      <a:gd name="T86" fmla="*/ 42 w 3001"/>
                      <a:gd name="T87" fmla="*/ 1896 h 3570"/>
                      <a:gd name="T88" fmla="*/ 5 w 3001"/>
                      <a:gd name="T89" fmla="*/ 1411 h 3570"/>
                      <a:gd name="T90" fmla="*/ 114 w 3001"/>
                      <a:gd name="T91" fmla="*/ 947 h 3570"/>
                      <a:gd name="T92" fmla="*/ 289 w 3001"/>
                      <a:gd name="T93" fmla="*/ 629 h 3570"/>
                      <a:gd name="T94" fmla="*/ 618 w 3001"/>
                      <a:gd name="T95" fmla="*/ 292 h 3570"/>
                      <a:gd name="T96" fmla="*/ 1035 w 3001"/>
                      <a:gd name="T97" fmla="*/ 75 h 3570"/>
                      <a:gd name="T98" fmla="*/ 1500 w 3001"/>
                      <a:gd name="T99" fmla="*/ 0 h 357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</a:cxnLst>
                    <a:rect l="0" t="0" r="r" b="b"/>
                    <a:pathLst>
                      <a:path w="3001" h="3570">
                        <a:moveTo>
                          <a:pt x="1500" y="172"/>
                        </a:moveTo>
                        <a:lnTo>
                          <a:pt x="1393" y="176"/>
                        </a:lnTo>
                        <a:lnTo>
                          <a:pt x="1288" y="188"/>
                        </a:lnTo>
                        <a:lnTo>
                          <a:pt x="1186" y="209"/>
                        </a:lnTo>
                        <a:lnTo>
                          <a:pt x="1087" y="239"/>
                        </a:lnTo>
                        <a:lnTo>
                          <a:pt x="992" y="275"/>
                        </a:lnTo>
                        <a:lnTo>
                          <a:pt x="897" y="321"/>
                        </a:lnTo>
                        <a:lnTo>
                          <a:pt x="805" y="372"/>
                        </a:lnTo>
                        <a:lnTo>
                          <a:pt x="718" y="432"/>
                        </a:lnTo>
                        <a:lnTo>
                          <a:pt x="635" y="498"/>
                        </a:lnTo>
                        <a:lnTo>
                          <a:pt x="559" y="570"/>
                        </a:lnTo>
                        <a:lnTo>
                          <a:pt x="488" y="648"/>
                        </a:lnTo>
                        <a:lnTo>
                          <a:pt x="424" y="731"/>
                        </a:lnTo>
                        <a:lnTo>
                          <a:pt x="367" y="820"/>
                        </a:lnTo>
                        <a:lnTo>
                          <a:pt x="315" y="912"/>
                        </a:lnTo>
                        <a:lnTo>
                          <a:pt x="272" y="1009"/>
                        </a:lnTo>
                        <a:lnTo>
                          <a:pt x="270" y="1013"/>
                        </a:lnTo>
                        <a:lnTo>
                          <a:pt x="234" y="1110"/>
                        </a:lnTo>
                        <a:lnTo>
                          <a:pt x="206" y="1213"/>
                        </a:lnTo>
                        <a:lnTo>
                          <a:pt x="185" y="1317"/>
                        </a:lnTo>
                        <a:lnTo>
                          <a:pt x="173" y="1425"/>
                        </a:lnTo>
                        <a:lnTo>
                          <a:pt x="168" y="1535"/>
                        </a:lnTo>
                        <a:lnTo>
                          <a:pt x="173" y="1645"/>
                        </a:lnTo>
                        <a:lnTo>
                          <a:pt x="185" y="1751"/>
                        </a:lnTo>
                        <a:lnTo>
                          <a:pt x="206" y="1855"/>
                        </a:lnTo>
                        <a:lnTo>
                          <a:pt x="234" y="1956"/>
                        </a:lnTo>
                        <a:lnTo>
                          <a:pt x="270" y="2059"/>
                        </a:lnTo>
                        <a:lnTo>
                          <a:pt x="315" y="2156"/>
                        </a:lnTo>
                        <a:lnTo>
                          <a:pt x="367" y="2248"/>
                        </a:lnTo>
                        <a:lnTo>
                          <a:pt x="424" y="2336"/>
                        </a:lnTo>
                        <a:lnTo>
                          <a:pt x="488" y="2423"/>
                        </a:lnTo>
                        <a:lnTo>
                          <a:pt x="549" y="2503"/>
                        </a:lnTo>
                        <a:lnTo>
                          <a:pt x="604" y="2574"/>
                        </a:lnTo>
                        <a:lnTo>
                          <a:pt x="658" y="2637"/>
                        </a:lnTo>
                        <a:lnTo>
                          <a:pt x="708" y="2696"/>
                        </a:lnTo>
                        <a:lnTo>
                          <a:pt x="755" y="2749"/>
                        </a:lnTo>
                        <a:lnTo>
                          <a:pt x="798" y="2797"/>
                        </a:lnTo>
                        <a:lnTo>
                          <a:pt x="798" y="2798"/>
                        </a:lnTo>
                        <a:lnTo>
                          <a:pt x="846" y="2853"/>
                        </a:lnTo>
                        <a:lnTo>
                          <a:pt x="890" y="2903"/>
                        </a:lnTo>
                        <a:lnTo>
                          <a:pt x="929" y="2952"/>
                        </a:lnTo>
                        <a:lnTo>
                          <a:pt x="966" y="2998"/>
                        </a:lnTo>
                        <a:lnTo>
                          <a:pt x="995" y="3046"/>
                        </a:lnTo>
                        <a:lnTo>
                          <a:pt x="1023" y="3094"/>
                        </a:lnTo>
                        <a:lnTo>
                          <a:pt x="1045" y="3143"/>
                        </a:lnTo>
                        <a:lnTo>
                          <a:pt x="1063" y="3198"/>
                        </a:lnTo>
                        <a:lnTo>
                          <a:pt x="1077" y="3259"/>
                        </a:lnTo>
                        <a:lnTo>
                          <a:pt x="1087" y="3324"/>
                        </a:lnTo>
                        <a:lnTo>
                          <a:pt x="1092" y="3398"/>
                        </a:lnTo>
                        <a:lnTo>
                          <a:pt x="1916" y="3398"/>
                        </a:lnTo>
                        <a:lnTo>
                          <a:pt x="1921" y="3324"/>
                        </a:lnTo>
                        <a:lnTo>
                          <a:pt x="1931" y="3257"/>
                        </a:lnTo>
                        <a:lnTo>
                          <a:pt x="1945" y="3198"/>
                        </a:lnTo>
                        <a:lnTo>
                          <a:pt x="1963" y="3143"/>
                        </a:lnTo>
                        <a:lnTo>
                          <a:pt x="1985" y="3092"/>
                        </a:lnTo>
                        <a:lnTo>
                          <a:pt x="2011" y="3044"/>
                        </a:lnTo>
                        <a:lnTo>
                          <a:pt x="2042" y="2997"/>
                        </a:lnTo>
                        <a:lnTo>
                          <a:pt x="2077" y="2949"/>
                        </a:lnTo>
                        <a:lnTo>
                          <a:pt x="2117" y="2901"/>
                        </a:lnTo>
                        <a:lnTo>
                          <a:pt x="2162" y="2850"/>
                        </a:lnTo>
                        <a:lnTo>
                          <a:pt x="2210" y="2793"/>
                        </a:lnTo>
                        <a:lnTo>
                          <a:pt x="2251" y="2745"/>
                        </a:lnTo>
                        <a:lnTo>
                          <a:pt x="2296" y="2694"/>
                        </a:lnTo>
                        <a:lnTo>
                          <a:pt x="2347" y="2636"/>
                        </a:lnTo>
                        <a:lnTo>
                          <a:pt x="2399" y="2572"/>
                        </a:lnTo>
                        <a:lnTo>
                          <a:pt x="2454" y="2501"/>
                        </a:lnTo>
                        <a:lnTo>
                          <a:pt x="2513" y="2423"/>
                        </a:lnTo>
                        <a:lnTo>
                          <a:pt x="2577" y="2336"/>
                        </a:lnTo>
                        <a:lnTo>
                          <a:pt x="2634" y="2250"/>
                        </a:lnTo>
                        <a:lnTo>
                          <a:pt x="2686" y="2156"/>
                        </a:lnTo>
                        <a:lnTo>
                          <a:pt x="2731" y="2059"/>
                        </a:lnTo>
                        <a:lnTo>
                          <a:pt x="2767" y="1958"/>
                        </a:lnTo>
                        <a:lnTo>
                          <a:pt x="2795" y="1855"/>
                        </a:lnTo>
                        <a:lnTo>
                          <a:pt x="2816" y="1751"/>
                        </a:lnTo>
                        <a:lnTo>
                          <a:pt x="2828" y="1645"/>
                        </a:lnTo>
                        <a:lnTo>
                          <a:pt x="2833" y="1535"/>
                        </a:lnTo>
                        <a:lnTo>
                          <a:pt x="2828" y="1411"/>
                        </a:lnTo>
                        <a:lnTo>
                          <a:pt x="2810" y="1289"/>
                        </a:lnTo>
                        <a:lnTo>
                          <a:pt x="2784" y="1172"/>
                        </a:lnTo>
                        <a:lnTo>
                          <a:pt x="2750" y="1059"/>
                        </a:lnTo>
                        <a:lnTo>
                          <a:pt x="2705" y="951"/>
                        </a:lnTo>
                        <a:lnTo>
                          <a:pt x="2651" y="846"/>
                        </a:lnTo>
                        <a:lnTo>
                          <a:pt x="2589" y="749"/>
                        </a:lnTo>
                        <a:lnTo>
                          <a:pt x="2520" y="657"/>
                        </a:lnTo>
                        <a:lnTo>
                          <a:pt x="2444" y="570"/>
                        </a:lnTo>
                        <a:lnTo>
                          <a:pt x="2366" y="498"/>
                        </a:lnTo>
                        <a:lnTo>
                          <a:pt x="2284" y="432"/>
                        </a:lnTo>
                        <a:lnTo>
                          <a:pt x="2198" y="372"/>
                        </a:lnTo>
                        <a:lnTo>
                          <a:pt x="2106" y="321"/>
                        </a:lnTo>
                        <a:lnTo>
                          <a:pt x="2011" y="275"/>
                        </a:lnTo>
                        <a:lnTo>
                          <a:pt x="1914" y="239"/>
                        </a:lnTo>
                        <a:lnTo>
                          <a:pt x="1815" y="209"/>
                        </a:lnTo>
                        <a:lnTo>
                          <a:pt x="1713" y="188"/>
                        </a:lnTo>
                        <a:lnTo>
                          <a:pt x="1608" y="176"/>
                        </a:lnTo>
                        <a:lnTo>
                          <a:pt x="1500" y="172"/>
                        </a:lnTo>
                        <a:close/>
                        <a:moveTo>
                          <a:pt x="1500" y="0"/>
                        </a:moveTo>
                        <a:lnTo>
                          <a:pt x="1622" y="4"/>
                        </a:lnTo>
                        <a:lnTo>
                          <a:pt x="1739" y="18"/>
                        </a:lnTo>
                        <a:lnTo>
                          <a:pt x="1855" y="43"/>
                        </a:lnTo>
                        <a:lnTo>
                          <a:pt x="1966" y="75"/>
                        </a:lnTo>
                        <a:lnTo>
                          <a:pt x="2075" y="116"/>
                        </a:lnTo>
                        <a:lnTo>
                          <a:pt x="2182" y="167"/>
                        </a:lnTo>
                        <a:lnTo>
                          <a:pt x="2286" y="225"/>
                        </a:lnTo>
                        <a:lnTo>
                          <a:pt x="2385" y="292"/>
                        </a:lnTo>
                        <a:lnTo>
                          <a:pt x="2476" y="367"/>
                        </a:lnTo>
                        <a:lnTo>
                          <a:pt x="2563" y="448"/>
                        </a:lnTo>
                        <a:lnTo>
                          <a:pt x="2641" y="535"/>
                        </a:lnTo>
                        <a:lnTo>
                          <a:pt x="2712" y="627"/>
                        </a:lnTo>
                        <a:lnTo>
                          <a:pt x="2776" y="726"/>
                        </a:lnTo>
                        <a:lnTo>
                          <a:pt x="2835" y="829"/>
                        </a:lnTo>
                        <a:lnTo>
                          <a:pt x="2883" y="937"/>
                        </a:lnTo>
                        <a:lnTo>
                          <a:pt x="2925" y="1048"/>
                        </a:lnTo>
                        <a:lnTo>
                          <a:pt x="2957" y="1165"/>
                        </a:lnTo>
                        <a:lnTo>
                          <a:pt x="2982" y="1285"/>
                        </a:lnTo>
                        <a:lnTo>
                          <a:pt x="2997" y="1409"/>
                        </a:lnTo>
                        <a:lnTo>
                          <a:pt x="3001" y="1535"/>
                        </a:lnTo>
                        <a:lnTo>
                          <a:pt x="2997" y="1657"/>
                        </a:lnTo>
                        <a:lnTo>
                          <a:pt x="2983" y="1777"/>
                        </a:lnTo>
                        <a:lnTo>
                          <a:pt x="2959" y="1896"/>
                        </a:lnTo>
                        <a:lnTo>
                          <a:pt x="2928" y="2009"/>
                        </a:lnTo>
                        <a:lnTo>
                          <a:pt x="2887" y="2124"/>
                        </a:lnTo>
                        <a:lnTo>
                          <a:pt x="2836" y="2234"/>
                        </a:lnTo>
                        <a:lnTo>
                          <a:pt x="2778" y="2340"/>
                        </a:lnTo>
                        <a:lnTo>
                          <a:pt x="2714" y="2439"/>
                        </a:lnTo>
                        <a:lnTo>
                          <a:pt x="2648" y="2528"/>
                        </a:lnTo>
                        <a:lnTo>
                          <a:pt x="2587" y="2607"/>
                        </a:lnTo>
                        <a:lnTo>
                          <a:pt x="2530" y="2680"/>
                        </a:lnTo>
                        <a:lnTo>
                          <a:pt x="2476" y="2745"/>
                        </a:lnTo>
                        <a:lnTo>
                          <a:pt x="2426" y="2804"/>
                        </a:lnTo>
                        <a:lnTo>
                          <a:pt x="2378" y="2859"/>
                        </a:lnTo>
                        <a:lnTo>
                          <a:pt x="2335" y="2908"/>
                        </a:lnTo>
                        <a:lnTo>
                          <a:pt x="2290" y="2959"/>
                        </a:lnTo>
                        <a:lnTo>
                          <a:pt x="2248" y="3007"/>
                        </a:lnTo>
                        <a:lnTo>
                          <a:pt x="2213" y="3051"/>
                        </a:lnTo>
                        <a:lnTo>
                          <a:pt x="2181" y="3096"/>
                        </a:lnTo>
                        <a:lnTo>
                          <a:pt x="2155" y="3138"/>
                        </a:lnTo>
                        <a:lnTo>
                          <a:pt x="2132" y="3184"/>
                        </a:lnTo>
                        <a:lnTo>
                          <a:pt x="2115" y="3232"/>
                        </a:lnTo>
                        <a:lnTo>
                          <a:pt x="2101" y="3285"/>
                        </a:lnTo>
                        <a:lnTo>
                          <a:pt x="2091" y="3343"/>
                        </a:lnTo>
                        <a:lnTo>
                          <a:pt x="2084" y="3409"/>
                        </a:lnTo>
                        <a:lnTo>
                          <a:pt x="2082" y="3483"/>
                        </a:lnTo>
                        <a:lnTo>
                          <a:pt x="2078" y="3512"/>
                        </a:lnTo>
                        <a:lnTo>
                          <a:pt x="2066" y="3535"/>
                        </a:lnTo>
                        <a:lnTo>
                          <a:pt x="2047" y="3552"/>
                        </a:lnTo>
                        <a:lnTo>
                          <a:pt x="2025" y="3565"/>
                        </a:lnTo>
                        <a:lnTo>
                          <a:pt x="1997" y="3570"/>
                        </a:lnTo>
                        <a:lnTo>
                          <a:pt x="1011" y="3570"/>
                        </a:lnTo>
                        <a:lnTo>
                          <a:pt x="985" y="3565"/>
                        </a:lnTo>
                        <a:lnTo>
                          <a:pt x="961" y="3552"/>
                        </a:lnTo>
                        <a:lnTo>
                          <a:pt x="943" y="3535"/>
                        </a:lnTo>
                        <a:lnTo>
                          <a:pt x="931" y="3512"/>
                        </a:lnTo>
                        <a:lnTo>
                          <a:pt x="926" y="3483"/>
                        </a:lnTo>
                        <a:lnTo>
                          <a:pt x="924" y="3411"/>
                        </a:lnTo>
                        <a:lnTo>
                          <a:pt x="919" y="3345"/>
                        </a:lnTo>
                        <a:lnTo>
                          <a:pt x="909" y="3287"/>
                        </a:lnTo>
                        <a:lnTo>
                          <a:pt x="895" y="3234"/>
                        </a:lnTo>
                        <a:lnTo>
                          <a:pt x="876" y="3186"/>
                        </a:lnTo>
                        <a:lnTo>
                          <a:pt x="853" y="3142"/>
                        </a:lnTo>
                        <a:lnTo>
                          <a:pt x="826" y="3097"/>
                        </a:lnTo>
                        <a:lnTo>
                          <a:pt x="794" y="3055"/>
                        </a:lnTo>
                        <a:lnTo>
                          <a:pt x="758" y="3011"/>
                        </a:lnTo>
                        <a:lnTo>
                          <a:pt x="718" y="2963"/>
                        </a:lnTo>
                        <a:lnTo>
                          <a:pt x="673" y="2913"/>
                        </a:lnTo>
                        <a:lnTo>
                          <a:pt x="628" y="2864"/>
                        </a:lnTo>
                        <a:lnTo>
                          <a:pt x="582" y="2809"/>
                        </a:lnTo>
                        <a:lnTo>
                          <a:pt x="530" y="2751"/>
                        </a:lnTo>
                        <a:lnTo>
                          <a:pt x="476" y="2683"/>
                        </a:lnTo>
                        <a:lnTo>
                          <a:pt x="417" y="2611"/>
                        </a:lnTo>
                        <a:lnTo>
                          <a:pt x="355" y="2529"/>
                        </a:lnTo>
                        <a:lnTo>
                          <a:pt x="289" y="2439"/>
                        </a:lnTo>
                        <a:lnTo>
                          <a:pt x="223" y="2340"/>
                        </a:lnTo>
                        <a:lnTo>
                          <a:pt x="165" y="2234"/>
                        </a:lnTo>
                        <a:lnTo>
                          <a:pt x="116" y="2124"/>
                        </a:lnTo>
                        <a:lnTo>
                          <a:pt x="75" y="2009"/>
                        </a:lnTo>
                        <a:lnTo>
                          <a:pt x="42" y="1896"/>
                        </a:lnTo>
                        <a:lnTo>
                          <a:pt x="19" y="1777"/>
                        </a:lnTo>
                        <a:lnTo>
                          <a:pt x="5" y="1657"/>
                        </a:lnTo>
                        <a:lnTo>
                          <a:pt x="0" y="1535"/>
                        </a:lnTo>
                        <a:lnTo>
                          <a:pt x="5" y="1411"/>
                        </a:lnTo>
                        <a:lnTo>
                          <a:pt x="19" y="1291"/>
                        </a:lnTo>
                        <a:lnTo>
                          <a:pt x="42" y="1172"/>
                        </a:lnTo>
                        <a:lnTo>
                          <a:pt x="75" y="1057"/>
                        </a:lnTo>
                        <a:lnTo>
                          <a:pt x="114" y="947"/>
                        </a:lnTo>
                        <a:lnTo>
                          <a:pt x="116" y="944"/>
                        </a:lnTo>
                        <a:lnTo>
                          <a:pt x="166" y="834"/>
                        </a:lnTo>
                        <a:lnTo>
                          <a:pt x="223" y="730"/>
                        </a:lnTo>
                        <a:lnTo>
                          <a:pt x="289" y="629"/>
                        </a:lnTo>
                        <a:lnTo>
                          <a:pt x="360" y="537"/>
                        </a:lnTo>
                        <a:lnTo>
                          <a:pt x="440" y="448"/>
                        </a:lnTo>
                        <a:lnTo>
                          <a:pt x="526" y="367"/>
                        </a:lnTo>
                        <a:lnTo>
                          <a:pt x="618" y="292"/>
                        </a:lnTo>
                        <a:lnTo>
                          <a:pt x="717" y="227"/>
                        </a:lnTo>
                        <a:lnTo>
                          <a:pt x="819" y="167"/>
                        </a:lnTo>
                        <a:lnTo>
                          <a:pt x="928" y="116"/>
                        </a:lnTo>
                        <a:lnTo>
                          <a:pt x="1035" y="75"/>
                        </a:lnTo>
                        <a:lnTo>
                          <a:pt x="1147" y="43"/>
                        </a:lnTo>
                        <a:lnTo>
                          <a:pt x="1263" y="18"/>
                        </a:lnTo>
                        <a:lnTo>
                          <a:pt x="1381" y="4"/>
                        </a:lnTo>
                        <a:lnTo>
                          <a:pt x="1500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27"/>
                  <p:cNvSpPr>
                    <a:spLocks/>
                  </p:cNvSpPr>
                  <p:nvPr/>
                </p:nvSpPr>
                <p:spPr bwMode="auto">
                  <a:xfrm>
                    <a:off x="2667" y="4777"/>
                    <a:ext cx="357" cy="86"/>
                  </a:xfrm>
                  <a:custGeom>
                    <a:avLst/>
                    <a:gdLst>
                      <a:gd name="T0" fmla="*/ 85 w 715"/>
                      <a:gd name="T1" fmla="*/ 0 h 171"/>
                      <a:gd name="T2" fmla="*/ 628 w 715"/>
                      <a:gd name="T3" fmla="*/ 0 h 171"/>
                      <a:gd name="T4" fmla="*/ 656 w 715"/>
                      <a:gd name="T5" fmla="*/ 3 h 171"/>
                      <a:gd name="T6" fmla="*/ 678 w 715"/>
                      <a:gd name="T7" fmla="*/ 16 h 171"/>
                      <a:gd name="T8" fmla="*/ 697 w 715"/>
                      <a:gd name="T9" fmla="*/ 35 h 171"/>
                      <a:gd name="T10" fmla="*/ 709 w 715"/>
                      <a:gd name="T11" fmla="*/ 58 h 171"/>
                      <a:gd name="T12" fmla="*/ 715 w 715"/>
                      <a:gd name="T13" fmla="*/ 85 h 171"/>
                      <a:gd name="T14" fmla="*/ 709 w 715"/>
                      <a:gd name="T15" fmla="*/ 113 h 171"/>
                      <a:gd name="T16" fmla="*/ 697 w 715"/>
                      <a:gd name="T17" fmla="*/ 136 h 171"/>
                      <a:gd name="T18" fmla="*/ 678 w 715"/>
                      <a:gd name="T19" fmla="*/ 154 h 171"/>
                      <a:gd name="T20" fmla="*/ 656 w 715"/>
                      <a:gd name="T21" fmla="*/ 166 h 171"/>
                      <a:gd name="T22" fmla="*/ 628 w 715"/>
                      <a:gd name="T23" fmla="*/ 171 h 171"/>
                      <a:gd name="T24" fmla="*/ 85 w 715"/>
                      <a:gd name="T25" fmla="*/ 171 h 171"/>
                      <a:gd name="T26" fmla="*/ 57 w 715"/>
                      <a:gd name="T27" fmla="*/ 166 h 171"/>
                      <a:gd name="T28" fmla="*/ 35 w 715"/>
                      <a:gd name="T29" fmla="*/ 154 h 171"/>
                      <a:gd name="T30" fmla="*/ 16 w 715"/>
                      <a:gd name="T31" fmla="*/ 136 h 171"/>
                      <a:gd name="T32" fmla="*/ 5 w 715"/>
                      <a:gd name="T33" fmla="*/ 113 h 171"/>
                      <a:gd name="T34" fmla="*/ 0 w 715"/>
                      <a:gd name="T35" fmla="*/ 85 h 171"/>
                      <a:gd name="T36" fmla="*/ 5 w 715"/>
                      <a:gd name="T37" fmla="*/ 58 h 171"/>
                      <a:gd name="T38" fmla="*/ 16 w 715"/>
                      <a:gd name="T39" fmla="*/ 35 h 171"/>
                      <a:gd name="T40" fmla="*/ 35 w 715"/>
                      <a:gd name="T41" fmla="*/ 16 h 171"/>
                      <a:gd name="T42" fmla="*/ 57 w 715"/>
                      <a:gd name="T43" fmla="*/ 3 h 171"/>
                      <a:gd name="T44" fmla="*/ 85 w 715"/>
                      <a:gd name="T45" fmla="*/ 0 h 17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715" h="171">
                        <a:moveTo>
                          <a:pt x="85" y="0"/>
                        </a:moveTo>
                        <a:lnTo>
                          <a:pt x="628" y="0"/>
                        </a:lnTo>
                        <a:lnTo>
                          <a:pt x="656" y="3"/>
                        </a:lnTo>
                        <a:lnTo>
                          <a:pt x="678" y="16"/>
                        </a:lnTo>
                        <a:lnTo>
                          <a:pt x="697" y="35"/>
                        </a:lnTo>
                        <a:lnTo>
                          <a:pt x="709" y="58"/>
                        </a:lnTo>
                        <a:lnTo>
                          <a:pt x="715" y="85"/>
                        </a:lnTo>
                        <a:lnTo>
                          <a:pt x="709" y="113"/>
                        </a:lnTo>
                        <a:lnTo>
                          <a:pt x="697" y="136"/>
                        </a:lnTo>
                        <a:lnTo>
                          <a:pt x="678" y="154"/>
                        </a:lnTo>
                        <a:lnTo>
                          <a:pt x="656" y="166"/>
                        </a:lnTo>
                        <a:lnTo>
                          <a:pt x="628" y="171"/>
                        </a:lnTo>
                        <a:lnTo>
                          <a:pt x="85" y="171"/>
                        </a:lnTo>
                        <a:lnTo>
                          <a:pt x="57" y="166"/>
                        </a:lnTo>
                        <a:lnTo>
                          <a:pt x="35" y="154"/>
                        </a:lnTo>
                        <a:lnTo>
                          <a:pt x="16" y="136"/>
                        </a:lnTo>
                        <a:lnTo>
                          <a:pt x="5" y="113"/>
                        </a:lnTo>
                        <a:lnTo>
                          <a:pt x="0" y="85"/>
                        </a:lnTo>
                        <a:lnTo>
                          <a:pt x="5" y="58"/>
                        </a:lnTo>
                        <a:lnTo>
                          <a:pt x="16" y="35"/>
                        </a:lnTo>
                        <a:lnTo>
                          <a:pt x="35" y="16"/>
                        </a:lnTo>
                        <a:lnTo>
                          <a:pt x="57" y="3"/>
                        </a:lnTo>
                        <a:lnTo>
                          <a:pt x="8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8" name="Freeform 28"/>
                  <p:cNvSpPr>
                    <a:spLocks/>
                  </p:cNvSpPr>
                  <p:nvPr/>
                </p:nvSpPr>
                <p:spPr bwMode="auto">
                  <a:xfrm>
                    <a:off x="3284" y="2258"/>
                    <a:ext cx="166" cy="229"/>
                  </a:xfrm>
                  <a:custGeom>
                    <a:avLst/>
                    <a:gdLst>
                      <a:gd name="T0" fmla="*/ 237 w 330"/>
                      <a:gd name="T1" fmla="*/ 0 h 459"/>
                      <a:gd name="T2" fmla="*/ 263 w 330"/>
                      <a:gd name="T3" fmla="*/ 0 h 459"/>
                      <a:gd name="T4" fmla="*/ 289 w 330"/>
                      <a:gd name="T5" fmla="*/ 11 h 459"/>
                      <a:gd name="T6" fmla="*/ 309 w 330"/>
                      <a:gd name="T7" fmla="*/ 29 h 459"/>
                      <a:gd name="T8" fmla="*/ 323 w 330"/>
                      <a:gd name="T9" fmla="*/ 50 h 459"/>
                      <a:gd name="T10" fmla="*/ 330 w 330"/>
                      <a:gd name="T11" fmla="*/ 76 h 459"/>
                      <a:gd name="T12" fmla="*/ 328 w 330"/>
                      <a:gd name="T13" fmla="*/ 101 h 459"/>
                      <a:gd name="T14" fmla="*/ 318 w 330"/>
                      <a:gd name="T15" fmla="*/ 128 h 459"/>
                      <a:gd name="T16" fmla="*/ 155 w 330"/>
                      <a:gd name="T17" fmla="*/ 416 h 459"/>
                      <a:gd name="T18" fmla="*/ 138 w 330"/>
                      <a:gd name="T19" fmla="*/ 437 h 459"/>
                      <a:gd name="T20" fmla="*/ 117 w 330"/>
                      <a:gd name="T21" fmla="*/ 453 h 459"/>
                      <a:gd name="T22" fmla="*/ 91 w 330"/>
                      <a:gd name="T23" fmla="*/ 459 h 459"/>
                      <a:gd name="T24" fmla="*/ 65 w 330"/>
                      <a:gd name="T25" fmla="*/ 459 h 459"/>
                      <a:gd name="T26" fmla="*/ 41 w 330"/>
                      <a:gd name="T27" fmla="*/ 448 h 459"/>
                      <a:gd name="T28" fmla="*/ 20 w 330"/>
                      <a:gd name="T29" fmla="*/ 432 h 459"/>
                      <a:gd name="T30" fmla="*/ 6 w 330"/>
                      <a:gd name="T31" fmla="*/ 409 h 459"/>
                      <a:gd name="T32" fmla="*/ 0 w 330"/>
                      <a:gd name="T33" fmla="*/ 384 h 459"/>
                      <a:gd name="T34" fmla="*/ 0 w 330"/>
                      <a:gd name="T35" fmla="*/ 358 h 459"/>
                      <a:gd name="T36" fmla="*/ 10 w 330"/>
                      <a:gd name="T37" fmla="*/ 331 h 459"/>
                      <a:gd name="T38" fmla="*/ 174 w 330"/>
                      <a:gd name="T39" fmla="*/ 43 h 459"/>
                      <a:gd name="T40" fmla="*/ 190 w 330"/>
                      <a:gd name="T41" fmla="*/ 21 h 459"/>
                      <a:gd name="T42" fmla="*/ 212 w 330"/>
                      <a:gd name="T43" fmla="*/ 6 h 459"/>
                      <a:gd name="T44" fmla="*/ 237 w 330"/>
                      <a:gd name="T4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30" h="459">
                        <a:moveTo>
                          <a:pt x="237" y="0"/>
                        </a:moveTo>
                        <a:lnTo>
                          <a:pt x="263" y="0"/>
                        </a:lnTo>
                        <a:lnTo>
                          <a:pt x="289" y="11"/>
                        </a:lnTo>
                        <a:lnTo>
                          <a:pt x="309" y="29"/>
                        </a:lnTo>
                        <a:lnTo>
                          <a:pt x="323" y="50"/>
                        </a:lnTo>
                        <a:lnTo>
                          <a:pt x="330" y="76"/>
                        </a:lnTo>
                        <a:lnTo>
                          <a:pt x="328" y="101"/>
                        </a:lnTo>
                        <a:lnTo>
                          <a:pt x="318" y="128"/>
                        </a:lnTo>
                        <a:lnTo>
                          <a:pt x="155" y="416"/>
                        </a:lnTo>
                        <a:lnTo>
                          <a:pt x="138" y="437"/>
                        </a:lnTo>
                        <a:lnTo>
                          <a:pt x="117" y="453"/>
                        </a:lnTo>
                        <a:lnTo>
                          <a:pt x="91" y="459"/>
                        </a:lnTo>
                        <a:lnTo>
                          <a:pt x="65" y="459"/>
                        </a:lnTo>
                        <a:lnTo>
                          <a:pt x="41" y="448"/>
                        </a:lnTo>
                        <a:lnTo>
                          <a:pt x="20" y="432"/>
                        </a:lnTo>
                        <a:lnTo>
                          <a:pt x="6" y="409"/>
                        </a:lnTo>
                        <a:lnTo>
                          <a:pt x="0" y="384"/>
                        </a:lnTo>
                        <a:lnTo>
                          <a:pt x="0" y="358"/>
                        </a:lnTo>
                        <a:lnTo>
                          <a:pt x="10" y="331"/>
                        </a:lnTo>
                        <a:lnTo>
                          <a:pt x="174" y="43"/>
                        </a:lnTo>
                        <a:lnTo>
                          <a:pt x="190" y="21"/>
                        </a:lnTo>
                        <a:lnTo>
                          <a:pt x="212" y="6"/>
                        </a:lnTo>
                        <a:lnTo>
                          <a:pt x="237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9" name="Freeform 29"/>
                  <p:cNvSpPr>
                    <a:spLocks/>
                  </p:cNvSpPr>
                  <p:nvPr/>
                </p:nvSpPr>
                <p:spPr bwMode="auto">
                  <a:xfrm>
                    <a:off x="2241" y="2258"/>
                    <a:ext cx="164" cy="229"/>
                  </a:xfrm>
                  <a:custGeom>
                    <a:avLst/>
                    <a:gdLst>
                      <a:gd name="T0" fmla="*/ 91 w 328"/>
                      <a:gd name="T1" fmla="*/ 0 h 459"/>
                      <a:gd name="T2" fmla="*/ 116 w 328"/>
                      <a:gd name="T3" fmla="*/ 6 h 459"/>
                      <a:gd name="T4" fmla="*/ 138 w 328"/>
                      <a:gd name="T5" fmla="*/ 21 h 459"/>
                      <a:gd name="T6" fmla="*/ 155 w 328"/>
                      <a:gd name="T7" fmla="*/ 43 h 459"/>
                      <a:gd name="T8" fmla="*/ 318 w 328"/>
                      <a:gd name="T9" fmla="*/ 331 h 459"/>
                      <a:gd name="T10" fmla="*/ 328 w 328"/>
                      <a:gd name="T11" fmla="*/ 358 h 459"/>
                      <a:gd name="T12" fmla="*/ 328 w 328"/>
                      <a:gd name="T13" fmla="*/ 384 h 459"/>
                      <a:gd name="T14" fmla="*/ 322 w 328"/>
                      <a:gd name="T15" fmla="*/ 409 h 459"/>
                      <a:gd name="T16" fmla="*/ 308 w 328"/>
                      <a:gd name="T17" fmla="*/ 432 h 459"/>
                      <a:gd name="T18" fmla="*/ 287 w 328"/>
                      <a:gd name="T19" fmla="*/ 448 h 459"/>
                      <a:gd name="T20" fmla="*/ 263 w 328"/>
                      <a:gd name="T21" fmla="*/ 459 h 459"/>
                      <a:gd name="T22" fmla="*/ 237 w 328"/>
                      <a:gd name="T23" fmla="*/ 459 h 459"/>
                      <a:gd name="T24" fmla="*/ 213 w 328"/>
                      <a:gd name="T25" fmla="*/ 453 h 459"/>
                      <a:gd name="T26" fmla="*/ 190 w 328"/>
                      <a:gd name="T27" fmla="*/ 437 h 459"/>
                      <a:gd name="T28" fmla="*/ 173 w 328"/>
                      <a:gd name="T29" fmla="*/ 416 h 459"/>
                      <a:gd name="T30" fmla="*/ 10 w 328"/>
                      <a:gd name="T31" fmla="*/ 128 h 459"/>
                      <a:gd name="T32" fmla="*/ 0 w 328"/>
                      <a:gd name="T33" fmla="*/ 101 h 459"/>
                      <a:gd name="T34" fmla="*/ 0 w 328"/>
                      <a:gd name="T35" fmla="*/ 76 h 459"/>
                      <a:gd name="T36" fmla="*/ 5 w 328"/>
                      <a:gd name="T37" fmla="*/ 50 h 459"/>
                      <a:gd name="T38" fmla="*/ 20 w 328"/>
                      <a:gd name="T39" fmla="*/ 29 h 459"/>
                      <a:gd name="T40" fmla="*/ 39 w 328"/>
                      <a:gd name="T41" fmla="*/ 11 h 459"/>
                      <a:gd name="T42" fmla="*/ 65 w 328"/>
                      <a:gd name="T43" fmla="*/ 0 h 459"/>
                      <a:gd name="T44" fmla="*/ 91 w 328"/>
                      <a:gd name="T45" fmla="*/ 0 h 4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328" h="459">
                        <a:moveTo>
                          <a:pt x="91" y="0"/>
                        </a:moveTo>
                        <a:lnTo>
                          <a:pt x="116" y="6"/>
                        </a:lnTo>
                        <a:lnTo>
                          <a:pt x="138" y="21"/>
                        </a:lnTo>
                        <a:lnTo>
                          <a:pt x="155" y="43"/>
                        </a:lnTo>
                        <a:lnTo>
                          <a:pt x="318" y="331"/>
                        </a:lnTo>
                        <a:lnTo>
                          <a:pt x="328" y="358"/>
                        </a:lnTo>
                        <a:lnTo>
                          <a:pt x="328" y="384"/>
                        </a:lnTo>
                        <a:lnTo>
                          <a:pt x="322" y="409"/>
                        </a:lnTo>
                        <a:lnTo>
                          <a:pt x="308" y="432"/>
                        </a:lnTo>
                        <a:lnTo>
                          <a:pt x="287" y="448"/>
                        </a:lnTo>
                        <a:lnTo>
                          <a:pt x="263" y="459"/>
                        </a:lnTo>
                        <a:lnTo>
                          <a:pt x="237" y="459"/>
                        </a:lnTo>
                        <a:lnTo>
                          <a:pt x="213" y="453"/>
                        </a:lnTo>
                        <a:lnTo>
                          <a:pt x="190" y="437"/>
                        </a:lnTo>
                        <a:lnTo>
                          <a:pt x="173" y="416"/>
                        </a:lnTo>
                        <a:lnTo>
                          <a:pt x="10" y="128"/>
                        </a:lnTo>
                        <a:lnTo>
                          <a:pt x="0" y="101"/>
                        </a:lnTo>
                        <a:lnTo>
                          <a:pt x="0" y="76"/>
                        </a:lnTo>
                        <a:lnTo>
                          <a:pt x="5" y="50"/>
                        </a:lnTo>
                        <a:lnTo>
                          <a:pt x="20" y="29"/>
                        </a:lnTo>
                        <a:lnTo>
                          <a:pt x="39" y="11"/>
                        </a:lnTo>
                        <a:lnTo>
                          <a:pt x="65" y="0"/>
                        </a:lnTo>
                        <a:lnTo>
                          <a:pt x="91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0" name="Freeform 30"/>
                  <p:cNvSpPr>
                    <a:spLocks/>
                  </p:cNvSpPr>
                  <p:nvPr/>
                </p:nvSpPr>
                <p:spPr bwMode="auto">
                  <a:xfrm>
                    <a:off x="1828" y="2679"/>
                    <a:ext cx="225" cy="168"/>
                  </a:xfrm>
                  <a:custGeom>
                    <a:avLst/>
                    <a:gdLst>
                      <a:gd name="T0" fmla="*/ 76 w 450"/>
                      <a:gd name="T1" fmla="*/ 0 h 336"/>
                      <a:gd name="T2" fmla="*/ 102 w 450"/>
                      <a:gd name="T3" fmla="*/ 0 h 336"/>
                      <a:gd name="T4" fmla="*/ 127 w 450"/>
                      <a:gd name="T5" fmla="*/ 10 h 336"/>
                      <a:gd name="T6" fmla="*/ 410 w 450"/>
                      <a:gd name="T7" fmla="*/ 177 h 336"/>
                      <a:gd name="T8" fmla="*/ 431 w 450"/>
                      <a:gd name="T9" fmla="*/ 194 h 336"/>
                      <a:gd name="T10" fmla="*/ 445 w 450"/>
                      <a:gd name="T11" fmla="*/ 216 h 336"/>
                      <a:gd name="T12" fmla="*/ 450 w 450"/>
                      <a:gd name="T13" fmla="*/ 242 h 336"/>
                      <a:gd name="T14" fmla="*/ 450 w 450"/>
                      <a:gd name="T15" fmla="*/ 269 h 336"/>
                      <a:gd name="T16" fmla="*/ 442 w 450"/>
                      <a:gd name="T17" fmla="*/ 293 h 336"/>
                      <a:gd name="T18" fmla="*/ 424 w 450"/>
                      <a:gd name="T19" fmla="*/ 315 h 336"/>
                      <a:gd name="T20" fmla="*/ 402 w 450"/>
                      <a:gd name="T21" fmla="*/ 331 h 336"/>
                      <a:gd name="T22" fmla="*/ 377 w 450"/>
                      <a:gd name="T23" fmla="*/ 336 h 336"/>
                      <a:gd name="T24" fmla="*/ 352 w 450"/>
                      <a:gd name="T25" fmla="*/ 336 h 336"/>
                      <a:gd name="T26" fmla="*/ 326 w 450"/>
                      <a:gd name="T27" fmla="*/ 325 h 336"/>
                      <a:gd name="T28" fmla="*/ 42 w 450"/>
                      <a:gd name="T29" fmla="*/ 159 h 336"/>
                      <a:gd name="T30" fmla="*/ 21 w 450"/>
                      <a:gd name="T31" fmla="*/ 141 h 336"/>
                      <a:gd name="T32" fmla="*/ 7 w 450"/>
                      <a:gd name="T33" fmla="*/ 120 h 336"/>
                      <a:gd name="T34" fmla="*/ 0 w 450"/>
                      <a:gd name="T35" fmla="*/ 93 h 336"/>
                      <a:gd name="T36" fmla="*/ 2 w 450"/>
                      <a:gd name="T37" fmla="*/ 67 h 336"/>
                      <a:gd name="T38" fmla="*/ 12 w 450"/>
                      <a:gd name="T39" fmla="*/ 42 h 336"/>
                      <a:gd name="T40" fmla="*/ 28 w 450"/>
                      <a:gd name="T41" fmla="*/ 19 h 336"/>
                      <a:gd name="T42" fmla="*/ 50 w 450"/>
                      <a:gd name="T43" fmla="*/ 5 h 336"/>
                      <a:gd name="T44" fmla="*/ 76 w 450"/>
                      <a:gd name="T45" fmla="*/ 0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50" h="336">
                        <a:moveTo>
                          <a:pt x="76" y="0"/>
                        </a:moveTo>
                        <a:lnTo>
                          <a:pt x="102" y="0"/>
                        </a:lnTo>
                        <a:lnTo>
                          <a:pt x="127" y="10"/>
                        </a:lnTo>
                        <a:lnTo>
                          <a:pt x="410" y="177"/>
                        </a:lnTo>
                        <a:lnTo>
                          <a:pt x="431" y="194"/>
                        </a:lnTo>
                        <a:lnTo>
                          <a:pt x="445" y="216"/>
                        </a:lnTo>
                        <a:lnTo>
                          <a:pt x="450" y="242"/>
                        </a:lnTo>
                        <a:lnTo>
                          <a:pt x="450" y="269"/>
                        </a:lnTo>
                        <a:lnTo>
                          <a:pt x="442" y="293"/>
                        </a:lnTo>
                        <a:lnTo>
                          <a:pt x="424" y="315"/>
                        </a:lnTo>
                        <a:lnTo>
                          <a:pt x="402" y="331"/>
                        </a:lnTo>
                        <a:lnTo>
                          <a:pt x="377" y="336"/>
                        </a:lnTo>
                        <a:lnTo>
                          <a:pt x="352" y="336"/>
                        </a:lnTo>
                        <a:lnTo>
                          <a:pt x="326" y="325"/>
                        </a:lnTo>
                        <a:lnTo>
                          <a:pt x="42" y="159"/>
                        </a:lnTo>
                        <a:lnTo>
                          <a:pt x="21" y="141"/>
                        </a:lnTo>
                        <a:lnTo>
                          <a:pt x="7" y="120"/>
                        </a:lnTo>
                        <a:lnTo>
                          <a:pt x="0" y="93"/>
                        </a:lnTo>
                        <a:lnTo>
                          <a:pt x="2" y="67"/>
                        </a:lnTo>
                        <a:lnTo>
                          <a:pt x="12" y="42"/>
                        </a:lnTo>
                        <a:lnTo>
                          <a:pt x="28" y="19"/>
                        </a:lnTo>
                        <a:lnTo>
                          <a:pt x="50" y="5"/>
                        </a:lnTo>
                        <a:lnTo>
                          <a:pt x="76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1" name="Freeform 31"/>
                  <p:cNvSpPr>
                    <a:spLocks/>
                  </p:cNvSpPr>
                  <p:nvPr/>
                </p:nvSpPr>
                <p:spPr bwMode="auto">
                  <a:xfrm>
                    <a:off x="3636" y="2679"/>
                    <a:ext cx="225" cy="168"/>
                  </a:xfrm>
                  <a:custGeom>
                    <a:avLst/>
                    <a:gdLst>
                      <a:gd name="T0" fmla="*/ 375 w 450"/>
                      <a:gd name="T1" fmla="*/ 0 h 336"/>
                      <a:gd name="T2" fmla="*/ 400 w 450"/>
                      <a:gd name="T3" fmla="*/ 5 h 336"/>
                      <a:gd name="T4" fmla="*/ 422 w 450"/>
                      <a:gd name="T5" fmla="*/ 19 h 336"/>
                      <a:gd name="T6" fmla="*/ 438 w 450"/>
                      <a:gd name="T7" fmla="*/ 42 h 336"/>
                      <a:gd name="T8" fmla="*/ 448 w 450"/>
                      <a:gd name="T9" fmla="*/ 67 h 336"/>
                      <a:gd name="T10" fmla="*/ 450 w 450"/>
                      <a:gd name="T11" fmla="*/ 93 h 336"/>
                      <a:gd name="T12" fmla="*/ 443 w 450"/>
                      <a:gd name="T13" fmla="*/ 120 h 336"/>
                      <a:gd name="T14" fmla="*/ 429 w 450"/>
                      <a:gd name="T15" fmla="*/ 141 h 336"/>
                      <a:gd name="T16" fmla="*/ 406 w 450"/>
                      <a:gd name="T17" fmla="*/ 159 h 336"/>
                      <a:gd name="T18" fmla="*/ 124 w 450"/>
                      <a:gd name="T19" fmla="*/ 325 h 336"/>
                      <a:gd name="T20" fmla="*/ 100 w 450"/>
                      <a:gd name="T21" fmla="*/ 336 h 336"/>
                      <a:gd name="T22" fmla="*/ 74 w 450"/>
                      <a:gd name="T23" fmla="*/ 336 h 336"/>
                      <a:gd name="T24" fmla="*/ 48 w 450"/>
                      <a:gd name="T25" fmla="*/ 331 h 336"/>
                      <a:gd name="T26" fmla="*/ 27 w 450"/>
                      <a:gd name="T27" fmla="*/ 315 h 336"/>
                      <a:gd name="T28" fmla="*/ 10 w 450"/>
                      <a:gd name="T29" fmla="*/ 293 h 336"/>
                      <a:gd name="T30" fmla="*/ 0 w 450"/>
                      <a:gd name="T31" fmla="*/ 269 h 336"/>
                      <a:gd name="T32" fmla="*/ 0 w 450"/>
                      <a:gd name="T33" fmla="*/ 242 h 336"/>
                      <a:gd name="T34" fmla="*/ 7 w 450"/>
                      <a:gd name="T35" fmla="*/ 216 h 336"/>
                      <a:gd name="T36" fmla="*/ 21 w 450"/>
                      <a:gd name="T37" fmla="*/ 194 h 336"/>
                      <a:gd name="T38" fmla="*/ 41 w 450"/>
                      <a:gd name="T39" fmla="*/ 177 h 336"/>
                      <a:gd name="T40" fmla="*/ 323 w 450"/>
                      <a:gd name="T41" fmla="*/ 10 h 336"/>
                      <a:gd name="T42" fmla="*/ 349 w 450"/>
                      <a:gd name="T43" fmla="*/ 0 h 336"/>
                      <a:gd name="T44" fmla="*/ 375 w 450"/>
                      <a:gd name="T45" fmla="*/ 0 h 33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450" h="336">
                        <a:moveTo>
                          <a:pt x="375" y="0"/>
                        </a:moveTo>
                        <a:lnTo>
                          <a:pt x="400" y="5"/>
                        </a:lnTo>
                        <a:lnTo>
                          <a:pt x="422" y="19"/>
                        </a:lnTo>
                        <a:lnTo>
                          <a:pt x="438" y="42"/>
                        </a:lnTo>
                        <a:lnTo>
                          <a:pt x="448" y="67"/>
                        </a:lnTo>
                        <a:lnTo>
                          <a:pt x="450" y="93"/>
                        </a:lnTo>
                        <a:lnTo>
                          <a:pt x="443" y="120"/>
                        </a:lnTo>
                        <a:lnTo>
                          <a:pt x="429" y="141"/>
                        </a:lnTo>
                        <a:lnTo>
                          <a:pt x="406" y="159"/>
                        </a:lnTo>
                        <a:lnTo>
                          <a:pt x="124" y="325"/>
                        </a:lnTo>
                        <a:lnTo>
                          <a:pt x="100" y="336"/>
                        </a:lnTo>
                        <a:lnTo>
                          <a:pt x="74" y="336"/>
                        </a:lnTo>
                        <a:lnTo>
                          <a:pt x="48" y="331"/>
                        </a:lnTo>
                        <a:lnTo>
                          <a:pt x="27" y="315"/>
                        </a:lnTo>
                        <a:lnTo>
                          <a:pt x="10" y="293"/>
                        </a:lnTo>
                        <a:lnTo>
                          <a:pt x="0" y="269"/>
                        </a:lnTo>
                        <a:lnTo>
                          <a:pt x="0" y="242"/>
                        </a:lnTo>
                        <a:lnTo>
                          <a:pt x="7" y="216"/>
                        </a:lnTo>
                        <a:lnTo>
                          <a:pt x="21" y="194"/>
                        </a:lnTo>
                        <a:lnTo>
                          <a:pt x="41" y="177"/>
                        </a:lnTo>
                        <a:lnTo>
                          <a:pt x="323" y="10"/>
                        </a:lnTo>
                        <a:lnTo>
                          <a:pt x="349" y="0"/>
                        </a:lnTo>
                        <a:lnTo>
                          <a:pt x="37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72" name="Freeform 32"/>
                  <p:cNvSpPr>
                    <a:spLocks noEditPoints="1"/>
                  </p:cNvSpPr>
                  <p:nvPr/>
                </p:nvSpPr>
                <p:spPr bwMode="auto">
                  <a:xfrm>
                    <a:off x="2285" y="2724"/>
                    <a:ext cx="602" cy="821"/>
                  </a:xfrm>
                  <a:custGeom>
                    <a:avLst/>
                    <a:gdLst>
                      <a:gd name="T0" fmla="*/ 112 w 1204"/>
                      <a:gd name="T1" fmla="*/ 1063 h 1642"/>
                      <a:gd name="T2" fmla="*/ 154 w 1204"/>
                      <a:gd name="T3" fmla="*/ 1095 h 1642"/>
                      <a:gd name="T4" fmla="*/ 170 w 1204"/>
                      <a:gd name="T5" fmla="*/ 1145 h 1642"/>
                      <a:gd name="T6" fmla="*/ 178 w 1204"/>
                      <a:gd name="T7" fmla="*/ 1278 h 1642"/>
                      <a:gd name="T8" fmla="*/ 211 w 1204"/>
                      <a:gd name="T9" fmla="*/ 1433 h 1642"/>
                      <a:gd name="T10" fmla="*/ 249 w 1204"/>
                      <a:gd name="T11" fmla="*/ 1550 h 1642"/>
                      <a:gd name="T12" fmla="*/ 239 w 1204"/>
                      <a:gd name="T13" fmla="*/ 1601 h 1642"/>
                      <a:gd name="T14" fmla="*/ 199 w 1204"/>
                      <a:gd name="T15" fmla="*/ 1637 h 1642"/>
                      <a:gd name="T16" fmla="*/ 147 w 1204"/>
                      <a:gd name="T17" fmla="*/ 1640 h 1642"/>
                      <a:gd name="T18" fmla="*/ 104 w 1204"/>
                      <a:gd name="T19" fmla="*/ 1614 h 1642"/>
                      <a:gd name="T20" fmla="*/ 62 w 1204"/>
                      <a:gd name="T21" fmla="*/ 1520 h 1642"/>
                      <a:gd name="T22" fmla="*/ 22 w 1204"/>
                      <a:gd name="T23" fmla="*/ 1373 h 1642"/>
                      <a:gd name="T24" fmla="*/ 0 w 1204"/>
                      <a:gd name="T25" fmla="*/ 1145 h 1642"/>
                      <a:gd name="T26" fmla="*/ 17 w 1204"/>
                      <a:gd name="T27" fmla="*/ 1095 h 1642"/>
                      <a:gd name="T28" fmla="*/ 59 w 1204"/>
                      <a:gd name="T29" fmla="*/ 1063 h 1642"/>
                      <a:gd name="T30" fmla="*/ 1119 w 1204"/>
                      <a:gd name="T31" fmla="*/ 0 h 1642"/>
                      <a:gd name="T32" fmla="*/ 1170 w 1204"/>
                      <a:gd name="T33" fmla="*/ 18 h 1642"/>
                      <a:gd name="T34" fmla="*/ 1199 w 1204"/>
                      <a:gd name="T35" fmla="*/ 60 h 1642"/>
                      <a:gd name="T36" fmla="*/ 1199 w 1204"/>
                      <a:gd name="T37" fmla="*/ 115 h 1642"/>
                      <a:gd name="T38" fmla="*/ 1170 w 1204"/>
                      <a:gd name="T39" fmla="*/ 157 h 1642"/>
                      <a:gd name="T40" fmla="*/ 1119 w 1204"/>
                      <a:gd name="T41" fmla="*/ 173 h 1642"/>
                      <a:gd name="T42" fmla="*/ 991 w 1204"/>
                      <a:gd name="T43" fmla="*/ 182 h 1642"/>
                      <a:gd name="T44" fmla="*/ 837 w 1204"/>
                      <a:gd name="T45" fmla="*/ 216 h 1642"/>
                      <a:gd name="T46" fmla="*/ 668 w 1204"/>
                      <a:gd name="T47" fmla="*/ 290 h 1642"/>
                      <a:gd name="T48" fmla="*/ 516 w 1204"/>
                      <a:gd name="T49" fmla="*/ 395 h 1642"/>
                      <a:gd name="T50" fmla="*/ 386 w 1204"/>
                      <a:gd name="T51" fmla="*/ 527 h 1642"/>
                      <a:gd name="T52" fmla="*/ 284 w 1204"/>
                      <a:gd name="T53" fmla="*/ 683 h 1642"/>
                      <a:gd name="T54" fmla="*/ 230 w 1204"/>
                      <a:gd name="T55" fmla="*/ 789 h 1642"/>
                      <a:gd name="T56" fmla="*/ 185 w 1204"/>
                      <a:gd name="T57" fmla="*/ 816 h 1642"/>
                      <a:gd name="T58" fmla="*/ 133 w 1204"/>
                      <a:gd name="T59" fmla="*/ 812 h 1642"/>
                      <a:gd name="T60" fmla="*/ 93 w 1204"/>
                      <a:gd name="T61" fmla="*/ 777 h 1642"/>
                      <a:gd name="T62" fmla="*/ 83 w 1204"/>
                      <a:gd name="T63" fmla="*/ 727 h 1642"/>
                      <a:gd name="T64" fmla="*/ 119 w 1204"/>
                      <a:gd name="T65" fmla="*/ 633 h 1642"/>
                      <a:gd name="T66" fmla="*/ 190 w 1204"/>
                      <a:gd name="T67" fmla="*/ 506 h 1642"/>
                      <a:gd name="T68" fmla="*/ 190 w 1204"/>
                      <a:gd name="T69" fmla="*/ 506 h 1642"/>
                      <a:gd name="T70" fmla="*/ 279 w 1204"/>
                      <a:gd name="T71" fmla="*/ 389 h 1642"/>
                      <a:gd name="T72" fmla="*/ 381 w 1204"/>
                      <a:gd name="T73" fmla="*/ 287 h 1642"/>
                      <a:gd name="T74" fmla="*/ 495 w 1204"/>
                      <a:gd name="T75" fmla="*/ 196 h 1642"/>
                      <a:gd name="T76" fmla="*/ 555 w 1204"/>
                      <a:gd name="T77" fmla="*/ 157 h 1642"/>
                      <a:gd name="T78" fmla="*/ 683 w 1204"/>
                      <a:gd name="T79" fmla="*/ 90 h 1642"/>
                      <a:gd name="T80" fmla="*/ 824 w 1204"/>
                      <a:gd name="T81" fmla="*/ 41 h 1642"/>
                      <a:gd name="T82" fmla="*/ 1009 w 1204"/>
                      <a:gd name="T83" fmla="*/ 7 h 16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</a:cxnLst>
                    <a:rect l="0" t="0" r="r" b="b"/>
                    <a:pathLst>
                      <a:path w="1204" h="1642">
                        <a:moveTo>
                          <a:pt x="85" y="1058"/>
                        </a:moveTo>
                        <a:lnTo>
                          <a:pt x="112" y="1063"/>
                        </a:lnTo>
                        <a:lnTo>
                          <a:pt x="135" y="1076"/>
                        </a:lnTo>
                        <a:lnTo>
                          <a:pt x="154" y="1095"/>
                        </a:lnTo>
                        <a:lnTo>
                          <a:pt x="164" y="1118"/>
                        </a:lnTo>
                        <a:lnTo>
                          <a:pt x="170" y="1145"/>
                        </a:lnTo>
                        <a:lnTo>
                          <a:pt x="171" y="1212"/>
                        </a:lnTo>
                        <a:lnTo>
                          <a:pt x="178" y="1278"/>
                        </a:lnTo>
                        <a:lnTo>
                          <a:pt x="189" y="1340"/>
                        </a:lnTo>
                        <a:lnTo>
                          <a:pt x="211" y="1433"/>
                        </a:lnTo>
                        <a:lnTo>
                          <a:pt x="244" y="1524"/>
                        </a:lnTo>
                        <a:lnTo>
                          <a:pt x="249" y="1550"/>
                        </a:lnTo>
                        <a:lnTo>
                          <a:pt x="247" y="1577"/>
                        </a:lnTo>
                        <a:lnTo>
                          <a:pt x="239" y="1601"/>
                        </a:lnTo>
                        <a:lnTo>
                          <a:pt x="221" y="1623"/>
                        </a:lnTo>
                        <a:lnTo>
                          <a:pt x="199" y="1637"/>
                        </a:lnTo>
                        <a:lnTo>
                          <a:pt x="173" y="1642"/>
                        </a:lnTo>
                        <a:lnTo>
                          <a:pt x="147" y="1640"/>
                        </a:lnTo>
                        <a:lnTo>
                          <a:pt x="123" y="1632"/>
                        </a:lnTo>
                        <a:lnTo>
                          <a:pt x="104" y="1614"/>
                        </a:lnTo>
                        <a:lnTo>
                          <a:pt x="88" y="1591"/>
                        </a:lnTo>
                        <a:lnTo>
                          <a:pt x="62" y="1520"/>
                        </a:lnTo>
                        <a:lnTo>
                          <a:pt x="40" y="1448"/>
                        </a:lnTo>
                        <a:lnTo>
                          <a:pt x="22" y="1373"/>
                        </a:lnTo>
                        <a:lnTo>
                          <a:pt x="7" y="1260"/>
                        </a:lnTo>
                        <a:lnTo>
                          <a:pt x="0" y="1145"/>
                        </a:lnTo>
                        <a:lnTo>
                          <a:pt x="5" y="1118"/>
                        </a:lnTo>
                        <a:lnTo>
                          <a:pt x="17" y="1095"/>
                        </a:lnTo>
                        <a:lnTo>
                          <a:pt x="35" y="1076"/>
                        </a:lnTo>
                        <a:lnTo>
                          <a:pt x="59" y="1063"/>
                        </a:lnTo>
                        <a:lnTo>
                          <a:pt x="85" y="1058"/>
                        </a:lnTo>
                        <a:close/>
                        <a:moveTo>
                          <a:pt x="1119" y="0"/>
                        </a:moveTo>
                        <a:lnTo>
                          <a:pt x="1147" y="5"/>
                        </a:lnTo>
                        <a:lnTo>
                          <a:pt x="1170" y="18"/>
                        </a:lnTo>
                        <a:lnTo>
                          <a:pt x="1187" y="35"/>
                        </a:lnTo>
                        <a:lnTo>
                          <a:pt x="1199" y="60"/>
                        </a:lnTo>
                        <a:lnTo>
                          <a:pt x="1204" y="87"/>
                        </a:lnTo>
                        <a:lnTo>
                          <a:pt x="1199" y="115"/>
                        </a:lnTo>
                        <a:lnTo>
                          <a:pt x="1187" y="138"/>
                        </a:lnTo>
                        <a:lnTo>
                          <a:pt x="1170" y="157"/>
                        </a:lnTo>
                        <a:lnTo>
                          <a:pt x="1147" y="170"/>
                        </a:lnTo>
                        <a:lnTo>
                          <a:pt x="1119" y="173"/>
                        </a:lnTo>
                        <a:lnTo>
                          <a:pt x="1055" y="175"/>
                        </a:lnTo>
                        <a:lnTo>
                          <a:pt x="991" y="182"/>
                        </a:lnTo>
                        <a:lnTo>
                          <a:pt x="931" y="191"/>
                        </a:lnTo>
                        <a:lnTo>
                          <a:pt x="837" y="216"/>
                        </a:lnTo>
                        <a:lnTo>
                          <a:pt x="749" y="249"/>
                        </a:lnTo>
                        <a:lnTo>
                          <a:pt x="668" y="290"/>
                        </a:lnTo>
                        <a:lnTo>
                          <a:pt x="588" y="338"/>
                        </a:lnTo>
                        <a:lnTo>
                          <a:pt x="516" y="395"/>
                        </a:lnTo>
                        <a:lnTo>
                          <a:pt x="448" y="458"/>
                        </a:lnTo>
                        <a:lnTo>
                          <a:pt x="386" y="527"/>
                        </a:lnTo>
                        <a:lnTo>
                          <a:pt x="330" y="602"/>
                        </a:lnTo>
                        <a:lnTo>
                          <a:pt x="284" y="683"/>
                        </a:lnTo>
                        <a:lnTo>
                          <a:pt x="244" y="766"/>
                        </a:lnTo>
                        <a:lnTo>
                          <a:pt x="230" y="789"/>
                        </a:lnTo>
                        <a:lnTo>
                          <a:pt x="209" y="807"/>
                        </a:lnTo>
                        <a:lnTo>
                          <a:pt x="185" y="816"/>
                        </a:lnTo>
                        <a:lnTo>
                          <a:pt x="159" y="819"/>
                        </a:lnTo>
                        <a:lnTo>
                          <a:pt x="133" y="812"/>
                        </a:lnTo>
                        <a:lnTo>
                          <a:pt x="111" y="798"/>
                        </a:lnTo>
                        <a:lnTo>
                          <a:pt x="93" y="777"/>
                        </a:lnTo>
                        <a:lnTo>
                          <a:pt x="85" y="754"/>
                        </a:lnTo>
                        <a:lnTo>
                          <a:pt x="83" y="727"/>
                        </a:lnTo>
                        <a:lnTo>
                          <a:pt x="88" y="699"/>
                        </a:lnTo>
                        <a:lnTo>
                          <a:pt x="119" y="633"/>
                        </a:lnTo>
                        <a:lnTo>
                          <a:pt x="154" y="568"/>
                        </a:lnTo>
                        <a:lnTo>
                          <a:pt x="190" y="506"/>
                        </a:lnTo>
                        <a:lnTo>
                          <a:pt x="192" y="506"/>
                        </a:lnTo>
                        <a:lnTo>
                          <a:pt x="190" y="506"/>
                        </a:lnTo>
                        <a:lnTo>
                          <a:pt x="234" y="446"/>
                        </a:lnTo>
                        <a:lnTo>
                          <a:pt x="279" y="389"/>
                        </a:lnTo>
                        <a:lnTo>
                          <a:pt x="329" y="336"/>
                        </a:lnTo>
                        <a:lnTo>
                          <a:pt x="381" y="287"/>
                        </a:lnTo>
                        <a:lnTo>
                          <a:pt x="436" y="239"/>
                        </a:lnTo>
                        <a:lnTo>
                          <a:pt x="495" y="196"/>
                        </a:lnTo>
                        <a:lnTo>
                          <a:pt x="495" y="195"/>
                        </a:lnTo>
                        <a:lnTo>
                          <a:pt x="555" y="157"/>
                        </a:lnTo>
                        <a:lnTo>
                          <a:pt x="618" y="122"/>
                        </a:lnTo>
                        <a:lnTo>
                          <a:pt x="683" y="90"/>
                        </a:lnTo>
                        <a:lnTo>
                          <a:pt x="753" y="64"/>
                        </a:lnTo>
                        <a:lnTo>
                          <a:pt x="824" y="41"/>
                        </a:lnTo>
                        <a:lnTo>
                          <a:pt x="898" y="23"/>
                        </a:lnTo>
                        <a:lnTo>
                          <a:pt x="1009" y="7"/>
                        </a:lnTo>
                        <a:lnTo>
                          <a:pt x="1119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6" name="Rectangle 95"/>
              <p:cNvSpPr/>
              <p:nvPr/>
            </p:nvSpPr>
            <p:spPr>
              <a:xfrm>
                <a:off x="2081964" y="2627385"/>
                <a:ext cx="310175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1261246" y="3063240"/>
              <a:ext cx="4058904" cy="731520"/>
              <a:chOff x="1124813" y="3481096"/>
              <a:chExt cx="4058904" cy="731520"/>
            </a:xfrm>
          </p:grpSpPr>
          <p:grpSp>
            <p:nvGrpSpPr>
              <p:cNvPr id="79" name="Group 78"/>
              <p:cNvGrpSpPr/>
              <p:nvPr/>
            </p:nvGrpSpPr>
            <p:grpSpPr>
              <a:xfrm>
                <a:off x="1124813" y="3481096"/>
                <a:ext cx="731520" cy="731520"/>
                <a:chOff x="1140733" y="3922976"/>
                <a:chExt cx="731520" cy="731520"/>
              </a:xfrm>
            </p:grpSpPr>
            <p:sp>
              <p:nvSpPr>
                <p:cNvPr id="47" name="Oval 46"/>
                <p:cNvSpPr/>
                <p:nvPr/>
              </p:nvSpPr>
              <p:spPr>
                <a:xfrm>
                  <a:off x="1140733" y="3922976"/>
                  <a:ext cx="731520" cy="731520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Freeform 37"/>
                <p:cNvSpPr>
                  <a:spLocks/>
                </p:cNvSpPr>
                <p:nvPr/>
              </p:nvSpPr>
              <p:spPr bwMode="auto">
                <a:xfrm>
                  <a:off x="1367608" y="4089284"/>
                  <a:ext cx="277770" cy="398905"/>
                </a:xfrm>
                <a:custGeom>
                  <a:avLst/>
                  <a:gdLst>
                    <a:gd name="T0" fmla="*/ 2513 w 2939"/>
                    <a:gd name="T1" fmla="*/ 26 h 4110"/>
                    <a:gd name="T2" fmla="*/ 2578 w 2939"/>
                    <a:gd name="T3" fmla="*/ 135 h 4110"/>
                    <a:gd name="T4" fmla="*/ 2673 w 2939"/>
                    <a:gd name="T5" fmla="*/ 323 h 4110"/>
                    <a:gd name="T6" fmla="*/ 2776 w 2939"/>
                    <a:gd name="T7" fmla="*/ 579 h 4110"/>
                    <a:gd name="T8" fmla="*/ 2869 w 2939"/>
                    <a:gd name="T9" fmla="*/ 896 h 4110"/>
                    <a:gd name="T10" fmla="*/ 2928 w 2939"/>
                    <a:gd name="T11" fmla="*/ 1264 h 4110"/>
                    <a:gd name="T12" fmla="*/ 2934 w 2939"/>
                    <a:gd name="T13" fmla="*/ 1674 h 4110"/>
                    <a:gd name="T14" fmla="*/ 2896 w 2939"/>
                    <a:gd name="T15" fmla="*/ 1966 h 4110"/>
                    <a:gd name="T16" fmla="*/ 2847 w 2939"/>
                    <a:gd name="T17" fmla="*/ 2146 h 4110"/>
                    <a:gd name="T18" fmla="*/ 2763 w 2939"/>
                    <a:gd name="T19" fmla="*/ 2356 h 4110"/>
                    <a:gd name="T20" fmla="*/ 2643 w 2939"/>
                    <a:gd name="T21" fmla="*/ 2581 h 4110"/>
                    <a:gd name="T22" fmla="*/ 2481 w 2939"/>
                    <a:gd name="T23" fmla="*/ 2809 h 4110"/>
                    <a:gd name="T24" fmla="*/ 2276 w 2939"/>
                    <a:gd name="T25" fmla="*/ 3023 h 4110"/>
                    <a:gd name="T26" fmla="*/ 2022 w 2939"/>
                    <a:gd name="T27" fmla="*/ 3212 h 4110"/>
                    <a:gd name="T28" fmla="*/ 1717 w 2939"/>
                    <a:gd name="T29" fmla="*/ 3360 h 4110"/>
                    <a:gd name="T30" fmla="*/ 1355 w 2939"/>
                    <a:gd name="T31" fmla="*/ 3452 h 4110"/>
                    <a:gd name="T32" fmla="*/ 935 w 2939"/>
                    <a:gd name="T33" fmla="*/ 3476 h 4110"/>
                    <a:gd name="T34" fmla="*/ 619 w 2939"/>
                    <a:gd name="T35" fmla="*/ 3609 h 4110"/>
                    <a:gd name="T36" fmla="*/ 514 w 2939"/>
                    <a:gd name="T37" fmla="*/ 3932 h 4110"/>
                    <a:gd name="T38" fmla="*/ 432 w 2939"/>
                    <a:gd name="T39" fmla="*/ 4038 h 4110"/>
                    <a:gd name="T40" fmla="*/ 328 w 2939"/>
                    <a:gd name="T41" fmla="*/ 4076 h 4110"/>
                    <a:gd name="T42" fmla="*/ 252 w 2939"/>
                    <a:gd name="T43" fmla="*/ 4105 h 4110"/>
                    <a:gd name="T44" fmla="*/ 275 w 2939"/>
                    <a:gd name="T45" fmla="*/ 3932 h 4110"/>
                    <a:gd name="T46" fmla="*/ 376 w 2939"/>
                    <a:gd name="T47" fmla="*/ 3589 h 4110"/>
                    <a:gd name="T48" fmla="*/ 514 w 2939"/>
                    <a:gd name="T49" fmla="*/ 3293 h 4110"/>
                    <a:gd name="T50" fmla="*/ 691 w 2939"/>
                    <a:gd name="T51" fmla="*/ 3071 h 4110"/>
                    <a:gd name="T52" fmla="*/ 1053 w 2939"/>
                    <a:gd name="T53" fmla="*/ 2780 h 4110"/>
                    <a:gd name="T54" fmla="*/ 1398 w 2939"/>
                    <a:gd name="T55" fmla="*/ 2417 h 4110"/>
                    <a:gd name="T56" fmla="*/ 1670 w 2939"/>
                    <a:gd name="T57" fmla="*/ 2046 h 4110"/>
                    <a:gd name="T58" fmla="*/ 1876 w 2939"/>
                    <a:gd name="T59" fmla="*/ 1689 h 4110"/>
                    <a:gd name="T60" fmla="*/ 2023 w 2939"/>
                    <a:gd name="T61" fmla="*/ 1372 h 4110"/>
                    <a:gd name="T62" fmla="*/ 2119 w 2939"/>
                    <a:gd name="T63" fmla="*/ 1115 h 4110"/>
                    <a:gd name="T64" fmla="*/ 2171 w 2939"/>
                    <a:gd name="T65" fmla="*/ 944 h 4110"/>
                    <a:gd name="T66" fmla="*/ 2187 w 2939"/>
                    <a:gd name="T67" fmla="*/ 882 h 4110"/>
                    <a:gd name="T68" fmla="*/ 2170 w 2939"/>
                    <a:gd name="T69" fmla="*/ 941 h 4110"/>
                    <a:gd name="T70" fmla="*/ 2110 w 2939"/>
                    <a:gd name="T71" fmla="*/ 1107 h 4110"/>
                    <a:gd name="T72" fmla="*/ 1997 w 2939"/>
                    <a:gd name="T73" fmla="*/ 1359 h 4110"/>
                    <a:gd name="T74" fmla="*/ 1816 w 2939"/>
                    <a:gd name="T75" fmla="*/ 1678 h 4110"/>
                    <a:gd name="T76" fmla="*/ 1558 w 2939"/>
                    <a:gd name="T77" fmla="*/ 2045 h 4110"/>
                    <a:gd name="T78" fmla="*/ 1208 w 2939"/>
                    <a:gd name="T79" fmla="*/ 2438 h 4110"/>
                    <a:gd name="T80" fmla="*/ 757 w 2939"/>
                    <a:gd name="T81" fmla="*/ 2841 h 4110"/>
                    <a:gd name="T82" fmla="*/ 517 w 2939"/>
                    <a:gd name="T83" fmla="*/ 3034 h 4110"/>
                    <a:gd name="T84" fmla="*/ 396 w 2939"/>
                    <a:gd name="T85" fmla="*/ 3171 h 4110"/>
                    <a:gd name="T86" fmla="*/ 311 w 2939"/>
                    <a:gd name="T87" fmla="*/ 3289 h 4110"/>
                    <a:gd name="T88" fmla="*/ 271 w 2939"/>
                    <a:gd name="T89" fmla="*/ 3352 h 4110"/>
                    <a:gd name="T90" fmla="*/ 255 w 2939"/>
                    <a:gd name="T91" fmla="*/ 3337 h 4110"/>
                    <a:gd name="T92" fmla="*/ 210 w 2939"/>
                    <a:gd name="T93" fmla="*/ 3264 h 4110"/>
                    <a:gd name="T94" fmla="*/ 152 w 2939"/>
                    <a:gd name="T95" fmla="*/ 3138 h 4110"/>
                    <a:gd name="T96" fmla="*/ 89 w 2939"/>
                    <a:gd name="T97" fmla="*/ 2970 h 4110"/>
                    <a:gd name="T98" fmla="*/ 36 w 2939"/>
                    <a:gd name="T99" fmla="*/ 2765 h 4110"/>
                    <a:gd name="T100" fmla="*/ 5 w 2939"/>
                    <a:gd name="T101" fmla="*/ 2531 h 4110"/>
                    <a:gd name="T102" fmla="*/ 6 w 2939"/>
                    <a:gd name="T103" fmla="*/ 2273 h 4110"/>
                    <a:gd name="T104" fmla="*/ 51 w 2939"/>
                    <a:gd name="T105" fmla="*/ 1999 h 4110"/>
                    <a:gd name="T106" fmla="*/ 155 w 2939"/>
                    <a:gd name="T107" fmla="*/ 1716 h 4110"/>
                    <a:gd name="T108" fmla="*/ 326 w 2939"/>
                    <a:gd name="T109" fmla="*/ 1431 h 4110"/>
                    <a:gd name="T110" fmla="*/ 580 w 2939"/>
                    <a:gd name="T111" fmla="*/ 1151 h 4110"/>
                    <a:gd name="T112" fmla="*/ 927 w 2939"/>
                    <a:gd name="T113" fmla="*/ 882 h 4110"/>
                    <a:gd name="T114" fmla="*/ 1379 w 2939"/>
                    <a:gd name="T115" fmla="*/ 633 h 4110"/>
                    <a:gd name="T116" fmla="*/ 1848 w 2939"/>
                    <a:gd name="T117" fmla="*/ 439 h 4110"/>
                    <a:gd name="T118" fmla="*/ 2057 w 2939"/>
                    <a:gd name="T119" fmla="*/ 333 h 4110"/>
                    <a:gd name="T120" fmla="*/ 2242 w 2939"/>
                    <a:gd name="T121" fmla="*/ 211 h 4110"/>
                    <a:gd name="T122" fmla="*/ 2384 w 2939"/>
                    <a:gd name="T123" fmla="*/ 99 h 4110"/>
                    <a:gd name="T124" fmla="*/ 2474 w 2939"/>
                    <a:gd name="T125" fmla="*/ 21 h 4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939" h="4110">
                      <a:moveTo>
                        <a:pt x="2495" y="0"/>
                      </a:moveTo>
                      <a:lnTo>
                        <a:pt x="2498" y="4"/>
                      </a:lnTo>
                      <a:lnTo>
                        <a:pt x="2503" y="13"/>
                      </a:lnTo>
                      <a:lnTo>
                        <a:pt x="2513" y="26"/>
                      </a:lnTo>
                      <a:lnTo>
                        <a:pt x="2525" y="45"/>
                      </a:lnTo>
                      <a:lnTo>
                        <a:pt x="2541" y="71"/>
                      </a:lnTo>
                      <a:lnTo>
                        <a:pt x="2558" y="101"/>
                      </a:lnTo>
                      <a:lnTo>
                        <a:pt x="2578" y="135"/>
                      </a:lnTo>
                      <a:lnTo>
                        <a:pt x="2600" y="176"/>
                      </a:lnTo>
                      <a:lnTo>
                        <a:pt x="2623" y="220"/>
                      </a:lnTo>
                      <a:lnTo>
                        <a:pt x="2648" y="269"/>
                      </a:lnTo>
                      <a:lnTo>
                        <a:pt x="2673" y="323"/>
                      </a:lnTo>
                      <a:lnTo>
                        <a:pt x="2700" y="381"/>
                      </a:lnTo>
                      <a:lnTo>
                        <a:pt x="2725" y="443"/>
                      </a:lnTo>
                      <a:lnTo>
                        <a:pt x="2751" y="510"/>
                      </a:lnTo>
                      <a:lnTo>
                        <a:pt x="2776" y="579"/>
                      </a:lnTo>
                      <a:lnTo>
                        <a:pt x="2802" y="653"/>
                      </a:lnTo>
                      <a:lnTo>
                        <a:pt x="2826" y="730"/>
                      </a:lnTo>
                      <a:lnTo>
                        <a:pt x="2848" y="811"/>
                      </a:lnTo>
                      <a:lnTo>
                        <a:pt x="2869" y="896"/>
                      </a:lnTo>
                      <a:lnTo>
                        <a:pt x="2888" y="983"/>
                      </a:lnTo>
                      <a:lnTo>
                        <a:pt x="2904" y="1074"/>
                      </a:lnTo>
                      <a:lnTo>
                        <a:pt x="2918" y="1168"/>
                      </a:lnTo>
                      <a:lnTo>
                        <a:pt x="2928" y="1264"/>
                      </a:lnTo>
                      <a:lnTo>
                        <a:pt x="2935" y="1363"/>
                      </a:lnTo>
                      <a:lnTo>
                        <a:pt x="2939" y="1464"/>
                      </a:lnTo>
                      <a:lnTo>
                        <a:pt x="2939" y="1568"/>
                      </a:lnTo>
                      <a:lnTo>
                        <a:pt x="2934" y="1674"/>
                      </a:lnTo>
                      <a:lnTo>
                        <a:pt x="2925" y="1783"/>
                      </a:lnTo>
                      <a:lnTo>
                        <a:pt x="2910" y="1893"/>
                      </a:lnTo>
                      <a:lnTo>
                        <a:pt x="2905" y="1928"/>
                      </a:lnTo>
                      <a:lnTo>
                        <a:pt x="2896" y="1966"/>
                      </a:lnTo>
                      <a:lnTo>
                        <a:pt x="2888" y="2008"/>
                      </a:lnTo>
                      <a:lnTo>
                        <a:pt x="2876" y="2052"/>
                      </a:lnTo>
                      <a:lnTo>
                        <a:pt x="2862" y="2098"/>
                      </a:lnTo>
                      <a:lnTo>
                        <a:pt x="2847" y="2146"/>
                      </a:lnTo>
                      <a:lnTo>
                        <a:pt x="2829" y="2197"/>
                      </a:lnTo>
                      <a:lnTo>
                        <a:pt x="2809" y="2249"/>
                      </a:lnTo>
                      <a:lnTo>
                        <a:pt x="2788" y="2302"/>
                      </a:lnTo>
                      <a:lnTo>
                        <a:pt x="2763" y="2356"/>
                      </a:lnTo>
                      <a:lnTo>
                        <a:pt x="2736" y="2412"/>
                      </a:lnTo>
                      <a:lnTo>
                        <a:pt x="2708" y="2468"/>
                      </a:lnTo>
                      <a:lnTo>
                        <a:pt x="2677" y="2525"/>
                      </a:lnTo>
                      <a:lnTo>
                        <a:pt x="2643" y="2581"/>
                      </a:lnTo>
                      <a:lnTo>
                        <a:pt x="2606" y="2638"/>
                      </a:lnTo>
                      <a:lnTo>
                        <a:pt x="2567" y="2695"/>
                      </a:lnTo>
                      <a:lnTo>
                        <a:pt x="2525" y="2752"/>
                      </a:lnTo>
                      <a:lnTo>
                        <a:pt x="2481" y="2809"/>
                      </a:lnTo>
                      <a:lnTo>
                        <a:pt x="2435" y="2864"/>
                      </a:lnTo>
                      <a:lnTo>
                        <a:pt x="2384" y="2918"/>
                      </a:lnTo>
                      <a:lnTo>
                        <a:pt x="2331" y="2971"/>
                      </a:lnTo>
                      <a:lnTo>
                        <a:pt x="2276" y="3023"/>
                      </a:lnTo>
                      <a:lnTo>
                        <a:pt x="2218" y="3074"/>
                      </a:lnTo>
                      <a:lnTo>
                        <a:pt x="2156" y="3122"/>
                      </a:lnTo>
                      <a:lnTo>
                        <a:pt x="2090" y="3167"/>
                      </a:lnTo>
                      <a:lnTo>
                        <a:pt x="2022" y="3212"/>
                      </a:lnTo>
                      <a:lnTo>
                        <a:pt x="1950" y="3253"/>
                      </a:lnTo>
                      <a:lnTo>
                        <a:pt x="1876" y="3291"/>
                      </a:lnTo>
                      <a:lnTo>
                        <a:pt x="1798" y="3327"/>
                      </a:lnTo>
                      <a:lnTo>
                        <a:pt x="1717" y="3360"/>
                      </a:lnTo>
                      <a:lnTo>
                        <a:pt x="1631" y="3389"/>
                      </a:lnTo>
                      <a:lnTo>
                        <a:pt x="1543" y="3413"/>
                      </a:lnTo>
                      <a:lnTo>
                        <a:pt x="1451" y="3434"/>
                      </a:lnTo>
                      <a:lnTo>
                        <a:pt x="1355" y="3452"/>
                      </a:lnTo>
                      <a:lnTo>
                        <a:pt x="1255" y="3466"/>
                      </a:lnTo>
                      <a:lnTo>
                        <a:pt x="1152" y="3474"/>
                      </a:lnTo>
                      <a:lnTo>
                        <a:pt x="1046" y="3477"/>
                      </a:lnTo>
                      <a:lnTo>
                        <a:pt x="935" y="3476"/>
                      </a:lnTo>
                      <a:lnTo>
                        <a:pt x="819" y="3470"/>
                      </a:lnTo>
                      <a:lnTo>
                        <a:pt x="700" y="3458"/>
                      </a:lnTo>
                      <a:lnTo>
                        <a:pt x="657" y="3533"/>
                      </a:lnTo>
                      <a:lnTo>
                        <a:pt x="619" y="3609"/>
                      </a:lnTo>
                      <a:lnTo>
                        <a:pt x="585" y="3687"/>
                      </a:lnTo>
                      <a:lnTo>
                        <a:pt x="557" y="3767"/>
                      </a:lnTo>
                      <a:lnTo>
                        <a:pt x="533" y="3849"/>
                      </a:lnTo>
                      <a:lnTo>
                        <a:pt x="514" y="3932"/>
                      </a:lnTo>
                      <a:lnTo>
                        <a:pt x="499" y="4016"/>
                      </a:lnTo>
                      <a:lnTo>
                        <a:pt x="479" y="4023"/>
                      </a:lnTo>
                      <a:lnTo>
                        <a:pt x="458" y="4029"/>
                      </a:lnTo>
                      <a:lnTo>
                        <a:pt x="432" y="4038"/>
                      </a:lnTo>
                      <a:lnTo>
                        <a:pt x="406" y="4047"/>
                      </a:lnTo>
                      <a:lnTo>
                        <a:pt x="379" y="4056"/>
                      </a:lnTo>
                      <a:lnTo>
                        <a:pt x="354" y="4066"/>
                      </a:lnTo>
                      <a:lnTo>
                        <a:pt x="328" y="4076"/>
                      </a:lnTo>
                      <a:lnTo>
                        <a:pt x="305" y="4085"/>
                      </a:lnTo>
                      <a:lnTo>
                        <a:pt x="284" y="4092"/>
                      </a:lnTo>
                      <a:lnTo>
                        <a:pt x="266" y="4100"/>
                      </a:lnTo>
                      <a:lnTo>
                        <a:pt x="252" y="4105"/>
                      </a:lnTo>
                      <a:lnTo>
                        <a:pt x="243" y="4109"/>
                      </a:lnTo>
                      <a:lnTo>
                        <a:pt x="241" y="4110"/>
                      </a:lnTo>
                      <a:lnTo>
                        <a:pt x="257" y="4020"/>
                      </a:lnTo>
                      <a:lnTo>
                        <a:pt x="275" y="3932"/>
                      </a:lnTo>
                      <a:lnTo>
                        <a:pt x="296" y="3843"/>
                      </a:lnTo>
                      <a:lnTo>
                        <a:pt x="320" y="3756"/>
                      </a:lnTo>
                      <a:lnTo>
                        <a:pt x="347" y="3671"/>
                      </a:lnTo>
                      <a:lnTo>
                        <a:pt x="376" y="3589"/>
                      </a:lnTo>
                      <a:lnTo>
                        <a:pt x="406" y="3509"/>
                      </a:lnTo>
                      <a:lnTo>
                        <a:pt x="440" y="3433"/>
                      </a:lnTo>
                      <a:lnTo>
                        <a:pt x="477" y="3361"/>
                      </a:lnTo>
                      <a:lnTo>
                        <a:pt x="514" y="3293"/>
                      </a:lnTo>
                      <a:lnTo>
                        <a:pt x="555" y="3229"/>
                      </a:lnTo>
                      <a:lnTo>
                        <a:pt x="599" y="3171"/>
                      </a:lnTo>
                      <a:lnTo>
                        <a:pt x="644" y="3118"/>
                      </a:lnTo>
                      <a:lnTo>
                        <a:pt x="691" y="3071"/>
                      </a:lnTo>
                      <a:lnTo>
                        <a:pt x="742" y="3032"/>
                      </a:lnTo>
                      <a:lnTo>
                        <a:pt x="850" y="2950"/>
                      </a:lnTo>
                      <a:lnTo>
                        <a:pt x="955" y="2866"/>
                      </a:lnTo>
                      <a:lnTo>
                        <a:pt x="1053" y="2780"/>
                      </a:lnTo>
                      <a:lnTo>
                        <a:pt x="1147" y="2692"/>
                      </a:lnTo>
                      <a:lnTo>
                        <a:pt x="1235" y="2602"/>
                      </a:lnTo>
                      <a:lnTo>
                        <a:pt x="1319" y="2509"/>
                      </a:lnTo>
                      <a:lnTo>
                        <a:pt x="1398" y="2417"/>
                      </a:lnTo>
                      <a:lnTo>
                        <a:pt x="1472" y="2325"/>
                      </a:lnTo>
                      <a:lnTo>
                        <a:pt x="1543" y="2231"/>
                      </a:lnTo>
                      <a:lnTo>
                        <a:pt x="1608" y="2139"/>
                      </a:lnTo>
                      <a:lnTo>
                        <a:pt x="1670" y="2046"/>
                      </a:lnTo>
                      <a:lnTo>
                        <a:pt x="1727" y="1955"/>
                      </a:lnTo>
                      <a:lnTo>
                        <a:pt x="1781" y="1865"/>
                      </a:lnTo>
                      <a:lnTo>
                        <a:pt x="1830" y="1777"/>
                      </a:lnTo>
                      <a:lnTo>
                        <a:pt x="1876" y="1689"/>
                      </a:lnTo>
                      <a:lnTo>
                        <a:pt x="1917" y="1606"/>
                      </a:lnTo>
                      <a:lnTo>
                        <a:pt x="1956" y="1525"/>
                      </a:lnTo>
                      <a:lnTo>
                        <a:pt x="1992" y="1446"/>
                      </a:lnTo>
                      <a:lnTo>
                        <a:pt x="2023" y="1372"/>
                      </a:lnTo>
                      <a:lnTo>
                        <a:pt x="2051" y="1301"/>
                      </a:lnTo>
                      <a:lnTo>
                        <a:pt x="2078" y="1234"/>
                      </a:lnTo>
                      <a:lnTo>
                        <a:pt x="2099" y="1172"/>
                      </a:lnTo>
                      <a:lnTo>
                        <a:pt x="2119" y="1115"/>
                      </a:lnTo>
                      <a:lnTo>
                        <a:pt x="2136" y="1063"/>
                      </a:lnTo>
                      <a:lnTo>
                        <a:pt x="2151" y="1017"/>
                      </a:lnTo>
                      <a:lnTo>
                        <a:pt x="2162" y="977"/>
                      </a:lnTo>
                      <a:lnTo>
                        <a:pt x="2171" y="944"/>
                      </a:lnTo>
                      <a:lnTo>
                        <a:pt x="2179" y="917"/>
                      </a:lnTo>
                      <a:lnTo>
                        <a:pt x="2184" y="897"/>
                      </a:lnTo>
                      <a:lnTo>
                        <a:pt x="2186" y="886"/>
                      </a:lnTo>
                      <a:lnTo>
                        <a:pt x="2187" y="882"/>
                      </a:lnTo>
                      <a:lnTo>
                        <a:pt x="2186" y="886"/>
                      </a:lnTo>
                      <a:lnTo>
                        <a:pt x="2184" y="897"/>
                      </a:lnTo>
                      <a:lnTo>
                        <a:pt x="2177" y="916"/>
                      </a:lnTo>
                      <a:lnTo>
                        <a:pt x="2170" y="941"/>
                      </a:lnTo>
                      <a:lnTo>
                        <a:pt x="2160" y="973"/>
                      </a:lnTo>
                      <a:lnTo>
                        <a:pt x="2147" y="1012"/>
                      </a:lnTo>
                      <a:lnTo>
                        <a:pt x="2131" y="1057"/>
                      </a:lnTo>
                      <a:lnTo>
                        <a:pt x="2110" y="1107"/>
                      </a:lnTo>
                      <a:lnTo>
                        <a:pt x="2088" y="1163"/>
                      </a:lnTo>
                      <a:lnTo>
                        <a:pt x="2061" y="1224"/>
                      </a:lnTo>
                      <a:lnTo>
                        <a:pt x="2031" y="1289"/>
                      </a:lnTo>
                      <a:lnTo>
                        <a:pt x="1997" y="1359"/>
                      </a:lnTo>
                      <a:lnTo>
                        <a:pt x="1959" y="1434"/>
                      </a:lnTo>
                      <a:lnTo>
                        <a:pt x="1916" y="1511"/>
                      </a:lnTo>
                      <a:lnTo>
                        <a:pt x="1869" y="1593"/>
                      </a:lnTo>
                      <a:lnTo>
                        <a:pt x="1816" y="1678"/>
                      </a:lnTo>
                      <a:lnTo>
                        <a:pt x="1760" y="1766"/>
                      </a:lnTo>
                      <a:lnTo>
                        <a:pt x="1698" y="1856"/>
                      </a:lnTo>
                      <a:lnTo>
                        <a:pt x="1631" y="1950"/>
                      </a:lnTo>
                      <a:lnTo>
                        <a:pt x="1558" y="2045"/>
                      </a:lnTo>
                      <a:lnTo>
                        <a:pt x="1480" y="2141"/>
                      </a:lnTo>
                      <a:lnTo>
                        <a:pt x="1395" y="2240"/>
                      </a:lnTo>
                      <a:lnTo>
                        <a:pt x="1305" y="2338"/>
                      </a:lnTo>
                      <a:lnTo>
                        <a:pt x="1208" y="2438"/>
                      </a:lnTo>
                      <a:lnTo>
                        <a:pt x="1106" y="2538"/>
                      </a:lnTo>
                      <a:lnTo>
                        <a:pt x="996" y="2640"/>
                      </a:lnTo>
                      <a:lnTo>
                        <a:pt x="879" y="2740"/>
                      </a:lnTo>
                      <a:lnTo>
                        <a:pt x="757" y="2841"/>
                      </a:lnTo>
                      <a:lnTo>
                        <a:pt x="625" y="2940"/>
                      </a:lnTo>
                      <a:lnTo>
                        <a:pt x="588" y="2969"/>
                      </a:lnTo>
                      <a:lnTo>
                        <a:pt x="552" y="3000"/>
                      </a:lnTo>
                      <a:lnTo>
                        <a:pt x="517" y="3034"/>
                      </a:lnTo>
                      <a:lnTo>
                        <a:pt x="484" y="3069"/>
                      </a:lnTo>
                      <a:lnTo>
                        <a:pt x="453" y="3103"/>
                      </a:lnTo>
                      <a:lnTo>
                        <a:pt x="424" y="3137"/>
                      </a:lnTo>
                      <a:lnTo>
                        <a:pt x="396" y="3171"/>
                      </a:lnTo>
                      <a:lnTo>
                        <a:pt x="371" y="3204"/>
                      </a:lnTo>
                      <a:lnTo>
                        <a:pt x="348" y="3234"/>
                      </a:lnTo>
                      <a:lnTo>
                        <a:pt x="329" y="3264"/>
                      </a:lnTo>
                      <a:lnTo>
                        <a:pt x="311" y="3289"/>
                      </a:lnTo>
                      <a:lnTo>
                        <a:pt x="296" y="3312"/>
                      </a:lnTo>
                      <a:lnTo>
                        <a:pt x="285" y="3329"/>
                      </a:lnTo>
                      <a:lnTo>
                        <a:pt x="277" y="3343"/>
                      </a:lnTo>
                      <a:lnTo>
                        <a:pt x="271" y="3352"/>
                      </a:lnTo>
                      <a:lnTo>
                        <a:pt x="270" y="3355"/>
                      </a:lnTo>
                      <a:lnTo>
                        <a:pt x="267" y="3353"/>
                      </a:lnTo>
                      <a:lnTo>
                        <a:pt x="261" y="3347"/>
                      </a:lnTo>
                      <a:lnTo>
                        <a:pt x="255" y="3337"/>
                      </a:lnTo>
                      <a:lnTo>
                        <a:pt x="246" y="3323"/>
                      </a:lnTo>
                      <a:lnTo>
                        <a:pt x="236" y="3307"/>
                      </a:lnTo>
                      <a:lnTo>
                        <a:pt x="223" y="3286"/>
                      </a:lnTo>
                      <a:lnTo>
                        <a:pt x="210" y="3264"/>
                      </a:lnTo>
                      <a:lnTo>
                        <a:pt x="197" y="3236"/>
                      </a:lnTo>
                      <a:lnTo>
                        <a:pt x="183" y="3207"/>
                      </a:lnTo>
                      <a:lnTo>
                        <a:pt x="168" y="3174"/>
                      </a:lnTo>
                      <a:lnTo>
                        <a:pt x="152" y="3138"/>
                      </a:lnTo>
                      <a:lnTo>
                        <a:pt x="136" y="3100"/>
                      </a:lnTo>
                      <a:lnTo>
                        <a:pt x="121" y="3060"/>
                      </a:lnTo>
                      <a:lnTo>
                        <a:pt x="104" y="3015"/>
                      </a:lnTo>
                      <a:lnTo>
                        <a:pt x="89" y="2970"/>
                      </a:lnTo>
                      <a:lnTo>
                        <a:pt x="75" y="2922"/>
                      </a:lnTo>
                      <a:lnTo>
                        <a:pt x="62" y="2873"/>
                      </a:lnTo>
                      <a:lnTo>
                        <a:pt x="49" y="2819"/>
                      </a:lnTo>
                      <a:lnTo>
                        <a:pt x="36" y="2765"/>
                      </a:lnTo>
                      <a:lnTo>
                        <a:pt x="26" y="2709"/>
                      </a:lnTo>
                      <a:lnTo>
                        <a:pt x="17" y="2651"/>
                      </a:lnTo>
                      <a:lnTo>
                        <a:pt x="10" y="2592"/>
                      </a:lnTo>
                      <a:lnTo>
                        <a:pt x="5" y="2531"/>
                      </a:lnTo>
                      <a:lnTo>
                        <a:pt x="1" y="2468"/>
                      </a:lnTo>
                      <a:lnTo>
                        <a:pt x="0" y="2404"/>
                      </a:lnTo>
                      <a:lnTo>
                        <a:pt x="1" y="2338"/>
                      </a:lnTo>
                      <a:lnTo>
                        <a:pt x="6" y="2273"/>
                      </a:lnTo>
                      <a:lnTo>
                        <a:pt x="12" y="2206"/>
                      </a:lnTo>
                      <a:lnTo>
                        <a:pt x="22" y="2137"/>
                      </a:lnTo>
                      <a:lnTo>
                        <a:pt x="35" y="2069"/>
                      </a:lnTo>
                      <a:lnTo>
                        <a:pt x="51" y="1999"/>
                      </a:lnTo>
                      <a:lnTo>
                        <a:pt x="72" y="1928"/>
                      </a:lnTo>
                      <a:lnTo>
                        <a:pt x="96" y="1859"/>
                      </a:lnTo>
                      <a:lnTo>
                        <a:pt x="123" y="1788"/>
                      </a:lnTo>
                      <a:lnTo>
                        <a:pt x="155" y="1716"/>
                      </a:lnTo>
                      <a:lnTo>
                        <a:pt x="190" y="1645"/>
                      </a:lnTo>
                      <a:lnTo>
                        <a:pt x="231" y="1574"/>
                      </a:lnTo>
                      <a:lnTo>
                        <a:pt x="276" y="1502"/>
                      </a:lnTo>
                      <a:lnTo>
                        <a:pt x="326" y="1431"/>
                      </a:lnTo>
                      <a:lnTo>
                        <a:pt x="382" y="1360"/>
                      </a:lnTo>
                      <a:lnTo>
                        <a:pt x="443" y="1291"/>
                      </a:lnTo>
                      <a:lnTo>
                        <a:pt x="508" y="1220"/>
                      </a:lnTo>
                      <a:lnTo>
                        <a:pt x="580" y="1151"/>
                      </a:lnTo>
                      <a:lnTo>
                        <a:pt x="657" y="1082"/>
                      </a:lnTo>
                      <a:lnTo>
                        <a:pt x="742" y="1015"/>
                      </a:lnTo>
                      <a:lnTo>
                        <a:pt x="831" y="948"/>
                      </a:lnTo>
                      <a:lnTo>
                        <a:pt x="927" y="882"/>
                      </a:lnTo>
                      <a:lnTo>
                        <a:pt x="1029" y="817"/>
                      </a:lnTo>
                      <a:lnTo>
                        <a:pt x="1139" y="754"/>
                      </a:lnTo>
                      <a:lnTo>
                        <a:pt x="1255" y="692"/>
                      </a:lnTo>
                      <a:lnTo>
                        <a:pt x="1379" y="633"/>
                      </a:lnTo>
                      <a:lnTo>
                        <a:pt x="1510" y="573"/>
                      </a:lnTo>
                      <a:lnTo>
                        <a:pt x="1647" y="516"/>
                      </a:lnTo>
                      <a:lnTo>
                        <a:pt x="1794" y="461"/>
                      </a:lnTo>
                      <a:lnTo>
                        <a:pt x="1848" y="439"/>
                      </a:lnTo>
                      <a:lnTo>
                        <a:pt x="1902" y="416"/>
                      </a:lnTo>
                      <a:lnTo>
                        <a:pt x="1955" y="390"/>
                      </a:lnTo>
                      <a:lnTo>
                        <a:pt x="2007" y="362"/>
                      </a:lnTo>
                      <a:lnTo>
                        <a:pt x="2057" y="333"/>
                      </a:lnTo>
                      <a:lnTo>
                        <a:pt x="2107" y="302"/>
                      </a:lnTo>
                      <a:lnTo>
                        <a:pt x="2153" y="272"/>
                      </a:lnTo>
                      <a:lnTo>
                        <a:pt x="2199" y="242"/>
                      </a:lnTo>
                      <a:lnTo>
                        <a:pt x="2242" y="211"/>
                      </a:lnTo>
                      <a:lnTo>
                        <a:pt x="2281" y="181"/>
                      </a:lnTo>
                      <a:lnTo>
                        <a:pt x="2319" y="152"/>
                      </a:lnTo>
                      <a:lnTo>
                        <a:pt x="2354" y="124"/>
                      </a:lnTo>
                      <a:lnTo>
                        <a:pt x="2384" y="99"/>
                      </a:lnTo>
                      <a:lnTo>
                        <a:pt x="2413" y="75"/>
                      </a:lnTo>
                      <a:lnTo>
                        <a:pt x="2437" y="54"/>
                      </a:lnTo>
                      <a:lnTo>
                        <a:pt x="2457" y="35"/>
                      </a:lnTo>
                      <a:lnTo>
                        <a:pt x="2474" y="21"/>
                      </a:lnTo>
                      <a:lnTo>
                        <a:pt x="2485" y="10"/>
                      </a:lnTo>
                      <a:lnTo>
                        <a:pt x="2493" y="2"/>
                      </a:lnTo>
                      <a:lnTo>
                        <a:pt x="249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>
                  <a:noFill/>
                  <a:prstDash val="solid"/>
                  <a:round/>
                  <a:headEnd/>
                  <a:tailEnd/>
                </a:ln>
                <a:effectLst>
                  <a:outerShdw blurRad="50800" dist="38100" dir="13500000" algn="b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7" name="Rectangle 96"/>
              <p:cNvSpPr/>
              <p:nvPr/>
            </p:nvSpPr>
            <p:spPr>
              <a:xfrm>
                <a:off x="2081964" y="3523691"/>
                <a:ext cx="310175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261246" y="4077431"/>
              <a:ext cx="4058904" cy="731520"/>
              <a:chOff x="1124813" y="4415589"/>
              <a:chExt cx="4058904" cy="731520"/>
            </a:xfrm>
          </p:grpSpPr>
          <p:grpSp>
            <p:nvGrpSpPr>
              <p:cNvPr id="107" name="Group 106"/>
              <p:cNvGrpSpPr/>
              <p:nvPr/>
            </p:nvGrpSpPr>
            <p:grpSpPr>
              <a:xfrm>
                <a:off x="1124813" y="4415589"/>
                <a:ext cx="731520" cy="731520"/>
                <a:chOff x="1124813" y="4415589"/>
                <a:chExt cx="731520" cy="731520"/>
              </a:xfrm>
            </p:grpSpPr>
            <p:sp>
              <p:nvSpPr>
                <p:cNvPr id="49" name="Oval 48"/>
                <p:cNvSpPr/>
                <p:nvPr/>
              </p:nvSpPr>
              <p:spPr>
                <a:xfrm>
                  <a:off x="1124813" y="4415589"/>
                  <a:ext cx="731520" cy="731520"/>
                </a:xfrm>
                <a:prstGeom prst="ellipse">
                  <a:avLst/>
                </a:pr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82" name="Group 40"/>
                <p:cNvGrpSpPr>
                  <a:grpSpLocks noChangeAspect="1"/>
                </p:cNvGrpSpPr>
                <p:nvPr/>
              </p:nvGrpSpPr>
              <p:grpSpPr bwMode="auto">
                <a:xfrm>
                  <a:off x="1295882" y="4634259"/>
                  <a:ext cx="389383" cy="294180"/>
                  <a:chOff x="2607" y="2141"/>
                  <a:chExt cx="1272" cy="961"/>
                </a:xfrm>
                <a:solidFill>
                  <a:schemeClr val="bg1"/>
                </a:solidFill>
                <a:effectLst>
                  <a:outerShdw blurRad="50800" dist="38100" dir="13500000" algn="b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85" name="Freeform 42"/>
                  <p:cNvSpPr>
                    <a:spLocks/>
                  </p:cNvSpPr>
                  <p:nvPr/>
                </p:nvSpPr>
                <p:spPr bwMode="auto">
                  <a:xfrm>
                    <a:off x="3098" y="2804"/>
                    <a:ext cx="297" cy="298"/>
                  </a:xfrm>
                  <a:custGeom>
                    <a:avLst/>
                    <a:gdLst>
                      <a:gd name="T0" fmla="*/ 445 w 892"/>
                      <a:gd name="T1" fmla="*/ 0 h 896"/>
                      <a:gd name="T2" fmla="*/ 502 w 892"/>
                      <a:gd name="T3" fmla="*/ 3 h 896"/>
                      <a:gd name="T4" fmla="*/ 556 w 892"/>
                      <a:gd name="T5" fmla="*/ 14 h 896"/>
                      <a:gd name="T6" fmla="*/ 606 w 892"/>
                      <a:gd name="T7" fmla="*/ 31 h 896"/>
                      <a:gd name="T8" fmla="*/ 655 w 892"/>
                      <a:gd name="T9" fmla="*/ 52 h 896"/>
                      <a:gd name="T10" fmla="*/ 700 w 892"/>
                      <a:gd name="T11" fmla="*/ 80 h 896"/>
                      <a:gd name="T12" fmla="*/ 741 w 892"/>
                      <a:gd name="T13" fmla="*/ 113 h 896"/>
                      <a:gd name="T14" fmla="*/ 779 w 892"/>
                      <a:gd name="T15" fmla="*/ 151 h 896"/>
                      <a:gd name="T16" fmla="*/ 811 w 892"/>
                      <a:gd name="T17" fmla="*/ 192 h 896"/>
                      <a:gd name="T18" fmla="*/ 838 w 892"/>
                      <a:gd name="T19" fmla="*/ 237 h 896"/>
                      <a:gd name="T20" fmla="*/ 861 w 892"/>
                      <a:gd name="T21" fmla="*/ 286 h 896"/>
                      <a:gd name="T22" fmla="*/ 878 w 892"/>
                      <a:gd name="T23" fmla="*/ 337 h 896"/>
                      <a:gd name="T24" fmla="*/ 888 w 892"/>
                      <a:gd name="T25" fmla="*/ 392 h 896"/>
                      <a:gd name="T26" fmla="*/ 892 w 892"/>
                      <a:gd name="T27" fmla="*/ 448 h 896"/>
                      <a:gd name="T28" fmla="*/ 888 w 892"/>
                      <a:gd name="T29" fmla="*/ 503 h 896"/>
                      <a:gd name="T30" fmla="*/ 878 w 892"/>
                      <a:gd name="T31" fmla="*/ 558 h 896"/>
                      <a:gd name="T32" fmla="*/ 861 w 892"/>
                      <a:gd name="T33" fmla="*/ 609 h 896"/>
                      <a:gd name="T34" fmla="*/ 838 w 892"/>
                      <a:gd name="T35" fmla="*/ 658 h 896"/>
                      <a:gd name="T36" fmla="*/ 811 w 892"/>
                      <a:gd name="T37" fmla="*/ 703 h 896"/>
                      <a:gd name="T38" fmla="*/ 779 w 892"/>
                      <a:gd name="T39" fmla="*/ 745 h 896"/>
                      <a:gd name="T40" fmla="*/ 741 w 892"/>
                      <a:gd name="T41" fmla="*/ 783 h 896"/>
                      <a:gd name="T42" fmla="*/ 700 w 892"/>
                      <a:gd name="T43" fmla="*/ 815 h 896"/>
                      <a:gd name="T44" fmla="*/ 655 w 892"/>
                      <a:gd name="T45" fmla="*/ 843 h 896"/>
                      <a:gd name="T46" fmla="*/ 606 w 892"/>
                      <a:gd name="T47" fmla="*/ 866 h 896"/>
                      <a:gd name="T48" fmla="*/ 556 w 892"/>
                      <a:gd name="T49" fmla="*/ 882 h 896"/>
                      <a:gd name="T50" fmla="*/ 502 w 892"/>
                      <a:gd name="T51" fmla="*/ 892 h 896"/>
                      <a:gd name="T52" fmla="*/ 445 w 892"/>
                      <a:gd name="T53" fmla="*/ 896 h 896"/>
                      <a:gd name="T54" fmla="*/ 390 w 892"/>
                      <a:gd name="T55" fmla="*/ 892 h 896"/>
                      <a:gd name="T56" fmla="*/ 337 w 892"/>
                      <a:gd name="T57" fmla="*/ 882 h 896"/>
                      <a:gd name="T58" fmla="*/ 285 w 892"/>
                      <a:gd name="T59" fmla="*/ 866 h 896"/>
                      <a:gd name="T60" fmla="*/ 236 w 892"/>
                      <a:gd name="T61" fmla="*/ 843 h 896"/>
                      <a:gd name="T62" fmla="*/ 191 w 892"/>
                      <a:gd name="T63" fmla="*/ 815 h 896"/>
                      <a:gd name="T64" fmla="*/ 150 w 892"/>
                      <a:gd name="T65" fmla="*/ 783 h 896"/>
                      <a:gd name="T66" fmla="*/ 112 w 892"/>
                      <a:gd name="T67" fmla="*/ 745 h 896"/>
                      <a:gd name="T68" fmla="*/ 80 w 892"/>
                      <a:gd name="T69" fmla="*/ 703 h 896"/>
                      <a:gd name="T70" fmla="*/ 53 w 892"/>
                      <a:gd name="T71" fmla="*/ 658 h 896"/>
                      <a:gd name="T72" fmla="*/ 30 w 892"/>
                      <a:gd name="T73" fmla="*/ 609 h 896"/>
                      <a:gd name="T74" fmla="*/ 13 w 892"/>
                      <a:gd name="T75" fmla="*/ 558 h 896"/>
                      <a:gd name="T76" fmla="*/ 3 w 892"/>
                      <a:gd name="T77" fmla="*/ 503 h 896"/>
                      <a:gd name="T78" fmla="*/ 0 w 892"/>
                      <a:gd name="T79" fmla="*/ 448 h 896"/>
                      <a:gd name="T80" fmla="*/ 3 w 892"/>
                      <a:gd name="T81" fmla="*/ 392 h 896"/>
                      <a:gd name="T82" fmla="*/ 13 w 892"/>
                      <a:gd name="T83" fmla="*/ 337 h 896"/>
                      <a:gd name="T84" fmla="*/ 30 w 892"/>
                      <a:gd name="T85" fmla="*/ 286 h 896"/>
                      <a:gd name="T86" fmla="*/ 53 w 892"/>
                      <a:gd name="T87" fmla="*/ 237 h 896"/>
                      <a:gd name="T88" fmla="*/ 80 w 892"/>
                      <a:gd name="T89" fmla="*/ 192 h 896"/>
                      <a:gd name="T90" fmla="*/ 112 w 892"/>
                      <a:gd name="T91" fmla="*/ 151 h 896"/>
                      <a:gd name="T92" fmla="*/ 150 w 892"/>
                      <a:gd name="T93" fmla="*/ 113 h 896"/>
                      <a:gd name="T94" fmla="*/ 191 w 892"/>
                      <a:gd name="T95" fmla="*/ 80 h 896"/>
                      <a:gd name="T96" fmla="*/ 236 w 892"/>
                      <a:gd name="T97" fmla="*/ 52 h 896"/>
                      <a:gd name="T98" fmla="*/ 285 w 892"/>
                      <a:gd name="T99" fmla="*/ 31 h 896"/>
                      <a:gd name="T100" fmla="*/ 337 w 892"/>
                      <a:gd name="T101" fmla="*/ 14 h 896"/>
                      <a:gd name="T102" fmla="*/ 390 w 892"/>
                      <a:gd name="T103" fmla="*/ 3 h 896"/>
                      <a:gd name="T104" fmla="*/ 445 w 892"/>
                      <a:gd name="T105" fmla="*/ 0 h 8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</a:cxnLst>
                    <a:rect l="0" t="0" r="r" b="b"/>
                    <a:pathLst>
                      <a:path w="892" h="896">
                        <a:moveTo>
                          <a:pt x="445" y="0"/>
                        </a:moveTo>
                        <a:lnTo>
                          <a:pt x="502" y="3"/>
                        </a:lnTo>
                        <a:lnTo>
                          <a:pt x="556" y="14"/>
                        </a:lnTo>
                        <a:lnTo>
                          <a:pt x="606" y="31"/>
                        </a:lnTo>
                        <a:lnTo>
                          <a:pt x="655" y="52"/>
                        </a:lnTo>
                        <a:lnTo>
                          <a:pt x="700" y="80"/>
                        </a:lnTo>
                        <a:lnTo>
                          <a:pt x="741" y="113"/>
                        </a:lnTo>
                        <a:lnTo>
                          <a:pt x="779" y="151"/>
                        </a:lnTo>
                        <a:lnTo>
                          <a:pt x="811" y="192"/>
                        </a:lnTo>
                        <a:lnTo>
                          <a:pt x="838" y="237"/>
                        </a:lnTo>
                        <a:lnTo>
                          <a:pt x="861" y="286"/>
                        </a:lnTo>
                        <a:lnTo>
                          <a:pt x="878" y="337"/>
                        </a:lnTo>
                        <a:lnTo>
                          <a:pt x="888" y="392"/>
                        </a:lnTo>
                        <a:lnTo>
                          <a:pt x="892" y="448"/>
                        </a:lnTo>
                        <a:lnTo>
                          <a:pt x="888" y="503"/>
                        </a:lnTo>
                        <a:lnTo>
                          <a:pt x="878" y="558"/>
                        </a:lnTo>
                        <a:lnTo>
                          <a:pt x="861" y="609"/>
                        </a:lnTo>
                        <a:lnTo>
                          <a:pt x="838" y="658"/>
                        </a:lnTo>
                        <a:lnTo>
                          <a:pt x="811" y="703"/>
                        </a:lnTo>
                        <a:lnTo>
                          <a:pt x="779" y="745"/>
                        </a:lnTo>
                        <a:lnTo>
                          <a:pt x="741" y="783"/>
                        </a:lnTo>
                        <a:lnTo>
                          <a:pt x="700" y="815"/>
                        </a:lnTo>
                        <a:lnTo>
                          <a:pt x="655" y="843"/>
                        </a:lnTo>
                        <a:lnTo>
                          <a:pt x="606" y="866"/>
                        </a:lnTo>
                        <a:lnTo>
                          <a:pt x="556" y="882"/>
                        </a:lnTo>
                        <a:lnTo>
                          <a:pt x="502" y="892"/>
                        </a:lnTo>
                        <a:lnTo>
                          <a:pt x="445" y="896"/>
                        </a:lnTo>
                        <a:lnTo>
                          <a:pt x="390" y="892"/>
                        </a:lnTo>
                        <a:lnTo>
                          <a:pt x="337" y="882"/>
                        </a:lnTo>
                        <a:lnTo>
                          <a:pt x="285" y="866"/>
                        </a:lnTo>
                        <a:lnTo>
                          <a:pt x="236" y="843"/>
                        </a:lnTo>
                        <a:lnTo>
                          <a:pt x="191" y="815"/>
                        </a:lnTo>
                        <a:lnTo>
                          <a:pt x="150" y="783"/>
                        </a:lnTo>
                        <a:lnTo>
                          <a:pt x="112" y="745"/>
                        </a:lnTo>
                        <a:lnTo>
                          <a:pt x="80" y="703"/>
                        </a:lnTo>
                        <a:lnTo>
                          <a:pt x="53" y="658"/>
                        </a:lnTo>
                        <a:lnTo>
                          <a:pt x="30" y="609"/>
                        </a:lnTo>
                        <a:lnTo>
                          <a:pt x="13" y="558"/>
                        </a:lnTo>
                        <a:lnTo>
                          <a:pt x="3" y="503"/>
                        </a:lnTo>
                        <a:lnTo>
                          <a:pt x="0" y="448"/>
                        </a:lnTo>
                        <a:lnTo>
                          <a:pt x="3" y="392"/>
                        </a:lnTo>
                        <a:lnTo>
                          <a:pt x="13" y="337"/>
                        </a:lnTo>
                        <a:lnTo>
                          <a:pt x="30" y="286"/>
                        </a:lnTo>
                        <a:lnTo>
                          <a:pt x="53" y="237"/>
                        </a:lnTo>
                        <a:lnTo>
                          <a:pt x="80" y="192"/>
                        </a:lnTo>
                        <a:lnTo>
                          <a:pt x="112" y="151"/>
                        </a:lnTo>
                        <a:lnTo>
                          <a:pt x="150" y="113"/>
                        </a:lnTo>
                        <a:lnTo>
                          <a:pt x="191" y="80"/>
                        </a:lnTo>
                        <a:lnTo>
                          <a:pt x="236" y="52"/>
                        </a:lnTo>
                        <a:lnTo>
                          <a:pt x="285" y="31"/>
                        </a:lnTo>
                        <a:lnTo>
                          <a:pt x="337" y="14"/>
                        </a:lnTo>
                        <a:lnTo>
                          <a:pt x="390" y="3"/>
                        </a:lnTo>
                        <a:lnTo>
                          <a:pt x="44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6" name="Freeform 43"/>
                  <p:cNvSpPr>
                    <a:spLocks/>
                  </p:cNvSpPr>
                  <p:nvPr/>
                </p:nvSpPr>
                <p:spPr bwMode="auto">
                  <a:xfrm>
                    <a:off x="2836" y="2451"/>
                    <a:ext cx="828" cy="353"/>
                  </a:xfrm>
                  <a:custGeom>
                    <a:avLst/>
                    <a:gdLst>
                      <a:gd name="T0" fmla="*/ 1319 w 2484"/>
                      <a:gd name="T1" fmla="*/ 0 h 1061"/>
                      <a:gd name="T2" fmla="*/ 1499 w 2484"/>
                      <a:gd name="T3" fmla="*/ 19 h 1061"/>
                      <a:gd name="T4" fmla="*/ 1677 w 2484"/>
                      <a:gd name="T5" fmla="*/ 60 h 1061"/>
                      <a:gd name="T6" fmla="*/ 1849 w 2484"/>
                      <a:gd name="T7" fmla="*/ 123 h 1061"/>
                      <a:gd name="T8" fmla="*/ 2014 w 2484"/>
                      <a:gd name="T9" fmla="*/ 209 h 1061"/>
                      <a:gd name="T10" fmla="*/ 2169 w 2484"/>
                      <a:gd name="T11" fmla="*/ 317 h 1061"/>
                      <a:gd name="T12" fmla="*/ 2250 w 2484"/>
                      <a:gd name="T13" fmla="*/ 385 h 1061"/>
                      <a:gd name="T14" fmla="*/ 2275 w 2484"/>
                      <a:gd name="T15" fmla="*/ 409 h 1061"/>
                      <a:gd name="T16" fmla="*/ 2295 w 2484"/>
                      <a:gd name="T17" fmla="*/ 429 h 1061"/>
                      <a:gd name="T18" fmla="*/ 2427 w 2484"/>
                      <a:gd name="T19" fmla="*/ 567 h 1061"/>
                      <a:gd name="T20" fmla="*/ 2463 w 2484"/>
                      <a:gd name="T21" fmla="*/ 630 h 1061"/>
                      <a:gd name="T22" fmla="*/ 2482 w 2484"/>
                      <a:gd name="T23" fmla="*/ 699 h 1061"/>
                      <a:gd name="T24" fmla="*/ 2482 w 2484"/>
                      <a:gd name="T25" fmla="*/ 772 h 1061"/>
                      <a:gd name="T26" fmla="*/ 2463 w 2484"/>
                      <a:gd name="T27" fmla="*/ 842 h 1061"/>
                      <a:gd name="T28" fmla="*/ 2426 w 2484"/>
                      <a:gd name="T29" fmla="*/ 904 h 1061"/>
                      <a:gd name="T30" fmla="*/ 2371 w 2484"/>
                      <a:gd name="T31" fmla="*/ 959 h 1061"/>
                      <a:gd name="T32" fmla="*/ 2301 w 2484"/>
                      <a:gd name="T33" fmla="*/ 997 h 1061"/>
                      <a:gd name="T34" fmla="*/ 2225 w 2484"/>
                      <a:gd name="T35" fmla="*/ 1014 h 1061"/>
                      <a:gd name="T36" fmla="*/ 2149 w 2484"/>
                      <a:gd name="T37" fmla="*/ 1008 h 1061"/>
                      <a:gd name="T38" fmla="*/ 2076 w 2484"/>
                      <a:gd name="T39" fmla="*/ 981 h 1061"/>
                      <a:gd name="T40" fmla="*/ 2011 w 2484"/>
                      <a:gd name="T41" fmla="*/ 933 h 1061"/>
                      <a:gd name="T42" fmla="*/ 1843 w 2484"/>
                      <a:gd name="T43" fmla="*/ 772 h 1061"/>
                      <a:gd name="T44" fmla="*/ 1720 w 2484"/>
                      <a:gd name="T45" fmla="*/ 684 h 1061"/>
                      <a:gd name="T46" fmla="*/ 1586 w 2484"/>
                      <a:gd name="T47" fmla="*/ 621 h 1061"/>
                      <a:gd name="T48" fmla="*/ 1445 w 2484"/>
                      <a:gd name="T49" fmla="*/ 580 h 1061"/>
                      <a:gd name="T50" fmla="*/ 1302 w 2484"/>
                      <a:gd name="T51" fmla="*/ 563 h 1061"/>
                      <a:gd name="T52" fmla="*/ 1156 w 2484"/>
                      <a:gd name="T53" fmla="*/ 569 h 1061"/>
                      <a:gd name="T54" fmla="*/ 1014 w 2484"/>
                      <a:gd name="T55" fmla="*/ 598 h 1061"/>
                      <a:gd name="T56" fmla="*/ 877 w 2484"/>
                      <a:gd name="T57" fmla="*/ 650 h 1061"/>
                      <a:gd name="T58" fmla="*/ 748 w 2484"/>
                      <a:gd name="T59" fmla="*/ 726 h 1061"/>
                      <a:gd name="T60" fmla="*/ 631 w 2484"/>
                      <a:gd name="T61" fmla="*/ 826 h 1061"/>
                      <a:gd name="T62" fmla="*/ 445 w 2484"/>
                      <a:gd name="T63" fmla="*/ 1006 h 1061"/>
                      <a:gd name="T64" fmla="*/ 375 w 2484"/>
                      <a:gd name="T65" fmla="*/ 1044 h 1061"/>
                      <a:gd name="T66" fmla="*/ 298 w 2484"/>
                      <a:gd name="T67" fmla="*/ 1061 h 1061"/>
                      <a:gd name="T68" fmla="*/ 221 w 2484"/>
                      <a:gd name="T69" fmla="*/ 1055 h 1061"/>
                      <a:gd name="T70" fmla="*/ 146 w 2484"/>
                      <a:gd name="T71" fmla="*/ 1028 h 1061"/>
                      <a:gd name="T72" fmla="*/ 81 w 2484"/>
                      <a:gd name="T73" fmla="*/ 979 h 1061"/>
                      <a:gd name="T74" fmla="*/ 33 w 2484"/>
                      <a:gd name="T75" fmla="*/ 914 h 1061"/>
                      <a:gd name="T76" fmla="*/ 6 w 2484"/>
                      <a:gd name="T77" fmla="*/ 839 h 1061"/>
                      <a:gd name="T78" fmla="*/ 0 w 2484"/>
                      <a:gd name="T79" fmla="*/ 762 h 1061"/>
                      <a:gd name="T80" fmla="*/ 16 w 2484"/>
                      <a:gd name="T81" fmla="*/ 684 h 1061"/>
                      <a:gd name="T82" fmla="*/ 53 w 2484"/>
                      <a:gd name="T83" fmla="*/ 614 h 1061"/>
                      <a:gd name="T84" fmla="*/ 170 w 2484"/>
                      <a:gd name="T85" fmla="*/ 493 h 1061"/>
                      <a:gd name="T86" fmla="*/ 305 w 2484"/>
                      <a:gd name="T87" fmla="*/ 361 h 1061"/>
                      <a:gd name="T88" fmla="*/ 455 w 2484"/>
                      <a:gd name="T89" fmla="*/ 245 h 1061"/>
                      <a:gd name="T90" fmla="*/ 616 w 2484"/>
                      <a:gd name="T91" fmla="*/ 152 h 1061"/>
                      <a:gd name="T92" fmla="*/ 784 w 2484"/>
                      <a:gd name="T93" fmla="*/ 81 h 1061"/>
                      <a:gd name="T94" fmla="*/ 960 w 2484"/>
                      <a:gd name="T95" fmla="*/ 31 h 1061"/>
                      <a:gd name="T96" fmla="*/ 1140 w 2484"/>
                      <a:gd name="T97" fmla="*/ 5 h 106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</a:cxnLst>
                    <a:rect l="0" t="0" r="r" b="b"/>
                    <a:pathLst>
                      <a:path w="2484" h="1061">
                        <a:moveTo>
                          <a:pt x="1229" y="0"/>
                        </a:moveTo>
                        <a:lnTo>
                          <a:pt x="1319" y="0"/>
                        </a:lnTo>
                        <a:lnTo>
                          <a:pt x="1409" y="7"/>
                        </a:lnTo>
                        <a:lnTo>
                          <a:pt x="1499" y="19"/>
                        </a:lnTo>
                        <a:lnTo>
                          <a:pt x="1588" y="36"/>
                        </a:lnTo>
                        <a:lnTo>
                          <a:pt x="1677" y="60"/>
                        </a:lnTo>
                        <a:lnTo>
                          <a:pt x="1763" y="88"/>
                        </a:lnTo>
                        <a:lnTo>
                          <a:pt x="1849" y="123"/>
                        </a:lnTo>
                        <a:lnTo>
                          <a:pt x="1933" y="163"/>
                        </a:lnTo>
                        <a:lnTo>
                          <a:pt x="2014" y="209"/>
                        </a:lnTo>
                        <a:lnTo>
                          <a:pt x="2094" y="260"/>
                        </a:lnTo>
                        <a:lnTo>
                          <a:pt x="2169" y="317"/>
                        </a:lnTo>
                        <a:lnTo>
                          <a:pt x="2244" y="380"/>
                        </a:lnTo>
                        <a:lnTo>
                          <a:pt x="2250" y="385"/>
                        </a:lnTo>
                        <a:lnTo>
                          <a:pt x="2255" y="390"/>
                        </a:lnTo>
                        <a:lnTo>
                          <a:pt x="2275" y="409"/>
                        </a:lnTo>
                        <a:lnTo>
                          <a:pt x="2285" y="418"/>
                        </a:lnTo>
                        <a:lnTo>
                          <a:pt x="2295" y="429"/>
                        </a:lnTo>
                        <a:lnTo>
                          <a:pt x="2402" y="540"/>
                        </a:lnTo>
                        <a:lnTo>
                          <a:pt x="2427" y="567"/>
                        </a:lnTo>
                        <a:lnTo>
                          <a:pt x="2447" y="597"/>
                        </a:lnTo>
                        <a:lnTo>
                          <a:pt x="2463" y="630"/>
                        </a:lnTo>
                        <a:lnTo>
                          <a:pt x="2475" y="663"/>
                        </a:lnTo>
                        <a:lnTo>
                          <a:pt x="2482" y="699"/>
                        </a:lnTo>
                        <a:lnTo>
                          <a:pt x="2484" y="736"/>
                        </a:lnTo>
                        <a:lnTo>
                          <a:pt x="2482" y="772"/>
                        </a:lnTo>
                        <a:lnTo>
                          <a:pt x="2475" y="808"/>
                        </a:lnTo>
                        <a:lnTo>
                          <a:pt x="2463" y="842"/>
                        </a:lnTo>
                        <a:lnTo>
                          <a:pt x="2446" y="875"/>
                        </a:lnTo>
                        <a:lnTo>
                          <a:pt x="2426" y="904"/>
                        </a:lnTo>
                        <a:lnTo>
                          <a:pt x="2402" y="932"/>
                        </a:lnTo>
                        <a:lnTo>
                          <a:pt x="2371" y="959"/>
                        </a:lnTo>
                        <a:lnTo>
                          <a:pt x="2337" y="980"/>
                        </a:lnTo>
                        <a:lnTo>
                          <a:pt x="2301" y="997"/>
                        </a:lnTo>
                        <a:lnTo>
                          <a:pt x="2264" y="1008"/>
                        </a:lnTo>
                        <a:lnTo>
                          <a:pt x="2225" y="1014"/>
                        </a:lnTo>
                        <a:lnTo>
                          <a:pt x="2187" y="1014"/>
                        </a:lnTo>
                        <a:lnTo>
                          <a:pt x="2149" y="1008"/>
                        </a:lnTo>
                        <a:lnTo>
                          <a:pt x="2111" y="997"/>
                        </a:lnTo>
                        <a:lnTo>
                          <a:pt x="2076" y="981"/>
                        </a:lnTo>
                        <a:lnTo>
                          <a:pt x="2041" y="960"/>
                        </a:lnTo>
                        <a:lnTo>
                          <a:pt x="2011" y="933"/>
                        </a:lnTo>
                        <a:lnTo>
                          <a:pt x="1899" y="825"/>
                        </a:lnTo>
                        <a:lnTo>
                          <a:pt x="1843" y="772"/>
                        </a:lnTo>
                        <a:lnTo>
                          <a:pt x="1782" y="726"/>
                        </a:lnTo>
                        <a:lnTo>
                          <a:pt x="1720" y="684"/>
                        </a:lnTo>
                        <a:lnTo>
                          <a:pt x="1653" y="650"/>
                        </a:lnTo>
                        <a:lnTo>
                          <a:pt x="1586" y="621"/>
                        </a:lnTo>
                        <a:lnTo>
                          <a:pt x="1516" y="598"/>
                        </a:lnTo>
                        <a:lnTo>
                          <a:pt x="1445" y="580"/>
                        </a:lnTo>
                        <a:lnTo>
                          <a:pt x="1374" y="569"/>
                        </a:lnTo>
                        <a:lnTo>
                          <a:pt x="1302" y="563"/>
                        </a:lnTo>
                        <a:lnTo>
                          <a:pt x="1228" y="563"/>
                        </a:lnTo>
                        <a:lnTo>
                          <a:pt x="1156" y="569"/>
                        </a:lnTo>
                        <a:lnTo>
                          <a:pt x="1085" y="580"/>
                        </a:lnTo>
                        <a:lnTo>
                          <a:pt x="1014" y="598"/>
                        </a:lnTo>
                        <a:lnTo>
                          <a:pt x="944" y="621"/>
                        </a:lnTo>
                        <a:lnTo>
                          <a:pt x="877" y="650"/>
                        </a:lnTo>
                        <a:lnTo>
                          <a:pt x="810" y="686"/>
                        </a:lnTo>
                        <a:lnTo>
                          <a:pt x="748" y="726"/>
                        </a:lnTo>
                        <a:lnTo>
                          <a:pt x="687" y="774"/>
                        </a:lnTo>
                        <a:lnTo>
                          <a:pt x="631" y="826"/>
                        </a:lnTo>
                        <a:lnTo>
                          <a:pt x="476" y="980"/>
                        </a:lnTo>
                        <a:lnTo>
                          <a:pt x="445" y="1006"/>
                        </a:lnTo>
                        <a:lnTo>
                          <a:pt x="410" y="1029"/>
                        </a:lnTo>
                        <a:lnTo>
                          <a:pt x="375" y="1044"/>
                        </a:lnTo>
                        <a:lnTo>
                          <a:pt x="337" y="1055"/>
                        </a:lnTo>
                        <a:lnTo>
                          <a:pt x="298" y="1061"/>
                        </a:lnTo>
                        <a:lnTo>
                          <a:pt x="259" y="1061"/>
                        </a:lnTo>
                        <a:lnTo>
                          <a:pt x="221" y="1055"/>
                        </a:lnTo>
                        <a:lnTo>
                          <a:pt x="183" y="1044"/>
                        </a:lnTo>
                        <a:lnTo>
                          <a:pt x="146" y="1028"/>
                        </a:lnTo>
                        <a:lnTo>
                          <a:pt x="112" y="1006"/>
                        </a:lnTo>
                        <a:lnTo>
                          <a:pt x="81" y="979"/>
                        </a:lnTo>
                        <a:lnTo>
                          <a:pt x="54" y="947"/>
                        </a:lnTo>
                        <a:lnTo>
                          <a:pt x="33" y="914"/>
                        </a:lnTo>
                        <a:lnTo>
                          <a:pt x="16" y="877"/>
                        </a:lnTo>
                        <a:lnTo>
                          <a:pt x="6" y="839"/>
                        </a:lnTo>
                        <a:lnTo>
                          <a:pt x="0" y="801"/>
                        </a:lnTo>
                        <a:lnTo>
                          <a:pt x="0" y="762"/>
                        </a:lnTo>
                        <a:lnTo>
                          <a:pt x="4" y="722"/>
                        </a:lnTo>
                        <a:lnTo>
                          <a:pt x="16" y="684"/>
                        </a:lnTo>
                        <a:lnTo>
                          <a:pt x="32" y="648"/>
                        </a:lnTo>
                        <a:lnTo>
                          <a:pt x="53" y="614"/>
                        </a:lnTo>
                        <a:lnTo>
                          <a:pt x="80" y="582"/>
                        </a:lnTo>
                        <a:lnTo>
                          <a:pt x="170" y="493"/>
                        </a:lnTo>
                        <a:lnTo>
                          <a:pt x="235" y="428"/>
                        </a:lnTo>
                        <a:lnTo>
                          <a:pt x="305" y="361"/>
                        </a:lnTo>
                        <a:lnTo>
                          <a:pt x="378" y="301"/>
                        </a:lnTo>
                        <a:lnTo>
                          <a:pt x="455" y="245"/>
                        </a:lnTo>
                        <a:lnTo>
                          <a:pt x="535" y="196"/>
                        </a:lnTo>
                        <a:lnTo>
                          <a:pt x="616" y="152"/>
                        </a:lnTo>
                        <a:lnTo>
                          <a:pt x="699" y="113"/>
                        </a:lnTo>
                        <a:lnTo>
                          <a:pt x="784" y="81"/>
                        </a:lnTo>
                        <a:lnTo>
                          <a:pt x="872" y="54"/>
                        </a:lnTo>
                        <a:lnTo>
                          <a:pt x="960" y="31"/>
                        </a:lnTo>
                        <a:lnTo>
                          <a:pt x="1050" y="16"/>
                        </a:lnTo>
                        <a:lnTo>
                          <a:pt x="1140" y="5"/>
                        </a:lnTo>
                        <a:lnTo>
                          <a:pt x="1229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87" name="Freeform 44"/>
                  <p:cNvSpPr>
                    <a:spLocks/>
                  </p:cNvSpPr>
                  <p:nvPr/>
                </p:nvSpPr>
                <p:spPr bwMode="auto">
                  <a:xfrm>
                    <a:off x="2607" y="2141"/>
                    <a:ext cx="1272" cy="431"/>
                  </a:xfrm>
                  <a:custGeom>
                    <a:avLst/>
                    <a:gdLst>
                      <a:gd name="T0" fmla="*/ 2001 w 3815"/>
                      <a:gd name="T1" fmla="*/ 1 h 1294"/>
                      <a:gd name="T2" fmla="*/ 2235 w 3815"/>
                      <a:gd name="T3" fmla="*/ 19 h 1294"/>
                      <a:gd name="T4" fmla="*/ 2468 w 3815"/>
                      <a:gd name="T5" fmla="*/ 59 h 1294"/>
                      <a:gd name="T6" fmla="*/ 2697 w 3815"/>
                      <a:gd name="T7" fmla="*/ 122 h 1294"/>
                      <a:gd name="T8" fmla="*/ 2919 w 3815"/>
                      <a:gd name="T9" fmla="*/ 208 h 1294"/>
                      <a:gd name="T10" fmla="*/ 3133 w 3815"/>
                      <a:gd name="T11" fmla="*/ 317 h 1294"/>
                      <a:gd name="T12" fmla="*/ 3339 w 3815"/>
                      <a:gd name="T13" fmla="*/ 448 h 1294"/>
                      <a:gd name="T14" fmla="*/ 3533 w 3815"/>
                      <a:gd name="T15" fmla="*/ 602 h 1294"/>
                      <a:gd name="T16" fmla="*/ 3575 w 3815"/>
                      <a:gd name="T17" fmla="*/ 636 h 1294"/>
                      <a:gd name="T18" fmla="*/ 3649 w 3815"/>
                      <a:gd name="T19" fmla="*/ 711 h 1294"/>
                      <a:gd name="T20" fmla="*/ 3649 w 3815"/>
                      <a:gd name="T21" fmla="*/ 711 h 1294"/>
                      <a:gd name="T22" fmla="*/ 3767 w 3815"/>
                      <a:gd name="T23" fmla="*/ 832 h 1294"/>
                      <a:gd name="T24" fmla="*/ 3801 w 3815"/>
                      <a:gd name="T25" fmla="*/ 897 h 1294"/>
                      <a:gd name="T26" fmla="*/ 3815 w 3815"/>
                      <a:gd name="T27" fmla="*/ 967 h 1294"/>
                      <a:gd name="T28" fmla="*/ 3810 w 3815"/>
                      <a:gd name="T29" fmla="*/ 1038 h 1294"/>
                      <a:gd name="T30" fmla="*/ 3785 w 3815"/>
                      <a:gd name="T31" fmla="*/ 1106 h 1294"/>
                      <a:gd name="T32" fmla="*/ 3742 w 3815"/>
                      <a:gd name="T33" fmla="*/ 1166 h 1294"/>
                      <a:gd name="T34" fmla="*/ 3681 w 3815"/>
                      <a:gd name="T35" fmla="*/ 1211 h 1294"/>
                      <a:gd name="T36" fmla="*/ 3614 w 3815"/>
                      <a:gd name="T37" fmla="*/ 1234 h 1294"/>
                      <a:gd name="T38" fmla="*/ 3543 w 3815"/>
                      <a:gd name="T39" fmla="*/ 1240 h 1294"/>
                      <a:gd name="T40" fmla="*/ 3474 w 3815"/>
                      <a:gd name="T41" fmla="*/ 1225 h 1294"/>
                      <a:gd name="T42" fmla="*/ 3409 w 3815"/>
                      <a:gd name="T43" fmla="*/ 1191 h 1294"/>
                      <a:gd name="T44" fmla="*/ 3249 w 3815"/>
                      <a:gd name="T45" fmla="*/ 1034 h 1294"/>
                      <a:gd name="T46" fmla="*/ 3078 w 3815"/>
                      <a:gd name="T47" fmla="*/ 889 h 1294"/>
                      <a:gd name="T48" fmla="*/ 2894 w 3815"/>
                      <a:gd name="T49" fmla="*/ 768 h 1294"/>
                      <a:gd name="T50" fmla="*/ 2701 w 3815"/>
                      <a:gd name="T51" fmla="*/ 670 h 1294"/>
                      <a:gd name="T52" fmla="*/ 2500 w 3815"/>
                      <a:gd name="T53" fmla="*/ 595 h 1294"/>
                      <a:gd name="T54" fmla="*/ 2294 w 3815"/>
                      <a:gd name="T55" fmla="*/ 544 h 1294"/>
                      <a:gd name="T56" fmla="*/ 2083 w 3815"/>
                      <a:gd name="T57" fmla="*/ 516 h 1294"/>
                      <a:gd name="T58" fmla="*/ 1872 w 3815"/>
                      <a:gd name="T59" fmla="*/ 511 h 1294"/>
                      <a:gd name="T60" fmla="*/ 1661 w 3815"/>
                      <a:gd name="T61" fmla="*/ 530 h 1294"/>
                      <a:gd name="T62" fmla="*/ 1453 w 3815"/>
                      <a:gd name="T63" fmla="*/ 572 h 1294"/>
                      <a:gd name="T64" fmla="*/ 1249 w 3815"/>
                      <a:gd name="T65" fmla="*/ 637 h 1294"/>
                      <a:gd name="T66" fmla="*/ 1052 w 3815"/>
                      <a:gd name="T67" fmla="*/ 725 h 1294"/>
                      <a:gd name="T68" fmla="*/ 865 w 3815"/>
                      <a:gd name="T69" fmla="*/ 836 h 1294"/>
                      <a:gd name="T70" fmla="*/ 688 w 3815"/>
                      <a:gd name="T71" fmla="*/ 972 h 1294"/>
                      <a:gd name="T72" fmla="*/ 604 w 3815"/>
                      <a:gd name="T73" fmla="*/ 1049 h 1294"/>
                      <a:gd name="T74" fmla="*/ 601 w 3815"/>
                      <a:gd name="T75" fmla="*/ 1052 h 1294"/>
                      <a:gd name="T76" fmla="*/ 406 w 3815"/>
                      <a:gd name="T77" fmla="*/ 1244 h 1294"/>
                      <a:gd name="T78" fmla="*/ 342 w 3815"/>
                      <a:gd name="T79" fmla="*/ 1280 h 1294"/>
                      <a:gd name="T80" fmla="*/ 272 w 3815"/>
                      <a:gd name="T81" fmla="*/ 1294 h 1294"/>
                      <a:gd name="T82" fmla="*/ 201 w 3815"/>
                      <a:gd name="T83" fmla="*/ 1288 h 1294"/>
                      <a:gd name="T84" fmla="*/ 134 w 3815"/>
                      <a:gd name="T85" fmla="*/ 1263 h 1294"/>
                      <a:gd name="T86" fmla="*/ 75 w 3815"/>
                      <a:gd name="T87" fmla="*/ 1219 h 1294"/>
                      <a:gd name="T88" fmla="*/ 30 w 3815"/>
                      <a:gd name="T89" fmla="*/ 1158 h 1294"/>
                      <a:gd name="T90" fmla="*/ 5 w 3815"/>
                      <a:gd name="T91" fmla="*/ 1091 h 1294"/>
                      <a:gd name="T92" fmla="*/ 0 w 3815"/>
                      <a:gd name="T93" fmla="*/ 1021 h 1294"/>
                      <a:gd name="T94" fmla="*/ 14 w 3815"/>
                      <a:gd name="T95" fmla="*/ 951 h 1294"/>
                      <a:gd name="T96" fmla="*/ 49 w 3815"/>
                      <a:gd name="T97" fmla="*/ 886 h 1294"/>
                      <a:gd name="T98" fmla="*/ 240 w 3815"/>
                      <a:gd name="T99" fmla="*/ 690 h 1294"/>
                      <a:gd name="T100" fmla="*/ 250 w 3815"/>
                      <a:gd name="T101" fmla="*/ 682 h 1294"/>
                      <a:gd name="T102" fmla="*/ 347 w 3815"/>
                      <a:gd name="T103" fmla="*/ 593 h 1294"/>
                      <a:gd name="T104" fmla="*/ 541 w 3815"/>
                      <a:gd name="T105" fmla="*/ 441 h 1294"/>
                      <a:gd name="T106" fmla="*/ 747 w 3815"/>
                      <a:gd name="T107" fmla="*/ 310 h 1294"/>
                      <a:gd name="T108" fmla="*/ 962 w 3815"/>
                      <a:gd name="T109" fmla="*/ 203 h 1294"/>
                      <a:gd name="T110" fmla="*/ 1186 w 3815"/>
                      <a:gd name="T111" fmla="*/ 118 h 1294"/>
                      <a:gd name="T112" fmla="*/ 1415 w 3815"/>
                      <a:gd name="T113" fmla="*/ 56 h 1294"/>
                      <a:gd name="T114" fmla="*/ 1648 w 3815"/>
                      <a:gd name="T115" fmla="*/ 17 h 1294"/>
                      <a:gd name="T116" fmla="*/ 1882 w 3815"/>
                      <a:gd name="T117" fmla="*/ 0 h 129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3815" h="1294">
                        <a:moveTo>
                          <a:pt x="1882" y="0"/>
                        </a:moveTo>
                        <a:lnTo>
                          <a:pt x="2001" y="1"/>
                        </a:lnTo>
                        <a:lnTo>
                          <a:pt x="2118" y="7"/>
                        </a:lnTo>
                        <a:lnTo>
                          <a:pt x="2235" y="19"/>
                        </a:lnTo>
                        <a:lnTo>
                          <a:pt x="2352" y="36"/>
                        </a:lnTo>
                        <a:lnTo>
                          <a:pt x="2468" y="59"/>
                        </a:lnTo>
                        <a:lnTo>
                          <a:pt x="2583" y="88"/>
                        </a:lnTo>
                        <a:lnTo>
                          <a:pt x="2697" y="122"/>
                        </a:lnTo>
                        <a:lnTo>
                          <a:pt x="2809" y="163"/>
                        </a:lnTo>
                        <a:lnTo>
                          <a:pt x="2919" y="208"/>
                        </a:lnTo>
                        <a:lnTo>
                          <a:pt x="3028" y="259"/>
                        </a:lnTo>
                        <a:lnTo>
                          <a:pt x="3133" y="317"/>
                        </a:lnTo>
                        <a:lnTo>
                          <a:pt x="3237" y="380"/>
                        </a:lnTo>
                        <a:lnTo>
                          <a:pt x="3339" y="448"/>
                        </a:lnTo>
                        <a:lnTo>
                          <a:pt x="3437" y="523"/>
                        </a:lnTo>
                        <a:lnTo>
                          <a:pt x="3533" y="602"/>
                        </a:lnTo>
                        <a:lnTo>
                          <a:pt x="3555" y="618"/>
                        </a:lnTo>
                        <a:lnTo>
                          <a:pt x="3575" y="636"/>
                        </a:lnTo>
                        <a:lnTo>
                          <a:pt x="3648" y="709"/>
                        </a:lnTo>
                        <a:lnTo>
                          <a:pt x="3649" y="711"/>
                        </a:lnTo>
                        <a:lnTo>
                          <a:pt x="3649" y="711"/>
                        </a:lnTo>
                        <a:lnTo>
                          <a:pt x="3649" y="711"/>
                        </a:lnTo>
                        <a:lnTo>
                          <a:pt x="3742" y="803"/>
                        </a:lnTo>
                        <a:lnTo>
                          <a:pt x="3767" y="832"/>
                        </a:lnTo>
                        <a:lnTo>
                          <a:pt x="3787" y="864"/>
                        </a:lnTo>
                        <a:lnTo>
                          <a:pt x="3801" y="897"/>
                        </a:lnTo>
                        <a:lnTo>
                          <a:pt x="3810" y="932"/>
                        </a:lnTo>
                        <a:lnTo>
                          <a:pt x="3815" y="967"/>
                        </a:lnTo>
                        <a:lnTo>
                          <a:pt x="3815" y="1003"/>
                        </a:lnTo>
                        <a:lnTo>
                          <a:pt x="3810" y="1038"/>
                        </a:lnTo>
                        <a:lnTo>
                          <a:pt x="3801" y="1073"/>
                        </a:lnTo>
                        <a:lnTo>
                          <a:pt x="3785" y="1106"/>
                        </a:lnTo>
                        <a:lnTo>
                          <a:pt x="3767" y="1137"/>
                        </a:lnTo>
                        <a:lnTo>
                          <a:pt x="3742" y="1166"/>
                        </a:lnTo>
                        <a:lnTo>
                          <a:pt x="3713" y="1191"/>
                        </a:lnTo>
                        <a:lnTo>
                          <a:pt x="3681" y="1211"/>
                        </a:lnTo>
                        <a:lnTo>
                          <a:pt x="3649" y="1225"/>
                        </a:lnTo>
                        <a:lnTo>
                          <a:pt x="3614" y="1234"/>
                        </a:lnTo>
                        <a:lnTo>
                          <a:pt x="3580" y="1240"/>
                        </a:lnTo>
                        <a:lnTo>
                          <a:pt x="3543" y="1240"/>
                        </a:lnTo>
                        <a:lnTo>
                          <a:pt x="3508" y="1236"/>
                        </a:lnTo>
                        <a:lnTo>
                          <a:pt x="3474" y="1225"/>
                        </a:lnTo>
                        <a:lnTo>
                          <a:pt x="3441" y="1211"/>
                        </a:lnTo>
                        <a:lnTo>
                          <a:pt x="3409" y="1191"/>
                        </a:lnTo>
                        <a:lnTo>
                          <a:pt x="3381" y="1167"/>
                        </a:lnTo>
                        <a:lnTo>
                          <a:pt x="3249" y="1034"/>
                        </a:lnTo>
                        <a:lnTo>
                          <a:pt x="3165" y="959"/>
                        </a:lnTo>
                        <a:lnTo>
                          <a:pt x="3078" y="889"/>
                        </a:lnTo>
                        <a:lnTo>
                          <a:pt x="2988" y="826"/>
                        </a:lnTo>
                        <a:lnTo>
                          <a:pt x="2894" y="768"/>
                        </a:lnTo>
                        <a:lnTo>
                          <a:pt x="2799" y="716"/>
                        </a:lnTo>
                        <a:lnTo>
                          <a:pt x="2701" y="670"/>
                        </a:lnTo>
                        <a:lnTo>
                          <a:pt x="2602" y="630"/>
                        </a:lnTo>
                        <a:lnTo>
                          <a:pt x="2500" y="595"/>
                        </a:lnTo>
                        <a:lnTo>
                          <a:pt x="2398" y="567"/>
                        </a:lnTo>
                        <a:lnTo>
                          <a:pt x="2294" y="544"/>
                        </a:lnTo>
                        <a:lnTo>
                          <a:pt x="2189" y="526"/>
                        </a:lnTo>
                        <a:lnTo>
                          <a:pt x="2083" y="516"/>
                        </a:lnTo>
                        <a:lnTo>
                          <a:pt x="1978" y="510"/>
                        </a:lnTo>
                        <a:lnTo>
                          <a:pt x="1872" y="511"/>
                        </a:lnTo>
                        <a:lnTo>
                          <a:pt x="1766" y="517"/>
                        </a:lnTo>
                        <a:lnTo>
                          <a:pt x="1661" y="530"/>
                        </a:lnTo>
                        <a:lnTo>
                          <a:pt x="1557" y="548"/>
                        </a:lnTo>
                        <a:lnTo>
                          <a:pt x="1453" y="572"/>
                        </a:lnTo>
                        <a:lnTo>
                          <a:pt x="1351" y="601"/>
                        </a:lnTo>
                        <a:lnTo>
                          <a:pt x="1249" y="637"/>
                        </a:lnTo>
                        <a:lnTo>
                          <a:pt x="1149" y="677"/>
                        </a:lnTo>
                        <a:lnTo>
                          <a:pt x="1052" y="725"/>
                        </a:lnTo>
                        <a:lnTo>
                          <a:pt x="958" y="778"/>
                        </a:lnTo>
                        <a:lnTo>
                          <a:pt x="865" y="836"/>
                        </a:lnTo>
                        <a:lnTo>
                          <a:pt x="775" y="902"/>
                        </a:lnTo>
                        <a:lnTo>
                          <a:pt x="688" y="972"/>
                        </a:lnTo>
                        <a:lnTo>
                          <a:pt x="605" y="1049"/>
                        </a:lnTo>
                        <a:lnTo>
                          <a:pt x="604" y="1049"/>
                        </a:lnTo>
                        <a:lnTo>
                          <a:pt x="603" y="1050"/>
                        </a:lnTo>
                        <a:lnTo>
                          <a:pt x="601" y="1052"/>
                        </a:lnTo>
                        <a:lnTo>
                          <a:pt x="435" y="1220"/>
                        </a:lnTo>
                        <a:lnTo>
                          <a:pt x="406" y="1244"/>
                        </a:lnTo>
                        <a:lnTo>
                          <a:pt x="374" y="1264"/>
                        </a:lnTo>
                        <a:lnTo>
                          <a:pt x="342" y="1280"/>
                        </a:lnTo>
                        <a:lnTo>
                          <a:pt x="307" y="1289"/>
                        </a:lnTo>
                        <a:lnTo>
                          <a:pt x="272" y="1294"/>
                        </a:lnTo>
                        <a:lnTo>
                          <a:pt x="237" y="1294"/>
                        </a:lnTo>
                        <a:lnTo>
                          <a:pt x="201" y="1288"/>
                        </a:lnTo>
                        <a:lnTo>
                          <a:pt x="167" y="1278"/>
                        </a:lnTo>
                        <a:lnTo>
                          <a:pt x="134" y="1263"/>
                        </a:lnTo>
                        <a:lnTo>
                          <a:pt x="103" y="1244"/>
                        </a:lnTo>
                        <a:lnTo>
                          <a:pt x="75" y="1219"/>
                        </a:lnTo>
                        <a:lnTo>
                          <a:pt x="50" y="1191"/>
                        </a:lnTo>
                        <a:lnTo>
                          <a:pt x="30" y="1158"/>
                        </a:lnTo>
                        <a:lnTo>
                          <a:pt x="16" y="1125"/>
                        </a:lnTo>
                        <a:lnTo>
                          <a:pt x="5" y="1091"/>
                        </a:lnTo>
                        <a:lnTo>
                          <a:pt x="0" y="1056"/>
                        </a:lnTo>
                        <a:lnTo>
                          <a:pt x="0" y="1021"/>
                        </a:lnTo>
                        <a:lnTo>
                          <a:pt x="5" y="985"/>
                        </a:lnTo>
                        <a:lnTo>
                          <a:pt x="14" y="951"/>
                        </a:lnTo>
                        <a:lnTo>
                          <a:pt x="29" y="917"/>
                        </a:lnTo>
                        <a:lnTo>
                          <a:pt x="49" y="886"/>
                        </a:lnTo>
                        <a:lnTo>
                          <a:pt x="74" y="858"/>
                        </a:lnTo>
                        <a:lnTo>
                          <a:pt x="240" y="690"/>
                        </a:lnTo>
                        <a:lnTo>
                          <a:pt x="245" y="686"/>
                        </a:lnTo>
                        <a:lnTo>
                          <a:pt x="250" y="682"/>
                        </a:lnTo>
                        <a:lnTo>
                          <a:pt x="253" y="678"/>
                        </a:lnTo>
                        <a:lnTo>
                          <a:pt x="347" y="593"/>
                        </a:lnTo>
                        <a:lnTo>
                          <a:pt x="443" y="513"/>
                        </a:lnTo>
                        <a:lnTo>
                          <a:pt x="541" y="441"/>
                        </a:lnTo>
                        <a:lnTo>
                          <a:pt x="643" y="372"/>
                        </a:lnTo>
                        <a:lnTo>
                          <a:pt x="747" y="310"/>
                        </a:lnTo>
                        <a:lnTo>
                          <a:pt x="854" y="253"/>
                        </a:lnTo>
                        <a:lnTo>
                          <a:pt x="962" y="203"/>
                        </a:lnTo>
                        <a:lnTo>
                          <a:pt x="1074" y="158"/>
                        </a:lnTo>
                        <a:lnTo>
                          <a:pt x="1186" y="118"/>
                        </a:lnTo>
                        <a:lnTo>
                          <a:pt x="1300" y="84"/>
                        </a:lnTo>
                        <a:lnTo>
                          <a:pt x="1415" y="56"/>
                        </a:lnTo>
                        <a:lnTo>
                          <a:pt x="1531" y="33"/>
                        </a:lnTo>
                        <a:lnTo>
                          <a:pt x="1648" y="17"/>
                        </a:lnTo>
                        <a:lnTo>
                          <a:pt x="1765" y="6"/>
                        </a:lnTo>
                        <a:lnTo>
                          <a:pt x="1882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8" name="Rectangle 97"/>
              <p:cNvSpPr/>
              <p:nvPr/>
            </p:nvSpPr>
            <p:spPr>
              <a:xfrm>
                <a:off x="2081964" y="4458184"/>
                <a:ext cx="310175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  <p:grpSp>
          <p:nvGrpSpPr>
            <p:cNvPr id="109" name="Group 108"/>
            <p:cNvGrpSpPr/>
            <p:nvPr/>
          </p:nvGrpSpPr>
          <p:grpSpPr>
            <a:xfrm>
              <a:off x="1261246" y="5091623"/>
              <a:ext cx="4058904" cy="731520"/>
              <a:chOff x="1124813" y="5339325"/>
              <a:chExt cx="4058904" cy="731520"/>
            </a:xfrm>
          </p:grpSpPr>
          <p:grpSp>
            <p:nvGrpSpPr>
              <p:cNvPr id="108" name="Group 107"/>
              <p:cNvGrpSpPr/>
              <p:nvPr/>
            </p:nvGrpSpPr>
            <p:grpSpPr>
              <a:xfrm>
                <a:off x="1124813" y="5339325"/>
                <a:ext cx="731520" cy="731520"/>
                <a:chOff x="1124813" y="5339325"/>
                <a:chExt cx="731520" cy="731520"/>
              </a:xfrm>
            </p:grpSpPr>
            <p:sp>
              <p:nvSpPr>
                <p:cNvPr id="48" name="Oval 47"/>
                <p:cNvSpPr/>
                <p:nvPr/>
              </p:nvSpPr>
              <p:spPr>
                <a:xfrm>
                  <a:off x="1124813" y="5339325"/>
                  <a:ext cx="731520" cy="73152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90" name="Group 47"/>
                <p:cNvGrpSpPr>
                  <a:grpSpLocks noChangeAspect="1"/>
                </p:cNvGrpSpPr>
                <p:nvPr/>
              </p:nvGrpSpPr>
              <p:grpSpPr bwMode="auto">
                <a:xfrm>
                  <a:off x="1336589" y="5494395"/>
                  <a:ext cx="307969" cy="421380"/>
                  <a:chOff x="2341" y="2106"/>
                  <a:chExt cx="1556" cy="2129"/>
                </a:xfrm>
                <a:solidFill>
                  <a:schemeClr val="bg1"/>
                </a:solidFill>
                <a:effectLst>
                  <a:outerShdw blurRad="50800" dist="38100" dir="13500000" algn="br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93" name="Freeform 49"/>
                  <p:cNvSpPr>
                    <a:spLocks/>
                  </p:cNvSpPr>
                  <p:nvPr/>
                </p:nvSpPr>
                <p:spPr bwMode="auto">
                  <a:xfrm>
                    <a:off x="2656" y="2734"/>
                    <a:ext cx="994" cy="875"/>
                  </a:xfrm>
                  <a:custGeom>
                    <a:avLst/>
                    <a:gdLst>
                      <a:gd name="T0" fmla="*/ 1893 w 1988"/>
                      <a:gd name="T1" fmla="*/ 2 h 1751"/>
                      <a:gd name="T2" fmla="*/ 1908 w 1988"/>
                      <a:gd name="T3" fmla="*/ 18 h 1751"/>
                      <a:gd name="T4" fmla="*/ 1928 w 1988"/>
                      <a:gd name="T5" fmla="*/ 47 h 1751"/>
                      <a:gd name="T6" fmla="*/ 1951 w 1988"/>
                      <a:gd name="T7" fmla="*/ 80 h 1751"/>
                      <a:gd name="T8" fmla="*/ 1972 w 1988"/>
                      <a:gd name="T9" fmla="*/ 110 h 1751"/>
                      <a:gd name="T10" fmla="*/ 1984 w 1988"/>
                      <a:gd name="T11" fmla="*/ 129 h 1751"/>
                      <a:gd name="T12" fmla="*/ 1988 w 1988"/>
                      <a:gd name="T13" fmla="*/ 145 h 1751"/>
                      <a:gd name="T14" fmla="*/ 1977 w 1988"/>
                      <a:gd name="T15" fmla="*/ 168 h 1751"/>
                      <a:gd name="T16" fmla="*/ 1816 w 1988"/>
                      <a:gd name="T17" fmla="*/ 327 h 1751"/>
                      <a:gd name="T18" fmla="*/ 1663 w 1988"/>
                      <a:gd name="T19" fmla="*/ 496 h 1751"/>
                      <a:gd name="T20" fmla="*/ 1519 w 1988"/>
                      <a:gd name="T21" fmla="*/ 668 h 1751"/>
                      <a:gd name="T22" fmla="*/ 1386 w 1988"/>
                      <a:gd name="T23" fmla="*/ 843 h 1751"/>
                      <a:gd name="T24" fmla="*/ 1264 w 1988"/>
                      <a:gd name="T25" fmla="*/ 1016 h 1751"/>
                      <a:gd name="T26" fmla="*/ 1154 w 1988"/>
                      <a:gd name="T27" fmla="*/ 1182 h 1751"/>
                      <a:gd name="T28" fmla="*/ 1058 w 1988"/>
                      <a:gd name="T29" fmla="*/ 1341 h 1751"/>
                      <a:gd name="T30" fmla="*/ 978 w 1988"/>
                      <a:gd name="T31" fmla="*/ 1487 h 1751"/>
                      <a:gd name="T32" fmla="*/ 913 w 1988"/>
                      <a:gd name="T33" fmla="*/ 1617 h 1751"/>
                      <a:gd name="T34" fmla="*/ 864 w 1988"/>
                      <a:gd name="T35" fmla="*/ 1730 h 1751"/>
                      <a:gd name="T36" fmla="*/ 850 w 1988"/>
                      <a:gd name="T37" fmla="*/ 1747 h 1751"/>
                      <a:gd name="T38" fmla="*/ 837 w 1988"/>
                      <a:gd name="T39" fmla="*/ 1751 h 1751"/>
                      <a:gd name="T40" fmla="*/ 822 w 1988"/>
                      <a:gd name="T41" fmla="*/ 1749 h 1751"/>
                      <a:gd name="T42" fmla="*/ 0 w 1988"/>
                      <a:gd name="T43" fmla="*/ 904 h 1751"/>
                      <a:gd name="T44" fmla="*/ 9 w 1988"/>
                      <a:gd name="T45" fmla="*/ 893 h 1751"/>
                      <a:gd name="T46" fmla="*/ 34 w 1988"/>
                      <a:gd name="T47" fmla="*/ 867 h 1751"/>
                      <a:gd name="T48" fmla="*/ 74 w 1988"/>
                      <a:gd name="T49" fmla="*/ 832 h 1751"/>
                      <a:gd name="T50" fmla="*/ 118 w 1988"/>
                      <a:gd name="T51" fmla="*/ 790 h 1751"/>
                      <a:gd name="T52" fmla="*/ 164 w 1988"/>
                      <a:gd name="T53" fmla="*/ 750 h 1751"/>
                      <a:gd name="T54" fmla="*/ 205 w 1988"/>
                      <a:gd name="T55" fmla="*/ 716 h 1751"/>
                      <a:gd name="T56" fmla="*/ 235 w 1988"/>
                      <a:gd name="T57" fmla="*/ 694 h 1751"/>
                      <a:gd name="T58" fmla="*/ 250 w 1988"/>
                      <a:gd name="T59" fmla="*/ 687 h 1751"/>
                      <a:gd name="T60" fmla="*/ 728 w 1988"/>
                      <a:gd name="T61" fmla="*/ 1002 h 1751"/>
                      <a:gd name="T62" fmla="*/ 811 w 1988"/>
                      <a:gd name="T63" fmla="*/ 910 h 1751"/>
                      <a:gd name="T64" fmla="*/ 911 w 1988"/>
                      <a:gd name="T65" fmla="*/ 800 h 1751"/>
                      <a:gd name="T66" fmla="*/ 1032 w 1988"/>
                      <a:gd name="T67" fmla="*/ 679 h 1751"/>
                      <a:gd name="T68" fmla="*/ 1172 w 1988"/>
                      <a:gd name="T69" fmla="*/ 547 h 1751"/>
                      <a:gd name="T70" fmla="*/ 1328 w 1988"/>
                      <a:gd name="T71" fmla="*/ 411 h 1751"/>
                      <a:gd name="T72" fmla="*/ 1498 w 1988"/>
                      <a:gd name="T73" fmla="*/ 272 h 1751"/>
                      <a:gd name="T74" fmla="*/ 1687 w 1988"/>
                      <a:gd name="T75" fmla="*/ 134 h 1751"/>
                      <a:gd name="T76" fmla="*/ 1889 w 1988"/>
                      <a:gd name="T77" fmla="*/ 0 h 175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988" h="1751">
                        <a:moveTo>
                          <a:pt x="1889" y="0"/>
                        </a:moveTo>
                        <a:lnTo>
                          <a:pt x="1893" y="2"/>
                        </a:lnTo>
                        <a:lnTo>
                          <a:pt x="1898" y="9"/>
                        </a:lnTo>
                        <a:lnTo>
                          <a:pt x="1908" y="18"/>
                        </a:lnTo>
                        <a:lnTo>
                          <a:pt x="1917" y="32"/>
                        </a:lnTo>
                        <a:lnTo>
                          <a:pt x="1928" y="47"/>
                        </a:lnTo>
                        <a:lnTo>
                          <a:pt x="1940" y="64"/>
                        </a:lnTo>
                        <a:lnTo>
                          <a:pt x="1951" y="80"/>
                        </a:lnTo>
                        <a:lnTo>
                          <a:pt x="1962" y="96"/>
                        </a:lnTo>
                        <a:lnTo>
                          <a:pt x="1972" y="110"/>
                        </a:lnTo>
                        <a:lnTo>
                          <a:pt x="1978" y="121"/>
                        </a:lnTo>
                        <a:lnTo>
                          <a:pt x="1984" y="129"/>
                        </a:lnTo>
                        <a:lnTo>
                          <a:pt x="1985" y="132"/>
                        </a:lnTo>
                        <a:lnTo>
                          <a:pt x="1988" y="145"/>
                        </a:lnTo>
                        <a:lnTo>
                          <a:pt x="1985" y="157"/>
                        </a:lnTo>
                        <a:lnTo>
                          <a:pt x="1977" y="168"/>
                        </a:lnTo>
                        <a:lnTo>
                          <a:pt x="1896" y="246"/>
                        </a:lnTo>
                        <a:lnTo>
                          <a:pt x="1816" y="327"/>
                        </a:lnTo>
                        <a:lnTo>
                          <a:pt x="1738" y="411"/>
                        </a:lnTo>
                        <a:lnTo>
                          <a:pt x="1663" y="496"/>
                        </a:lnTo>
                        <a:lnTo>
                          <a:pt x="1589" y="581"/>
                        </a:lnTo>
                        <a:lnTo>
                          <a:pt x="1519" y="668"/>
                        </a:lnTo>
                        <a:lnTo>
                          <a:pt x="1451" y="756"/>
                        </a:lnTo>
                        <a:lnTo>
                          <a:pt x="1386" y="843"/>
                        </a:lnTo>
                        <a:lnTo>
                          <a:pt x="1324" y="929"/>
                        </a:lnTo>
                        <a:lnTo>
                          <a:pt x="1264" y="1016"/>
                        </a:lnTo>
                        <a:lnTo>
                          <a:pt x="1207" y="1099"/>
                        </a:lnTo>
                        <a:lnTo>
                          <a:pt x="1154" y="1182"/>
                        </a:lnTo>
                        <a:lnTo>
                          <a:pt x="1104" y="1263"/>
                        </a:lnTo>
                        <a:lnTo>
                          <a:pt x="1058" y="1341"/>
                        </a:lnTo>
                        <a:lnTo>
                          <a:pt x="1016" y="1415"/>
                        </a:lnTo>
                        <a:lnTo>
                          <a:pt x="978" y="1487"/>
                        </a:lnTo>
                        <a:lnTo>
                          <a:pt x="943" y="1554"/>
                        </a:lnTo>
                        <a:lnTo>
                          <a:pt x="913" y="1617"/>
                        </a:lnTo>
                        <a:lnTo>
                          <a:pt x="886" y="1677"/>
                        </a:lnTo>
                        <a:lnTo>
                          <a:pt x="864" y="1730"/>
                        </a:lnTo>
                        <a:lnTo>
                          <a:pt x="859" y="1740"/>
                        </a:lnTo>
                        <a:lnTo>
                          <a:pt x="850" y="1747"/>
                        </a:lnTo>
                        <a:lnTo>
                          <a:pt x="841" y="1751"/>
                        </a:lnTo>
                        <a:lnTo>
                          <a:pt x="837" y="1751"/>
                        </a:lnTo>
                        <a:lnTo>
                          <a:pt x="834" y="1751"/>
                        </a:lnTo>
                        <a:lnTo>
                          <a:pt x="822" y="1749"/>
                        </a:lnTo>
                        <a:lnTo>
                          <a:pt x="811" y="1741"/>
                        </a:lnTo>
                        <a:lnTo>
                          <a:pt x="0" y="904"/>
                        </a:lnTo>
                        <a:lnTo>
                          <a:pt x="2" y="902"/>
                        </a:lnTo>
                        <a:lnTo>
                          <a:pt x="9" y="893"/>
                        </a:lnTo>
                        <a:lnTo>
                          <a:pt x="19" y="882"/>
                        </a:lnTo>
                        <a:lnTo>
                          <a:pt x="34" y="867"/>
                        </a:lnTo>
                        <a:lnTo>
                          <a:pt x="53" y="849"/>
                        </a:lnTo>
                        <a:lnTo>
                          <a:pt x="74" y="832"/>
                        </a:lnTo>
                        <a:lnTo>
                          <a:pt x="95" y="811"/>
                        </a:lnTo>
                        <a:lnTo>
                          <a:pt x="118" y="790"/>
                        </a:lnTo>
                        <a:lnTo>
                          <a:pt x="141" y="770"/>
                        </a:lnTo>
                        <a:lnTo>
                          <a:pt x="164" y="750"/>
                        </a:lnTo>
                        <a:lnTo>
                          <a:pt x="185" y="733"/>
                        </a:lnTo>
                        <a:lnTo>
                          <a:pt x="205" y="716"/>
                        </a:lnTo>
                        <a:lnTo>
                          <a:pt x="221" y="704"/>
                        </a:lnTo>
                        <a:lnTo>
                          <a:pt x="235" y="694"/>
                        </a:lnTo>
                        <a:lnTo>
                          <a:pt x="246" y="689"/>
                        </a:lnTo>
                        <a:lnTo>
                          <a:pt x="250" y="687"/>
                        </a:lnTo>
                        <a:lnTo>
                          <a:pt x="696" y="1040"/>
                        </a:lnTo>
                        <a:lnTo>
                          <a:pt x="728" y="1002"/>
                        </a:lnTo>
                        <a:lnTo>
                          <a:pt x="766" y="958"/>
                        </a:lnTo>
                        <a:lnTo>
                          <a:pt x="811" y="910"/>
                        </a:lnTo>
                        <a:lnTo>
                          <a:pt x="859" y="856"/>
                        </a:lnTo>
                        <a:lnTo>
                          <a:pt x="911" y="800"/>
                        </a:lnTo>
                        <a:lnTo>
                          <a:pt x="970" y="741"/>
                        </a:lnTo>
                        <a:lnTo>
                          <a:pt x="1032" y="679"/>
                        </a:lnTo>
                        <a:lnTo>
                          <a:pt x="1100" y="614"/>
                        </a:lnTo>
                        <a:lnTo>
                          <a:pt x="1172" y="547"/>
                        </a:lnTo>
                        <a:lnTo>
                          <a:pt x="1248" y="480"/>
                        </a:lnTo>
                        <a:lnTo>
                          <a:pt x="1328" y="411"/>
                        </a:lnTo>
                        <a:lnTo>
                          <a:pt x="1412" y="341"/>
                        </a:lnTo>
                        <a:lnTo>
                          <a:pt x="1498" y="272"/>
                        </a:lnTo>
                        <a:lnTo>
                          <a:pt x="1591" y="202"/>
                        </a:lnTo>
                        <a:lnTo>
                          <a:pt x="1687" y="134"/>
                        </a:lnTo>
                        <a:lnTo>
                          <a:pt x="1786" y="66"/>
                        </a:lnTo>
                        <a:lnTo>
                          <a:pt x="1889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94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2341" y="2106"/>
                    <a:ext cx="1556" cy="2129"/>
                  </a:xfrm>
                  <a:custGeom>
                    <a:avLst/>
                    <a:gdLst>
                      <a:gd name="T0" fmla="*/ 1512 w 3113"/>
                      <a:gd name="T1" fmla="*/ 491 h 4257"/>
                      <a:gd name="T2" fmla="*/ 1489 w 3113"/>
                      <a:gd name="T3" fmla="*/ 530 h 4257"/>
                      <a:gd name="T4" fmla="*/ 1400 w 3113"/>
                      <a:gd name="T5" fmla="*/ 616 h 4257"/>
                      <a:gd name="T6" fmla="*/ 1224 w 3113"/>
                      <a:gd name="T7" fmla="*/ 722 h 4257"/>
                      <a:gd name="T8" fmla="*/ 930 w 3113"/>
                      <a:gd name="T9" fmla="*/ 816 h 4257"/>
                      <a:gd name="T10" fmla="*/ 492 w 3113"/>
                      <a:gd name="T11" fmla="*/ 864 h 4257"/>
                      <a:gd name="T12" fmla="*/ 338 w 3113"/>
                      <a:gd name="T13" fmla="*/ 915 h 4257"/>
                      <a:gd name="T14" fmla="*/ 393 w 3113"/>
                      <a:gd name="T15" fmla="*/ 2834 h 4257"/>
                      <a:gd name="T16" fmla="*/ 587 w 3113"/>
                      <a:gd name="T17" fmla="*/ 3131 h 4257"/>
                      <a:gd name="T18" fmla="*/ 861 w 3113"/>
                      <a:gd name="T19" fmla="*/ 3384 h 4257"/>
                      <a:gd name="T20" fmla="*/ 1150 w 3113"/>
                      <a:gd name="T21" fmla="*/ 3583 h 4257"/>
                      <a:gd name="T22" fmla="*/ 1394 w 3113"/>
                      <a:gd name="T23" fmla="*/ 3720 h 4257"/>
                      <a:gd name="T24" fmla="*/ 1528 w 3113"/>
                      <a:gd name="T25" fmla="*/ 3787 h 4257"/>
                      <a:gd name="T26" fmla="*/ 1563 w 3113"/>
                      <a:gd name="T27" fmla="*/ 3794 h 4257"/>
                      <a:gd name="T28" fmla="*/ 1621 w 3113"/>
                      <a:gd name="T29" fmla="*/ 3770 h 4257"/>
                      <a:gd name="T30" fmla="*/ 1807 w 3113"/>
                      <a:gd name="T31" fmla="*/ 3673 h 4257"/>
                      <a:gd name="T32" fmla="*/ 2077 w 3113"/>
                      <a:gd name="T33" fmla="*/ 3510 h 4257"/>
                      <a:gd name="T34" fmla="*/ 2367 w 3113"/>
                      <a:gd name="T35" fmla="*/ 3287 h 4257"/>
                      <a:gd name="T36" fmla="*/ 2615 w 3113"/>
                      <a:gd name="T37" fmla="*/ 3017 h 4257"/>
                      <a:gd name="T38" fmla="*/ 2760 w 3113"/>
                      <a:gd name="T39" fmla="*/ 2705 h 4257"/>
                      <a:gd name="T40" fmla="*/ 2760 w 3113"/>
                      <a:gd name="T41" fmla="*/ 880 h 4257"/>
                      <a:gd name="T42" fmla="*/ 2425 w 3113"/>
                      <a:gd name="T43" fmla="*/ 853 h 4257"/>
                      <a:gd name="T44" fmla="*/ 2047 w 3113"/>
                      <a:gd name="T45" fmla="*/ 783 h 4257"/>
                      <a:gd name="T46" fmla="*/ 1803 w 3113"/>
                      <a:gd name="T47" fmla="*/ 681 h 4257"/>
                      <a:gd name="T48" fmla="*/ 1666 w 3113"/>
                      <a:gd name="T49" fmla="*/ 578 h 4257"/>
                      <a:gd name="T50" fmla="*/ 1609 w 3113"/>
                      <a:gd name="T51" fmla="*/ 507 h 4257"/>
                      <a:gd name="T52" fmla="*/ 1575 w 3113"/>
                      <a:gd name="T53" fmla="*/ 465 h 4257"/>
                      <a:gd name="T54" fmla="*/ 1575 w 3113"/>
                      <a:gd name="T55" fmla="*/ 2 h 4257"/>
                      <a:gd name="T56" fmla="*/ 1616 w 3113"/>
                      <a:gd name="T57" fmla="*/ 46 h 4257"/>
                      <a:gd name="T58" fmla="*/ 1662 w 3113"/>
                      <a:gd name="T59" fmla="*/ 111 h 4257"/>
                      <a:gd name="T60" fmla="*/ 1779 w 3113"/>
                      <a:gd name="T61" fmla="*/ 218 h 4257"/>
                      <a:gd name="T62" fmla="*/ 1993 w 3113"/>
                      <a:gd name="T63" fmla="*/ 339 h 4257"/>
                      <a:gd name="T64" fmla="*/ 2328 w 3113"/>
                      <a:gd name="T65" fmla="*/ 446 h 4257"/>
                      <a:gd name="T66" fmla="*/ 2812 w 3113"/>
                      <a:gd name="T67" fmla="*/ 509 h 4257"/>
                      <a:gd name="T68" fmla="*/ 3101 w 3113"/>
                      <a:gd name="T69" fmla="*/ 541 h 4257"/>
                      <a:gd name="T70" fmla="*/ 3098 w 3113"/>
                      <a:gd name="T71" fmla="*/ 2846 h 4257"/>
                      <a:gd name="T72" fmla="*/ 2951 w 3113"/>
                      <a:gd name="T73" fmla="*/ 3201 h 4257"/>
                      <a:gd name="T74" fmla="*/ 2690 w 3113"/>
                      <a:gd name="T75" fmla="*/ 3518 h 4257"/>
                      <a:gd name="T76" fmla="*/ 2370 w 3113"/>
                      <a:gd name="T77" fmla="*/ 3789 h 4257"/>
                      <a:gd name="T78" fmla="*/ 2047 w 3113"/>
                      <a:gd name="T79" fmla="*/ 4005 h 4257"/>
                      <a:gd name="T80" fmla="*/ 1773 w 3113"/>
                      <a:gd name="T81" fmla="*/ 4158 h 4257"/>
                      <a:gd name="T82" fmla="*/ 1607 w 3113"/>
                      <a:gd name="T83" fmla="*/ 4241 h 4257"/>
                      <a:gd name="T84" fmla="*/ 1544 w 3113"/>
                      <a:gd name="T85" fmla="*/ 4256 h 4257"/>
                      <a:gd name="T86" fmla="*/ 1456 w 3113"/>
                      <a:gd name="T87" fmla="*/ 4216 h 4257"/>
                      <a:gd name="T88" fmla="*/ 1239 w 3113"/>
                      <a:gd name="T89" fmla="*/ 4105 h 4257"/>
                      <a:gd name="T90" fmla="*/ 940 w 3113"/>
                      <a:gd name="T91" fmla="*/ 3925 h 4257"/>
                      <a:gd name="T92" fmla="*/ 611 w 3113"/>
                      <a:gd name="T93" fmla="*/ 3686 h 4257"/>
                      <a:gd name="T94" fmla="*/ 308 w 3113"/>
                      <a:gd name="T95" fmla="*/ 3396 h 4257"/>
                      <a:gd name="T96" fmla="*/ 85 w 3113"/>
                      <a:gd name="T97" fmla="*/ 3063 h 4257"/>
                      <a:gd name="T98" fmla="*/ 0 w 3113"/>
                      <a:gd name="T99" fmla="*/ 2695 h 4257"/>
                      <a:gd name="T100" fmla="*/ 42 w 3113"/>
                      <a:gd name="T101" fmla="*/ 519 h 4257"/>
                      <a:gd name="T102" fmla="*/ 512 w 3113"/>
                      <a:gd name="T103" fmla="*/ 491 h 4257"/>
                      <a:gd name="T104" fmla="*/ 933 w 3113"/>
                      <a:gd name="T105" fmla="*/ 408 h 4257"/>
                      <a:gd name="T106" fmla="*/ 1216 w 3113"/>
                      <a:gd name="T107" fmla="*/ 291 h 4257"/>
                      <a:gd name="T108" fmla="*/ 1390 w 3113"/>
                      <a:gd name="T109" fmla="*/ 171 h 4257"/>
                      <a:gd name="T110" fmla="*/ 1475 w 3113"/>
                      <a:gd name="T111" fmla="*/ 76 h 4257"/>
                      <a:gd name="T112" fmla="*/ 1499 w 3113"/>
                      <a:gd name="T113" fmla="*/ 37 h 42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3113" h="4257">
                        <a:moveTo>
                          <a:pt x="1556" y="461"/>
                        </a:moveTo>
                        <a:lnTo>
                          <a:pt x="1541" y="464"/>
                        </a:lnTo>
                        <a:lnTo>
                          <a:pt x="1529" y="469"/>
                        </a:lnTo>
                        <a:lnTo>
                          <a:pt x="1518" y="479"/>
                        </a:lnTo>
                        <a:lnTo>
                          <a:pt x="1512" y="491"/>
                        </a:lnTo>
                        <a:lnTo>
                          <a:pt x="1510" y="494"/>
                        </a:lnTo>
                        <a:lnTo>
                          <a:pt x="1508" y="498"/>
                        </a:lnTo>
                        <a:lnTo>
                          <a:pt x="1504" y="507"/>
                        </a:lnTo>
                        <a:lnTo>
                          <a:pt x="1497" y="516"/>
                        </a:lnTo>
                        <a:lnTo>
                          <a:pt x="1489" y="530"/>
                        </a:lnTo>
                        <a:lnTo>
                          <a:pt x="1476" y="544"/>
                        </a:lnTo>
                        <a:lnTo>
                          <a:pt x="1463" y="560"/>
                        </a:lnTo>
                        <a:lnTo>
                          <a:pt x="1445" y="578"/>
                        </a:lnTo>
                        <a:lnTo>
                          <a:pt x="1425" y="597"/>
                        </a:lnTo>
                        <a:lnTo>
                          <a:pt x="1400" y="616"/>
                        </a:lnTo>
                        <a:lnTo>
                          <a:pt x="1373" y="637"/>
                        </a:lnTo>
                        <a:lnTo>
                          <a:pt x="1342" y="659"/>
                        </a:lnTo>
                        <a:lnTo>
                          <a:pt x="1307" y="680"/>
                        </a:lnTo>
                        <a:lnTo>
                          <a:pt x="1268" y="702"/>
                        </a:lnTo>
                        <a:lnTo>
                          <a:pt x="1224" y="722"/>
                        </a:lnTo>
                        <a:lnTo>
                          <a:pt x="1175" y="743"/>
                        </a:lnTo>
                        <a:lnTo>
                          <a:pt x="1121" y="763"/>
                        </a:lnTo>
                        <a:lnTo>
                          <a:pt x="1063" y="783"/>
                        </a:lnTo>
                        <a:lnTo>
                          <a:pt x="999" y="799"/>
                        </a:lnTo>
                        <a:lnTo>
                          <a:pt x="930" y="816"/>
                        </a:lnTo>
                        <a:lnTo>
                          <a:pt x="855" y="829"/>
                        </a:lnTo>
                        <a:lnTo>
                          <a:pt x="774" y="842"/>
                        </a:lnTo>
                        <a:lnTo>
                          <a:pt x="686" y="853"/>
                        </a:lnTo>
                        <a:lnTo>
                          <a:pt x="592" y="860"/>
                        </a:lnTo>
                        <a:lnTo>
                          <a:pt x="492" y="864"/>
                        </a:lnTo>
                        <a:lnTo>
                          <a:pt x="385" y="865"/>
                        </a:lnTo>
                        <a:lnTo>
                          <a:pt x="367" y="869"/>
                        </a:lnTo>
                        <a:lnTo>
                          <a:pt x="351" y="880"/>
                        </a:lnTo>
                        <a:lnTo>
                          <a:pt x="342" y="895"/>
                        </a:lnTo>
                        <a:lnTo>
                          <a:pt x="338" y="915"/>
                        </a:lnTo>
                        <a:lnTo>
                          <a:pt x="338" y="2572"/>
                        </a:lnTo>
                        <a:lnTo>
                          <a:pt x="342" y="2639"/>
                        </a:lnTo>
                        <a:lnTo>
                          <a:pt x="352" y="2705"/>
                        </a:lnTo>
                        <a:lnTo>
                          <a:pt x="370" y="2771"/>
                        </a:lnTo>
                        <a:lnTo>
                          <a:pt x="393" y="2834"/>
                        </a:lnTo>
                        <a:lnTo>
                          <a:pt x="423" y="2896"/>
                        </a:lnTo>
                        <a:lnTo>
                          <a:pt x="458" y="2958"/>
                        </a:lnTo>
                        <a:lnTo>
                          <a:pt x="498" y="3017"/>
                        </a:lnTo>
                        <a:lnTo>
                          <a:pt x="541" y="3074"/>
                        </a:lnTo>
                        <a:lnTo>
                          <a:pt x="587" y="3131"/>
                        </a:lnTo>
                        <a:lnTo>
                          <a:pt x="637" y="3184"/>
                        </a:lnTo>
                        <a:lnTo>
                          <a:pt x="691" y="3237"/>
                        </a:lnTo>
                        <a:lnTo>
                          <a:pt x="746" y="3287"/>
                        </a:lnTo>
                        <a:lnTo>
                          <a:pt x="803" y="3337"/>
                        </a:lnTo>
                        <a:lnTo>
                          <a:pt x="861" y="3384"/>
                        </a:lnTo>
                        <a:lnTo>
                          <a:pt x="919" y="3428"/>
                        </a:lnTo>
                        <a:lnTo>
                          <a:pt x="977" y="3470"/>
                        </a:lnTo>
                        <a:lnTo>
                          <a:pt x="1036" y="3510"/>
                        </a:lnTo>
                        <a:lnTo>
                          <a:pt x="1094" y="3547"/>
                        </a:lnTo>
                        <a:lnTo>
                          <a:pt x="1150" y="3583"/>
                        </a:lnTo>
                        <a:lnTo>
                          <a:pt x="1204" y="3616"/>
                        </a:lnTo>
                        <a:lnTo>
                          <a:pt x="1257" y="3646"/>
                        </a:lnTo>
                        <a:lnTo>
                          <a:pt x="1306" y="3673"/>
                        </a:lnTo>
                        <a:lnTo>
                          <a:pt x="1352" y="3698"/>
                        </a:lnTo>
                        <a:lnTo>
                          <a:pt x="1394" y="3720"/>
                        </a:lnTo>
                        <a:lnTo>
                          <a:pt x="1430" y="3739"/>
                        </a:lnTo>
                        <a:lnTo>
                          <a:pt x="1464" y="3756"/>
                        </a:lnTo>
                        <a:lnTo>
                          <a:pt x="1491" y="3770"/>
                        </a:lnTo>
                        <a:lnTo>
                          <a:pt x="1513" y="3779"/>
                        </a:lnTo>
                        <a:lnTo>
                          <a:pt x="1528" y="3787"/>
                        </a:lnTo>
                        <a:lnTo>
                          <a:pt x="1536" y="3790"/>
                        </a:lnTo>
                        <a:lnTo>
                          <a:pt x="1543" y="3793"/>
                        </a:lnTo>
                        <a:lnTo>
                          <a:pt x="1550" y="3794"/>
                        </a:lnTo>
                        <a:lnTo>
                          <a:pt x="1556" y="3794"/>
                        </a:lnTo>
                        <a:lnTo>
                          <a:pt x="1563" y="3794"/>
                        </a:lnTo>
                        <a:lnTo>
                          <a:pt x="1569" y="3793"/>
                        </a:lnTo>
                        <a:lnTo>
                          <a:pt x="1575" y="3790"/>
                        </a:lnTo>
                        <a:lnTo>
                          <a:pt x="1583" y="3787"/>
                        </a:lnTo>
                        <a:lnTo>
                          <a:pt x="1600" y="3779"/>
                        </a:lnTo>
                        <a:lnTo>
                          <a:pt x="1621" y="3770"/>
                        </a:lnTo>
                        <a:lnTo>
                          <a:pt x="1649" y="3756"/>
                        </a:lnTo>
                        <a:lnTo>
                          <a:pt x="1681" y="3739"/>
                        </a:lnTo>
                        <a:lnTo>
                          <a:pt x="1719" y="3720"/>
                        </a:lnTo>
                        <a:lnTo>
                          <a:pt x="1761" y="3698"/>
                        </a:lnTo>
                        <a:lnTo>
                          <a:pt x="1807" y="3673"/>
                        </a:lnTo>
                        <a:lnTo>
                          <a:pt x="1856" y="3646"/>
                        </a:lnTo>
                        <a:lnTo>
                          <a:pt x="1908" y="3616"/>
                        </a:lnTo>
                        <a:lnTo>
                          <a:pt x="1963" y="3583"/>
                        </a:lnTo>
                        <a:lnTo>
                          <a:pt x="2019" y="3547"/>
                        </a:lnTo>
                        <a:lnTo>
                          <a:pt x="2077" y="3510"/>
                        </a:lnTo>
                        <a:lnTo>
                          <a:pt x="2135" y="3470"/>
                        </a:lnTo>
                        <a:lnTo>
                          <a:pt x="2194" y="3428"/>
                        </a:lnTo>
                        <a:lnTo>
                          <a:pt x="2252" y="3384"/>
                        </a:lnTo>
                        <a:lnTo>
                          <a:pt x="2310" y="3337"/>
                        </a:lnTo>
                        <a:lnTo>
                          <a:pt x="2367" y="3287"/>
                        </a:lnTo>
                        <a:lnTo>
                          <a:pt x="2421" y="3237"/>
                        </a:lnTo>
                        <a:lnTo>
                          <a:pt x="2474" y="3184"/>
                        </a:lnTo>
                        <a:lnTo>
                          <a:pt x="2524" y="3131"/>
                        </a:lnTo>
                        <a:lnTo>
                          <a:pt x="2572" y="3074"/>
                        </a:lnTo>
                        <a:lnTo>
                          <a:pt x="2615" y="3017"/>
                        </a:lnTo>
                        <a:lnTo>
                          <a:pt x="2655" y="2958"/>
                        </a:lnTo>
                        <a:lnTo>
                          <a:pt x="2690" y="2896"/>
                        </a:lnTo>
                        <a:lnTo>
                          <a:pt x="2718" y="2834"/>
                        </a:lnTo>
                        <a:lnTo>
                          <a:pt x="2743" y="2771"/>
                        </a:lnTo>
                        <a:lnTo>
                          <a:pt x="2760" y="2705"/>
                        </a:lnTo>
                        <a:lnTo>
                          <a:pt x="2771" y="2639"/>
                        </a:lnTo>
                        <a:lnTo>
                          <a:pt x="2775" y="2572"/>
                        </a:lnTo>
                        <a:lnTo>
                          <a:pt x="2775" y="915"/>
                        </a:lnTo>
                        <a:lnTo>
                          <a:pt x="2771" y="895"/>
                        </a:lnTo>
                        <a:lnTo>
                          <a:pt x="2760" y="880"/>
                        </a:lnTo>
                        <a:lnTo>
                          <a:pt x="2745" y="869"/>
                        </a:lnTo>
                        <a:lnTo>
                          <a:pt x="2726" y="865"/>
                        </a:lnTo>
                        <a:lnTo>
                          <a:pt x="2619" y="864"/>
                        </a:lnTo>
                        <a:lnTo>
                          <a:pt x="2519" y="860"/>
                        </a:lnTo>
                        <a:lnTo>
                          <a:pt x="2425" y="853"/>
                        </a:lnTo>
                        <a:lnTo>
                          <a:pt x="2337" y="842"/>
                        </a:lnTo>
                        <a:lnTo>
                          <a:pt x="2256" y="829"/>
                        </a:lnTo>
                        <a:lnTo>
                          <a:pt x="2181" y="816"/>
                        </a:lnTo>
                        <a:lnTo>
                          <a:pt x="2111" y="799"/>
                        </a:lnTo>
                        <a:lnTo>
                          <a:pt x="2047" y="783"/>
                        </a:lnTo>
                        <a:lnTo>
                          <a:pt x="1989" y="763"/>
                        </a:lnTo>
                        <a:lnTo>
                          <a:pt x="1936" y="744"/>
                        </a:lnTo>
                        <a:lnTo>
                          <a:pt x="1887" y="724"/>
                        </a:lnTo>
                        <a:lnTo>
                          <a:pt x="1842" y="702"/>
                        </a:lnTo>
                        <a:lnTo>
                          <a:pt x="1803" y="681"/>
                        </a:lnTo>
                        <a:lnTo>
                          <a:pt x="1769" y="659"/>
                        </a:lnTo>
                        <a:lnTo>
                          <a:pt x="1738" y="638"/>
                        </a:lnTo>
                        <a:lnTo>
                          <a:pt x="1711" y="618"/>
                        </a:lnTo>
                        <a:lnTo>
                          <a:pt x="1687" y="597"/>
                        </a:lnTo>
                        <a:lnTo>
                          <a:pt x="1666" y="578"/>
                        </a:lnTo>
                        <a:lnTo>
                          <a:pt x="1650" y="560"/>
                        </a:lnTo>
                        <a:lnTo>
                          <a:pt x="1635" y="545"/>
                        </a:lnTo>
                        <a:lnTo>
                          <a:pt x="1624" y="530"/>
                        </a:lnTo>
                        <a:lnTo>
                          <a:pt x="1615" y="518"/>
                        </a:lnTo>
                        <a:lnTo>
                          <a:pt x="1609" y="507"/>
                        </a:lnTo>
                        <a:lnTo>
                          <a:pt x="1604" y="500"/>
                        </a:lnTo>
                        <a:lnTo>
                          <a:pt x="1601" y="494"/>
                        </a:lnTo>
                        <a:lnTo>
                          <a:pt x="1601" y="493"/>
                        </a:lnTo>
                        <a:lnTo>
                          <a:pt x="1590" y="476"/>
                        </a:lnTo>
                        <a:lnTo>
                          <a:pt x="1575" y="465"/>
                        </a:lnTo>
                        <a:lnTo>
                          <a:pt x="1556" y="461"/>
                        </a:lnTo>
                        <a:lnTo>
                          <a:pt x="1556" y="461"/>
                        </a:lnTo>
                        <a:close/>
                        <a:moveTo>
                          <a:pt x="1556" y="0"/>
                        </a:moveTo>
                        <a:lnTo>
                          <a:pt x="1556" y="0"/>
                        </a:lnTo>
                        <a:lnTo>
                          <a:pt x="1575" y="2"/>
                        </a:lnTo>
                        <a:lnTo>
                          <a:pt x="1590" y="11"/>
                        </a:lnTo>
                        <a:lnTo>
                          <a:pt x="1604" y="23"/>
                        </a:lnTo>
                        <a:lnTo>
                          <a:pt x="1613" y="38"/>
                        </a:lnTo>
                        <a:lnTo>
                          <a:pt x="1613" y="41"/>
                        </a:lnTo>
                        <a:lnTo>
                          <a:pt x="1616" y="46"/>
                        </a:lnTo>
                        <a:lnTo>
                          <a:pt x="1621" y="54"/>
                        </a:lnTo>
                        <a:lnTo>
                          <a:pt x="1627" y="64"/>
                        </a:lnTo>
                        <a:lnTo>
                          <a:pt x="1636" y="78"/>
                        </a:lnTo>
                        <a:lnTo>
                          <a:pt x="1647" y="93"/>
                        </a:lnTo>
                        <a:lnTo>
                          <a:pt x="1662" y="111"/>
                        </a:lnTo>
                        <a:lnTo>
                          <a:pt x="1678" y="129"/>
                        </a:lnTo>
                        <a:lnTo>
                          <a:pt x="1699" y="149"/>
                        </a:lnTo>
                        <a:lnTo>
                          <a:pt x="1722" y="171"/>
                        </a:lnTo>
                        <a:lnTo>
                          <a:pt x="1749" y="195"/>
                        </a:lnTo>
                        <a:lnTo>
                          <a:pt x="1779" y="218"/>
                        </a:lnTo>
                        <a:lnTo>
                          <a:pt x="1813" y="241"/>
                        </a:lnTo>
                        <a:lnTo>
                          <a:pt x="1851" y="266"/>
                        </a:lnTo>
                        <a:lnTo>
                          <a:pt x="1894" y="291"/>
                        </a:lnTo>
                        <a:lnTo>
                          <a:pt x="1941" y="316"/>
                        </a:lnTo>
                        <a:lnTo>
                          <a:pt x="1993" y="339"/>
                        </a:lnTo>
                        <a:lnTo>
                          <a:pt x="2050" y="362"/>
                        </a:lnTo>
                        <a:lnTo>
                          <a:pt x="2111" y="386"/>
                        </a:lnTo>
                        <a:lnTo>
                          <a:pt x="2177" y="408"/>
                        </a:lnTo>
                        <a:lnTo>
                          <a:pt x="2251" y="427"/>
                        </a:lnTo>
                        <a:lnTo>
                          <a:pt x="2328" y="446"/>
                        </a:lnTo>
                        <a:lnTo>
                          <a:pt x="2412" y="463"/>
                        </a:lnTo>
                        <a:lnTo>
                          <a:pt x="2503" y="478"/>
                        </a:lnTo>
                        <a:lnTo>
                          <a:pt x="2599" y="491"/>
                        </a:lnTo>
                        <a:lnTo>
                          <a:pt x="2702" y="501"/>
                        </a:lnTo>
                        <a:lnTo>
                          <a:pt x="2812" y="509"/>
                        </a:lnTo>
                        <a:lnTo>
                          <a:pt x="2927" y="513"/>
                        </a:lnTo>
                        <a:lnTo>
                          <a:pt x="3050" y="516"/>
                        </a:lnTo>
                        <a:lnTo>
                          <a:pt x="3071" y="519"/>
                        </a:lnTo>
                        <a:lnTo>
                          <a:pt x="3087" y="527"/>
                        </a:lnTo>
                        <a:lnTo>
                          <a:pt x="3101" y="541"/>
                        </a:lnTo>
                        <a:lnTo>
                          <a:pt x="3110" y="557"/>
                        </a:lnTo>
                        <a:lnTo>
                          <a:pt x="3113" y="577"/>
                        </a:lnTo>
                        <a:lnTo>
                          <a:pt x="3113" y="2695"/>
                        </a:lnTo>
                        <a:lnTo>
                          <a:pt x="3109" y="2771"/>
                        </a:lnTo>
                        <a:lnTo>
                          <a:pt x="3098" y="2846"/>
                        </a:lnTo>
                        <a:lnTo>
                          <a:pt x="3080" y="2919"/>
                        </a:lnTo>
                        <a:lnTo>
                          <a:pt x="3056" y="2992"/>
                        </a:lnTo>
                        <a:lnTo>
                          <a:pt x="3026" y="3063"/>
                        </a:lnTo>
                        <a:lnTo>
                          <a:pt x="2991" y="3132"/>
                        </a:lnTo>
                        <a:lnTo>
                          <a:pt x="2951" y="3201"/>
                        </a:lnTo>
                        <a:lnTo>
                          <a:pt x="2907" y="3267"/>
                        </a:lnTo>
                        <a:lnTo>
                          <a:pt x="2857" y="3333"/>
                        </a:lnTo>
                        <a:lnTo>
                          <a:pt x="2805" y="3396"/>
                        </a:lnTo>
                        <a:lnTo>
                          <a:pt x="2748" y="3458"/>
                        </a:lnTo>
                        <a:lnTo>
                          <a:pt x="2690" y="3518"/>
                        </a:lnTo>
                        <a:lnTo>
                          <a:pt x="2629" y="3576"/>
                        </a:lnTo>
                        <a:lnTo>
                          <a:pt x="2566" y="3632"/>
                        </a:lnTo>
                        <a:lnTo>
                          <a:pt x="2501" y="3686"/>
                        </a:lnTo>
                        <a:lnTo>
                          <a:pt x="2436" y="3738"/>
                        </a:lnTo>
                        <a:lnTo>
                          <a:pt x="2370" y="3789"/>
                        </a:lnTo>
                        <a:lnTo>
                          <a:pt x="2305" y="3836"/>
                        </a:lnTo>
                        <a:lnTo>
                          <a:pt x="2238" y="3882"/>
                        </a:lnTo>
                        <a:lnTo>
                          <a:pt x="2173" y="3925"/>
                        </a:lnTo>
                        <a:lnTo>
                          <a:pt x="2110" y="3966"/>
                        </a:lnTo>
                        <a:lnTo>
                          <a:pt x="2047" y="4005"/>
                        </a:lnTo>
                        <a:lnTo>
                          <a:pt x="1986" y="4040"/>
                        </a:lnTo>
                        <a:lnTo>
                          <a:pt x="1928" y="4073"/>
                        </a:lnTo>
                        <a:lnTo>
                          <a:pt x="1874" y="4105"/>
                        </a:lnTo>
                        <a:lnTo>
                          <a:pt x="1822" y="4132"/>
                        </a:lnTo>
                        <a:lnTo>
                          <a:pt x="1773" y="4158"/>
                        </a:lnTo>
                        <a:lnTo>
                          <a:pt x="1730" y="4180"/>
                        </a:lnTo>
                        <a:lnTo>
                          <a:pt x="1691" y="4200"/>
                        </a:lnTo>
                        <a:lnTo>
                          <a:pt x="1657" y="4216"/>
                        </a:lnTo>
                        <a:lnTo>
                          <a:pt x="1628" y="4230"/>
                        </a:lnTo>
                        <a:lnTo>
                          <a:pt x="1607" y="4241"/>
                        </a:lnTo>
                        <a:lnTo>
                          <a:pt x="1590" y="4248"/>
                        </a:lnTo>
                        <a:lnTo>
                          <a:pt x="1581" y="4252"/>
                        </a:lnTo>
                        <a:lnTo>
                          <a:pt x="1569" y="4256"/>
                        </a:lnTo>
                        <a:lnTo>
                          <a:pt x="1556" y="4257"/>
                        </a:lnTo>
                        <a:lnTo>
                          <a:pt x="1544" y="4256"/>
                        </a:lnTo>
                        <a:lnTo>
                          <a:pt x="1531" y="4252"/>
                        </a:lnTo>
                        <a:lnTo>
                          <a:pt x="1522" y="4248"/>
                        </a:lnTo>
                        <a:lnTo>
                          <a:pt x="1506" y="4241"/>
                        </a:lnTo>
                        <a:lnTo>
                          <a:pt x="1485" y="4230"/>
                        </a:lnTo>
                        <a:lnTo>
                          <a:pt x="1456" y="4216"/>
                        </a:lnTo>
                        <a:lnTo>
                          <a:pt x="1422" y="4200"/>
                        </a:lnTo>
                        <a:lnTo>
                          <a:pt x="1383" y="4180"/>
                        </a:lnTo>
                        <a:lnTo>
                          <a:pt x="1339" y="4158"/>
                        </a:lnTo>
                        <a:lnTo>
                          <a:pt x="1291" y="4132"/>
                        </a:lnTo>
                        <a:lnTo>
                          <a:pt x="1239" y="4105"/>
                        </a:lnTo>
                        <a:lnTo>
                          <a:pt x="1185" y="4073"/>
                        </a:lnTo>
                        <a:lnTo>
                          <a:pt x="1127" y="4040"/>
                        </a:lnTo>
                        <a:lnTo>
                          <a:pt x="1066" y="4005"/>
                        </a:lnTo>
                        <a:lnTo>
                          <a:pt x="1003" y="3966"/>
                        </a:lnTo>
                        <a:lnTo>
                          <a:pt x="940" y="3925"/>
                        </a:lnTo>
                        <a:lnTo>
                          <a:pt x="874" y="3882"/>
                        </a:lnTo>
                        <a:lnTo>
                          <a:pt x="808" y="3836"/>
                        </a:lnTo>
                        <a:lnTo>
                          <a:pt x="742" y="3789"/>
                        </a:lnTo>
                        <a:lnTo>
                          <a:pt x="677" y="3738"/>
                        </a:lnTo>
                        <a:lnTo>
                          <a:pt x="611" y="3686"/>
                        </a:lnTo>
                        <a:lnTo>
                          <a:pt x="546" y="3632"/>
                        </a:lnTo>
                        <a:lnTo>
                          <a:pt x="484" y="3576"/>
                        </a:lnTo>
                        <a:lnTo>
                          <a:pt x="423" y="3518"/>
                        </a:lnTo>
                        <a:lnTo>
                          <a:pt x="363" y="3458"/>
                        </a:lnTo>
                        <a:lnTo>
                          <a:pt x="308" y="3396"/>
                        </a:lnTo>
                        <a:lnTo>
                          <a:pt x="255" y="3333"/>
                        </a:lnTo>
                        <a:lnTo>
                          <a:pt x="206" y="3267"/>
                        </a:lnTo>
                        <a:lnTo>
                          <a:pt x="161" y="3201"/>
                        </a:lnTo>
                        <a:lnTo>
                          <a:pt x="121" y="3132"/>
                        </a:lnTo>
                        <a:lnTo>
                          <a:pt x="85" y="3063"/>
                        </a:lnTo>
                        <a:lnTo>
                          <a:pt x="56" y="2992"/>
                        </a:lnTo>
                        <a:lnTo>
                          <a:pt x="33" y="2919"/>
                        </a:lnTo>
                        <a:lnTo>
                          <a:pt x="15" y="2846"/>
                        </a:lnTo>
                        <a:lnTo>
                          <a:pt x="4" y="2771"/>
                        </a:lnTo>
                        <a:lnTo>
                          <a:pt x="0" y="2695"/>
                        </a:lnTo>
                        <a:lnTo>
                          <a:pt x="0" y="577"/>
                        </a:lnTo>
                        <a:lnTo>
                          <a:pt x="3" y="557"/>
                        </a:lnTo>
                        <a:lnTo>
                          <a:pt x="12" y="541"/>
                        </a:lnTo>
                        <a:lnTo>
                          <a:pt x="24" y="527"/>
                        </a:lnTo>
                        <a:lnTo>
                          <a:pt x="42" y="519"/>
                        </a:lnTo>
                        <a:lnTo>
                          <a:pt x="61" y="516"/>
                        </a:lnTo>
                        <a:lnTo>
                          <a:pt x="184" y="513"/>
                        </a:lnTo>
                        <a:lnTo>
                          <a:pt x="301" y="509"/>
                        </a:lnTo>
                        <a:lnTo>
                          <a:pt x="409" y="501"/>
                        </a:lnTo>
                        <a:lnTo>
                          <a:pt x="512" y="491"/>
                        </a:lnTo>
                        <a:lnTo>
                          <a:pt x="609" y="478"/>
                        </a:lnTo>
                        <a:lnTo>
                          <a:pt x="698" y="463"/>
                        </a:lnTo>
                        <a:lnTo>
                          <a:pt x="782" y="446"/>
                        </a:lnTo>
                        <a:lnTo>
                          <a:pt x="860" y="427"/>
                        </a:lnTo>
                        <a:lnTo>
                          <a:pt x="933" y="408"/>
                        </a:lnTo>
                        <a:lnTo>
                          <a:pt x="999" y="386"/>
                        </a:lnTo>
                        <a:lnTo>
                          <a:pt x="1062" y="362"/>
                        </a:lnTo>
                        <a:lnTo>
                          <a:pt x="1118" y="339"/>
                        </a:lnTo>
                        <a:lnTo>
                          <a:pt x="1170" y="316"/>
                        </a:lnTo>
                        <a:lnTo>
                          <a:pt x="1216" y="291"/>
                        </a:lnTo>
                        <a:lnTo>
                          <a:pt x="1259" y="266"/>
                        </a:lnTo>
                        <a:lnTo>
                          <a:pt x="1297" y="241"/>
                        </a:lnTo>
                        <a:lnTo>
                          <a:pt x="1333" y="218"/>
                        </a:lnTo>
                        <a:lnTo>
                          <a:pt x="1363" y="193"/>
                        </a:lnTo>
                        <a:lnTo>
                          <a:pt x="1390" y="171"/>
                        </a:lnTo>
                        <a:lnTo>
                          <a:pt x="1413" y="149"/>
                        </a:lnTo>
                        <a:lnTo>
                          <a:pt x="1433" y="129"/>
                        </a:lnTo>
                        <a:lnTo>
                          <a:pt x="1449" y="109"/>
                        </a:lnTo>
                        <a:lnTo>
                          <a:pt x="1464" y="93"/>
                        </a:lnTo>
                        <a:lnTo>
                          <a:pt x="1475" y="76"/>
                        </a:lnTo>
                        <a:lnTo>
                          <a:pt x="1485" y="64"/>
                        </a:lnTo>
                        <a:lnTo>
                          <a:pt x="1491" y="53"/>
                        </a:lnTo>
                        <a:lnTo>
                          <a:pt x="1495" y="45"/>
                        </a:lnTo>
                        <a:lnTo>
                          <a:pt x="1498" y="39"/>
                        </a:lnTo>
                        <a:lnTo>
                          <a:pt x="1499" y="37"/>
                        </a:lnTo>
                        <a:lnTo>
                          <a:pt x="1509" y="22"/>
                        </a:lnTo>
                        <a:lnTo>
                          <a:pt x="1521" y="11"/>
                        </a:lnTo>
                        <a:lnTo>
                          <a:pt x="1537" y="2"/>
                        </a:lnTo>
                        <a:lnTo>
                          <a:pt x="1556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99" name="Rectangle 98"/>
              <p:cNvSpPr/>
              <p:nvPr/>
            </p:nvSpPr>
            <p:spPr>
              <a:xfrm>
                <a:off x="2081964" y="5381920"/>
                <a:ext cx="310175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25846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39ECEF3F-ED93-4292-83FE-C663813D3B9C}"/>
              </a:ext>
            </a:extLst>
          </p:cNvPr>
          <p:cNvSpPr/>
          <p:nvPr/>
        </p:nvSpPr>
        <p:spPr>
          <a:xfrm>
            <a:off x="301403" y="1091219"/>
            <a:ext cx="5248140" cy="5038188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58F239-DDB8-4A05-B469-72E6AEBCE094}"/>
              </a:ext>
            </a:extLst>
          </p:cNvPr>
          <p:cNvSpPr txBox="1"/>
          <p:nvPr/>
        </p:nvSpPr>
        <p:spPr>
          <a:xfrm>
            <a:off x="373797" y="3007360"/>
            <a:ext cx="51033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bg1"/>
                </a:solidFill>
              </a:rPr>
              <a:t>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</a:t>
            </a:r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>
            <a:off x="6136737" y="960121"/>
            <a:ext cx="2596826" cy="2051871"/>
          </a:xfrm>
          <a:custGeom>
            <a:avLst/>
            <a:gdLst>
              <a:gd name="T0" fmla="*/ 285 w 559"/>
              <a:gd name="T1" fmla="*/ 442 h 442"/>
              <a:gd name="T2" fmla="*/ 210 w 559"/>
              <a:gd name="T3" fmla="*/ 415 h 442"/>
              <a:gd name="T4" fmla="*/ 145 w 559"/>
              <a:gd name="T5" fmla="*/ 335 h 442"/>
              <a:gd name="T6" fmla="*/ 79 w 559"/>
              <a:gd name="T7" fmla="*/ 379 h 442"/>
              <a:gd name="T8" fmla="*/ 3 w 559"/>
              <a:gd name="T9" fmla="*/ 355 h 442"/>
              <a:gd name="T10" fmla="*/ 0 w 559"/>
              <a:gd name="T11" fmla="*/ 350 h 442"/>
              <a:gd name="T12" fmla="*/ 492 w 559"/>
              <a:gd name="T13" fmla="*/ 0 h 442"/>
              <a:gd name="T14" fmla="*/ 495 w 559"/>
              <a:gd name="T15" fmla="*/ 1 h 442"/>
              <a:gd name="T16" fmla="*/ 496 w 559"/>
              <a:gd name="T17" fmla="*/ 90 h 442"/>
              <a:gd name="T18" fmla="*/ 500 w 559"/>
              <a:gd name="T19" fmla="*/ 94 h 442"/>
              <a:gd name="T20" fmla="*/ 500 w 559"/>
              <a:gd name="T21" fmla="*/ 213 h 442"/>
              <a:gd name="T22" fmla="*/ 496 w 559"/>
              <a:gd name="T23" fmla="*/ 217 h 442"/>
              <a:gd name="T24" fmla="*/ 492 w 559"/>
              <a:gd name="T25" fmla="*/ 302 h 442"/>
              <a:gd name="T26" fmla="*/ 489 w 559"/>
              <a:gd name="T27" fmla="*/ 302 h 442"/>
              <a:gd name="T28" fmla="*/ 481 w 559"/>
              <a:gd name="T29" fmla="*/ 303 h 442"/>
              <a:gd name="T30" fmla="*/ 477 w 559"/>
              <a:gd name="T31" fmla="*/ 303 h 442"/>
              <a:gd name="T32" fmla="*/ 468 w 559"/>
              <a:gd name="T33" fmla="*/ 304 h 442"/>
              <a:gd name="T34" fmla="*/ 461 w 559"/>
              <a:gd name="T35" fmla="*/ 305 h 442"/>
              <a:gd name="T36" fmla="*/ 455 w 559"/>
              <a:gd name="T37" fmla="*/ 306 h 442"/>
              <a:gd name="T38" fmla="*/ 446 w 559"/>
              <a:gd name="T39" fmla="*/ 308 h 442"/>
              <a:gd name="T40" fmla="*/ 442 w 559"/>
              <a:gd name="T41" fmla="*/ 309 h 442"/>
              <a:gd name="T42" fmla="*/ 434 w 559"/>
              <a:gd name="T43" fmla="*/ 312 h 442"/>
              <a:gd name="T44" fmla="*/ 425 w 559"/>
              <a:gd name="T45" fmla="*/ 315 h 442"/>
              <a:gd name="T46" fmla="*/ 417 w 559"/>
              <a:gd name="T47" fmla="*/ 318 h 442"/>
              <a:gd name="T48" fmla="*/ 409 w 559"/>
              <a:gd name="T49" fmla="*/ 321 h 442"/>
              <a:gd name="T50" fmla="*/ 401 w 559"/>
              <a:gd name="T51" fmla="*/ 325 h 442"/>
              <a:gd name="T52" fmla="*/ 393 w 559"/>
              <a:gd name="T53" fmla="*/ 328 h 442"/>
              <a:gd name="T54" fmla="*/ 385 w 559"/>
              <a:gd name="T55" fmla="*/ 333 h 442"/>
              <a:gd name="T56" fmla="*/ 378 w 559"/>
              <a:gd name="T57" fmla="*/ 337 h 442"/>
              <a:gd name="T58" fmla="*/ 371 w 559"/>
              <a:gd name="T59" fmla="*/ 342 h 442"/>
              <a:gd name="T60" fmla="*/ 364 w 559"/>
              <a:gd name="T61" fmla="*/ 347 h 442"/>
              <a:gd name="T62" fmla="*/ 357 w 559"/>
              <a:gd name="T63" fmla="*/ 352 h 442"/>
              <a:gd name="T64" fmla="*/ 350 w 559"/>
              <a:gd name="T65" fmla="*/ 358 h 442"/>
              <a:gd name="T66" fmla="*/ 344 w 559"/>
              <a:gd name="T67" fmla="*/ 363 h 442"/>
              <a:gd name="T68" fmla="*/ 338 w 559"/>
              <a:gd name="T69" fmla="*/ 369 h 442"/>
              <a:gd name="T70" fmla="*/ 289 w 559"/>
              <a:gd name="T71" fmla="*/ 44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9" h="442">
                <a:moveTo>
                  <a:pt x="286" y="442"/>
                </a:moveTo>
                <a:cubicBezTo>
                  <a:pt x="285" y="442"/>
                  <a:pt x="285" y="442"/>
                  <a:pt x="285" y="442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211" y="419"/>
                  <a:pt x="210" y="417"/>
                  <a:pt x="210" y="415"/>
                </a:cubicBezTo>
                <a:cubicBezTo>
                  <a:pt x="211" y="411"/>
                  <a:pt x="212" y="406"/>
                  <a:pt x="212" y="402"/>
                </a:cubicBezTo>
                <a:cubicBezTo>
                  <a:pt x="212" y="365"/>
                  <a:pt x="182" y="335"/>
                  <a:pt x="145" y="335"/>
                </a:cubicBezTo>
                <a:cubicBezTo>
                  <a:pt x="118" y="335"/>
                  <a:pt x="93" y="351"/>
                  <a:pt x="83" y="376"/>
                </a:cubicBezTo>
                <a:cubicBezTo>
                  <a:pt x="82" y="378"/>
                  <a:pt x="81" y="379"/>
                  <a:pt x="79" y="379"/>
                </a:cubicBezTo>
                <a:cubicBezTo>
                  <a:pt x="79" y="379"/>
                  <a:pt x="78" y="379"/>
                  <a:pt x="78" y="378"/>
                </a:cubicBezTo>
                <a:cubicBezTo>
                  <a:pt x="3" y="355"/>
                  <a:pt x="3" y="355"/>
                  <a:pt x="3" y="355"/>
                </a:cubicBezTo>
                <a:cubicBezTo>
                  <a:pt x="2" y="355"/>
                  <a:pt x="1" y="354"/>
                  <a:pt x="0" y="353"/>
                </a:cubicBezTo>
                <a:cubicBezTo>
                  <a:pt x="0" y="352"/>
                  <a:pt x="0" y="351"/>
                  <a:pt x="0" y="350"/>
                </a:cubicBezTo>
                <a:cubicBezTo>
                  <a:pt x="37" y="249"/>
                  <a:pt x="103" y="162"/>
                  <a:pt x="191" y="99"/>
                </a:cubicBezTo>
                <a:cubicBezTo>
                  <a:pt x="280" y="36"/>
                  <a:pt x="384" y="2"/>
                  <a:pt x="492" y="0"/>
                </a:cubicBezTo>
                <a:cubicBezTo>
                  <a:pt x="492" y="0"/>
                  <a:pt x="492" y="0"/>
                  <a:pt x="492" y="0"/>
                </a:cubicBezTo>
                <a:cubicBezTo>
                  <a:pt x="493" y="0"/>
                  <a:pt x="494" y="0"/>
                  <a:pt x="495" y="1"/>
                </a:cubicBezTo>
                <a:cubicBezTo>
                  <a:pt x="495" y="2"/>
                  <a:pt x="496" y="3"/>
                  <a:pt x="496" y="4"/>
                </a:cubicBezTo>
                <a:cubicBezTo>
                  <a:pt x="496" y="90"/>
                  <a:pt x="496" y="90"/>
                  <a:pt x="496" y="90"/>
                </a:cubicBezTo>
                <a:cubicBezTo>
                  <a:pt x="496" y="93"/>
                  <a:pt x="498" y="94"/>
                  <a:pt x="500" y="94"/>
                </a:cubicBezTo>
                <a:cubicBezTo>
                  <a:pt x="500" y="94"/>
                  <a:pt x="500" y="94"/>
                  <a:pt x="500" y="94"/>
                </a:cubicBezTo>
                <a:cubicBezTo>
                  <a:pt x="533" y="95"/>
                  <a:pt x="559" y="121"/>
                  <a:pt x="559" y="154"/>
                </a:cubicBezTo>
                <a:cubicBezTo>
                  <a:pt x="559" y="186"/>
                  <a:pt x="533" y="213"/>
                  <a:pt x="500" y="213"/>
                </a:cubicBezTo>
                <a:cubicBezTo>
                  <a:pt x="500" y="213"/>
                  <a:pt x="500" y="213"/>
                  <a:pt x="500" y="213"/>
                </a:cubicBezTo>
                <a:cubicBezTo>
                  <a:pt x="498" y="213"/>
                  <a:pt x="496" y="214"/>
                  <a:pt x="496" y="217"/>
                </a:cubicBezTo>
                <a:cubicBezTo>
                  <a:pt x="496" y="298"/>
                  <a:pt x="496" y="298"/>
                  <a:pt x="496" y="298"/>
                </a:cubicBezTo>
                <a:cubicBezTo>
                  <a:pt x="496" y="300"/>
                  <a:pt x="494" y="302"/>
                  <a:pt x="492" y="302"/>
                </a:cubicBezTo>
                <a:cubicBezTo>
                  <a:pt x="491" y="302"/>
                  <a:pt x="491" y="302"/>
                  <a:pt x="491" y="302"/>
                </a:cubicBezTo>
                <a:cubicBezTo>
                  <a:pt x="490" y="302"/>
                  <a:pt x="489" y="302"/>
                  <a:pt x="489" y="302"/>
                </a:cubicBezTo>
                <a:cubicBezTo>
                  <a:pt x="487" y="302"/>
                  <a:pt x="487" y="302"/>
                  <a:pt x="487" y="302"/>
                </a:cubicBezTo>
                <a:cubicBezTo>
                  <a:pt x="485" y="303"/>
                  <a:pt x="483" y="303"/>
                  <a:pt x="481" y="303"/>
                </a:cubicBezTo>
                <a:cubicBezTo>
                  <a:pt x="481" y="303"/>
                  <a:pt x="480" y="303"/>
                  <a:pt x="479" y="303"/>
                </a:cubicBezTo>
                <a:cubicBezTo>
                  <a:pt x="477" y="303"/>
                  <a:pt x="477" y="303"/>
                  <a:pt x="477" y="303"/>
                </a:cubicBezTo>
                <a:cubicBezTo>
                  <a:pt x="476" y="303"/>
                  <a:pt x="474" y="303"/>
                  <a:pt x="472" y="304"/>
                </a:cubicBezTo>
                <a:cubicBezTo>
                  <a:pt x="472" y="304"/>
                  <a:pt x="468" y="304"/>
                  <a:pt x="468" y="304"/>
                </a:cubicBezTo>
                <a:cubicBezTo>
                  <a:pt x="466" y="305"/>
                  <a:pt x="465" y="305"/>
                  <a:pt x="464" y="305"/>
                </a:cubicBezTo>
                <a:cubicBezTo>
                  <a:pt x="463" y="305"/>
                  <a:pt x="462" y="305"/>
                  <a:pt x="461" y="305"/>
                </a:cubicBezTo>
                <a:cubicBezTo>
                  <a:pt x="459" y="306"/>
                  <a:pt x="459" y="306"/>
                  <a:pt x="459" y="306"/>
                </a:cubicBezTo>
                <a:cubicBezTo>
                  <a:pt x="457" y="306"/>
                  <a:pt x="456" y="306"/>
                  <a:pt x="455" y="306"/>
                </a:cubicBezTo>
                <a:cubicBezTo>
                  <a:pt x="454" y="307"/>
                  <a:pt x="450" y="308"/>
                  <a:pt x="450" y="308"/>
                </a:cubicBezTo>
                <a:cubicBezTo>
                  <a:pt x="448" y="308"/>
                  <a:pt x="447" y="308"/>
                  <a:pt x="446" y="308"/>
                </a:cubicBezTo>
                <a:cubicBezTo>
                  <a:pt x="445" y="309"/>
                  <a:pt x="444" y="309"/>
                  <a:pt x="443" y="309"/>
                </a:cubicBezTo>
                <a:cubicBezTo>
                  <a:pt x="442" y="309"/>
                  <a:pt x="442" y="309"/>
                  <a:pt x="442" y="309"/>
                </a:cubicBezTo>
                <a:cubicBezTo>
                  <a:pt x="440" y="310"/>
                  <a:pt x="439" y="310"/>
                  <a:pt x="438" y="311"/>
                </a:cubicBezTo>
                <a:cubicBezTo>
                  <a:pt x="436" y="311"/>
                  <a:pt x="435" y="311"/>
                  <a:pt x="434" y="312"/>
                </a:cubicBezTo>
                <a:cubicBezTo>
                  <a:pt x="432" y="312"/>
                  <a:pt x="431" y="313"/>
                  <a:pt x="429" y="313"/>
                </a:cubicBezTo>
                <a:cubicBezTo>
                  <a:pt x="428" y="314"/>
                  <a:pt x="426" y="314"/>
                  <a:pt x="425" y="315"/>
                </a:cubicBezTo>
                <a:cubicBezTo>
                  <a:pt x="424" y="315"/>
                  <a:pt x="422" y="316"/>
                  <a:pt x="421" y="316"/>
                </a:cubicBezTo>
                <a:cubicBezTo>
                  <a:pt x="420" y="317"/>
                  <a:pt x="418" y="317"/>
                  <a:pt x="417" y="318"/>
                </a:cubicBezTo>
                <a:cubicBezTo>
                  <a:pt x="415" y="318"/>
                  <a:pt x="414" y="319"/>
                  <a:pt x="413" y="319"/>
                </a:cubicBezTo>
                <a:cubicBezTo>
                  <a:pt x="412" y="320"/>
                  <a:pt x="410" y="320"/>
                  <a:pt x="409" y="321"/>
                </a:cubicBezTo>
                <a:cubicBezTo>
                  <a:pt x="407" y="322"/>
                  <a:pt x="406" y="322"/>
                  <a:pt x="405" y="323"/>
                </a:cubicBezTo>
                <a:cubicBezTo>
                  <a:pt x="404" y="323"/>
                  <a:pt x="402" y="324"/>
                  <a:pt x="401" y="325"/>
                </a:cubicBezTo>
                <a:cubicBezTo>
                  <a:pt x="400" y="325"/>
                  <a:pt x="398" y="326"/>
                  <a:pt x="397" y="326"/>
                </a:cubicBezTo>
                <a:cubicBezTo>
                  <a:pt x="396" y="327"/>
                  <a:pt x="394" y="328"/>
                  <a:pt x="393" y="328"/>
                </a:cubicBezTo>
                <a:cubicBezTo>
                  <a:pt x="392" y="329"/>
                  <a:pt x="391" y="330"/>
                  <a:pt x="390" y="330"/>
                </a:cubicBezTo>
                <a:cubicBezTo>
                  <a:pt x="388" y="331"/>
                  <a:pt x="387" y="332"/>
                  <a:pt x="385" y="333"/>
                </a:cubicBezTo>
                <a:cubicBezTo>
                  <a:pt x="383" y="334"/>
                  <a:pt x="383" y="334"/>
                  <a:pt x="383" y="334"/>
                </a:cubicBezTo>
                <a:cubicBezTo>
                  <a:pt x="381" y="335"/>
                  <a:pt x="379" y="336"/>
                  <a:pt x="378" y="337"/>
                </a:cubicBezTo>
                <a:cubicBezTo>
                  <a:pt x="375" y="339"/>
                  <a:pt x="375" y="339"/>
                  <a:pt x="375" y="339"/>
                </a:cubicBezTo>
                <a:cubicBezTo>
                  <a:pt x="374" y="340"/>
                  <a:pt x="372" y="341"/>
                  <a:pt x="371" y="342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7" y="345"/>
                  <a:pt x="365" y="346"/>
                  <a:pt x="364" y="347"/>
                </a:cubicBezTo>
                <a:cubicBezTo>
                  <a:pt x="363" y="347"/>
                  <a:pt x="362" y="348"/>
                  <a:pt x="361" y="349"/>
                </a:cubicBezTo>
                <a:cubicBezTo>
                  <a:pt x="360" y="350"/>
                  <a:pt x="358" y="351"/>
                  <a:pt x="357" y="352"/>
                </a:cubicBezTo>
                <a:cubicBezTo>
                  <a:pt x="355" y="354"/>
                  <a:pt x="355" y="354"/>
                  <a:pt x="355" y="354"/>
                </a:cubicBezTo>
                <a:cubicBezTo>
                  <a:pt x="353" y="355"/>
                  <a:pt x="352" y="356"/>
                  <a:pt x="350" y="358"/>
                </a:cubicBezTo>
                <a:cubicBezTo>
                  <a:pt x="349" y="359"/>
                  <a:pt x="349" y="359"/>
                  <a:pt x="349" y="359"/>
                </a:cubicBezTo>
                <a:cubicBezTo>
                  <a:pt x="347" y="360"/>
                  <a:pt x="345" y="362"/>
                  <a:pt x="344" y="363"/>
                </a:cubicBezTo>
                <a:cubicBezTo>
                  <a:pt x="343" y="364"/>
                  <a:pt x="343" y="364"/>
                  <a:pt x="343" y="364"/>
                </a:cubicBezTo>
                <a:cubicBezTo>
                  <a:pt x="341" y="366"/>
                  <a:pt x="339" y="368"/>
                  <a:pt x="338" y="369"/>
                </a:cubicBezTo>
                <a:cubicBezTo>
                  <a:pt x="337" y="370"/>
                  <a:pt x="337" y="370"/>
                  <a:pt x="337" y="370"/>
                </a:cubicBezTo>
                <a:cubicBezTo>
                  <a:pt x="317" y="390"/>
                  <a:pt x="301" y="414"/>
                  <a:pt x="289" y="440"/>
                </a:cubicBezTo>
                <a:cubicBezTo>
                  <a:pt x="289" y="441"/>
                  <a:pt x="287" y="442"/>
                  <a:pt x="286" y="44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8477671" y="960121"/>
            <a:ext cx="2309343" cy="2148225"/>
          </a:xfrm>
          <a:custGeom>
            <a:avLst/>
            <a:gdLst>
              <a:gd name="T0" fmla="*/ 353 w 497"/>
              <a:gd name="T1" fmla="*/ 463 h 463"/>
              <a:gd name="T2" fmla="*/ 296 w 497"/>
              <a:gd name="T3" fmla="*/ 420 h 463"/>
              <a:gd name="T4" fmla="*/ 295 w 497"/>
              <a:gd name="T5" fmla="*/ 418 h 463"/>
              <a:gd name="T6" fmla="*/ 293 w 497"/>
              <a:gd name="T7" fmla="*/ 417 h 463"/>
              <a:gd name="T8" fmla="*/ 291 w 497"/>
              <a:gd name="T9" fmla="*/ 417 h 463"/>
              <a:gd name="T10" fmla="*/ 211 w 497"/>
              <a:gd name="T11" fmla="*/ 442 h 463"/>
              <a:gd name="T12" fmla="*/ 210 w 497"/>
              <a:gd name="T13" fmla="*/ 442 h 463"/>
              <a:gd name="T14" fmla="*/ 207 w 497"/>
              <a:gd name="T15" fmla="*/ 440 h 463"/>
              <a:gd name="T16" fmla="*/ 5 w 497"/>
              <a:gd name="T17" fmla="*/ 302 h 463"/>
              <a:gd name="T18" fmla="*/ 4 w 497"/>
              <a:gd name="T19" fmla="*/ 302 h 463"/>
              <a:gd name="T20" fmla="*/ 0 w 497"/>
              <a:gd name="T21" fmla="*/ 298 h 463"/>
              <a:gd name="T22" fmla="*/ 0 w 497"/>
              <a:gd name="T23" fmla="*/ 224 h 463"/>
              <a:gd name="T24" fmla="*/ 3 w 497"/>
              <a:gd name="T25" fmla="*/ 220 h 463"/>
              <a:gd name="T26" fmla="*/ 63 w 497"/>
              <a:gd name="T27" fmla="*/ 154 h 463"/>
              <a:gd name="T28" fmla="*/ 3 w 497"/>
              <a:gd name="T29" fmla="*/ 87 h 463"/>
              <a:gd name="T30" fmla="*/ 0 w 497"/>
              <a:gd name="T31" fmla="*/ 83 h 463"/>
              <a:gd name="T32" fmla="*/ 0 w 497"/>
              <a:gd name="T33" fmla="*/ 4 h 463"/>
              <a:gd name="T34" fmla="*/ 4 w 497"/>
              <a:gd name="T35" fmla="*/ 0 h 463"/>
              <a:gd name="T36" fmla="*/ 4 w 497"/>
              <a:gd name="T37" fmla="*/ 0 h 463"/>
              <a:gd name="T38" fmla="*/ 5 w 497"/>
              <a:gd name="T39" fmla="*/ 0 h 463"/>
              <a:gd name="T40" fmla="*/ 496 w 497"/>
              <a:gd name="T41" fmla="*/ 350 h 463"/>
              <a:gd name="T42" fmla="*/ 496 w 497"/>
              <a:gd name="T43" fmla="*/ 354 h 463"/>
              <a:gd name="T44" fmla="*/ 494 w 497"/>
              <a:gd name="T45" fmla="*/ 356 h 463"/>
              <a:gd name="T46" fmla="*/ 412 w 497"/>
              <a:gd name="T47" fmla="*/ 381 h 463"/>
              <a:gd name="T48" fmla="*/ 410 w 497"/>
              <a:gd name="T49" fmla="*/ 383 h 463"/>
              <a:gd name="T50" fmla="*/ 409 w 497"/>
              <a:gd name="T51" fmla="*/ 386 h 463"/>
              <a:gd name="T52" fmla="*/ 412 w 497"/>
              <a:gd name="T53" fmla="*/ 404 h 463"/>
              <a:gd name="T54" fmla="*/ 353 w 497"/>
              <a:gd name="T55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463">
                <a:moveTo>
                  <a:pt x="353" y="463"/>
                </a:moveTo>
                <a:cubicBezTo>
                  <a:pt x="327" y="463"/>
                  <a:pt x="304" y="446"/>
                  <a:pt x="296" y="420"/>
                </a:cubicBezTo>
                <a:cubicBezTo>
                  <a:pt x="296" y="419"/>
                  <a:pt x="295" y="418"/>
                  <a:pt x="295" y="418"/>
                </a:cubicBezTo>
                <a:cubicBezTo>
                  <a:pt x="294" y="417"/>
                  <a:pt x="293" y="417"/>
                  <a:pt x="293" y="417"/>
                </a:cubicBezTo>
                <a:cubicBezTo>
                  <a:pt x="292" y="417"/>
                  <a:pt x="292" y="417"/>
                  <a:pt x="291" y="417"/>
                </a:cubicBezTo>
                <a:cubicBezTo>
                  <a:pt x="211" y="442"/>
                  <a:pt x="211" y="442"/>
                  <a:pt x="211" y="442"/>
                </a:cubicBezTo>
                <a:cubicBezTo>
                  <a:pt x="211" y="442"/>
                  <a:pt x="211" y="442"/>
                  <a:pt x="210" y="442"/>
                </a:cubicBezTo>
                <a:cubicBezTo>
                  <a:pt x="209" y="442"/>
                  <a:pt x="207" y="441"/>
                  <a:pt x="207" y="440"/>
                </a:cubicBezTo>
                <a:cubicBezTo>
                  <a:pt x="171" y="360"/>
                  <a:pt x="92" y="306"/>
                  <a:pt x="5" y="302"/>
                </a:cubicBezTo>
                <a:cubicBezTo>
                  <a:pt x="4" y="302"/>
                  <a:pt x="4" y="302"/>
                  <a:pt x="4" y="302"/>
                </a:cubicBezTo>
                <a:cubicBezTo>
                  <a:pt x="1" y="302"/>
                  <a:pt x="0" y="300"/>
                  <a:pt x="0" y="298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2"/>
                  <a:pt x="1" y="221"/>
                  <a:pt x="3" y="220"/>
                </a:cubicBezTo>
                <a:cubicBezTo>
                  <a:pt x="37" y="217"/>
                  <a:pt x="63" y="188"/>
                  <a:pt x="63" y="154"/>
                </a:cubicBezTo>
                <a:cubicBezTo>
                  <a:pt x="63" y="119"/>
                  <a:pt x="37" y="91"/>
                  <a:pt x="3" y="87"/>
                </a:cubicBezTo>
                <a:cubicBezTo>
                  <a:pt x="1" y="87"/>
                  <a:pt x="0" y="85"/>
                  <a:pt x="0" y="8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24" y="4"/>
                  <a:pt x="421" y="145"/>
                  <a:pt x="496" y="350"/>
                </a:cubicBezTo>
                <a:cubicBezTo>
                  <a:pt x="497" y="351"/>
                  <a:pt x="496" y="353"/>
                  <a:pt x="496" y="354"/>
                </a:cubicBezTo>
                <a:cubicBezTo>
                  <a:pt x="495" y="355"/>
                  <a:pt x="495" y="355"/>
                  <a:pt x="494" y="356"/>
                </a:cubicBezTo>
                <a:cubicBezTo>
                  <a:pt x="412" y="381"/>
                  <a:pt x="412" y="381"/>
                  <a:pt x="412" y="381"/>
                </a:cubicBezTo>
                <a:cubicBezTo>
                  <a:pt x="411" y="381"/>
                  <a:pt x="410" y="382"/>
                  <a:pt x="410" y="383"/>
                </a:cubicBezTo>
                <a:cubicBezTo>
                  <a:pt x="409" y="383"/>
                  <a:pt x="409" y="385"/>
                  <a:pt x="409" y="386"/>
                </a:cubicBezTo>
                <a:cubicBezTo>
                  <a:pt x="411" y="392"/>
                  <a:pt x="412" y="398"/>
                  <a:pt x="412" y="404"/>
                </a:cubicBezTo>
                <a:cubicBezTo>
                  <a:pt x="412" y="437"/>
                  <a:pt x="386" y="463"/>
                  <a:pt x="353" y="46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7"/>
          <p:cNvSpPr>
            <a:spLocks/>
          </p:cNvSpPr>
          <p:nvPr/>
        </p:nvSpPr>
        <p:spPr bwMode="auto">
          <a:xfrm>
            <a:off x="9114241" y="2645530"/>
            <a:ext cx="1816514" cy="2756363"/>
          </a:xfrm>
          <a:custGeom>
            <a:avLst/>
            <a:gdLst>
              <a:gd name="T0" fmla="*/ 177 w 391"/>
              <a:gd name="T1" fmla="*/ 594 h 594"/>
              <a:gd name="T2" fmla="*/ 177 w 391"/>
              <a:gd name="T3" fmla="*/ 594 h 594"/>
              <a:gd name="T4" fmla="*/ 174 w 391"/>
              <a:gd name="T5" fmla="*/ 593 h 594"/>
              <a:gd name="T6" fmla="*/ 122 w 391"/>
              <a:gd name="T7" fmla="*/ 521 h 594"/>
              <a:gd name="T8" fmla="*/ 119 w 391"/>
              <a:gd name="T9" fmla="*/ 519 h 594"/>
              <a:gd name="T10" fmla="*/ 119 w 391"/>
              <a:gd name="T11" fmla="*/ 519 h 594"/>
              <a:gd name="T12" fmla="*/ 116 w 391"/>
              <a:gd name="T13" fmla="*/ 520 h 594"/>
              <a:gd name="T14" fmla="*/ 82 w 391"/>
              <a:gd name="T15" fmla="*/ 531 h 594"/>
              <a:gd name="T16" fmla="*/ 23 w 391"/>
              <a:gd name="T17" fmla="*/ 472 h 594"/>
              <a:gd name="T18" fmla="*/ 47 w 391"/>
              <a:gd name="T19" fmla="*/ 424 h 594"/>
              <a:gd name="T20" fmla="*/ 49 w 391"/>
              <a:gd name="T21" fmla="*/ 422 h 594"/>
              <a:gd name="T22" fmla="*/ 48 w 391"/>
              <a:gd name="T23" fmla="*/ 419 h 594"/>
              <a:gd name="T24" fmla="*/ 1 w 391"/>
              <a:gd name="T25" fmla="*/ 354 h 594"/>
              <a:gd name="T26" fmla="*/ 2 w 391"/>
              <a:gd name="T27" fmla="*/ 349 h 594"/>
              <a:gd name="T28" fmla="*/ 12 w 391"/>
              <a:gd name="T29" fmla="*/ 340 h 594"/>
              <a:gd name="T30" fmla="*/ 12 w 391"/>
              <a:gd name="T31" fmla="*/ 340 h 594"/>
              <a:gd name="T32" fmla="*/ 15 w 391"/>
              <a:gd name="T33" fmla="*/ 338 h 594"/>
              <a:gd name="T34" fmla="*/ 21 w 391"/>
              <a:gd name="T35" fmla="*/ 332 h 594"/>
              <a:gd name="T36" fmla="*/ 22 w 391"/>
              <a:gd name="T37" fmla="*/ 331 h 594"/>
              <a:gd name="T38" fmla="*/ 24 w 391"/>
              <a:gd name="T39" fmla="*/ 329 h 594"/>
              <a:gd name="T40" fmla="*/ 29 w 391"/>
              <a:gd name="T41" fmla="*/ 323 h 594"/>
              <a:gd name="T42" fmla="*/ 30 w 391"/>
              <a:gd name="T43" fmla="*/ 322 h 594"/>
              <a:gd name="T44" fmla="*/ 30 w 391"/>
              <a:gd name="T45" fmla="*/ 322 h 594"/>
              <a:gd name="T46" fmla="*/ 31 w 391"/>
              <a:gd name="T47" fmla="*/ 321 h 594"/>
              <a:gd name="T48" fmla="*/ 32 w 391"/>
              <a:gd name="T49" fmla="*/ 321 h 594"/>
              <a:gd name="T50" fmla="*/ 89 w 391"/>
              <a:gd name="T51" fmla="*/ 169 h 594"/>
              <a:gd name="T52" fmla="*/ 88 w 391"/>
              <a:gd name="T53" fmla="*/ 147 h 594"/>
              <a:gd name="T54" fmla="*/ 85 w 391"/>
              <a:gd name="T55" fmla="*/ 125 h 594"/>
              <a:gd name="T56" fmla="*/ 79 w 391"/>
              <a:gd name="T57" fmla="*/ 104 h 594"/>
              <a:gd name="T58" fmla="*/ 75 w 391"/>
              <a:gd name="T59" fmla="*/ 91 h 594"/>
              <a:gd name="T60" fmla="*/ 76 w 391"/>
              <a:gd name="T61" fmla="*/ 88 h 594"/>
              <a:gd name="T62" fmla="*/ 78 w 391"/>
              <a:gd name="T63" fmla="*/ 86 h 594"/>
              <a:gd name="T64" fmla="*/ 149 w 391"/>
              <a:gd name="T65" fmla="*/ 64 h 594"/>
              <a:gd name="T66" fmla="*/ 151 w 391"/>
              <a:gd name="T67" fmla="*/ 64 h 594"/>
              <a:gd name="T68" fmla="*/ 154 w 391"/>
              <a:gd name="T69" fmla="*/ 67 h 594"/>
              <a:gd name="T70" fmla="*/ 216 w 391"/>
              <a:gd name="T71" fmla="*/ 108 h 594"/>
              <a:gd name="T72" fmla="*/ 283 w 391"/>
              <a:gd name="T73" fmla="*/ 41 h 594"/>
              <a:gd name="T74" fmla="*/ 282 w 391"/>
              <a:gd name="T75" fmla="*/ 28 h 594"/>
              <a:gd name="T76" fmla="*/ 285 w 391"/>
              <a:gd name="T77" fmla="*/ 23 h 594"/>
              <a:gd name="T78" fmla="*/ 359 w 391"/>
              <a:gd name="T79" fmla="*/ 0 h 594"/>
              <a:gd name="T80" fmla="*/ 361 w 391"/>
              <a:gd name="T81" fmla="*/ 0 h 594"/>
              <a:gd name="T82" fmla="*/ 364 w 391"/>
              <a:gd name="T83" fmla="*/ 3 h 594"/>
              <a:gd name="T84" fmla="*/ 366 w 391"/>
              <a:gd name="T85" fmla="*/ 7 h 594"/>
              <a:gd name="T86" fmla="*/ 391 w 391"/>
              <a:gd name="T87" fmla="*/ 169 h 594"/>
              <a:gd name="T88" fmla="*/ 190 w 391"/>
              <a:gd name="T89" fmla="*/ 585 h 594"/>
              <a:gd name="T90" fmla="*/ 186 w 391"/>
              <a:gd name="T91" fmla="*/ 588 h 594"/>
              <a:gd name="T92" fmla="*/ 180 w 391"/>
              <a:gd name="T93" fmla="*/ 594 h 594"/>
              <a:gd name="T94" fmla="*/ 177 w 391"/>
              <a:gd name="T95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594">
                <a:moveTo>
                  <a:pt x="177" y="594"/>
                </a:moveTo>
                <a:cubicBezTo>
                  <a:pt x="177" y="594"/>
                  <a:pt x="177" y="594"/>
                  <a:pt x="177" y="594"/>
                </a:cubicBezTo>
                <a:cubicBezTo>
                  <a:pt x="175" y="594"/>
                  <a:pt x="175" y="594"/>
                  <a:pt x="174" y="593"/>
                </a:cubicBezTo>
                <a:cubicBezTo>
                  <a:pt x="122" y="521"/>
                  <a:pt x="122" y="521"/>
                  <a:pt x="122" y="521"/>
                </a:cubicBezTo>
                <a:cubicBezTo>
                  <a:pt x="121" y="520"/>
                  <a:pt x="120" y="519"/>
                  <a:pt x="119" y="519"/>
                </a:cubicBezTo>
                <a:cubicBezTo>
                  <a:pt x="119" y="519"/>
                  <a:pt x="119" y="519"/>
                  <a:pt x="119" y="519"/>
                </a:cubicBezTo>
                <a:cubicBezTo>
                  <a:pt x="118" y="519"/>
                  <a:pt x="117" y="520"/>
                  <a:pt x="116" y="520"/>
                </a:cubicBezTo>
                <a:cubicBezTo>
                  <a:pt x="106" y="527"/>
                  <a:pt x="94" y="531"/>
                  <a:pt x="82" y="531"/>
                </a:cubicBezTo>
                <a:cubicBezTo>
                  <a:pt x="49" y="531"/>
                  <a:pt x="23" y="505"/>
                  <a:pt x="23" y="472"/>
                </a:cubicBezTo>
                <a:cubicBezTo>
                  <a:pt x="23" y="453"/>
                  <a:pt x="32" y="435"/>
                  <a:pt x="47" y="424"/>
                </a:cubicBezTo>
                <a:cubicBezTo>
                  <a:pt x="48" y="424"/>
                  <a:pt x="49" y="423"/>
                  <a:pt x="49" y="422"/>
                </a:cubicBezTo>
                <a:cubicBezTo>
                  <a:pt x="49" y="421"/>
                  <a:pt x="49" y="420"/>
                  <a:pt x="48" y="419"/>
                </a:cubicBezTo>
                <a:cubicBezTo>
                  <a:pt x="1" y="354"/>
                  <a:pt x="1" y="354"/>
                  <a:pt x="1" y="354"/>
                </a:cubicBezTo>
                <a:cubicBezTo>
                  <a:pt x="0" y="353"/>
                  <a:pt x="0" y="350"/>
                  <a:pt x="2" y="349"/>
                </a:cubicBezTo>
                <a:cubicBezTo>
                  <a:pt x="5" y="346"/>
                  <a:pt x="9" y="343"/>
                  <a:pt x="12" y="340"/>
                </a:cubicBezTo>
                <a:cubicBezTo>
                  <a:pt x="12" y="340"/>
                  <a:pt x="12" y="340"/>
                  <a:pt x="12" y="340"/>
                </a:cubicBezTo>
                <a:cubicBezTo>
                  <a:pt x="12" y="340"/>
                  <a:pt x="14" y="338"/>
                  <a:pt x="15" y="338"/>
                </a:cubicBezTo>
                <a:cubicBezTo>
                  <a:pt x="17" y="336"/>
                  <a:pt x="19" y="334"/>
                  <a:pt x="21" y="332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1"/>
                  <a:pt x="23" y="330"/>
                  <a:pt x="24" y="329"/>
                </a:cubicBezTo>
                <a:cubicBezTo>
                  <a:pt x="26" y="327"/>
                  <a:pt x="27" y="325"/>
                  <a:pt x="29" y="323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1" y="322"/>
                  <a:pt x="31" y="322"/>
                  <a:pt x="31" y="321"/>
                </a:cubicBezTo>
                <a:cubicBezTo>
                  <a:pt x="31" y="321"/>
                  <a:pt x="32" y="321"/>
                  <a:pt x="32" y="321"/>
                </a:cubicBezTo>
                <a:cubicBezTo>
                  <a:pt x="69" y="279"/>
                  <a:pt x="89" y="225"/>
                  <a:pt x="89" y="169"/>
                </a:cubicBezTo>
                <a:cubicBezTo>
                  <a:pt x="89" y="161"/>
                  <a:pt x="89" y="154"/>
                  <a:pt x="88" y="147"/>
                </a:cubicBezTo>
                <a:cubicBezTo>
                  <a:pt x="87" y="139"/>
                  <a:pt x="86" y="132"/>
                  <a:pt x="85" y="125"/>
                </a:cubicBezTo>
                <a:cubicBezTo>
                  <a:pt x="83" y="118"/>
                  <a:pt x="82" y="111"/>
                  <a:pt x="79" y="104"/>
                </a:cubicBezTo>
                <a:cubicBezTo>
                  <a:pt x="78" y="100"/>
                  <a:pt x="77" y="95"/>
                  <a:pt x="75" y="91"/>
                </a:cubicBezTo>
                <a:cubicBezTo>
                  <a:pt x="75" y="90"/>
                  <a:pt x="75" y="89"/>
                  <a:pt x="76" y="88"/>
                </a:cubicBezTo>
                <a:cubicBezTo>
                  <a:pt x="76" y="87"/>
                  <a:pt x="77" y="86"/>
                  <a:pt x="78" y="86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0" y="64"/>
                  <a:pt x="151" y="64"/>
                </a:cubicBezTo>
                <a:cubicBezTo>
                  <a:pt x="152" y="64"/>
                  <a:pt x="154" y="65"/>
                  <a:pt x="154" y="67"/>
                </a:cubicBezTo>
                <a:cubicBezTo>
                  <a:pt x="164" y="92"/>
                  <a:pt x="189" y="108"/>
                  <a:pt x="216" y="108"/>
                </a:cubicBezTo>
                <a:cubicBezTo>
                  <a:pt x="253" y="108"/>
                  <a:pt x="283" y="78"/>
                  <a:pt x="283" y="41"/>
                </a:cubicBezTo>
                <a:cubicBezTo>
                  <a:pt x="283" y="37"/>
                  <a:pt x="283" y="32"/>
                  <a:pt x="282" y="28"/>
                </a:cubicBezTo>
                <a:cubicBezTo>
                  <a:pt x="282" y="26"/>
                  <a:pt x="283" y="24"/>
                  <a:pt x="285" y="23"/>
                </a:cubicBezTo>
                <a:cubicBezTo>
                  <a:pt x="359" y="0"/>
                  <a:pt x="359" y="0"/>
                  <a:pt x="359" y="0"/>
                </a:cubicBezTo>
                <a:cubicBezTo>
                  <a:pt x="360" y="0"/>
                  <a:pt x="360" y="0"/>
                  <a:pt x="361" y="0"/>
                </a:cubicBezTo>
                <a:cubicBezTo>
                  <a:pt x="362" y="0"/>
                  <a:pt x="364" y="1"/>
                  <a:pt x="364" y="3"/>
                </a:cubicBezTo>
                <a:cubicBezTo>
                  <a:pt x="364" y="3"/>
                  <a:pt x="366" y="7"/>
                  <a:pt x="366" y="7"/>
                </a:cubicBezTo>
                <a:cubicBezTo>
                  <a:pt x="382" y="59"/>
                  <a:pt x="391" y="114"/>
                  <a:pt x="391" y="169"/>
                </a:cubicBezTo>
                <a:cubicBezTo>
                  <a:pt x="391" y="332"/>
                  <a:pt x="318" y="484"/>
                  <a:pt x="190" y="585"/>
                </a:cubicBezTo>
                <a:cubicBezTo>
                  <a:pt x="186" y="588"/>
                  <a:pt x="186" y="588"/>
                  <a:pt x="186" y="588"/>
                </a:cubicBezTo>
                <a:cubicBezTo>
                  <a:pt x="186" y="588"/>
                  <a:pt x="181" y="592"/>
                  <a:pt x="180" y="594"/>
                </a:cubicBezTo>
                <a:cubicBezTo>
                  <a:pt x="179" y="594"/>
                  <a:pt x="178" y="594"/>
                  <a:pt x="177" y="5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7024459" y="4305666"/>
            <a:ext cx="2870093" cy="1592214"/>
          </a:xfrm>
          <a:custGeom>
            <a:avLst/>
            <a:gdLst>
              <a:gd name="T0" fmla="*/ 309 w 618"/>
              <a:gd name="T1" fmla="*/ 343 h 343"/>
              <a:gd name="T2" fmla="*/ 2 w 618"/>
              <a:gd name="T3" fmla="*/ 245 h 343"/>
              <a:gd name="T4" fmla="*/ 0 w 618"/>
              <a:gd name="T5" fmla="*/ 243 h 343"/>
              <a:gd name="T6" fmla="*/ 1 w 618"/>
              <a:gd name="T7" fmla="*/ 240 h 343"/>
              <a:gd name="T8" fmla="*/ 54 w 618"/>
              <a:gd name="T9" fmla="*/ 167 h 343"/>
              <a:gd name="T10" fmla="*/ 53 w 618"/>
              <a:gd name="T11" fmla="*/ 162 h 343"/>
              <a:gd name="T12" fmla="*/ 29 w 618"/>
              <a:gd name="T13" fmla="*/ 114 h 343"/>
              <a:gd name="T14" fmla="*/ 88 w 618"/>
              <a:gd name="T15" fmla="*/ 55 h 343"/>
              <a:gd name="T16" fmla="*/ 122 w 618"/>
              <a:gd name="T17" fmla="*/ 66 h 343"/>
              <a:gd name="T18" fmla="*/ 124 w 618"/>
              <a:gd name="T19" fmla="*/ 67 h 343"/>
              <a:gd name="T20" fmla="*/ 128 w 618"/>
              <a:gd name="T21" fmla="*/ 65 h 343"/>
              <a:gd name="T22" fmla="*/ 173 w 618"/>
              <a:gd name="T23" fmla="*/ 1 h 343"/>
              <a:gd name="T24" fmla="*/ 177 w 618"/>
              <a:gd name="T25" fmla="*/ 0 h 343"/>
              <a:gd name="T26" fmla="*/ 179 w 618"/>
              <a:gd name="T27" fmla="*/ 1 h 343"/>
              <a:gd name="T28" fmla="*/ 225 w 618"/>
              <a:gd name="T29" fmla="*/ 25 h 343"/>
              <a:gd name="T30" fmla="*/ 234 w 618"/>
              <a:gd name="T31" fmla="*/ 28 h 343"/>
              <a:gd name="T32" fmla="*/ 252 w 618"/>
              <a:gd name="T33" fmla="*/ 34 h 343"/>
              <a:gd name="T34" fmla="*/ 270 w 618"/>
              <a:gd name="T35" fmla="*/ 38 h 343"/>
              <a:gd name="T36" fmla="*/ 299 w 618"/>
              <a:gd name="T37" fmla="*/ 41 h 343"/>
              <a:gd name="T38" fmla="*/ 309 w 618"/>
              <a:gd name="T39" fmla="*/ 41 h 343"/>
              <a:gd name="T40" fmla="*/ 319 w 618"/>
              <a:gd name="T41" fmla="*/ 41 h 343"/>
              <a:gd name="T42" fmla="*/ 323 w 618"/>
              <a:gd name="T43" fmla="*/ 40 h 343"/>
              <a:gd name="T44" fmla="*/ 330 w 618"/>
              <a:gd name="T45" fmla="*/ 40 h 343"/>
              <a:gd name="T46" fmla="*/ 332 w 618"/>
              <a:gd name="T47" fmla="*/ 40 h 343"/>
              <a:gd name="T48" fmla="*/ 334 w 618"/>
              <a:gd name="T49" fmla="*/ 40 h 343"/>
              <a:gd name="T50" fmla="*/ 340 w 618"/>
              <a:gd name="T51" fmla="*/ 39 h 343"/>
              <a:gd name="T52" fmla="*/ 344 w 618"/>
              <a:gd name="T53" fmla="*/ 38 h 343"/>
              <a:gd name="T54" fmla="*/ 350 w 618"/>
              <a:gd name="T55" fmla="*/ 37 h 343"/>
              <a:gd name="T56" fmla="*/ 354 w 618"/>
              <a:gd name="T57" fmla="*/ 37 h 343"/>
              <a:gd name="T58" fmla="*/ 360 w 618"/>
              <a:gd name="T59" fmla="*/ 35 h 343"/>
              <a:gd name="T60" fmla="*/ 364 w 618"/>
              <a:gd name="T61" fmla="*/ 34 h 343"/>
              <a:gd name="T62" fmla="*/ 369 w 618"/>
              <a:gd name="T63" fmla="*/ 33 h 343"/>
              <a:gd name="T64" fmla="*/ 373 w 618"/>
              <a:gd name="T65" fmla="*/ 32 h 343"/>
              <a:gd name="T66" fmla="*/ 382 w 618"/>
              <a:gd name="T67" fmla="*/ 29 h 343"/>
              <a:gd name="T68" fmla="*/ 387 w 618"/>
              <a:gd name="T69" fmla="*/ 27 h 343"/>
              <a:gd name="T70" fmla="*/ 391 w 618"/>
              <a:gd name="T71" fmla="*/ 26 h 343"/>
              <a:gd name="T72" fmla="*/ 395 w 618"/>
              <a:gd name="T73" fmla="*/ 24 h 343"/>
              <a:gd name="T74" fmla="*/ 396 w 618"/>
              <a:gd name="T75" fmla="*/ 24 h 343"/>
              <a:gd name="T76" fmla="*/ 400 w 618"/>
              <a:gd name="T77" fmla="*/ 22 h 343"/>
              <a:gd name="T78" fmla="*/ 405 w 618"/>
              <a:gd name="T79" fmla="*/ 20 h 343"/>
              <a:gd name="T80" fmla="*/ 409 w 618"/>
              <a:gd name="T81" fmla="*/ 18 h 343"/>
              <a:gd name="T82" fmla="*/ 414 w 618"/>
              <a:gd name="T83" fmla="*/ 16 h 343"/>
              <a:gd name="T84" fmla="*/ 418 w 618"/>
              <a:gd name="T85" fmla="*/ 14 h 343"/>
              <a:gd name="T86" fmla="*/ 422 w 618"/>
              <a:gd name="T87" fmla="*/ 11 h 343"/>
              <a:gd name="T88" fmla="*/ 427 w 618"/>
              <a:gd name="T89" fmla="*/ 8 h 343"/>
              <a:gd name="T90" fmla="*/ 431 w 618"/>
              <a:gd name="T91" fmla="*/ 6 h 343"/>
              <a:gd name="T92" fmla="*/ 433 w 618"/>
              <a:gd name="T93" fmla="*/ 4 h 343"/>
              <a:gd name="T94" fmla="*/ 439 w 618"/>
              <a:gd name="T95" fmla="*/ 0 h 343"/>
              <a:gd name="T96" fmla="*/ 442 w 618"/>
              <a:gd name="T97" fmla="*/ 0 h 343"/>
              <a:gd name="T98" fmla="*/ 445 w 618"/>
              <a:gd name="T99" fmla="*/ 1 h 343"/>
              <a:gd name="T100" fmla="*/ 487 w 618"/>
              <a:gd name="T101" fmla="*/ 59 h 343"/>
              <a:gd name="T102" fmla="*/ 487 w 618"/>
              <a:gd name="T103" fmla="*/ 65 h 343"/>
              <a:gd name="T104" fmla="*/ 465 w 618"/>
              <a:gd name="T105" fmla="*/ 114 h 343"/>
              <a:gd name="T106" fmla="*/ 532 w 618"/>
              <a:gd name="T107" fmla="*/ 181 h 343"/>
              <a:gd name="T108" fmla="*/ 565 w 618"/>
              <a:gd name="T109" fmla="*/ 173 h 343"/>
              <a:gd name="T110" fmla="*/ 567 w 618"/>
              <a:gd name="T111" fmla="*/ 172 h 343"/>
              <a:gd name="T112" fmla="*/ 570 w 618"/>
              <a:gd name="T113" fmla="*/ 174 h 343"/>
              <a:gd name="T114" fmla="*/ 617 w 618"/>
              <a:gd name="T115" fmla="*/ 239 h 343"/>
              <a:gd name="T116" fmla="*/ 618 w 618"/>
              <a:gd name="T117" fmla="*/ 242 h 343"/>
              <a:gd name="T118" fmla="*/ 617 w 618"/>
              <a:gd name="T119" fmla="*/ 245 h 343"/>
              <a:gd name="T120" fmla="*/ 309 w 618"/>
              <a:gd name="T121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" h="343">
                <a:moveTo>
                  <a:pt x="309" y="343"/>
                </a:moveTo>
                <a:cubicBezTo>
                  <a:pt x="198" y="343"/>
                  <a:pt x="92" y="309"/>
                  <a:pt x="2" y="245"/>
                </a:cubicBezTo>
                <a:cubicBezTo>
                  <a:pt x="1" y="245"/>
                  <a:pt x="1" y="244"/>
                  <a:pt x="0" y="243"/>
                </a:cubicBezTo>
                <a:cubicBezTo>
                  <a:pt x="0" y="242"/>
                  <a:pt x="0" y="241"/>
                  <a:pt x="1" y="240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5" y="165"/>
                  <a:pt x="55" y="163"/>
                  <a:pt x="53" y="162"/>
                </a:cubicBezTo>
                <a:cubicBezTo>
                  <a:pt x="38" y="150"/>
                  <a:pt x="29" y="133"/>
                  <a:pt x="29" y="114"/>
                </a:cubicBezTo>
                <a:cubicBezTo>
                  <a:pt x="29" y="82"/>
                  <a:pt x="56" y="55"/>
                  <a:pt x="88" y="55"/>
                </a:cubicBezTo>
                <a:cubicBezTo>
                  <a:pt x="100" y="55"/>
                  <a:pt x="112" y="59"/>
                  <a:pt x="122" y="66"/>
                </a:cubicBezTo>
                <a:cubicBezTo>
                  <a:pt x="123" y="66"/>
                  <a:pt x="123" y="67"/>
                  <a:pt x="124" y="67"/>
                </a:cubicBezTo>
                <a:cubicBezTo>
                  <a:pt x="126" y="67"/>
                  <a:pt x="127" y="66"/>
                  <a:pt x="128" y="65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0"/>
                  <a:pt x="175" y="0"/>
                  <a:pt x="177" y="0"/>
                </a:cubicBezTo>
                <a:cubicBezTo>
                  <a:pt x="177" y="0"/>
                  <a:pt x="178" y="0"/>
                  <a:pt x="179" y="1"/>
                </a:cubicBezTo>
                <a:cubicBezTo>
                  <a:pt x="193" y="10"/>
                  <a:pt x="209" y="19"/>
                  <a:pt x="225" y="25"/>
                </a:cubicBezTo>
                <a:cubicBezTo>
                  <a:pt x="228" y="26"/>
                  <a:pt x="231" y="27"/>
                  <a:pt x="234" y="28"/>
                </a:cubicBezTo>
                <a:cubicBezTo>
                  <a:pt x="240" y="30"/>
                  <a:pt x="246" y="32"/>
                  <a:pt x="252" y="34"/>
                </a:cubicBezTo>
                <a:cubicBezTo>
                  <a:pt x="258" y="35"/>
                  <a:pt x="264" y="37"/>
                  <a:pt x="270" y="38"/>
                </a:cubicBezTo>
                <a:cubicBezTo>
                  <a:pt x="280" y="39"/>
                  <a:pt x="290" y="40"/>
                  <a:pt x="299" y="41"/>
                </a:cubicBezTo>
                <a:cubicBezTo>
                  <a:pt x="302" y="41"/>
                  <a:pt x="306" y="41"/>
                  <a:pt x="309" y="41"/>
                </a:cubicBezTo>
                <a:cubicBezTo>
                  <a:pt x="312" y="41"/>
                  <a:pt x="316" y="41"/>
                  <a:pt x="319" y="41"/>
                </a:cubicBezTo>
                <a:cubicBezTo>
                  <a:pt x="320" y="41"/>
                  <a:pt x="323" y="40"/>
                  <a:pt x="323" y="40"/>
                </a:cubicBezTo>
                <a:cubicBezTo>
                  <a:pt x="325" y="40"/>
                  <a:pt x="327" y="40"/>
                  <a:pt x="330" y="40"/>
                </a:cubicBezTo>
                <a:cubicBezTo>
                  <a:pt x="330" y="40"/>
                  <a:pt x="331" y="40"/>
                  <a:pt x="332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9"/>
                  <a:pt x="338" y="39"/>
                  <a:pt x="340" y="39"/>
                </a:cubicBezTo>
                <a:cubicBezTo>
                  <a:pt x="341" y="39"/>
                  <a:pt x="342" y="38"/>
                  <a:pt x="344" y="38"/>
                </a:cubicBezTo>
                <a:cubicBezTo>
                  <a:pt x="346" y="38"/>
                  <a:pt x="348" y="38"/>
                  <a:pt x="350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6" y="36"/>
                  <a:pt x="358" y="36"/>
                  <a:pt x="360" y="35"/>
                </a:cubicBezTo>
                <a:cubicBezTo>
                  <a:pt x="360" y="35"/>
                  <a:pt x="363" y="35"/>
                  <a:pt x="364" y="34"/>
                </a:cubicBezTo>
                <a:cubicBezTo>
                  <a:pt x="366" y="34"/>
                  <a:pt x="367" y="33"/>
                  <a:pt x="369" y="33"/>
                </a:cubicBezTo>
                <a:cubicBezTo>
                  <a:pt x="369" y="33"/>
                  <a:pt x="373" y="32"/>
                  <a:pt x="373" y="32"/>
                </a:cubicBezTo>
                <a:cubicBezTo>
                  <a:pt x="376" y="31"/>
                  <a:pt x="379" y="30"/>
                  <a:pt x="382" y="29"/>
                </a:cubicBezTo>
                <a:cubicBezTo>
                  <a:pt x="383" y="29"/>
                  <a:pt x="387" y="27"/>
                  <a:pt x="387" y="27"/>
                </a:cubicBezTo>
                <a:cubicBezTo>
                  <a:pt x="389" y="27"/>
                  <a:pt x="390" y="26"/>
                  <a:pt x="391" y="26"/>
                </a:cubicBezTo>
                <a:cubicBezTo>
                  <a:pt x="393" y="25"/>
                  <a:pt x="394" y="25"/>
                  <a:pt x="395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9" y="23"/>
                  <a:pt x="400" y="22"/>
                </a:cubicBezTo>
                <a:cubicBezTo>
                  <a:pt x="402" y="21"/>
                  <a:pt x="404" y="21"/>
                  <a:pt x="405" y="20"/>
                </a:cubicBezTo>
                <a:cubicBezTo>
                  <a:pt x="406" y="19"/>
                  <a:pt x="408" y="19"/>
                  <a:pt x="409" y="18"/>
                </a:cubicBezTo>
                <a:cubicBezTo>
                  <a:pt x="411" y="17"/>
                  <a:pt x="412" y="16"/>
                  <a:pt x="414" y="16"/>
                </a:cubicBezTo>
                <a:cubicBezTo>
                  <a:pt x="415" y="15"/>
                  <a:pt x="416" y="14"/>
                  <a:pt x="418" y="14"/>
                </a:cubicBezTo>
                <a:cubicBezTo>
                  <a:pt x="419" y="13"/>
                  <a:pt x="421" y="12"/>
                  <a:pt x="422" y="11"/>
                </a:cubicBezTo>
                <a:cubicBezTo>
                  <a:pt x="423" y="10"/>
                  <a:pt x="427" y="8"/>
                  <a:pt x="427" y="8"/>
                </a:cubicBezTo>
                <a:cubicBezTo>
                  <a:pt x="428" y="8"/>
                  <a:pt x="429" y="7"/>
                  <a:pt x="431" y="6"/>
                </a:cubicBezTo>
                <a:cubicBezTo>
                  <a:pt x="433" y="4"/>
                  <a:pt x="433" y="4"/>
                  <a:pt x="433" y="4"/>
                </a:cubicBezTo>
                <a:cubicBezTo>
                  <a:pt x="436" y="3"/>
                  <a:pt x="438" y="2"/>
                  <a:pt x="439" y="0"/>
                </a:cubicBezTo>
                <a:cubicBezTo>
                  <a:pt x="440" y="0"/>
                  <a:pt x="441" y="0"/>
                  <a:pt x="442" y="0"/>
                </a:cubicBezTo>
                <a:cubicBezTo>
                  <a:pt x="443" y="0"/>
                  <a:pt x="444" y="0"/>
                  <a:pt x="445" y="1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61"/>
                  <a:pt x="488" y="63"/>
                  <a:pt x="487" y="65"/>
                </a:cubicBezTo>
                <a:cubicBezTo>
                  <a:pt x="473" y="77"/>
                  <a:pt x="465" y="95"/>
                  <a:pt x="465" y="114"/>
                </a:cubicBezTo>
                <a:cubicBezTo>
                  <a:pt x="465" y="151"/>
                  <a:pt x="495" y="181"/>
                  <a:pt x="532" y="181"/>
                </a:cubicBezTo>
                <a:cubicBezTo>
                  <a:pt x="543" y="181"/>
                  <a:pt x="555" y="178"/>
                  <a:pt x="565" y="173"/>
                </a:cubicBezTo>
                <a:cubicBezTo>
                  <a:pt x="565" y="172"/>
                  <a:pt x="566" y="172"/>
                  <a:pt x="567" y="172"/>
                </a:cubicBezTo>
                <a:cubicBezTo>
                  <a:pt x="568" y="172"/>
                  <a:pt x="569" y="173"/>
                  <a:pt x="570" y="174"/>
                </a:cubicBezTo>
                <a:cubicBezTo>
                  <a:pt x="617" y="239"/>
                  <a:pt x="617" y="239"/>
                  <a:pt x="617" y="239"/>
                </a:cubicBezTo>
                <a:cubicBezTo>
                  <a:pt x="618" y="240"/>
                  <a:pt x="618" y="241"/>
                  <a:pt x="618" y="242"/>
                </a:cubicBezTo>
                <a:cubicBezTo>
                  <a:pt x="618" y="243"/>
                  <a:pt x="617" y="244"/>
                  <a:pt x="617" y="245"/>
                </a:cubicBezTo>
                <a:cubicBezTo>
                  <a:pt x="526" y="309"/>
                  <a:pt x="420" y="343"/>
                  <a:pt x="309" y="3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>
            <a:off x="5992995" y="2552335"/>
            <a:ext cx="1811776" cy="2849558"/>
          </a:xfrm>
          <a:custGeom>
            <a:avLst/>
            <a:gdLst>
              <a:gd name="T0" fmla="*/ 214 w 390"/>
              <a:gd name="T1" fmla="*/ 614 h 614"/>
              <a:gd name="T2" fmla="*/ 211 w 390"/>
              <a:gd name="T3" fmla="*/ 614 h 614"/>
              <a:gd name="T4" fmla="*/ 0 w 390"/>
              <a:gd name="T5" fmla="*/ 189 h 614"/>
              <a:gd name="T6" fmla="*/ 25 w 390"/>
              <a:gd name="T7" fmla="*/ 23 h 614"/>
              <a:gd name="T8" fmla="*/ 26 w 390"/>
              <a:gd name="T9" fmla="*/ 22 h 614"/>
              <a:gd name="T10" fmla="*/ 30 w 390"/>
              <a:gd name="T11" fmla="*/ 20 h 614"/>
              <a:gd name="T12" fmla="*/ 31 w 390"/>
              <a:gd name="T13" fmla="*/ 20 h 614"/>
              <a:gd name="T14" fmla="*/ 114 w 390"/>
              <a:gd name="T15" fmla="*/ 45 h 614"/>
              <a:gd name="T16" fmla="*/ 115 w 390"/>
              <a:gd name="T17" fmla="*/ 46 h 614"/>
              <a:gd name="T18" fmla="*/ 117 w 390"/>
              <a:gd name="T19" fmla="*/ 45 h 614"/>
              <a:gd name="T20" fmla="*/ 119 w 390"/>
              <a:gd name="T21" fmla="*/ 43 h 614"/>
              <a:gd name="T22" fmla="*/ 176 w 390"/>
              <a:gd name="T23" fmla="*/ 0 h 614"/>
              <a:gd name="T24" fmla="*/ 235 w 390"/>
              <a:gd name="T25" fmla="*/ 59 h 614"/>
              <a:gd name="T26" fmla="*/ 232 w 390"/>
              <a:gd name="T27" fmla="*/ 77 h 614"/>
              <a:gd name="T28" fmla="*/ 232 w 390"/>
              <a:gd name="T29" fmla="*/ 80 h 614"/>
              <a:gd name="T30" fmla="*/ 234 w 390"/>
              <a:gd name="T31" fmla="*/ 82 h 614"/>
              <a:gd name="T32" fmla="*/ 312 w 390"/>
              <a:gd name="T33" fmla="*/ 106 h 614"/>
              <a:gd name="T34" fmla="*/ 314 w 390"/>
              <a:gd name="T35" fmla="*/ 108 h 614"/>
              <a:gd name="T36" fmla="*/ 315 w 390"/>
              <a:gd name="T37" fmla="*/ 111 h 614"/>
              <a:gd name="T38" fmla="*/ 314 w 390"/>
              <a:gd name="T39" fmla="*/ 114 h 614"/>
              <a:gd name="T40" fmla="*/ 302 w 390"/>
              <a:gd name="T41" fmla="*/ 189 h 614"/>
              <a:gd name="T42" fmla="*/ 388 w 390"/>
              <a:gd name="T43" fmla="*/ 369 h 614"/>
              <a:gd name="T44" fmla="*/ 389 w 390"/>
              <a:gd name="T45" fmla="*/ 375 h 614"/>
              <a:gd name="T46" fmla="*/ 347 w 390"/>
              <a:gd name="T47" fmla="*/ 432 h 614"/>
              <a:gd name="T48" fmla="*/ 344 w 390"/>
              <a:gd name="T49" fmla="*/ 434 h 614"/>
              <a:gd name="T50" fmla="*/ 342 w 390"/>
              <a:gd name="T51" fmla="*/ 433 h 614"/>
              <a:gd name="T52" fmla="*/ 310 w 390"/>
              <a:gd name="T53" fmla="*/ 425 h 614"/>
              <a:gd name="T54" fmla="*/ 243 w 390"/>
              <a:gd name="T55" fmla="*/ 492 h 614"/>
              <a:gd name="T56" fmla="*/ 264 w 390"/>
              <a:gd name="T57" fmla="*/ 541 h 614"/>
              <a:gd name="T58" fmla="*/ 265 w 390"/>
              <a:gd name="T59" fmla="*/ 546 h 614"/>
              <a:gd name="T60" fmla="*/ 217 w 390"/>
              <a:gd name="T61" fmla="*/ 613 h 614"/>
              <a:gd name="T62" fmla="*/ 214 w 390"/>
              <a:gd name="T63" fmla="*/ 614 h 614"/>
              <a:gd name="T64" fmla="*/ 214 w 390"/>
              <a:gd name="T6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0" h="614">
                <a:moveTo>
                  <a:pt x="214" y="614"/>
                </a:moveTo>
                <a:cubicBezTo>
                  <a:pt x="213" y="614"/>
                  <a:pt x="212" y="614"/>
                  <a:pt x="211" y="614"/>
                </a:cubicBezTo>
                <a:cubicBezTo>
                  <a:pt x="79" y="513"/>
                  <a:pt x="0" y="355"/>
                  <a:pt x="0" y="189"/>
                </a:cubicBezTo>
                <a:cubicBezTo>
                  <a:pt x="0" y="131"/>
                  <a:pt x="8" y="76"/>
                  <a:pt x="25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8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45"/>
                  <a:pt x="115" y="46"/>
                  <a:pt x="115" y="46"/>
                </a:cubicBezTo>
                <a:cubicBezTo>
                  <a:pt x="116" y="46"/>
                  <a:pt x="116" y="45"/>
                  <a:pt x="117" y="45"/>
                </a:cubicBezTo>
                <a:cubicBezTo>
                  <a:pt x="118" y="45"/>
                  <a:pt x="119" y="44"/>
                  <a:pt x="119" y="43"/>
                </a:cubicBezTo>
                <a:cubicBezTo>
                  <a:pt x="126" y="17"/>
                  <a:pt x="149" y="0"/>
                  <a:pt x="176" y="0"/>
                </a:cubicBezTo>
                <a:cubicBezTo>
                  <a:pt x="208" y="0"/>
                  <a:pt x="235" y="26"/>
                  <a:pt x="235" y="59"/>
                </a:cubicBezTo>
                <a:cubicBezTo>
                  <a:pt x="235" y="65"/>
                  <a:pt x="234" y="71"/>
                  <a:pt x="232" y="77"/>
                </a:cubicBezTo>
                <a:cubicBezTo>
                  <a:pt x="231" y="78"/>
                  <a:pt x="232" y="79"/>
                  <a:pt x="232" y="80"/>
                </a:cubicBezTo>
                <a:cubicBezTo>
                  <a:pt x="233" y="81"/>
                  <a:pt x="233" y="82"/>
                  <a:pt x="234" y="82"/>
                </a:cubicBezTo>
                <a:cubicBezTo>
                  <a:pt x="312" y="106"/>
                  <a:pt x="312" y="106"/>
                  <a:pt x="312" y="106"/>
                </a:cubicBezTo>
                <a:cubicBezTo>
                  <a:pt x="313" y="106"/>
                  <a:pt x="314" y="107"/>
                  <a:pt x="314" y="108"/>
                </a:cubicBezTo>
                <a:cubicBezTo>
                  <a:pt x="315" y="109"/>
                  <a:pt x="315" y="110"/>
                  <a:pt x="315" y="111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06" y="137"/>
                  <a:pt x="302" y="162"/>
                  <a:pt x="302" y="189"/>
                </a:cubicBezTo>
                <a:cubicBezTo>
                  <a:pt x="302" y="260"/>
                  <a:pt x="333" y="325"/>
                  <a:pt x="388" y="369"/>
                </a:cubicBezTo>
                <a:cubicBezTo>
                  <a:pt x="390" y="371"/>
                  <a:pt x="390" y="373"/>
                  <a:pt x="389" y="375"/>
                </a:cubicBezTo>
                <a:cubicBezTo>
                  <a:pt x="347" y="432"/>
                  <a:pt x="347" y="432"/>
                  <a:pt x="347" y="432"/>
                </a:cubicBezTo>
                <a:cubicBezTo>
                  <a:pt x="347" y="433"/>
                  <a:pt x="345" y="434"/>
                  <a:pt x="344" y="434"/>
                </a:cubicBezTo>
                <a:cubicBezTo>
                  <a:pt x="344" y="434"/>
                  <a:pt x="343" y="434"/>
                  <a:pt x="342" y="433"/>
                </a:cubicBezTo>
                <a:cubicBezTo>
                  <a:pt x="333" y="428"/>
                  <a:pt x="321" y="425"/>
                  <a:pt x="310" y="425"/>
                </a:cubicBezTo>
                <a:cubicBezTo>
                  <a:pt x="273" y="425"/>
                  <a:pt x="243" y="455"/>
                  <a:pt x="243" y="492"/>
                </a:cubicBezTo>
                <a:cubicBezTo>
                  <a:pt x="243" y="511"/>
                  <a:pt x="251" y="528"/>
                  <a:pt x="264" y="541"/>
                </a:cubicBezTo>
                <a:cubicBezTo>
                  <a:pt x="266" y="542"/>
                  <a:pt x="266" y="545"/>
                  <a:pt x="265" y="546"/>
                </a:cubicBezTo>
                <a:cubicBezTo>
                  <a:pt x="217" y="613"/>
                  <a:pt x="217" y="613"/>
                  <a:pt x="217" y="613"/>
                </a:cubicBezTo>
                <a:cubicBezTo>
                  <a:pt x="216" y="614"/>
                  <a:pt x="215" y="614"/>
                  <a:pt x="214" y="614"/>
                </a:cubicBezTo>
                <a:cubicBezTo>
                  <a:pt x="214" y="614"/>
                  <a:pt x="214" y="614"/>
                  <a:pt x="214" y="6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8" name="Group 37"/>
          <p:cNvGrpSpPr/>
          <p:nvPr/>
        </p:nvGrpSpPr>
        <p:grpSpPr>
          <a:xfrm>
            <a:off x="6967314" y="1267981"/>
            <a:ext cx="1244879" cy="1232427"/>
            <a:chOff x="2001432" y="1331798"/>
            <a:chExt cx="1244879" cy="1232427"/>
          </a:xfrm>
        </p:grpSpPr>
        <p:sp>
          <p:nvSpPr>
            <p:cNvPr id="28" name="Rectangle 27"/>
            <p:cNvSpPr/>
            <p:nvPr/>
          </p:nvSpPr>
          <p:spPr>
            <a:xfrm>
              <a:off x="2323148" y="1331798"/>
              <a:ext cx="601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32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  <p:sp>
          <p:nvSpPr>
            <p:cNvPr id="31" name="Rectangle 30"/>
            <p:cNvSpPr/>
            <p:nvPr/>
          </p:nvSpPr>
          <p:spPr>
            <a:xfrm>
              <a:off x="2001432" y="1856339"/>
              <a:ext cx="124487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8944951" y="1267981"/>
            <a:ext cx="1259496" cy="1232427"/>
            <a:chOff x="3979069" y="1331798"/>
            <a:chExt cx="1259496" cy="1232427"/>
          </a:xfrm>
        </p:grpSpPr>
        <p:sp>
          <p:nvSpPr>
            <p:cNvPr id="29" name="Rectangle 28"/>
            <p:cNvSpPr/>
            <p:nvPr/>
          </p:nvSpPr>
          <p:spPr>
            <a:xfrm>
              <a:off x="3979069" y="1856339"/>
              <a:ext cx="1259496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979069" y="1331798"/>
              <a:ext cx="601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9505239" y="3267901"/>
            <a:ext cx="1305819" cy="1267419"/>
            <a:chOff x="4539357" y="3331718"/>
            <a:chExt cx="1305819" cy="1267419"/>
          </a:xfrm>
        </p:grpSpPr>
        <p:sp>
          <p:nvSpPr>
            <p:cNvPr id="32" name="Rectangle 31"/>
            <p:cNvSpPr/>
            <p:nvPr/>
          </p:nvSpPr>
          <p:spPr>
            <a:xfrm>
              <a:off x="4539357" y="3891251"/>
              <a:ext cx="130581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2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4" name="Rectangle 33"/>
            <p:cNvSpPr/>
            <p:nvPr/>
          </p:nvSpPr>
          <p:spPr>
            <a:xfrm>
              <a:off x="4891543" y="3331718"/>
              <a:ext cx="601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7705705" y="4584663"/>
            <a:ext cx="1235451" cy="1197408"/>
            <a:chOff x="2739823" y="4648480"/>
            <a:chExt cx="1235451" cy="1197408"/>
          </a:xfrm>
        </p:grpSpPr>
        <p:sp>
          <p:nvSpPr>
            <p:cNvPr id="27" name="Rectangle 26"/>
            <p:cNvSpPr/>
            <p:nvPr/>
          </p:nvSpPr>
          <p:spPr>
            <a:xfrm>
              <a:off x="2739823" y="5138002"/>
              <a:ext cx="1235451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056825" y="4648480"/>
              <a:ext cx="601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075227" y="3025538"/>
            <a:ext cx="1351989" cy="1259095"/>
            <a:chOff x="1109345" y="3089355"/>
            <a:chExt cx="1351989" cy="1259095"/>
          </a:xfrm>
        </p:grpSpPr>
        <p:sp>
          <p:nvSpPr>
            <p:cNvPr id="30" name="Rectangle 29"/>
            <p:cNvSpPr/>
            <p:nvPr/>
          </p:nvSpPr>
          <p:spPr>
            <a:xfrm>
              <a:off x="1109345" y="3640564"/>
              <a:ext cx="1351989" cy="70788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sz="20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</a:t>
              </a:r>
              <a:endParaRPr lang="en-US" sz="2000" dirty="0">
                <a:solidFill>
                  <a:schemeClr val="bg1"/>
                </a:solidFill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1484616" y="3089355"/>
              <a:ext cx="601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05</a:t>
              </a:r>
            </a:p>
          </p:txBody>
        </p:sp>
      </p:grpSp>
      <p:sp>
        <p:nvSpPr>
          <p:cNvPr id="74" name="Freeform 14">
            <a:extLst>
              <a:ext uri="{FF2B5EF4-FFF2-40B4-BE49-F238E27FC236}">
                <a16:creationId xmlns:a16="http://schemas.microsoft.com/office/drawing/2014/main" id="{CF32EF5D-1F8F-48C2-AAEF-F3CBD5DC9B4E}"/>
              </a:ext>
            </a:extLst>
          </p:cNvPr>
          <p:cNvSpPr>
            <a:spLocks/>
          </p:cNvSpPr>
          <p:nvPr/>
        </p:nvSpPr>
        <p:spPr bwMode="auto">
          <a:xfrm>
            <a:off x="7780632" y="2752694"/>
            <a:ext cx="1338307" cy="1206632"/>
          </a:xfrm>
          <a:custGeom>
            <a:avLst/>
            <a:gdLst>
              <a:gd name="T0" fmla="*/ 1677 w 3353"/>
              <a:gd name="T1" fmla="*/ 0 h 3207"/>
              <a:gd name="T2" fmla="*/ 1733 w 3353"/>
              <a:gd name="T3" fmla="*/ 9 h 3207"/>
              <a:gd name="T4" fmla="*/ 1783 w 3353"/>
              <a:gd name="T5" fmla="*/ 35 h 3207"/>
              <a:gd name="T6" fmla="*/ 1823 w 3353"/>
              <a:gd name="T7" fmla="*/ 76 h 3207"/>
              <a:gd name="T8" fmla="*/ 2258 w 3353"/>
              <a:gd name="T9" fmla="*/ 952 h 3207"/>
              <a:gd name="T10" fmla="*/ 3227 w 3353"/>
              <a:gd name="T11" fmla="*/ 1096 h 3207"/>
              <a:gd name="T12" fmla="*/ 3278 w 3353"/>
              <a:gd name="T13" fmla="*/ 1121 h 3207"/>
              <a:gd name="T14" fmla="*/ 3318 w 3353"/>
              <a:gd name="T15" fmla="*/ 1161 h 3207"/>
              <a:gd name="T16" fmla="*/ 3344 w 3353"/>
              <a:gd name="T17" fmla="*/ 1212 h 3207"/>
              <a:gd name="T18" fmla="*/ 3353 w 3353"/>
              <a:gd name="T19" fmla="*/ 1268 h 3207"/>
              <a:gd name="T20" fmla="*/ 3343 w 3353"/>
              <a:gd name="T21" fmla="*/ 1324 h 3207"/>
              <a:gd name="T22" fmla="*/ 3318 w 3353"/>
              <a:gd name="T23" fmla="*/ 1374 h 3207"/>
              <a:gd name="T24" fmla="*/ 2618 w 3353"/>
              <a:gd name="T25" fmla="*/ 2059 h 3207"/>
              <a:gd name="T26" fmla="*/ 2781 w 3353"/>
              <a:gd name="T27" fmla="*/ 3025 h 3207"/>
              <a:gd name="T28" fmla="*/ 2772 w 3353"/>
              <a:gd name="T29" fmla="*/ 3081 h 3207"/>
              <a:gd name="T30" fmla="*/ 2748 w 3353"/>
              <a:gd name="T31" fmla="*/ 3132 h 3207"/>
              <a:gd name="T32" fmla="*/ 2707 w 3353"/>
              <a:gd name="T33" fmla="*/ 3173 h 3207"/>
              <a:gd name="T34" fmla="*/ 2657 w 3353"/>
              <a:gd name="T35" fmla="*/ 3198 h 3207"/>
              <a:gd name="T36" fmla="*/ 2602 w 3353"/>
              <a:gd name="T37" fmla="*/ 3207 h 3207"/>
              <a:gd name="T38" fmla="*/ 2544 w 3353"/>
              <a:gd name="T39" fmla="*/ 3197 h 3207"/>
              <a:gd name="T40" fmla="*/ 1677 w 3353"/>
              <a:gd name="T41" fmla="*/ 2744 h 3207"/>
              <a:gd name="T42" fmla="*/ 808 w 3353"/>
              <a:gd name="T43" fmla="*/ 3197 h 3207"/>
              <a:gd name="T44" fmla="*/ 753 w 3353"/>
              <a:gd name="T45" fmla="*/ 3207 h 3207"/>
              <a:gd name="T46" fmla="*/ 697 w 3353"/>
              <a:gd name="T47" fmla="*/ 3198 h 3207"/>
              <a:gd name="T48" fmla="*/ 646 w 3353"/>
              <a:gd name="T49" fmla="*/ 3173 h 3207"/>
              <a:gd name="T50" fmla="*/ 605 w 3353"/>
              <a:gd name="T51" fmla="*/ 3132 h 3207"/>
              <a:gd name="T52" fmla="*/ 580 w 3353"/>
              <a:gd name="T53" fmla="*/ 3081 h 3207"/>
              <a:gd name="T54" fmla="*/ 571 w 3353"/>
              <a:gd name="T55" fmla="*/ 3026 h 3207"/>
              <a:gd name="T56" fmla="*/ 735 w 3353"/>
              <a:gd name="T57" fmla="*/ 2060 h 3207"/>
              <a:gd name="T58" fmla="*/ 36 w 3353"/>
              <a:gd name="T59" fmla="*/ 1374 h 3207"/>
              <a:gd name="T60" fmla="*/ 9 w 3353"/>
              <a:gd name="T61" fmla="*/ 1324 h 3207"/>
              <a:gd name="T62" fmla="*/ 0 w 3353"/>
              <a:gd name="T63" fmla="*/ 1268 h 3207"/>
              <a:gd name="T64" fmla="*/ 9 w 3353"/>
              <a:gd name="T65" fmla="*/ 1212 h 3207"/>
              <a:gd name="T66" fmla="*/ 35 w 3353"/>
              <a:gd name="T67" fmla="*/ 1161 h 3207"/>
              <a:gd name="T68" fmla="*/ 75 w 3353"/>
              <a:gd name="T69" fmla="*/ 1121 h 3207"/>
              <a:gd name="T70" fmla="*/ 126 w 3353"/>
              <a:gd name="T71" fmla="*/ 1097 h 3207"/>
              <a:gd name="T72" fmla="*/ 1094 w 3353"/>
              <a:gd name="T73" fmla="*/ 953 h 3207"/>
              <a:gd name="T74" fmla="*/ 1530 w 3353"/>
              <a:gd name="T75" fmla="*/ 76 h 3207"/>
              <a:gd name="T76" fmla="*/ 1570 w 3353"/>
              <a:gd name="T77" fmla="*/ 35 h 3207"/>
              <a:gd name="T78" fmla="*/ 1620 w 3353"/>
              <a:gd name="T79" fmla="*/ 9 h 3207"/>
              <a:gd name="T80" fmla="*/ 1677 w 3353"/>
              <a:gd name="T81" fmla="*/ 0 h 3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353" h="3207">
                <a:moveTo>
                  <a:pt x="1677" y="0"/>
                </a:moveTo>
                <a:lnTo>
                  <a:pt x="1677" y="0"/>
                </a:lnTo>
                <a:lnTo>
                  <a:pt x="1705" y="2"/>
                </a:lnTo>
                <a:lnTo>
                  <a:pt x="1733" y="9"/>
                </a:lnTo>
                <a:lnTo>
                  <a:pt x="1759" y="21"/>
                </a:lnTo>
                <a:lnTo>
                  <a:pt x="1783" y="35"/>
                </a:lnTo>
                <a:lnTo>
                  <a:pt x="1805" y="53"/>
                </a:lnTo>
                <a:lnTo>
                  <a:pt x="1823" y="76"/>
                </a:lnTo>
                <a:lnTo>
                  <a:pt x="1837" y="100"/>
                </a:lnTo>
                <a:lnTo>
                  <a:pt x="2258" y="952"/>
                </a:lnTo>
                <a:lnTo>
                  <a:pt x="3199" y="1089"/>
                </a:lnTo>
                <a:lnTo>
                  <a:pt x="3227" y="1096"/>
                </a:lnTo>
                <a:lnTo>
                  <a:pt x="3253" y="1107"/>
                </a:lnTo>
                <a:lnTo>
                  <a:pt x="3278" y="1121"/>
                </a:lnTo>
                <a:lnTo>
                  <a:pt x="3299" y="1139"/>
                </a:lnTo>
                <a:lnTo>
                  <a:pt x="3318" y="1161"/>
                </a:lnTo>
                <a:lnTo>
                  <a:pt x="3333" y="1185"/>
                </a:lnTo>
                <a:lnTo>
                  <a:pt x="3344" y="1212"/>
                </a:lnTo>
                <a:lnTo>
                  <a:pt x="3351" y="1241"/>
                </a:lnTo>
                <a:lnTo>
                  <a:pt x="3353" y="1268"/>
                </a:lnTo>
                <a:lnTo>
                  <a:pt x="3351" y="1297"/>
                </a:lnTo>
                <a:lnTo>
                  <a:pt x="3343" y="1324"/>
                </a:lnTo>
                <a:lnTo>
                  <a:pt x="3333" y="1350"/>
                </a:lnTo>
                <a:lnTo>
                  <a:pt x="3318" y="1374"/>
                </a:lnTo>
                <a:lnTo>
                  <a:pt x="3298" y="1396"/>
                </a:lnTo>
                <a:lnTo>
                  <a:pt x="2618" y="2059"/>
                </a:lnTo>
                <a:lnTo>
                  <a:pt x="2779" y="2996"/>
                </a:lnTo>
                <a:lnTo>
                  <a:pt x="2781" y="3025"/>
                </a:lnTo>
                <a:lnTo>
                  <a:pt x="2779" y="3053"/>
                </a:lnTo>
                <a:lnTo>
                  <a:pt x="2772" y="3081"/>
                </a:lnTo>
                <a:lnTo>
                  <a:pt x="2762" y="3107"/>
                </a:lnTo>
                <a:lnTo>
                  <a:pt x="2748" y="3132"/>
                </a:lnTo>
                <a:lnTo>
                  <a:pt x="2729" y="3153"/>
                </a:lnTo>
                <a:lnTo>
                  <a:pt x="2707" y="3173"/>
                </a:lnTo>
                <a:lnTo>
                  <a:pt x="2682" y="3187"/>
                </a:lnTo>
                <a:lnTo>
                  <a:pt x="2657" y="3198"/>
                </a:lnTo>
                <a:lnTo>
                  <a:pt x="2629" y="3205"/>
                </a:lnTo>
                <a:lnTo>
                  <a:pt x="2602" y="3207"/>
                </a:lnTo>
                <a:lnTo>
                  <a:pt x="2573" y="3205"/>
                </a:lnTo>
                <a:lnTo>
                  <a:pt x="2544" y="3197"/>
                </a:lnTo>
                <a:lnTo>
                  <a:pt x="2518" y="3186"/>
                </a:lnTo>
                <a:lnTo>
                  <a:pt x="1677" y="2744"/>
                </a:lnTo>
                <a:lnTo>
                  <a:pt x="835" y="3186"/>
                </a:lnTo>
                <a:lnTo>
                  <a:pt x="808" y="3197"/>
                </a:lnTo>
                <a:lnTo>
                  <a:pt x="781" y="3205"/>
                </a:lnTo>
                <a:lnTo>
                  <a:pt x="753" y="3207"/>
                </a:lnTo>
                <a:lnTo>
                  <a:pt x="724" y="3205"/>
                </a:lnTo>
                <a:lnTo>
                  <a:pt x="697" y="3198"/>
                </a:lnTo>
                <a:lnTo>
                  <a:pt x="670" y="3187"/>
                </a:lnTo>
                <a:lnTo>
                  <a:pt x="646" y="3173"/>
                </a:lnTo>
                <a:lnTo>
                  <a:pt x="624" y="3153"/>
                </a:lnTo>
                <a:lnTo>
                  <a:pt x="605" y="3132"/>
                </a:lnTo>
                <a:lnTo>
                  <a:pt x="591" y="3107"/>
                </a:lnTo>
                <a:lnTo>
                  <a:pt x="580" y="3081"/>
                </a:lnTo>
                <a:lnTo>
                  <a:pt x="573" y="3053"/>
                </a:lnTo>
                <a:lnTo>
                  <a:pt x="571" y="3026"/>
                </a:lnTo>
                <a:lnTo>
                  <a:pt x="574" y="2996"/>
                </a:lnTo>
                <a:lnTo>
                  <a:pt x="735" y="2060"/>
                </a:lnTo>
                <a:lnTo>
                  <a:pt x="54" y="1396"/>
                </a:lnTo>
                <a:lnTo>
                  <a:pt x="36" y="1374"/>
                </a:lnTo>
                <a:lnTo>
                  <a:pt x="20" y="1350"/>
                </a:lnTo>
                <a:lnTo>
                  <a:pt x="9" y="1324"/>
                </a:lnTo>
                <a:lnTo>
                  <a:pt x="2" y="1297"/>
                </a:lnTo>
                <a:lnTo>
                  <a:pt x="0" y="1268"/>
                </a:lnTo>
                <a:lnTo>
                  <a:pt x="2" y="1241"/>
                </a:lnTo>
                <a:lnTo>
                  <a:pt x="9" y="1212"/>
                </a:lnTo>
                <a:lnTo>
                  <a:pt x="19" y="1185"/>
                </a:lnTo>
                <a:lnTo>
                  <a:pt x="35" y="1161"/>
                </a:lnTo>
                <a:lnTo>
                  <a:pt x="53" y="1139"/>
                </a:lnTo>
                <a:lnTo>
                  <a:pt x="75" y="1121"/>
                </a:lnTo>
                <a:lnTo>
                  <a:pt x="99" y="1107"/>
                </a:lnTo>
                <a:lnTo>
                  <a:pt x="126" y="1097"/>
                </a:lnTo>
                <a:lnTo>
                  <a:pt x="154" y="1089"/>
                </a:lnTo>
                <a:lnTo>
                  <a:pt x="1094" y="953"/>
                </a:lnTo>
                <a:lnTo>
                  <a:pt x="1515" y="100"/>
                </a:lnTo>
                <a:lnTo>
                  <a:pt x="1530" y="76"/>
                </a:lnTo>
                <a:lnTo>
                  <a:pt x="1548" y="53"/>
                </a:lnTo>
                <a:lnTo>
                  <a:pt x="1570" y="35"/>
                </a:lnTo>
                <a:lnTo>
                  <a:pt x="1594" y="21"/>
                </a:lnTo>
                <a:lnTo>
                  <a:pt x="1620" y="9"/>
                </a:lnTo>
                <a:lnTo>
                  <a:pt x="1647" y="2"/>
                </a:lnTo>
                <a:lnTo>
                  <a:pt x="1677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45947DF6-511E-4846-B1ED-37EF9324AD72}"/>
              </a:ext>
            </a:extLst>
          </p:cNvPr>
          <p:cNvSpPr txBox="1"/>
          <p:nvPr/>
        </p:nvSpPr>
        <p:spPr>
          <a:xfrm>
            <a:off x="373797" y="1746355"/>
            <a:ext cx="5103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Title For Your Text.</a:t>
            </a:r>
          </a:p>
        </p:txBody>
      </p:sp>
    </p:spTree>
    <p:extLst>
      <p:ext uri="{BB962C8B-B14F-4D97-AF65-F5344CB8AC3E}">
        <p14:creationId xmlns:p14="http://schemas.microsoft.com/office/powerpoint/2010/main" val="1204407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>
            <a:off x="6136737" y="960121"/>
            <a:ext cx="2596826" cy="2051871"/>
          </a:xfrm>
          <a:custGeom>
            <a:avLst/>
            <a:gdLst>
              <a:gd name="T0" fmla="*/ 285 w 559"/>
              <a:gd name="T1" fmla="*/ 442 h 442"/>
              <a:gd name="T2" fmla="*/ 210 w 559"/>
              <a:gd name="T3" fmla="*/ 415 h 442"/>
              <a:gd name="T4" fmla="*/ 145 w 559"/>
              <a:gd name="T5" fmla="*/ 335 h 442"/>
              <a:gd name="T6" fmla="*/ 79 w 559"/>
              <a:gd name="T7" fmla="*/ 379 h 442"/>
              <a:gd name="T8" fmla="*/ 3 w 559"/>
              <a:gd name="T9" fmla="*/ 355 h 442"/>
              <a:gd name="T10" fmla="*/ 0 w 559"/>
              <a:gd name="T11" fmla="*/ 350 h 442"/>
              <a:gd name="T12" fmla="*/ 492 w 559"/>
              <a:gd name="T13" fmla="*/ 0 h 442"/>
              <a:gd name="T14" fmla="*/ 495 w 559"/>
              <a:gd name="T15" fmla="*/ 1 h 442"/>
              <a:gd name="T16" fmla="*/ 496 w 559"/>
              <a:gd name="T17" fmla="*/ 90 h 442"/>
              <a:gd name="T18" fmla="*/ 500 w 559"/>
              <a:gd name="T19" fmla="*/ 94 h 442"/>
              <a:gd name="T20" fmla="*/ 500 w 559"/>
              <a:gd name="T21" fmla="*/ 213 h 442"/>
              <a:gd name="T22" fmla="*/ 496 w 559"/>
              <a:gd name="T23" fmla="*/ 217 h 442"/>
              <a:gd name="T24" fmla="*/ 492 w 559"/>
              <a:gd name="T25" fmla="*/ 302 h 442"/>
              <a:gd name="T26" fmla="*/ 489 w 559"/>
              <a:gd name="T27" fmla="*/ 302 h 442"/>
              <a:gd name="T28" fmla="*/ 481 w 559"/>
              <a:gd name="T29" fmla="*/ 303 h 442"/>
              <a:gd name="T30" fmla="*/ 477 w 559"/>
              <a:gd name="T31" fmla="*/ 303 h 442"/>
              <a:gd name="T32" fmla="*/ 468 w 559"/>
              <a:gd name="T33" fmla="*/ 304 h 442"/>
              <a:gd name="T34" fmla="*/ 461 w 559"/>
              <a:gd name="T35" fmla="*/ 305 h 442"/>
              <a:gd name="T36" fmla="*/ 455 w 559"/>
              <a:gd name="T37" fmla="*/ 306 h 442"/>
              <a:gd name="T38" fmla="*/ 446 w 559"/>
              <a:gd name="T39" fmla="*/ 308 h 442"/>
              <a:gd name="T40" fmla="*/ 442 w 559"/>
              <a:gd name="T41" fmla="*/ 309 h 442"/>
              <a:gd name="T42" fmla="*/ 434 w 559"/>
              <a:gd name="T43" fmla="*/ 312 h 442"/>
              <a:gd name="T44" fmla="*/ 425 w 559"/>
              <a:gd name="T45" fmla="*/ 315 h 442"/>
              <a:gd name="T46" fmla="*/ 417 w 559"/>
              <a:gd name="T47" fmla="*/ 318 h 442"/>
              <a:gd name="T48" fmla="*/ 409 w 559"/>
              <a:gd name="T49" fmla="*/ 321 h 442"/>
              <a:gd name="T50" fmla="*/ 401 w 559"/>
              <a:gd name="T51" fmla="*/ 325 h 442"/>
              <a:gd name="T52" fmla="*/ 393 w 559"/>
              <a:gd name="T53" fmla="*/ 328 h 442"/>
              <a:gd name="T54" fmla="*/ 385 w 559"/>
              <a:gd name="T55" fmla="*/ 333 h 442"/>
              <a:gd name="T56" fmla="*/ 378 w 559"/>
              <a:gd name="T57" fmla="*/ 337 h 442"/>
              <a:gd name="T58" fmla="*/ 371 w 559"/>
              <a:gd name="T59" fmla="*/ 342 h 442"/>
              <a:gd name="T60" fmla="*/ 364 w 559"/>
              <a:gd name="T61" fmla="*/ 347 h 442"/>
              <a:gd name="T62" fmla="*/ 357 w 559"/>
              <a:gd name="T63" fmla="*/ 352 h 442"/>
              <a:gd name="T64" fmla="*/ 350 w 559"/>
              <a:gd name="T65" fmla="*/ 358 h 442"/>
              <a:gd name="T66" fmla="*/ 344 w 559"/>
              <a:gd name="T67" fmla="*/ 363 h 442"/>
              <a:gd name="T68" fmla="*/ 338 w 559"/>
              <a:gd name="T69" fmla="*/ 369 h 442"/>
              <a:gd name="T70" fmla="*/ 289 w 559"/>
              <a:gd name="T71" fmla="*/ 44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9" h="442">
                <a:moveTo>
                  <a:pt x="286" y="442"/>
                </a:moveTo>
                <a:cubicBezTo>
                  <a:pt x="285" y="442"/>
                  <a:pt x="285" y="442"/>
                  <a:pt x="285" y="442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211" y="419"/>
                  <a:pt x="210" y="417"/>
                  <a:pt x="210" y="415"/>
                </a:cubicBezTo>
                <a:cubicBezTo>
                  <a:pt x="211" y="411"/>
                  <a:pt x="212" y="406"/>
                  <a:pt x="212" y="402"/>
                </a:cubicBezTo>
                <a:cubicBezTo>
                  <a:pt x="212" y="365"/>
                  <a:pt x="182" y="335"/>
                  <a:pt x="145" y="335"/>
                </a:cubicBezTo>
                <a:cubicBezTo>
                  <a:pt x="118" y="335"/>
                  <a:pt x="93" y="351"/>
                  <a:pt x="83" y="376"/>
                </a:cubicBezTo>
                <a:cubicBezTo>
                  <a:pt x="82" y="378"/>
                  <a:pt x="81" y="379"/>
                  <a:pt x="79" y="379"/>
                </a:cubicBezTo>
                <a:cubicBezTo>
                  <a:pt x="79" y="379"/>
                  <a:pt x="78" y="379"/>
                  <a:pt x="78" y="378"/>
                </a:cubicBezTo>
                <a:cubicBezTo>
                  <a:pt x="3" y="355"/>
                  <a:pt x="3" y="355"/>
                  <a:pt x="3" y="355"/>
                </a:cubicBezTo>
                <a:cubicBezTo>
                  <a:pt x="2" y="355"/>
                  <a:pt x="1" y="354"/>
                  <a:pt x="0" y="353"/>
                </a:cubicBezTo>
                <a:cubicBezTo>
                  <a:pt x="0" y="352"/>
                  <a:pt x="0" y="351"/>
                  <a:pt x="0" y="350"/>
                </a:cubicBezTo>
                <a:cubicBezTo>
                  <a:pt x="37" y="249"/>
                  <a:pt x="103" y="162"/>
                  <a:pt x="191" y="99"/>
                </a:cubicBezTo>
                <a:cubicBezTo>
                  <a:pt x="280" y="36"/>
                  <a:pt x="384" y="2"/>
                  <a:pt x="492" y="0"/>
                </a:cubicBezTo>
                <a:cubicBezTo>
                  <a:pt x="492" y="0"/>
                  <a:pt x="492" y="0"/>
                  <a:pt x="492" y="0"/>
                </a:cubicBezTo>
                <a:cubicBezTo>
                  <a:pt x="493" y="0"/>
                  <a:pt x="494" y="0"/>
                  <a:pt x="495" y="1"/>
                </a:cubicBezTo>
                <a:cubicBezTo>
                  <a:pt x="495" y="2"/>
                  <a:pt x="496" y="3"/>
                  <a:pt x="496" y="4"/>
                </a:cubicBezTo>
                <a:cubicBezTo>
                  <a:pt x="496" y="90"/>
                  <a:pt x="496" y="90"/>
                  <a:pt x="496" y="90"/>
                </a:cubicBezTo>
                <a:cubicBezTo>
                  <a:pt x="496" y="93"/>
                  <a:pt x="498" y="94"/>
                  <a:pt x="500" y="94"/>
                </a:cubicBezTo>
                <a:cubicBezTo>
                  <a:pt x="500" y="94"/>
                  <a:pt x="500" y="94"/>
                  <a:pt x="500" y="94"/>
                </a:cubicBezTo>
                <a:cubicBezTo>
                  <a:pt x="533" y="95"/>
                  <a:pt x="559" y="121"/>
                  <a:pt x="559" y="154"/>
                </a:cubicBezTo>
                <a:cubicBezTo>
                  <a:pt x="559" y="186"/>
                  <a:pt x="533" y="213"/>
                  <a:pt x="500" y="213"/>
                </a:cubicBezTo>
                <a:cubicBezTo>
                  <a:pt x="500" y="213"/>
                  <a:pt x="500" y="213"/>
                  <a:pt x="500" y="213"/>
                </a:cubicBezTo>
                <a:cubicBezTo>
                  <a:pt x="498" y="213"/>
                  <a:pt x="496" y="214"/>
                  <a:pt x="496" y="217"/>
                </a:cubicBezTo>
                <a:cubicBezTo>
                  <a:pt x="496" y="298"/>
                  <a:pt x="496" y="298"/>
                  <a:pt x="496" y="298"/>
                </a:cubicBezTo>
                <a:cubicBezTo>
                  <a:pt x="496" y="300"/>
                  <a:pt x="494" y="302"/>
                  <a:pt x="492" y="302"/>
                </a:cubicBezTo>
                <a:cubicBezTo>
                  <a:pt x="491" y="302"/>
                  <a:pt x="491" y="302"/>
                  <a:pt x="491" y="302"/>
                </a:cubicBezTo>
                <a:cubicBezTo>
                  <a:pt x="490" y="302"/>
                  <a:pt x="489" y="302"/>
                  <a:pt x="489" y="302"/>
                </a:cubicBezTo>
                <a:cubicBezTo>
                  <a:pt x="487" y="302"/>
                  <a:pt x="487" y="302"/>
                  <a:pt x="487" y="302"/>
                </a:cubicBezTo>
                <a:cubicBezTo>
                  <a:pt x="485" y="303"/>
                  <a:pt x="483" y="303"/>
                  <a:pt x="481" y="303"/>
                </a:cubicBezTo>
                <a:cubicBezTo>
                  <a:pt x="481" y="303"/>
                  <a:pt x="480" y="303"/>
                  <a:pt x="479" y="303"/>
                </a:cubicBezTo>
                <a:cubicBezTo>
                  <a:pt x="477" y="303"/>
                  <a:pt x="477" y="303"/>
                  <a:pt x="477" y="303"/>
                </a:cubicBezTo>
                <a:cubicBezTo>
                  <a:pt x="476" y="303"/>
                  <a:pt x="474" y="303"/>
                  <a:pt x="472" y="304"/>
                </a:cubicBezTo>
                <a:cubicBezTo>
                  <a:pt x="472" y="304"/>
                  <a:pt x="468" y="304"/>
                  <a:pt x="468" y="304"/>
                </a:cubicBezTo>
                <a:cubicBezTo>
                  <a:pt x="466" y="305"/>
                  <a:pt x="465" y="305"/>
                  <a:pt x="464" y="305"/>
                </a:cubicBezTo>
                <a:cubicBezTo>
                  <a:pt x="463" y="305"/>
                  <a:pt x="462" y="305"/>
                  <a:pt x="461" y="305"/>
                </a:cubicBezTo>
                <a:cubicBezTo>
                  <a:pt x="459" y="306"/>
                  <a:pt x="459" y="306"/>
                  <a:pt x="459" y="306"/>
                </a:cubicBezTo>
                <a:cubicBezTo>
                  <a:pt x="457" y="306"/>
                  <a:pt x="456" y="306"/>
                  <a:pt x="455" y="306"/>
                </a:cubicBezTo>
                <a:cubicBezTo>
                  <a:pt x="454" y="307"/>
                  <a:pt x="450" y="308"/>
                  <a:pt x="450" y="308"/>
                </a:cubicBezTo>
                <a:cubicBezTo>
                  <a:pt x="448" y="308"/>
                  <a:pt x="447" y="308"/>
                  <a:pt x="446" y="308"/>
                </a:cubicBezTo>
                <a:cubicBezTo>
                  <a:pt x="445" y="309"/>
                  <a:pt x="444" y="309"/>
                  <a:pt x="443" y="309"/>
                </a:cubicBezTo>
                <a:cubicBezTo>
                  <a:pt x="442" y="309"/>
                  <a:pt x="442" y="309"/>
                  <a:pt x="442" y="309"/>
                </a:cubicBezTo>
                <a:cubicBezTo>
                  <a:pt x="440" y="310"/>
                  <a:pt x="439" y="310"/>
                  <a:pt x="438" y="311"/>
                </a:cubicBezTo>
                <a:cubicBezTo>
                  <a:pt x="436" y="311"/>
                  <a:pt x="435" y="311"/>
                  <a:pt x="434" y="312"/>
                </a:cubicBezTo>
                <a:cubicBezTo>
                  <a:pt x="432" y="312"/>
                  <a:pt x="431" y="313"/>
                  <a:pt x="429" y="313"/>
                </a:cubicBezTo>
                <a:cubicBezTo>
                  <a:pt x="428" y="314"/>
                  <a:pt x="426" y="314"/>
                  <a:pt x="425" y="315"/>
                </a:cubicBezTo>
                <a:cubicBezTo>
                  <a:pt x="424" y="315"/>
                  <a:pt x="422" y="316"/>
                  <a:pt x="421" y="316"/>
                </a:cubicBezTo>
                <a:cubicBezTo>
                  <a:pt x="420" y="317"/>
                  <a:pt x="418" y="317"/>
                  <a:pt x="417" y="318"/>
                </a:cubicBezTo>
                <a:cubicBezTo>
                  <a:pt x="415" y="318"/>
                  <a:pt x="414" y="319"/>
                  <a:pt x="413" y="319"/>
                </a:cubicBezTo>
                <a:cubicBezTo>
                  <a:pt x="412" y="320"/>
                  <a:pt x="410" y="320"/>
                  <a:pt x="409" y="321"/>
                </a:cubicBezTo>
                <a:cubicBezTo>
                  <a:pt x="407" y="322"/>
                  <a:pt x="406" y="322"/>
                  <a:pt x="405" y="323"/>
                </a:cubicBezTo>
                <a:cubicBezTo>
                  <a:pt x="404" y="323"/>
                  <a:pt x="402" y="324"/>
                  <a:pt x="401" y="325"/>
                </a:cubicBezTo>
                <a:cubicBezTo>
                  <a:pt x="400" y="325"/>
                  <a:pt x="398" y="326"/>
                  <a:pt x="397" y="326"/>
                </a:cubicBezTo>
                <a:cubicBezTo>
                  <a:pt x="396" y="327"/>
                  <a:pt x="394" y="328"/>
                  <a:pt x="393" y="328"/>
                </a:cubicBezTo>
                <a:cubicBezTo>
                  <a:pt x="392" y="329"/>
                  <a:pt x="391" y="330"/>
                  <a:pt x="390" y="330"/>
                </a:cubicBezTo>
                <a:cubicBezTo>
                  <a:pt x="388" y="331"/>
                  <a:pt x="387" y="332"/>
                  <a:pt x="385" y="333"/>
                </a:cubicBezTo>
                <a:cubicBezTo>
                  <a:pt x="383" y="334"/>
                  <a:pt x="383" y="334"/>
                  <a:pt x="383" y="334"/>
                </a:cubicBezTo>
                <a:cubicBezTo>
                  <a:pt x="381" y="335"/>
                  <a:pt x="379" y="336"/>
                  <a:pt x="378" y="337"/>
                </a:cubicBezTo>
                <a:cubicBezTo>
                  <a:pt x="375" y="339"/>
                  <a:pt x="375" y="339"/>
                  <a:pt x="375" y="339"/>
                </a:cubicBezTo>
                <a:cubicBezTo>
                  <a:pt x="374" y="340"/>
                  <a:pt x="372" y="341"/>
                  <a:pt x="371" y="342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7" y="345"/>
                  <a:pt x="365" y="346"/>
                  <a:pt x="364" y="347"/>
                </a:cubicBezTo>
                <a:cubicBezTo>
                  <a:pt x="363" y="347"/>
                  <a:pt x="362" y="348"/>
                  <a:pt x="361" y="349"/>
                </a:cubicBezTo>
                <a:cubicBezTo>
                  <a:pt x="360" y="350"/>
                  <a:pt x="358" y="351"/>
                  <a:pt x="357" y="352"/>
                </a:cubicBezTo>
                <a:cubicBezTo>
                  <a:pt x="355" y="354"/>
                  <a:pt x="355" y="354"/>
                  <a:pt x="355" y="354"/>
                </a:cubicBezTo>
                <a:cubicBezTo>
                  <a:pt x="353" y="355"/>
                  <a:pt x="352" y="356"/>
                  <a:pt x="350" y="358"/>
                </a:cubicBezTo>
                <a:cubicBezTo>
                  <a:pt x="349" y="359"/>
                  <a:pt x="349" y="359"/>
                  <a:pt x="349" y="359"/>
                </a:cubicBezTo>
                <a:cubicBezTo>
                  <a:pt x="347" y="360"/>
                  <a:pt x="345" y="362"/>
                  <a:pt x="344" y="363"/>
                </a:cubicBezTo>
                <a:cubicBezTo>
                  <a:pt x="343" y="364"/>
                  <a:pt x="343" y="364"/>
                  <a:pt x="343" y="364"/>
                </a:cubicBezTo>
                <a:cubicBezTo>
                  <a:pt x="341" y="366"/>
                  <a:pt x="339" y="368"/>
                  <a:pt x="338" y="369"/>
                </a:cubicBezTo>
                <a:cubicBezTo>
                  <a:pt x="337" y="370"/>
                  <a:pt x="337" y="370"/>
                  <a:pt x="337" y="370"/>
                </a:cubicBezTo>
                <a:cubicBezTo>
                  <a:pt x="317" y="390"/>
                  <a:pt x="301" y="414"/>
                  <a:pt x="289" y="440"/>
                </a:cubicBezTo>
                <a:cubicBezTo>
                  <a:pt x="289" y="441"/>
                  <a:pt x="287" y="442"/>
                  <a:pt x="286" y="44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8477671" y="960121"/>
            <a:ext cx="2309343" cy="2148225"/>
          </a:xfrm>
          <a:custGeom>
            <a:avLst/>
            <a:gdLst>
              <a:gd name="T0" fmla="*/ 353 w 497"/>
              <a:gd name="T1" fmla="*/ 463 h 463"/>
              <a:gd name="T2" fmla="*/ 296 w 497"/>
              <a:gd name="T3" fmla="*/ 420 h 463"/>
              <a:gd name="T4" fmla="*/ 295 w 497"/>
              <a:gd name="T5" fmla="*/ 418 h 463"/>
              <a:gd name="T6" fmla="*/ 293 w 497"/>
              <a:gd name="T7" fmla="*/ 417 h 463"/>
              <a:gd name="T8" fmla="*/ 291 w 497"/>
              <a:gd name="T9" fmla="*/ 417 h 463"/>
              <a:gd name="T10" fmla="*/ 211 w 497"/>
              <a:gd name="T11" fmla="*/ 442 h 463"/>
              <a:gd name="T12" fmla="*/ 210 w 497"/>
              <a:gd name="T13" fmla="*/ 442 h 463"/>
              <a:gd name="T14" fmla="*/ 207 w 497"/>
              <a:gd name="T15" fmla="*/ 440 h 463"/>
              <a:gd name="T16" fmla="*/ 5 w 497"/>
              <a:gd name="T17" fmla="*/ 302 h 463"/>
              <a:gd name="T18" fmla="*/ 4 w 497"/>
              <a:gd name="T19" fmla="*/ 302 h 463"/>
              <a:gd name="T20" fmla="*/ 0 w 497"/>
              <a:gd name="T21" fmla="*/ 298 h 463"/>
              <a:gd name="T22" fmla="*/ 0 w 497"/>
              <a:gd name="T23" fmla="*/ 224 h 463"/>
              <a:gd name="T24" fmla="*/ 3 w 497"/>
              <a:gd name="T25" fmla="*/ 220 h 463"/>
              <a:gd name="T26" fmla="*/ 63 w 497"/>
              <a:gd name="T27" fmla="*/ 154 h 463"/>
              <a:gd name="T28" fmla="*/ 3 w 497"/>
              <a:gd name="T29" fmla="*/ 87 h 463"/>
              <a:gd name="T30" fmla="*/ 0 w 497"/>
              <a:gd name="T31" fmla="*/ 83 h 463"/>
              <a:gd name="T32" fmla="*/ 0 w 497"/>
              <a:gd name="T33" fmla="*/ 4 h 463"/>
              <a:gd name="T34" fmla="*/ 4 w 497"/>
              <a:gd name="T35" fmla="*/ 0 h 463"/>
              <a:gd name="T36" fmla="*/ 4 w 497"/>
              <a:gd name="T37" fmla="*/ 0 h 463"/>
              <a:gd name="T38" fmla="*/ 5 w 497"/>
              <a:gd name="T39" fmla="*/ 0 h 463"/>
              <a:gd name="T40" fmla="*/ 496 w 497"/>
              <a:gd name="T41" fmla="*/ 350 h 463"/>
              <a:gd name="T42" fmla="*/ 496 w 497"/>
              <a:gd name="T43" fmla="*/ 354 h 463"/>
              <a:gd name="T44" fmla="*/ 494 w 497"/>
              <a:gd name="T45" fmla="*/ 356 h 463"/>
              <a:gd name="T46" fmla="*/ 412 w 497"/>
              <a:gd name="T47" fmla="*/ 381 h 463"/>
              <a:gd name="T48" fmla="*/ 410 w 497"/>
              <a:gd name="T49" fmla="*/ 383 h 463"/>
              <a:gd name="T50" fmla="*/ 409 w 497"/>
              <a:gd name="T51" fmla="*/ 386 h 463"/>
              <a:gd name="T52" fmla="*/ 412 w 497"/>
              <a:gd name="T53" fmla="*/ 404 h 463"/>
              <a:gd name="T54" fmla="*/ 353 w 497"/>
              <a:gd name="T55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463">
                <a:moveTo>
                  <a:pt x="353" y="463"/>
                </a:moveTo>
                <a:cubicBezTo>
                  <a:pt x="327" y="463"/>
                  <a:pt x="304" y="446"/>
                  <a:pt x="296" y="420"/>
                </a:cubicBezTo>
                <a:cubicBezTo>
                  <a:pt x="296" y="419"/>
                  <a:pt x="295" y="418"/>
                  <a:pt x="295" y="418"/>
                </a:cubicBezTo>
                <a:cubicBezTo>
                  <a:pt x="294" y="417"/>
                  <a:pt x="293" y="417"/>
                  <a:pt x="293" y="417"/>
                </a:cubicBezTo>
                <a:cubicBezTo>
                  <a:pt x="292" y="417"/>
                  <a:pt x="292" y="417"/>
                  <a:pt x="291" y="417"/>
                </a:cubicBezTo>
                <a:cubicBezTo>
                  <a:pt x="211" y="442"/>
                  <a:pt x="211" y="442"/>
                  <a:pt x="211" y="442"/>
                </a:cubicBezTo>
                <a:cubicBezTo>
                  <a:pt x="211" y="442"/>
                  <a:pt x="211" y="442"/>
                  <a:pt x="210" y="442"/>
                </a:cubicBezTo>
                <a:cubicBezTo>
                  <a:pt x="209" y="442"/>
                  <a:pt x="207" y="441"/>
                  <a:pt x="207" y="440"/>
                </a:cubicBezTo>
                <a:cubicBezTo>
                  <a:pt x="171" y="360"/>
                  <a:pt x="92" y="306"/>
                  <a:pt x="5" y="302"/>
                </a:cubicBezTo>
                <a:cubicBezTo>
                  <a:pt x="4" y="302"/>
                  <a:pt x="4" y="302"/>
                  <a:pt x="4" y="302"/>
                </a:cubicBezTo>
                <a:cubicBezTo>
                  <a:pt x="1" y="302"/>
                  <a:pt x="0" y="300"/>
                  <a:pt x="0" y="298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2"/>
                  <a:pt x="1" y="221"/>
                  <a:pt x="3" y="220"/>
                </a:cubicBezTo>
                <a:cubicBezTo>
                  <a:pt x="37" y="217"/>
                  <a:pt x="63" y="188"/>
                  <a:pt x="63" y="154"/>
                </a:cubicBezTo>
                <a:cubicBezTo>
                  <a:pt x="63" y="119"/>
                  <a:pt x="37" y="91"/>
                  <a:pt x="3" y="87"/>
                </a:cubicBezTo>
                <a:cubicBezTo>
                  <a:pt x="1" y="87"/>
                  <a:pt x="0" y="85"/>
                  <a:pt x="0" y="8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24" y="4"/>
                  <a:pt x="421" y="145"/>
                  <a:pt x="496" y="350"/>
                </a:cubicBezTo>
                <a:cubicBezTo>
                  <a:pt x="497" y="351"/>
                  <a:pt x="496" y="353"/>
                  <a:pt x="496" y="354"/>
                </a:cubicBezTo>
                <a:cubicBezTo>
                  <a:pt x="495" y="355"/>
                  <a:pt x="495" y="355"/>
                  <a:pt x="494" y="356"/>
                </a:cubicBezTo>
                <a:cubicBezTo>
                  <a:pt x="412" y="381"/>
                  <a:pt x="412" y="381"/>
                  <a:pt x="412" y="381"/>
                </a:cubicBezTo>
                <a:cubicBezTo>
                  <a:pt x="411" y="381"/>
                  <a:pt x="410" y="382"/>
                  <a:pt x="410" y="383"/>
                </a:cubicBezTo>
                <a:cubicBezTo>
                  <a:pt x="409" y="383"/>
                  <a:pt x="409" y="385"/>
                  <a:pt x="409" y="386"/>
                </a:cubicBezTo>
                <a:cubicBezTo>
                  <a:pt x="411" y="392"/>
                  <a:pt x="412" y="398"/>
                  <a:pt x="412" y="404"/>
                </a:cubicBezTo>
                <a:cubicBezTo>
                  <a:pt x="412" y="437"/>
                  <a:pt x="386" y="463"/>
                  <a:pt x="353" y="46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7"/>
          <p:cNvSpPr>
            <a:spLocks/>
          </p:cNvSpPr>
          <p:nvPr/>
        </p:nvSpPr>
        <p:spPr bwMode="auto">
          <a:xfrm>
            <a:off x="9114241" y="2645530"/>
            <a:ext cx="1816514" cy="2756363"/>
          </a:xfrm>
          <a:custGeom>
            <a:avLst/>
            <a:gdLst>
              <a:gd name="T0" fmla="*/ 177 w 391"/>
              <a:gd name="T1" fmla="*/ 594 h 594"/>
              <a:gd name="T2" fmla="*/ 177 w 391"/>
              <a:gd name="T3" fmla="*/ 594 h 594"/>
              <a:gd name="T4" fmla="*/ 174 w 391"/>
              <a:gd name="T5" fmla="*/ 593 h 594"/>
              <a:gd name="T6" fmla="*/ 122 w 391"/>
              <a:gd name="T7" fmla="*/ 521 h 594"/>
              <a:gd name="T8" fmla="*/ 119 w 391"/>
              <a:gd name="T9" fmla="*/ 519 h 594"/>
              <a:gd name="T10" fmla="*/ 119 w 391"/>
              <a:gd name="T11" fmla="*/ 519 h 594"/>
              <a:gd name="T12" fmla="*/ 116 w 391"/>
              <a:gd name="T13" fmla="*/ 520 h 594"/>
              <a:gd name="T14" fmla="*/ 82 w 391"/>
              <a:gd name="T15" fmla="*/ 531 h 594"/>
              <a:gd name="T16" fmla="*/ 23 w 391"/>
              <a:gd name="T17" fmla="*/ 472 h 594"/>
              <a:gd name="T18" fmla="*/ 47 w 391"/>
              <a:gd name="T19" fmla="*/ 424 h 594"/>
              <a:gd name="T20" fmla="*/ 49 w 391"/>
              <a:gd name="T21" fmla="*/ 422 h 594"/>
              <a:gd name="T22" fmla="*/ 48 w 391"/>
              <a:gd name="T23" fmla="*/ 419 h 594"/>
              <a:gd name="T24" fmla="*/ 1 w 391"/>
              <a:gd name="T25" fmla="*/ 354 h 594"/>
              <a:gd name="T26" fmla="*/ 2 w 391"/>
              <a:gd name="T27" fmla="*/ 349 h 594"/>
              <a:gd name="T28" fmla="*/ 12 w 391"/>
              <a:gd name="T29" fmla="*/ 340 h 594"/>
              <a:gd name="T30" fmla="*/ 12 w 391"/>
              <a:gd name="T31" fmla="*/ 340 h 594"/>
              <a:gd name="T32" fmla="*/ 15 w 391"/>
              <a:gd name="T33" fmla="*/ 338 h 594"/>
              <a:gd name="T34" fmla="*/ 21 w 391"/>
              <a:gd name="T35" fmla="*/ 332 h 594"/>
              <a:gd name="T36" fmla="*/ 22 w 391"/>
              <a:gd name="T37" fmla="*/ 331 h 594"/>
              <a:gd name="T38" fmla="*/ 24 w 391"/>
              <a:gd name="T39" fmla="*/ 329 h 594"/>
              <a:gd name="T40" fmla="*/ 29 w 391"/>
              <a:gd name="T41" fmla="*/ 323 h 594"/>
              <a:gd name="T42" fmla="*/ 30 w 391"/>
              <a:gd name="T43" fmla="*/ 322 h 594"/>
              <a:gd name="T44" fmla="*/ 30 w 391"/>
              <a:gd name="T45" fmla="*/ 322 h 594"/>
              <a:gd name="T46" fmla="*/ 31 w 391"/>
              <a:gd name="T47" fmla="*/ 321 h 594"/>
              <a:gd name="T48" fmla="*/ 32 w 391"/>
              <a:gd name="T49" fmla="*/ 321 h 594"/>
              <a:gd name="T50" fmla="*/ 89 w 391"/>
              <a:gd name="T51" fmla="*/ 169 h 594"/>
              <a:gd name="T52" fmla="*/ 88 w 391"/>
              <a:gd name="T53" fmla="*/ 147 h 594"/>
              <a:gd name="T54" fmla="*/ 85 w 391"/>
              <a:gd name="T55" fmla="*/ 125 h 594"/>
              <a:gd name="T56" fmla="*/ 79 w 391"/>
              <a:gd name="T57" fmla="*/ 104 h 594"/>
              <a:gd name="T58" fmla="*/ 75 w 391"/>
              <a:gd name="T59" fmla="*/ 91 h 594"/>
              <a:gd name="T60" fmla="*/ 76 w 391"/>
              <a:gd name="T61" fmla="*/ 88 h 594"/>
              <a:gd name="T62" fmla="*/ 78 w 391"/>
              <a:gd name="T63" fmla="*/ 86 h 594"/>
              <a:gd name="T64" fmla="*/ 149 w 391"/>
              <a:gd name="T65" fmla="*/ 64 h 594"/>
              <a:gd name="T66" fmla="*/ 151 w 391"/>
              <a:gd name="T67" fmla="*/ 64 h 594"/>
              <a:gd name="T68" fmla="*/ 154 w 391"/>
              <a:gd name="T69" fmla="*/ 67 h 594"/>
              <a:gd name="T70" fmla="*/ 216 w 391"/>
              <a:gd name="T71" fmla="*/ 108 h 594"/>
              <a:gd name="T72" fmla="*/ 283 w 391"/>
              <a:gd name="T73" fmla="*/ 41 h 594"/>
              <a:gd name="T74" fmla="*/ 282 w 391"/>
              <a:gd name="T75" fmla="*/ 28 h 594"/>
              <a:gd name="T76" fmla="*/ 285 w 391"/>
              <a:gd name="T77" fmla="*/ 23 h 594"/>
              <a:gd name="T78" fmla="*/ 359 w 391"/>
              <a:gd name="T79" fmla="*/ 0 h 594"/>
              <a:gd name="T80" fmla="*/ 361 w 391"/>
              <a:gd name="T81" fmla="*/ 0 h 594"/>
              <a:gd name="T82" fmla="*/ 364 w 391"/>
              <a:gd name="T83" fmla="*/ 3 h 594"/>
              <a:gd name="T84" fmla="*/ 366 w 391"/>
              <a:gd name="T85" fmla="*/ 7 h 594"/>
              <a:gd name="T86" fmla="*/ 391 w 391"/>
              <a:gd name="T87" fmla="*/ 169 h 594"/>
              <a:gd name="T88" fmla="*/ 190 w 391"/>
              <a:gd name="T89" fmla="*/ 585 h 594"/>
              <a:gd name="T90" fmla="*/ 186 w 391"/>
              <a:gd name="T91" fmla="*/ 588 h 594"/>
              <a:gd name="T92" fmla="*/ 180 w 391"/>
              <a:gd name="T93" fmla="*/ 594 h 594"/>
              <a:gd name="T94" fmla="*/ 177 w 391"/>
              <a:gd name="T95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594">
                <a:moveTo>
                  <a:pt x="177" y="594"/>
                </a:moveTo>
                <a:cubicBezTo>
                  <a:pt x="177" y="594"/>
                  <a:pt x="177" y="594"/>
                  <a:pt x="177" y="594"/>
                </a:cubicBezTo>
                <a:cubicBezTo>
                  <a:pt x="175" y="594"/>
                  <a:pt x="175" y="594"/>
                  <a:pt x="174" y="593"/>
                </a:cubicBezTo>
                <a:cubicBezTo>
                  <a:pt x="122" y="521"/>
                  <a:pt x="122" y="521"/>
                  <a:pt x="122" y="521"/>
                </a:cubicBezTo>
                <a:cubicBezTo>
                  <a:pt x="121" y="520"/>
                  <a:pt x="120" y="519"/>
                  <a:pt x="119" y="519"/>
                </a:cubicBezTo>
                <a:cubicBezTo>
                  <a:pt x="119" y="519"/>
                  <a:pt x="119" y="519"/>
                  <a:pt x="119" y="519"/>
                </a:cubicBezTo>
                <a:cubicBezTo>
                  <a:pt x="118" y="519"/>
                  <a:pt x="117" y="520"/>
                  <a:pt x="116" y="520"/>
                </a:cubicBezTo>
                <a:cubicBezTo>
                  <a:pt x="106" y="527"/>
                  <a:pt x="94" y="531"/>
                  <a:pt x="82" y="531"/>
                </a:cubicBezTo>
                <a:cubicBezTo>
                  <a:pt x="49" y="531"/>
                  <a:pt x="23" y="505"/>
                  <a:pt x="23" y="472"/>
                </a:cubicBezTo>
                <a:cubicBezTo>
                  <a:pt x="23" y="453"/>
                  <a:pt x="32" y="435"/>
                  <a:pt x="47" y="424"/>
                </a:cubicBezTo>
                <a:cubicBezTo>
                  <a:pt x="48" y="424"/>
                  <a:pt x="49" y="423"/>
                  <a:pt x="49" y="422"/>
                </a:cubicBezTo>
                <a:cubicBezTo>
                  <a:pt x="49" y="421"/>
                  <a:pt x="49" y="420"/>
                  <a:pt x="48" y="419"/>
                </a:cubicBezTo>
                <a:cubicBezTo>
                  <a:pt x="1" y="354"/>
                  <a:pt x="1" y="354"/>
                  <a:pt x="1" y="354"/>
                </a:cubicBezTo>
                <a:cubicBezTo>
                  <a:pt x="0" y="353"/>
                  <a:pt x="0" y="350"/>
                  <a:pt x="2" y="349"/>
                </a:cubicBezTo>
                <a:cubicBezTo>
                  <a:pt x="5" y="346"/>
                  <a:pt x="9" y="343"/>
                  <a:pt x="12" y="340"/>
                </a:cubicBezTo>
                <a:cubicBezTo>
                  <a:pt x="12" y="340"/>
                  <a:pt x="12" y="340"/>
                  <a:pt x="12" y="340"/>
                </a:cubicBezTo>
                <a:cubicBezTo>
                  <a:pt x="12" y="340"/>
                  <a:pt x="14" y="338"/>
                  <a:pt x="15" y="338"/>
                </a:cubicBezTo>
                <a:cubicBezTo>
                  <a:pt x="17" y="336"/>
                  <a:pt x="19" y="334"/>
                  <a:pt x="21" y="332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1"/>
                  <a:pt x="23" y="330"/>
                  <a:pt x="24" y="329"/>
                </a:cubicBezTo>
                <a:cubicBezTo>
                  <a:pt x="26" y="327"/>
                  <a:pt x="27" y="325"/>
                  <a:pt x="29" y="323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1" y="322"/>
                  <a:pt x="31" y="322"/>
                  <a:pt x="31" y="321"/>
                </a:cubicBezTo>
                <a:cubicBezTo>
                  <a:pt x="31" y="321"/>
                  <a:pt x="32" y="321"/>
                  <a:pt x="32" y="321"/>
                </a:cubicBezTo>
                <a:cubicBezTo>
                  <a:pt x="69" y="279"/>
                  <a:pt x="89" y="225"/>
                  <a:pt x="89" y="169"/>
                </a:cubicBezTo>
                <a:cubicBezTo>
                  <a:pt x="89" y="161"/>
                  <a:pt x="89" y="154"/>
                  <a:pt x="88" y="147"/>
                </a:cubicBezTo>
                <a:cubicBezTo>
                  <a:pt x="87" y="139"/>
                  <a:pt x="86" y="132"/>
                  <a:pt x="85" y="125"/>
                </a:cubicBezTo>
                <a:cubicBezTo>
                  <a:pt x="83" y="118"/>
                  <a:pt x="82" y="111"/>
                  <a:pt x="79" y="104"/>
                </a:cubicBezTo>
                <a:cubicBezTo>
                  <a:pt x="78" y="100"/>
                  <a:pt x="77" y="95"/>
                  <a:pt x="75" y="91"/>
                </a:cubicBezTo>
                <a:cubicBezTo>
                  <a:pt x="75" y="90"/>
                  <a:pt x="75" y="89"/>
                  <a:pt x="76" y="88"/>
                </a:cubicBezTo>
                <a:cubicBezTo>
                  <a:pt x="76" y="87"/>
                  <a:pt x="77" y="86"/>
                  <a:pt x="78" y="86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0" y="64"/>
                  <a:pt x="151" y="64"/>
                </a:cubicBezTo>
                <a:cubicBezTo>
                  <a:pt x="152" y="64"/>
                  <a:pt x="154" y="65"/>
                  <a:pt x="154" y="67"/>
                </a:cubicBezTo>
                <a:cubicBezTo>
                  <a:pt x="164" y="92"/>
                  <a:pt x="189" y="108"/>
                  <a:pt x="216" y="108"/>
                </a:cubicBezTo>
                <a:cubicBezTo>
                  <a:pt x="253" y="108"/>
                  <a:pt x="283" y="78"/>
                  <a:pt x="283" y="41"/>
                </a:cubicBezTo>
                <a:cubicBezTo>
                  <a:pt x="283" y="37"/>
                  <a:pt x="283" y="32"/>
                  <a:pt x="282" y="28"/>
                </a:cubicBezTo>
                <a:cubicBezTo>
                  <a:pt x="282" y="26"/>
                  <a:pt x="283" y="24"/>
                  <a:pt x="285" y="23"/>
                </a:cubicBezTo>
                <a:cubicBezTo>
                  <a:pt x="359" y="0"/>
                  <a:pt x="359" y="0"/>
                  <a:pt x="359" y="0"/>
                </a:cubicBezTo>
                <a:cubicBezTo>
                  <a:pt x="360" y="0"/>
                  <a:pt x="360" y="0"/>
                  <a:pt x="361" y="0"/>
                </a:cubicBezTo>
                <a:cubicBezTo>
                  <a:pt x="362" y="0"/>
                  <a:pt x="364" y="1"/>
                  <a:pt x="364" y="3"/>
                </a:cubicBezTo>
                <a:cubicBezTo>
                  <a:pt x="364" y="3"/>
                  <a:pt x="366" y="7"/>
                  <a:pt x="366" y="7"/>
                </a:cubicBezTo>
                <a:cubicBezTo>
                  <a:pt x="382" y="59"/>
                  <a:pt x="391" y="114"/>
                  <a:pt x="391" y="169"/>
                </a:cubicBezTo>
                <a:cubicBezTo>
                  <a:pt x="391" y="332"/>
                  <a:pt x="318" y="484"/>
                  <a:pt x="190" y="585"/>
                </a:cubicBezTo>
                <a:cubicBezTo>
                  <a:pt x="186" y="588"/>
                  <a:pt x="186" y="588"/>
                  <a:pt x="186" y="588"/>
                </a:cubicBezTo>
                <a:cubicBezTo>
                  <a:pt x="186" y="588"/>
                  <a:pt x="181" y="592"/>
                  <a:pt x="180" y="594"/>
                </a:cubicBezTo>
                <a:cubicBezTo>
                  <a:pt x="179" y="594"/>
                  <a:pt x="178" y="594"/>
                  <a:pt x="177" y="5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7024459" y="4305666"/>
            <a:ext cx="2870093" cy="1592214"/>
          </a:xfrm>
          <a:custGeom>
            <a:avLst/>
            <a:gdLst>
              <a:gd name="T0" fmla="*/ 309 w 618"/>
              <a:gd name="T1" fmla="*/ 343 h 343"/>
              <a:gd name="T2" fmla="*/ 2 w 618"/>
              <a:gd name="T3" fmla="*/ 245 h 343"/>
              <a:gd name="T4" fmla="*/ 0 w 618"/>
              <a:gd name="T5" fmla="*/ 243 h 343"/>
              <a:gd name="T6" fmla="*/ 1 w 618"/>
              <a:gd name="T7" fmla="*/ 240 h 343"/>
              <a:gd name="T8" fmla="*/ 54 w 618"/>
              <a:gd name="T9" fmla="*/ 167 h 343"/>
              <a:gd name="T10" fmla="*/ 53 w 618"/>
              <a:gd name="T11" fmla="*/ 162 h 343"/>
              <a:gd name="T12" fmla="*/ 29 w 618"/>
              <a:gd name="T13" fmla="*/ 114 h 343"/>
              <a:gd name="T14" fmla="*/ 88 w 618"/>
              <a:gd name="T15" fmla="*/ 55 h 343"/>
              <a:gd name="T16" fmla="*/ 122 w 618"/>
              <a:gd name="T17" fmla="*/ 66 h 343"/>
              <a:gd name="T18" fmla="*/ 124 w 618"/>
              <a:gd name="T19" fmla="*/ 67 h 343"/>
              <a:gd name="T20" fmla="*/ 128 w 618"/>
              <a:gd name="T21" fmla="*/ 65 h 343"/>
              <a:gd name="T22" fmla="*/ 173 w 618"/>
              <a:gd name="T23" fmla="*/ 1 h 343"/>
              <a:gd name="T24" fmla="*/ 177 w 618"/>
              <a:gd name="T25" fmla="*/ 0 h 343"/>
              <a:gd name="T26" fmla="*/ 179 w 618"/>
              <a:gd name="T27" fmla="*/ 1 h 343"/>
              <a:gd name="T28" fmla="*/ 225 w 618"/>
              <a:gd name="T29" fmla="*/ 25 h 343"/>
              <a:gd name="T30" fmla="*/ 234 w 618"/>
              <a:gd name="T31" fmla="*/ 28 h 343"/>
              <a:gd name="T32" fmla="*/ 252 w 618"/>
              <a:gd name="T33" fmla="*/ 34 h 343"/>
              <a:gd name="T34" fmla="*/ 270 w 618"/>
              <a:gd name="T35" fmla="*/ 38 h 343"/>
              <a:gd name="T36" fmla="*/ 299 w 618"/>
              <a:gd name="T37" fmla="*/ 41 h 343"/>
              <a:gd name="T38" fmla="*/ 309 w 618"/>
              <a:gd name="T39" fmla="*/ 41 h 343"/>
              <a:gd name="T40" fmla="*/ 319 w 618"/>
              <a:gd name="T41" fmla="*/ 41 h 343"/>
              <a:gd name="T42" fmla="*/ 323 w 618"/>
              <a:gd name="T43" fmla="*/ 40 h 343"/>
              <a:gd name="T44" fmla="*/ 330 w 618"/>
              <a:gd name="T45" fmla="*/ 40 h 343"/>
              <a:gd name="T46" fmla="*/ 332 w 618"/>
              <a:gd name="T47" fmla="*/ 40 h 343"/>
              <a:gd name="T48" fmla="*/ 334 w 618"/>
              <a:gd name="T49" fmla="*/ 40 h 343"/>
              <a:gd name="T50" fmla="*/ 340 w 618"/>
              <a:gd name="T51" fmla="*/ 39 h 343"/>
              <a:gd name="T52" fmla="*/ 344 w 618"/>
              <a:gd name="T53" fmla="*/ 38 h 343"/>
              <a:gd name="T54" fmla="*/ 350 w 618"/>
              <a:gd name="T55" fmla="*/ 37 h 343"/>
              <a:gd name="T56" fmla="*/ 354 w 618"/>
              <a:gd name="T57" fmla="*/ 37 h 343"/>
              <a:gd name="T58" fmla="*/ 360 w 618"/>
              <a:gd name="T59" fmla="*/ 35 h 343"/>
              <a:gd name="T60" fmla="*/ 364 w 618"/>
              <a:gd name="T61" fmla="*/ 34 h 343"/>
              <a:gd name="T62" fmla="*/ 369 w 618"/>
              <a:gd name="T63" fmla="*/ 33 h 343"/>
              <a:gd name="T64" fmla="*/ 373 w 618"/>
              <a:gd name="T65" fmla="*/ 32 h 343"/>
              <a:gd name="T66" fmla="*/ 382 w 618"/>
              <a:gd name="T67" fmla="*/ 29 h 343"/>
              <a:gd name="T68" fmla="*/ 387 w 618"/>
              <a:gd name="T69" fmla="*/ 27 h 343"/>
              <a:gd name="T70" fmla="*/ 391 w 618"/>
              <a:gd name="T71" fmla="*/ 26 h 343"/>
              <a:gd name="T72" fmla="*/ 395 w 618"/>
              <a:gd name="T73" fmla="*/ 24 h 343"/>
              <a:gd name="T74" fmla="*/ 396 w 618"/>
              <a:gd name="T75" fmla="*/ 24 h 343"/>
              <a:gd name="T76" fmla="*/ 400 w 618"/>
              <a:gd name="T77" fmla="*/ 22 h 343"/>
              <a:gd name="T78" fmla="*/ 405 w 618"/>
              <a:gd name="T79" fmla="*/ 20 h 343"/>
              <a:gd name="T80" fmla="*/ 409 w 618"/>
              <a:gd name="T81" fmla="*/ 18 h 343"/>
              <a:gd name="T82" fmla="*/ 414 w 618"/>
              <a:gd name="T83" fmla="*/ 16 h 343"/>
              <a:gd name="T84" fmla="*/ 418 w 618"/>
              <a:gd name="T85" fmla="*/ 14 h 343"/>
              <a:gd name="T86" fmla="*/ 422 w 618"/>
              <a:gd name="T87" fmla="*/ 11 h 343"/>
              <a:gd name="T88" fmla="*/ 427 w 618"/>
              <a:gd name="T89" fmla="*/ 8 h 343"/>
              <a:gd name="T90" fmla="*/ 431 w 618"/>
              <a:gd name="T91" fmla="*/ 6 h 343"/>
              <a:gd name="T92" fmla="*/ 433 w 618"/>
              <a:gd name="T93" fmla="*/ 4 h 343"/>
              <a:gd name="T94" fmla="*/ 439 w 618"/>
              <a:gd name="T95" fmla="*/ 0 h 343"/>
              <a:gd name="T96" fmla="*/ 442 w 618"/>
              <a:gd name="T97" fmla="*/ 0 h 343"/>
              <a:gd name="T98" fmla="*/ 445 w 618"/>
              <a:gd name="T99" fmla="*/ 1 h 343"/>
              <a:gd name="T100" fmla="*/ 487 w 618"/>
              <a:gd name="T101" fmla="*/ 59 h 343"/>
              <a:gd name="T102" fmla="*/ 487 w 618"/>
              <a:gd name="T103" fmla="*/ 65 h 343"/>
              <a:gd name="T104" fmla="*/ 465 w 618"/>
              <a:gd name="T105" fmla="*/ 114 h 343"/>
              <a:gd name="T106" fmla="*/ 532 w 618"/>
              <a:gd name="T107" fmla="*/ 181 h 343"/>
              <a:gd name="T108" fmla="*/ 565 w 618"/>
              <a:gd name="T109" fmla="*/ 173 h 343"/>
              <a:gd name="T110" fmla="*/ 567 w 618"/>
              <a:gd name="T111" fmla="*/ 172 h 343"/>
              <a:gd name="T112" fmla="*/ 570 w 618"/>
              <a:gd name="T113" fmla="*/ 174 h 343"/>
              <a:gd name="T114" fmla="*/ 617 w 618"/>
              <a:gd name="T115" fmla="*/ 239 h 343"/>
              <a:gd name="T116" fmla="*/ 618 w 618"/>
              <a:gd name="T117" fmla="*/ 242 h 343"/>
              <a:gd name="T118" fmla="*/ 617 w 618"/>
              <a:gd name="T119" fmla="*/ 245 h 343"/>
              <a:gd name="T120" fmla="*/ 309 w 618"/>
              <a:gd name="T121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" h="343">
                <a:moveTo>
                  <a:pt x="309" y="343"/>
                </a:moveTo>
                <a:cubicBezTo>
                  <a:pt x="198" y="343"/>
                  <a:pt x="92" y="309"/>
                  <a:pt x="2" y="245"/>
                </a:cubicBezTo>
                <a:cubicBezTo>
                  <a:pt x="1" y="245"/>
                  <a:pt x="1" y="244"/>
                  <a:pt x="0" y="243"/>
                </a:cubicBezTo>
                <a:cubicBezTo>
                  <a:pt x="0" y="242"/>
                  <a:pt x="0" y="241"/>
                  <a:pt x="1" y="240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5" y="165"/>
                  <a:pt x="55" y="163"/>
                  <a:pt x="53" y="162"/>
                </a:cubicBezTo>
                <a:cubicBezTo>
                  <a:pt x="38" y="150"/>
                  <a:pt x="29" y="133"/>
                  <a:pt x="29" y="114"/>
                </a:cubicBezTo>
                <a:cubicBezTo>
                  <a:pt x="29" y="82"/>
                  <a:pt x="56" y="55"/>
                  <a:pt x="88" y="55"/>
                </a:cubicBezTo>
                <a:cubicBezTo>
                  <a:pt x="100" y="55"/>
                  <a:pt x="112" y="59"/>
                  <a:pt x="122" y="66"/>
                </a:cubicBezTo>
                <a:cubicBezTo>
                  <a:pt x="123" y="66"/>
                  <a:pt x="123" y="67"/>
                  <a:pt x="124" y="67"/>
                </a:cubicBezTo>
                <a:cubicBezTo>
                  <a:pt x="126" y="67"/>
                  <a:pt x="127" y="66"/>
                  <a:pt x="128" y="65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0"/>
                  <a:pt x="175" y="0"/>
                  <a:pt x="177" y="0"/>
                </a:cubicBezTo>
                <a:cubicBezTo>
                  <a:pt x="177" y="0"/>
                  <a:pt x="178" y="0"/>
                  <a:pt x="179" y="1"/>
                </a:cubicBezTo>
                <a:cubicBezTo>
                  <a:pt x="193" y="10"/>
                  <a:pt x="209" y="19"/>
                  <a:pt x="225" y="25"/>
                </a:cubicBezTo>
                <a:cubicBezTo>
                  <a:pt x="228" y="26"/>
                  <a:pt x="231" y="27"/>
                  <a:pt x="234" y="28"/>
                </a:cubicBezTo>
                <a:cubicBezTo>
                  <a:pt x="240" y="30"/>
                  <a:pt x="246" y="32"/>
                  <a:pt x="252" y="34"/>
                </a:cubicBezTo>
                <a:cubicBezTo>
                  <a:pt x="258" y="35"/>
                  <a:pt x="264" y="37"/>
                  <a:pt x="270" y="38"/>
                </a:cubicBezTo>
                <a:cubicBezTo>
                  <a:pt x="280" y="39"/>
                  <a:pt x="290" y="40"/>
                  <a:pt x="299" y="41"/>
                </a:cubicBezTo>
                <a:cubicBezTo>
                  <a:pt x="302" y="41"/>
                  <a:pt x="306" y="41"/>
                  <a:pt x="309" y="41"/>
                </a:cubicBezTo>
                <a:cubicBezTo>
                  <a:pt x="312" y="41"/>
                  <a:pt x="316" y="41"/>
                  <a:pt x="319" y="41"/>
                </a:cubicBezTo>
                <a:cubicBezTo>
                  <a:pt x="320" y="41"/>
                  <a:pt x="323" y="40"/>
                  <a:pt x="323" y="40"/>
                </a:cubicBezTo>
                <a:cubicBezTo>
                  <a:pt x="325" y="40"/>
                  <a:pt x="327" y="40"/>
                  <a:pt x="330" y="40"/>
                </a:cubicBezTo>
                <a:cubicBezTo>
                  <a:pt x="330" y="40"/>
                  <a:pt x="331" y="40"/>
                  <a:pt x="332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9"/>
                  <a:pt x="338" y="39"/>
                  <a:pt x="340" y="39"/>
                </a:cubicBezTo>
                <a:cubicBezTo>
                  <a:pt x="341" y="39"/>
                  <a:pt x="342" y="38"/>
                  <a:pt x="344" y="38"/>
                </a:cubicBezTo>
                <a:cubicBezTo>
                  <a:pt x="346" y="38"/>
                  <a:pt x="348" y="38"/>
                  <a:pt x="350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6" y="36"/>
                  <a:pt x="358" y="36"/>
                  <a:pt x="360" y="35"/>
                </a:cubicBezTo>
                <a:cubicBezTo>
                  <a:pt x="360" y="35"/>
                  <a:pt x="363" y="35"/>
                  <a:pt x="364" y="34"/>
                </a:cubicBezTo>
                <a:cubicBezTo>
                  <a:pt x="366" y="34"/>
                  <a:pt x="367" y="33"/>
                  <a:pt x="369" y="33"/>
                </a:cubicBezTo>
                <a:cubicBezTo>
                  <a:pt x="369" y="33"/>
                  <a:pt x="373" y="32"/>
                  <a:pt x="373" y="32"/>
                </a:cubicBezTo>
                <a:cubicBezTo>
                  <a:pt x="376" y="31"/>
                  <a:pt x="379" y="30"/>
                  <a:pt x="382" y="29"/>
                </a:cubicBezTo>
                <a:cubicBezTo>
                  <a:pt x="383" y="29"/>
                  <a:pt x="387" y="27"/>
                  <a:pt x="387" y="27"/>
                </a:cubicBezTo>
                <a:cubicBezTo>
                  <a:pt x="389" y="27"/>
                  <a:pt x="390" y="26"/>
                  <a:pt x="391" y="26"/>
                </a:cubicBezTo>
                <a:cubicBezTo>
                  <a:pt x="393" y="25"/>
                  <a:pt x="394" y="25"/>
                  <a:pt x="395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9" y="23"/>
                  <a:pt x="400" y="22"/>
                </a:cubicBezTo>
                <a:cubicBezTo>
                  <a:pt x="402" y="21"/>
                  <a:pt x="404" y="21"/>
                  <a:pt x="405" y="20"/>
                </a:cubicBezTo>
                <a:cubicBezTo>
                  <a:pt x="406" y="19"/>
                  <a:pt x="408" y="19"/>
                  <a:pt x="409" y="18"/>
                </a:cubicBezTo>
                <a:cubicBezTo>
                  <a:pt x="411" y="17"/>
                  <a:pt x="412" y="16"/>
                  <a:pt x="414" y="16"/>
                </a:cubicBezTo>
                <a:cubicBezTo>
                  <a:pt x="415" y="15"/>
                  <a:pt x="416" y="14"/>
                  <a:pt x="418" y="14"/>
                </a:cubicBezTo>
                <a:cubicBezTo>
                  <a:pt x="419" y="13"/>
                  <a:pt x="421" y="12"/>
                  <a:pt x="422" y="11"/>
                </a:cubicBezTo>
                <a:cubicBezTo>
                  <a:pt x="423" y="10"/>
                  <a:pt x="427" y="8"/>
                  <a:pt x="427" y="8"/>
                </a:cubicBezTo>
                <a:cubicBezTo>
                  <a:pt x="428" y="8"/>
                  <a:pt x="429" y="7"/>
                  <a:pt x="431" y="6"/>
                </a:cubicBezTo>
                <a:cubicBezTo>
                  <a:pt x="433" y="4"/>
                  <a:pt x="433" y="4"/>
                  <a:pt x="433" y="4"/>
                </a:cubicBezTo>
                <a:cubicBezTo>
                  <a:pt x="436" y="3"/>
                  <a:pt x="438" y="2"/>
                  <a:pt x="439" y="0"/>
                </a:cubicBezTo>
                <a:cubicBezTo>
                  <a:pt x="440" y="0"/>
                  <a:pt x="441" y="0"/>
                  <a:pt x="442" y="0"/>
                </a:cubicBezTo>
                <a:cubicBezTo>
                  <a:pt x="443" y="0"/>
                  <a:pt x="444" y="0"/>
                  <a:pt x="445" y="1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61"/>
                  <a:pt x="488" y="63"/>
                  <a:pt x="487" y="65"/>
                </a:cubicBezTo>
                <a:cubicBezTo>
                  <a:pt x="473" y="77"/>
                  <a:pt x="465" y="95"/>
                  <a:pt x="465" y="114"/>
                </a:cubicBezTo>
                <a:cubicBezTo>
                  <a:pt x="465" y="151"/>
                  <a:pt x="495" y="181"/>
                  <a:pt x="532" y="181"/>
                </a:cubicBezTo>
                <a:cubicBezTo>
                  <a:pt x="543" y="181"/>
                  <a:pt x="555" y="178"/>
                  <a:pt x="565" y="173"/>
                </a:cubicBezTo>
                <a:cubicBezTo>
                  <a:pt x="565" y="172"/>
                  <a:pt x="566" y="172"/>
                  <a:pt x="567" y="172"/>
                </a:cubicBezTo>
                <a:cubicBezTo>
                  <a:pt x="568" y="172"/>
                  <a:pt x="569" y="173"/>
                  <a:pt x="570" y="174"/>
                </a:cubicBezTo>
                <a:cubicBezTo>
                  <a:pt x="617" y="239"/>
                  <a:pt x="617" y="239"/>
                  <a:pt x="617" y="239"/>
                </a:cubicBezTo>
                <a:cubicBezTo>
                  <a:pt x="618" y="240"/>
                  <a:pt x="618" y="241"/>
                  <a:pt x="618" y="242"/>
                </a:cubicBezTo>
                <a:cubicBezTo>
                  <a:pt x="618" y="243"/>
                  <a:pt x="617" y="244"/>
                  <a:pt x="617" y="245"/>
                </a:cubicBezTo>
                <a:cubicBezTo>
                  <a:pt x="526" y="309"/>
                  <a:pt x="420" y="343"/>
                  <a:pt x="309" y="3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>
            <a:off x="5992995" y="2552335"/>
            <a:ext cx="1811776" cy="2849558"/>
          </a:xfrm>
          <a:custGeom>
            <a:avLst/>
            <a:gdLst>
              <a:gd name="T0" fmla="*/ 214 w 390"/>
              <a:gd name="T1" fmla="*/ 614 h 614"/>
              <a:gd name="T2" fmla="*/ 211 w 390"/>
              <a:gd name="T3" fmla="*/ 614 h 614"/>
              <a:gd name="T4" fmla="*/ 0 w 390"/>
              <a:gd name="T5" fmla="*/ 189 h 614"/>
              <a:gd name="T6" fmla="*/ 25 w 390"/>
              <a:gd name="T7" fmla="*/ 23 h 614"/>
              <a:gd name="T8" fmla="*/ 26 w 390"/>
              <a:gd name="T9" fmla="*/ 22 h 614"/>
              <a:gd name="T10" fmla="*/ 30 w 390"/>
              <a:gd name="T11" fmla="*/ 20 h 614"/>
              <a:gd name="T12" fmla="*/ 31 w 390"/>
              <a:gd name="T13" fmla="*/ 20 h 614"/>
              <a:gd name="T14" fmla="*/ 114 w 390"/>
              <a:gd name="T15" fmla="*/ 45 h 614"/>
              <a:gd name="T16" fmla="*/ 115 w 390"/>
              <a:gd name="T17" fmla="*/ 46 h 614"/>
              <a:gd name="T18" fmla="*/ 117 w 390"/>
              <a:gd name="T19" fmla="*/ 45 h 614"/>
              <a:gd name="T20" fmla="*/ 119 w 390"/>
              <a:gd name="T21" fmla="*/ 43 h 614"/>
              <a:gd name="T22" fmla="*/ 176 w 390"/>
              <a:gd name="T23" fmla="*/ 0 h 614"/>
              <a:gd name="T24" fmla="*/ 235 w 390"/>
              <a:gd name="T25" fmla="*/ 59 h 614"/>
              <a:gd name="T26" fmla="*/ 232 w 390"/>
              <a:gd name="T27" fmla="*/ 77 h 614"/>
              <a:gd name="T28" fmla="*/ 232 w 390"/>
              <a:gd name="T29" fmla="*/ 80 h 614"/>
              <a:gd name="T30" fmla="*/ 234 w 390"/>
              <a:gd name="T31" fmla="*/ 82 h 614"/>
              <a:gd name="T32" fmla="*/ 312 w 390"/>
              <a:gd name="T33" fmla="*/ 106 h 614"/>
              <a:gd name="T34" fmla="*/ 314 w 390"/>
              <a:gd name="T35" fmla="*/ 108 h 614"/>
              <a:gd name="T36" fmla="*/ 315 w 390"/>
              <a:gd name="T37" fmla="*/ 111 h 614"/>
              <a:gd name="T38" fmla="*/ 314 w 390"/>
              <a:gd name="T39" fmla="*/ 114 h 614"/>
              <a:gd name="T40" fmla="*/ 302 w 390"/>
              <a:gd name="T41" fmla="*/ 189 h 614"/>
              <a:gd name="T42" fmla="*/ 388 w 390"/>
              <a:gd name="T43" fmla="*/ 369 h 614"/>
              <a:gd name="T44" fmla="*/ 389 w 390"/>
              <a:gd name="T45" fmla="*/ 375 h 614"/>
              <a:gd name="T46" fmla="*/ 347 w 390"/>
              <a:gd name="T47" fmla="*/ 432 h 614"/>
              <a:gd name="T48" fmla="*/ 344 w 390"/>
              <a:gd name="T49" fmla="*/ 434 h 614"/>
              <a:gd name="T50" fmla="*/ 342 w 390"/>
              <a:gd name="T51" fmla="*/ 433 h 614"/>
              <a:gd name="T52" fmla="*/ 310 w 390"/>
              <a:gd name="T53" fmla="*/ 425 h 614"/>
              <a:gd name="T54" fmla="*/ 243 w 390"/>
              <a:gd name="T55" fmla="*/ 492 h 614"/>
              <a:gd name="T56" fmla="*/ 264 w 390"/>
              <a:gd name="T57" fmla="*/ 541 h 614"/>
              <a:gd name="T58" fmla="*/ 265 w 390"/>
              <a:gd name="T59" fmla="*/ 546 h 614"/>
              <a:gd name="T60" fmla="*/ 217 w 390"/>
              <a:gd name="T61" fmla="*/ 613 h 614"/>
              <a:gd name="T62" fmla="*/ 214 w 390"/>
              <a:gd name="T63" fmla="*/ 614 h 614"/>
              <a:gd name="T64" fmla="*/ 214 w 390"/>
              <a:gd name="T6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0" h="614">
                <a:moveTo>
                  <a:pt x="214" y="614"/>
                </a:moveTo>
                <a:cubicBezTo>
                  <a:pt x="213" y="614"/>
                  <a:pt x="212" y="614"/>
                  <a:pt x="211" y="614"/>
                </a:cubicBezTo>
                <a:cubicBezTo>
                  <a:pt x="79" y="513"/>
                  <a:pt x="0" y="355"/>
                  <a:pt x="0" y="189"/>
                </a:cubicBezTo>
                <a:cubicBezTo>
                  <a:pt x="0" y="131"/>
                  <a:pt x="8" y="76"/>
                  <a:pt x="25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8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45"/>
                  <a:pt x="115" y="46"/>
                  <a:pt x="115" y="46"/>
                </a:cubicBezTo>
                <a:cubicBezTo>
                  <a:pt x="116" y="46"/>
                  <a:pt x="116" y="45"/>
                  <a:pt x="117" y="45"/>
                </a:cubicBezTo>
                <a:cubicBezTo>
                  <a:pt x="118" y="45"/>
                  <a:pt x="119" y="44"/>
                  <a:pt x="119" y="43"/>
                </a:cubicBezTo>
                <a:cubicBezTo>
                  <a:pt x="126" y="17"/>
                  <a:pt x="149" y="0"/>
                  <a:pt x="176" y="0"/>
                </a:cubicBezTo>
                <a:cubicBezTo>
                  <a:pt x="208" y="0"/>
                  <a:pt x="235" y="26"/>
                  <a:pt x="235" y="59"/>
                </a:cubicBezTo>
                <a:cubicBezTo>
                  <a:pt x="235" y="65"/>
                  <a:pt x="234" y="71"/>
                  <a:pt x="232" y="77"/>
                </a:cubicBezTo>
                <a:cubicBezTo>
                  <a:pt x="231" y="78"/>
                  <a:pt x="232" y="79"/>
                  <a:pt x="232" y="80"/>
                </a:cubicBezTo>
                <a:cubicBezTo>
                  <a:pt x="233" y="81"/>
                  <a:pt x="233" y="82"/>
                  <a:pt x="234" y="82"/>
                </a:cubicBezTo>
                <a:cubicBezTo>
                  <a:pt x="312" y="106"/>
                  <a:pt x="312" y="106"/>
                  <a:pt x="312" y="106"/>
                </a:cubicBezTo>
                <a:cubicBezTo>
                  <a:pt x="313" y="106"/>
                  <a:pt x="314" y="107"/>
                  <a:pt x="314" y="108"/>
                </a:cubicBezTo>
                <a:cubicBezTo>
                  <a:pt x="315" y="109"/>
                  <a:pt x="315" y="110"/>
                  <a:pt x="315" y="111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06" y="137"/>
                  <a:pt x="302" y="162"/>
                  <a:pt x="302" y="189"/>
                </a:cubicBezTo>
                <a:cubicBezTo>
                  <a:pt x="302" y="260"/>
                  <a:pt x="333" y="325"/>
                  <a:pt x="388" y="369"/>
                </a:cubicBezTo>
                <a:cubicBezTo>
                  <a:pt x="390" y="371"/>
                  <a:pt x="390" y="373"/>
                  <a:pt x="389" y="375"/>
                </a:cubicBezTo>
                <a:cubicBezTo>
                  <a:pt x="347" y="432"/>
                  <a:pt x="347" y="432"/>
                  <a:pt x="347" y="432"/>
                </a:cubicBezTo>
                <a:cubicBezTo>
                  <a:pt x="347" y="433"/>
                  <a:pt x="345" y="434"/>
                  <a:pt x="344" y="434"/>
                </a:cubicBezTo>
                <a:cubicBezTo>
                  <a:pt x="344" y="434"/>
                  <a:pt x="343" y="434"/>
                  <a:pt x="342" y="433"/>
                </a:cubicBezTo>
                <a:cubicBezTo>
                  <a:pt x="333" y="428"/>
                  <a:pt x="321" y="425"/>
                  <a:pt x="310" y="425"/>
                </a:cubicBezTo>
                <a:cubicBezTo>
                  <a:pt x="273" y="425"/>
                  <a:pt x="243" y="455"/>
                  <a:pt x="243" y="492"/>
                </a:cubicBezTo>
                <a:cubicBezTo>
                  <a:pt x="243" y="511"/>
                  <a:pt x="251" y="528"/>
                  <a:pt x="264" y="541"/>
                </a:cubicBezTo>
                <a:cubicBezTo>
                  <a:pt x="266" y="542"/>
                  <a:pt x="266" y="545"/>
                  <a:pt x="265" y="546"/>
                </a:cubicBezTo>
                <a:cubicBezTo>
                  <a:pt x="217" y="613"/>
                  <a:pt x="217" y="613"/>
                  <a:pt x="217" y="613"/>
                </a:cubicBezTo>
                <a:cubicBezTo>
                  <a:pt x="216" y="614"/>
                  <a:pt x="215" y="614"/>
                  <a:pt x="214" y="614"/>
                </a:cubicBezTo>
                <a:cubicBezTo>
                  <a:pt x="214" y="614"/>
                  <a:pt x="214" y="614"/>
                  <a:pt x="214" y="6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89030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967314" y="1792522"/>
            <a:ext cx="124487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944951" y="1792522"/>
            <a:ext cx="12594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44951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505239" y="3827434"/>
            <a:ext cx="13058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857425" y="326790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27" name="Rectangle 26"/>
          <p:cNvSpPr/>
          <p:nvPr/>
        </p:nvSpPr>
        <p:spPr>
          <a:xfrm>
            <a:off x="7705705" y="5074185"/>
            <a:ext cx="12354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022707" y="458466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075227" y="3576747"/>
            <a:ext cx="13519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450498" y="3025538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grpSp>
        <p:nvGrpSpPr>
          <p:cNvPr id="73" name="Group 17">
            <a:extLst>
              <a:ext uri="{FF2B5EF4-FFF2-40B4-BE49-F238E27FC236}">
                <a16:creationId xmlns:a16="http://schemas.microsoft.com/office/drawing/2014/main" id="{811E99C0-B7E8-402B-85F4-F9B5D51D684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935332" y="2699395"/>
            <a:ext cx="1055996" cy="1433622"/>
            <a:chOff x="1828" y="2103"/>
            <a:chExt cx="2033" cy="2760"/>
          </a:xfrm>
          <a:solidFill>
            <a:schemeClr val="bg1"/>
          </a:solidFill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74" name="Freeform 19">
              <a:extLst>
                <a:ext uri="{FF2B5EF4-FFF2-40B4-BE49-F238E27FC236}">
                  <a16:creationId xmlns:a16="http://schemas.microsoft.com/office/drawing/2014/main" id="{D5AEF225-2390-45A7-8CDB-CAE92251A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" y="4434"/>
              <a:ext cx="575" cy="86"/>
            </a:xfrm>
            <a:custGeom>
              <a:avLst/>
              <a:gdLst>
                <a:gd name="T0" fmla="*/ 85 w 1149"/>
                <a:gd name="T1" fmla="*/ 0 h 171"/>
                <a:gd name="T2" fmla="*/ 1064 w 1149"/>
                <a:gd name="T3" fmla="*/ 0 h 171"/>
                <a:gd name="T4" fmla="*/ 1092 w 1149"/>
                <a:gd name="T5" fmla="*/ 3 h 171"/>
                <a:gd name="T6" fmla="*/ 1114 w 1149"/>
                <a:gd name="T7" fmla="*/ 16 h 171"/>
                <a:gd name="T8" fmla="*/ 1133 w 1149"/>
                <a:gd name="T9" fmla="*/ 35 h 171"/>
                <a:gd name="T10" fmla="*/ 1144 w 1149"/>
                <a:gd name="T11" fmla="*/ 58 h 171"/>
                <a:gd name="T12" fmla="*/ 1149 w 1149"/>
                <a:gd name="T13" fmla="*/ 86 h 171"/>
                <a:gd name="T14" fmla="*/ 1144 w 1149"/>
                <a:gd name="T15" fmla="*/ 113 h 171"/>
                <a:gd name="T16" fmla="*/ 1133 w 1149"/>
                <a:gd name="T17" fmla="*/ 136 h 171"/>
                <a:gd name="T18" fmla="*/ 1114 w 1149"/>
                <a:gd name="T19" fmla="*/ 155 h 171"/>
                <a:gd name="T20" fmla="*/ 1092 w 1149"/>
                <a:gd name="T21" fmla="*/ 168 h 171"/>
                <a:gd name="T22" fmla="*/ 1064 w 1149"/>
                <a:gd name="T23" fmla="*/ 171 h 171"/>
                <a:gd name="T24" fmla="*/ 85 w 1149"/>
                <a:gd name="T25" fmla="*/ 171 h 171"/>
                <a:gd name="T26" fmla="*/ 57 w 1149"/>
                <a:gd name="T27" fmla="*/ 168 h 171"/>
                <a:gd name="T28" fmla="*/ 35 w 1149"/>
                <a:gd name="T29" fmla="*/ 155 h 171"/>
                <a:gd name="T30" fmla="*/ 16 w 1149"/>
                <a:gd name="T31" fmla="*/ 136 h 171"/>
                <a:gd name="T32" fmla="*/ 5 w 1149"/>
                <a:gd name="T33" fmla="*/ 113 h 171"/>
                <a:gd name="T34" fmla="*/ 0 w 1149"/>
                <a:gd name="T35" fmla="*/ 86 h 171"/>
                <a:gd name="T36" fmla="*/ 5 w 1149"/>
                <a:gd name="T37" fmla="*/ 58 h 171"/>
                <a:gd name="T38" fmla="*/ 16 w 1149"/>
                <a:gd name="T39" fmla="*/ 35 h 171"/>
                <a:gd name="T40" fmla="*/ 35 w 1149"/>
                <a:gd name="T41" fmla="*/ 16 h 171"/>
                <a:gd name="T42" fmla="*/ 57 w 1149"/>
                <a:gd name="T43" fmla="*/ 3 h 171"/>
                <a:gd name="T44" fmla="*/ 85 w 1149"/>
                <a:gd name="T4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49" h="171">
                  <a:moveTo>
                    <a:pt x="85" y="0"/>
                  </a:moveTo>
                  <a:lnTo>
                    <a:pt x="1064" y="0"/>
                  </a:lnTo>
                  <a:lnTo>
                    <a:pt x="1092" y="3"/>
                  </a:lnTo>
                  <a:lnTo>
                    <a:pt x="1114" y="16"/>
                  </a:lnTo>
                  <a:lnTo>
                    <a:pt x="1133" y="35"/>
                  </a:lnTo>
                  <a:lnTo>
                    <a:pt x="1144" y="58"/>
                  </a:lnTo>
                  <a:lnTo>
                    <a:pt x="1149" y="86"/>
                  </a:lnTo>
                  <a:lnTo>
                    <a:pt x="1144" y="113"/>
                  </a:lnTo>
                  <a:lnTo>
                    <a:pt x="1133" y="136"/>
                  </a:lnTo>
                  <a:lnTo>
                    <a:pt x="1114" y="155"/>
                  </a:lnTo>
                  <a:lnTo>
                    <a:pt x="1092" y="168"/>
                  </a:lnTo>
                  <a:lnTo>
                    <a:pt x="1064" y="171"/>
                  </a:lnTo>
                  <a:lnTo>
                    <a:pt x="85" y="171"/>
                  </a:lnTo>
                  <a:lnTo>
                    <a:pt x="57" y="168"/>
                  </a:lnTo>
                  <a:lnTo>
                    <a:pt x="35" y="155"/>
                  </a:lnTo>
                  <a:lnTo>
                    <a:pt x="16" y="136"/>
                  </a:lnTo>
                  <a:lnTo>
                    <a:pt x="5" y="113"/>
                  </a:lnTo>
                  <a:lnTo>
                    <a:pt x="0" y="86"/>
                  </a:lnTo>
                  <a:lnTo>
                    <a:pt x="5" y="58"/>
                  </a:lnTo>
                  <a:lnTo>
                    <a:pt x="16" y="35"/>
                  </a:lnTo>
                  <a:lnTo>
                    <a:pt x="35" y="16"/>
                  </a:lnTo>
                  <a:lnTo>
                    <a:pt x="57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20">
              <a:extLst>
                <a:ext uri="{FF2B5EF4-FFF2-40B4-BE49-F238E27FC236}">
                  <a16:creationId xmlns:a16="http://schemas.microsoft.com/office/drawing/2014/main" id="{2215BA79-BE19-4790-A9F9-EB2B444F5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2" y="4605"/>
              <a:ext cx="465" cy="87"/>
            </a:xfrm>
            <a:custGeom>
              <a:avLst/>
              <a:gdLst>
                <a:gd name="T0" fmla="*/ 85 w 931"/>
                <a:gd name="T1" fmla="*/ 0 h 174"/>
                <a:gd name="T2" fmla="*/ 846 w 931"/>
                <a:gd name="T3" fmla="*/ 0 h 174"/>
                <a:gd name="T4" fmla="*/ 874 w 931"/>
                <a:gd name="T5" fmla="*/ 6 h 174"/>
                <a:gd name="T6" fmla="*/ 896 w 931"/>
                <a:gd name="T7" fmla="*/ 18 h 174"/>
                <a:gd name="T8" fmla="*/ 915 w 931"/>
                <a:gd name="T9" fmla="*/ 36 h 174"/>
                <a:gd name="T10" fmla="*/ 928 w 931"/>
                <a:gd name="T11" fmla="*/ 60 h 174"/>
                <a:gd name="T12" fmla="*/ 931 w 931"/>
                <a:gd name="T13" fmla="*/ 87 h 174"/>
                <a:gd name="T14" fmla="*/ 928 w 931"/>
                <a:gd name="T15" fmla="*/ 114 h 174"/>
                <a:gd name="T16" fmla="*/ 915 w 931"/>
                <a:gd name="T17" fmla="*/ 138 h 174"/>
                <a:gd name="T18" fmla="*/ 896 w 931"/>
                <a:gd name="T19" fmla="*/ 156 h 174"/>
                <a:gd name="T20" fmla="*/ 874 w 931"/>
                <a:gd name="T21" fmla="*/ 168 h 174"/>
                <a:gd name="T22" fmla="*/ 846 w 931"/>
                <a:gd name="T23" fmla="*/ 174 h 174"/>
                <a:gd name="T24" fmla="*/ 85 w 931"/>
                <a:gd name="T25" fmla="*/ 174 h 174"/>
                <a:gd name="T26" fmla="*/ 57 w 931"/>
                <a:gd name="T27" fmla="*/ 168 h 174"/>
                <a:gd name="T28" fmla="*/ 35 w 931"/>
                <a:gd name="T29" fmla="*/ 156 h 174"/>
                <a:gd name="T30" fmla="*/ 16 w 931"/>
                <a:gd name="T31" fmla="*/ 138 h 174"/>
                <a:gd name="T32" fmla="*/ 5 w 931"/>
                <a:gd name="T33" fmla="*/ 114 h 174"/>
                <a:gd name="T34" fmla="*/ 0 w 931"/>
                <a:gd name="T35" fmla="*/ 87 h 174"/>
                <a:gd name="T36" fmla="*/ 5 w 931"/>
                <a:gd name="T37" fmla="*/ 60 h 174"/>
                <a:gd name="T38" fmla="*/ 16 w 931"/>
                <a:gd name="T39" fmla="*/ 36 h 174"/>
                <a:gd name="T40" fmla="*/ 35 w 931"/>
                <a:gd name="T41" fmla="*/ 18 h 174"/>
                <a:gd name="T42" fmla="*/ 57 w 931"/>
                <a:gd name="T43" fmla="*/ 6 h 174"/>
                <a:gd name="T44" fmla="*/ 85 w 931"/>
                <a:gd name="T4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1" h="174">
                  <a:moveTo>
                    <a:pt x="85" y="0"/>
                  </a:moveTo>
                  <a:lnTo>
                    <a:pt x="846" y="0"/>
                  </a:lnTo>
                  <a:lnTo>
                    <a:pt x="874" y="6"/>
                  </a:lnTo>
                  <a:lnTo>
                    <a:pt x="896" y="18"/>
                  </a:lnTo>
                  <a:lnTo>
                    <a:pt x="915" y="36"/>
                  </a:lnTo>
                  <a:lnTo>
                    <a:pt x="928" y="60"/>
                  </a:lnTo>
                  <a:lnTo>
                    <a:pt x="931" y="87"/>
                  </a:lnTo>
                  <a:lnTo>
                    <a:pt x="928" y="114"/>
                  </a:lnTo>
                  <a:lnTo>
                    <a:pt x="915" y="138"/>
                  </a:lnTo>
                  <a:lnTo>
                    <a:pt x="896" y="156"/>
                  </a:lnTo>
                  <a:lnTo>
                    <a:pt x="874" y="168"/>
                  </a:lnTo>
                  <a:lnTo>
                    <a:pt x="846" y="174"/>
                  </a:lnTo>
                  <a:lnTo>
                    <a:pt x="85" y="174"/>
                  </a:lnTo>
                  <a:lnTo>
                    <a:pt x="57" y="168"/>
                  </a:lnTo>
                  <a:lnTo>
                    <a:pt x="35" y="156"/>
                  </a:lnTo>
                  <a:lnTo>
                    <a:pt x="16" y="138"/>
                  </a:lnTo>
                  <a:lnTo>
                    <a:pt x="5" y="114"/>
                  </a:lnTo>
                  <a:lnTo>
                    <a:pt x="0" y="87"/>
                  </a:lnTo>
                  <a:lnTo>
                    <a:pt x="5" y="60"/>
                  </a:lnTo>
                  <a:lnTo>
                    <a:pt x="16" y="36"/>
                  </a:lnTo>
                  <a:lnTo>
                    <a:pt x="35" y="18"/>
                  </a:lnTo>
                  <a:lnTo>
                    <a:pt x="57" y="6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21">
              <a:extLst>
                <a:ext uri="{FF2B5EF4-FFF2-40B4-BE49-F238E27FC236}">
                  <a16:creationId xmlns:a16="http://schemas.microsoft.com/office/drawing/2014/main" id="{022F9EA7-6ADE-40FD-87D3-B5F1D247F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208"/>
              <a:ext cx="263" cy="930"/>
            </a:xfrm>
            <a:custGeom>
              <a:avLst/>
              <a:gdLst>
                <a:gd name="T0" fmla="*/ 93 w 526"/>
                <a:gd name="T1" fmla="*/ 0 h 1860"/>
                <a:gd name="T2" fmla="*/ 118 w 526"/>
                <a:gd name="T3" fmla="*/ 7 h 1860"/>
                <a:gd name="T4" fmla="*/ 140 w 526"/>
                <a:gd name="T5" fmla="*/ 21 h 1860"/>
                <a:gd name="T6" fmla="*/ 156 w 526"/>
                <a:gd name="T7" fmla="*/ 42 h 1860"/>
                <a:gd name="T8" fmla="*/ 214 w 526"/>
                <a:gd name="T9" fmla="*/ 154 h 1860"/>
                <a:gd name="T10" fmla="*/ 266 w 526"/>
                <a:gd name="T11" fmla="*/ 260 h 1860"/>
                <a:gd name="T12" fmla="*/ 313 w 526"/>
                <a:gd name="T13" fmla="*/ 363 h 1860"/>
                <a:gd name="T14" fmla="*/ 353 w 526"/>
                <a:gd name="T15" fmla="*/ 464 h 1860"/>
                <a:gd name="T16" fmla="*/ 387 w 526"/>
                <a:gd name="T17" fmla="*/ 561 h 1860"/>
                <a:gd name="T18" fmla="*/ 417 w 526"/>
                <a:gd name="T19" fmla="*/ 658 h 1860"/>
                <a:gd name="T20" fmla="*/ 443 w 526"/>
                <a:gd name="T21" fmla="*/ 757 h 1860"/>
                <a:gd name="T22" fmla="*/ 464 w 526"/>
                <a:gd name="T23" fmla="*/ 856 h 1860"/>
                <a:gd name="T24" fmla="*/ 484 w 526"/>
                <a:gd name="T25" fmla="*/ 970 h 1860"/>
                <a:gd name="T26" fmla="*/ 498 w 526"/>
                <a:gd name="T27" fmla="*/ 1087 h 1860"/>
                <a:gd name="T28" fmla="*/ 510 w 526"/>
                <a:gd name="T29" fmla="*/ 1209 h 1860"/>
                <a:gd name="T30" fmla="*/ 517 w 526"/>
                <a:gd name="T31" fmla="*/ 1338 h 1860"/>
                <a:gd name="T32" fmla="*/ 522 w 526"/>
                <a:gd name="T33" fmla="*/ 1474 h 1860"/>
                <a:gd name="T34" fmla="*/ 526 w 526"/>
                <a:gd name="T35" fmla="*/ 1619 h 1860"/>
                <a:gd name="T36" fmla="*/ 526 w 526"/>
                <a:gd name="T37" fmla="*/ 1775 h 1860"/>
                <a:gd name="T38" fmla="*/ 522 w 526"/>
                <a:gd name="T39" fmla="*/ 1801 h 1860"/>
                <a:gd name="T40" fmla="*/ 510 w 526"/>
                <a:gd name="T41" fmla="*/ 1826 h 1860"/>
                <a:gd name="T42" fmla="*/ 491 w 526"/>
                <a:gd name="T43" fmla="*/ 1844 h 1860"/>
                <a:gd name="T44" fmla="*/ 469 w 526"/>
                <a:gd name="T45" fmla="*/ 1856 h 1860"/>
                <a:gd name="T46" fmla="*/ 443 w 526"/>
                <a:gd name="T47" fmla="*/ 1860 h 1860"/>
                <a:gd name="T48" fmla="*/ 415 w 526"/>
                <a:gd name="T49" fmla="*/ 1856 h 1860"/>
                <a:gd name="T50" fmla="*/ 393 w 526"/>
                <a:gd name="T51" fmla="*/ 1844 h 1860"/>
                <a:gd name="T52" fmla="*/ 374 w 526"/>
                <a:gd name="T53" fmla="*/ 1826 h 1860"/>
                <a:gd name="T54" fmla="*/ 362 w 526"/>
                <a:gd name="T55" fmla="*/ 1801 h 1860"/>
                <a:gd name="T56" fmla="*/ 358 w 526"/>
                <a:gd name="T57" fmla="*/ 1775 h 1860"/>
                <a:gd name="T58" fmla="*/ 358 w 526"/>
                <a:gd name="T59" fmla="*/ 1624 h 1860"/>
                <a:gd name="T60" fmla="*/ 355 w 526"/>
                <a:gd name="T61" fmla="*/ 1485 h 1860"/>
                <a:gd name="T62" fmla="*/ 349 w 526"/>
                <a:gd name="T63" fmla="*/ 1354 h 1860"/>
                <a:gd name="T64" fmla="*/ 342 w 526"/>
                <a:gd name="T65" fmla="*/ 1228 h 1860"/>
                <a:gd name="T66" fmla="*/ 332 w 526"/>
                <a:gd name="T67" fmla="*/ 1111 h 1860"/>
                <a:gd name="T68" fmla="*/ 318 w 526"/>
                <a:gd name="T69" fmla="*/ 998 h 1860"/>
                <a:gd name="T70" fmla="*/ 299 w 526"/>
                <a:gd name="T71" fmla="*/ 888 h 1860"/>
                <a:gd name="T72" fmla="*/ 278 w 526"/>
                <a:gd name="T73" fmla="*/ 796 h 1860"/>
                <a:gd name="T74" fmla="*/ 254 w 526"/>
                <a:gd name="T75" fmla="*/ 706 h 1860"/>
                <a:gd name="T76" fmla="*/ 227 w 526"/>
                <a:gd name="T77" fmla="*/ 612 h 1860"/>
                <a:gd name="T78" fmla="*/ 194 w 526"/>
                <a:gd name="T79" fmla="*/ 522 h 1860"/>
                <a:gd name="T80" fmla="*/ 156 w 526"/>
                <a:gd name="T81" fmla="*/ 428 h 1860"/>
                <a:gd name="T82" fmla="*/ 112 w 526"/>
                <a:gd name="T83" fmla="*/ 331 h 1860"/>
                <a:gd name="T84" fmla="*/ 64 w 526"/>
                <a:gd name="T85" fmla="*/ 230 h 1860"/>
                <a:gd name="T86" fmla="*/ 10 w 526"/>
                <a:gd name="T87" fmla="*/ 127 h 1860"/>
                <a:gd name="T88" fmla="*/ 0 w 526"/>
                <a:gd name="T89" fmla="*/ 101 h 1860"/>
                <a:gd name="T90" fmla="*/ 0 w 526"/>
                <a:gd name="T91" fmla="*/ 74 h 1860"/>
                <a:gd name="T92" fmla="*/ 7 w 526"/>
                <a:gd name="T93" fmla="*/ 49 h 1860"/>
                <a:gd name="T94" fmla="*/ 21 w 526"/>
                <a:gd name="T95" fmla="*/ 26 h 1860"/>
                <a:gd name="T96" fmla="*/ 41 w 526"/>
                <a:gd name="T97" fmla="*/ 11 h 1860"/>
                <a:gd name="T98" fmla="*/ 67 w 526"/>
                <a:gd name="T99" fmla="*/ 0 h 1860"/>
                <a:gd name="T100" fmla="*/ 93 w 526"/>
                <a:gd name="T101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6" h="1860">
                  <a:moveTo>
                    <a:pt x="93" y="0"/>
                  </a:moveTo>
                  <a:lnTo>
                    <a:pt x="118" y="7"/>
                  </a:lnTo>
                  <a:lnTo>
                    <a:pt x="140" y="21"/>
                  </a:lnTo>
                  <a:lnTo>
                    <a:pt x="156" y="42"/>
                  </a:lnTo>
                  <a:lnTo>
                    <a:pt x="214" y="154"/>
                  </a:lnTo>
                  <a:lnTo>
                    <a:pt x="266" y="260"/>
                  </a:lnTo>
                  <a:lnTo>
                    <a:pt x="313" y="363"/>
                  </a:lnTo>
                  <a:lnTo>
                    <a:pt x="353" y="464"/>
                  </a:lnTo>
                  <a:lnTo>
                    <a:pt x="387" y="561"/>
                  </a:lnTo>
                  <a:lnTo>
                    <a:pt x="417" y="658"/>
                  </a:lnTo>
                  <a:lnTo>
                    <a:pt x="443" y="757"/>
                  </a:lnTo>
                  <a:lnTo>
                    <a:pt x="464" y="856"/>
                  </a:lnTo>
                  <a:lnTo>
                    <a:pt x="484" y="970"/>
                  </a:lnTo>
                  <a:lnTo>
                    <a:pt x="498" y="1087"/>
                  </a:lnTo>
                  <a:lnTo>
                    <a:pt x="510" y="1209"/>
                  </a:lnTo>
                  <a:lnTo>
                    <a:pt x="517" y="1338"/>
                  </a:lnTo>
                  <a:lnTo>
                    <a:pt x="522" y="1474"/>
                  </a:lnTo>
                  <a:lnTo>
                    <a:pt x="526" y="1619"/>
                  </a:lnTo>
                  <a:lnTo>
                    <a:pt x="526" y="1775"/>
                  </a:lnTo>
                  <a:lnTo>
                    <a:pt x="522" y="1801"/>
                  </a:lnTo>
                  <a:lnTo>
                    <a:pt x="510" y="1826"/>
                  </a:lnTo>
                  <a:lnTo>
                    <a:pt x="491" y="1844"/>
                  </a:lnTo>
                  <a:lnTo>
                    <a:pt x="469" y="1856"/>
                  </a:lnTo>
                  <a:lnTo>
                    <a:pt x="443" y="1860"/>
                  </a:lnTo>
                  <a:lnTo>
                    <a:pt x="415" y="1856"/>
                  </a:lnTo>
                  <a:lnTo>
                    <a:pt x="393" y="1844"/>
                  </a:lnTo>
                  <a:lnTo>
                    <a:pt x="374" y="1826"/>
                  </a:lnTo>
                  <a:lnTo>
                    <a:pt x="362" y="1801"/>
                  </a:lnTo>
                  <a:lnTo>
                    <a:pt x="358" y="1775"/>
                  </a:lnTo>
                  <a:lnTo>
                    <a:pt x="358" y="1624"/>
                  </a:lnTo>
                  <a:lnTo>
                    <a:pt x="355" y="1485"/>
                  </a:lnTo>
                  <a:lnTo>
                    <a:pt x="349" y="1354"/>
                  </a:lnTo>
                  <a:lnTo>
                    <a:pt x="342" y="1228"/>
                  </a:lnTo>
                  <a:lnTo>
                    <a:pt x="332" y="1111"/>
                  </a:lnTo>
                  <a:lnTo>
                    <a:pt x="318" y="998"/>
                  </a:lnTo>
                  <a:lnTo>
                    <a:pt x="299" y="888"/>
                  </a:lnTo>
                  <a:lnTo>
                    <a:pt x="278" y="796"/>
                  </a:lnTo>
                  <a:lnTo>
                    <a:pt x="254" y="706"/>
                  </a:lnTo>
                  <a:lnTo>
                    <a:pt x="227" y="612"/>
                  </a:lnTo>
                  <a:lnTo>
                    <a:pt x="194" y="522"/>
                  </a:lnTo>
                  <a:lnTo>
                    <a:pt x="156" y="428"/>
                  </a:lnTo>
                  <a:lnTo>
                    <a:pt x="112" y="331"/>
                  </a:lnTo>
                  <a:lnTo>
                    <a:pt x="64" y="230"/>
                  </a:lnTo>
                  <a:lnTo>
                    <a:pt x="10" y="127"/>
                  </a:lnTo>
                  <a:lnTo>
                    <a:pt x="0" y="101"/>
                  </a:lnTo>
                  <a:lnTo>
                    <a:pt x="0" y="74"/>
                  </a:lnTo>
                  <a:lnTo>
                    <a:pt x="7" y="49"/>
                  </a:lnTo>
                  <a:lnTo>
                    <a:pt x="21" y="26"/>
                  </a:lnTo>
                  <a:lnTo>
                    <a:pt x="41" y="11"/>
                  </a:lnTo>
                  <a:lnTo>
                    <a:pt x="67" y="0"/>
                  </a:lnTo>
                  <a:lnTo>
                    <a:pt x="9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22">
              <a:extLst>
                <a:ext uri="{FF2B5EF4-FFF2-40B4-BE49-F238E27FC236}">
                  <a16:creationId xmlns:a16="http://schemas.microsoft.com/office/drawing/2014/main" id="{BE0312BE-0B25-4C20-987B-B4EAB7B9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5" y="3208"/>
              <a:ext cx="263" cy="930"/>
            </a:xfrm>
            <a:custGeom>
              <a:avLst/>
              <a:gdLst>
                <a:gd name="T0" fmla="*/ 433 w 526"/>
                <a:gd name="T1" fmla="*/ 0 h 1860"/>
                <a:gd name="T2" fmla="*/ 459 w 526"/>
                <a:gd name="T3" fmla="*/ 0 h 1860"/>
                <a:gd name="T4" fmla="*/ 485 w 526"/>
                <a:gd name="T5" fmla="*/ 11 h 1860"/>
                <a:gd name="T6" fmla="*/ 505 w 526"/>
                <a:gd name="T7" fmla="*/ 26 h 1860"/>
                <a:gd name="T8" fmla="*/ 519 w 526"/>
                <a:gd name="T9" fmla="*/ 49 h 1860"/>
                <a:gd name="T10" fmla="*/ 526 w 526"/>
                <a:gd name="T11" fmla="*/ 74 h 1860"/>
                <a:gd name="T12" fmla="*/ 526 w 526"/>
                <a:gd name="T13" fmla="*/ 101 h 1860"/>
                <a:gd name="T14" fmla="*/ 517 w 526"/>
                <a:gd name="T15" fmla="*/ 127 h 1860"/>
                <a:gd name="T16" fmla="*/ 462 w 526"/>
                <a:gd name="T17" fmla="*/ 230 h 1860"/>
                <a:gd name="T18" fmla="*/ 414 w 526"/>
                <a:gd name="T19" fmla="*/ 331 h 1860"/>
                <a:gd name="T20" fmla="*/ 370 w 526"/>
                <a:gd name="T21" fmla="*/ 428 h 1860"/>
                <a:gd name="T22" fmla="*/ 332 w 526"/>
                <a:gd name="T23" fmla="*/ 522 h 1860"/>
                <a:gd name="T24" fmla="*/ 299 w 526"/>
                <a:gd name="T25" fmla="*/ 612 h 1860"/>
                <a:gd name="T26" fmla="*/ 272 w 526"/>
                <a:gd name="T27" fmla="*/ 706 h 1860"/>
                <a:gd name="T28" fmla="*/ 248 w 526"/>
                <a:gd name="T29" fmla="*/ 796 h 1860"/>
                <a:gd name="T30" fmla="*/ 227 w 526"/>
                <a:gd name="T31" fmla="*/ 888 h 1860"/>
                <a:gd name="T32" fmla="*/ 208 w 526"/>
                <a:gd name="T33" fmla="*/ 998 h 1860"/>
                <a:gd name="T34" fmla="*/ 194 w 526"/>
                <a:gd name="T35" fmla="*/ 1111 h 1860"/>
                <a:gd name="T36" fmla="*/ 184 w 526"/>
                <a:gd name="T37" fmla="*/ 1228 h 1860"/>
                <a:gd name="T38" fmla="*/ 177 w 526"/>
                <a:gd name="T39" fmla="*/ 1354 h 1860"/>
                <a:gd name="T40" fmla="*/ 171 w 526"/>
                <a:gd name="T41" fmla="*/ 1485 h 1860"/>
                <a:gd name="T42" fmla="*/ 168 w 526"/>
                <a:gd name="T43" fmla="*/ 1624 h 1860"/>
                <a:gd name="T44" fmla="*/ 168 w 526"/>
                <a:gd name="T45" fmla="*/ 1775 h 1860"/>
                <a:gd name="T46" fmla="*/ 164 w 526"/>
                <a:gd name="T47" fmla="*/ 1801 h 1860"/>
                <a:gd name="T48" fmla="*/ 152 w 526"/>
                <a:gd name="T49" fmla="*/ 1826 h 1860"/>
                <a:gd name="T50" fmla="*/ 133 w 526"/>
                <a:gd name="T51" fmla="*/ 1844 h 1860"/>
                <a:gd name="T52" fmla="*/ 111 w 526"/>
                <a:gd name="T53" fmla="*/ 1856 h 1860"/>
                <a:gd name="T54" fmla="*/ 83 w 526"/>
                <a:gd name="T55" fmla="*/ 1860 h 1860"/>
                <a:gd name="T56" fmla="*/ 57 w 526"/>
                <a:gd name="T57" fmla="*/ 1856 h 1860"/>
                <a:gd name="T58" fmla="*/ 35 w 526"/>
                <a:gd name="T59" fmla="*/ 1844 h 1860"/>
                <a:gd name="T60" fmla="*/ 16 w 526"/>
                <a:gd name="T61" fmla="*/ 1826 h 1860"/>
                <a:gd name="T62" fmla="*/ 4 w 526"/>
                <a:gd name="T63" fmla="*/ 1801 h 1860"/>
                <a:gd name="T64" fmla="*/ 0 w 526"/>
                <a:gd name="T65" fmla="*/ 1775 h 1860"/>
                <a:gd name="T66" fmla="*/ 0 w 526"/>
                <a:gd name="T67" fmla="*/ 1619 h 1860"/>
                <a:gd name="T68" fmla="*/ 4 w 526"/>
                <a:gd name="T69" fmla="*/ 1474 h 1860"/>
                <a:gd name="T70" fmla="*/ 9 w 526"/>
                <a:gd name="T71" fmla="*/ 1338 h 1860"/>
                <a:gd name="T72" fmla="*/ 16 w 526"/>
                <a:gd name="T73" fmla="*/ 1209 h 1860"/>
                <a:gd name="T74" fmla="*/ 28 w 526"/>
                <a:gd name="T75" fmla="*/ 1087 h 1860"/>
                <a:gd name="T76" fmla="*/ 43 w 526"/>
                <a:gd name="T77" fmla="*/ 970 h 1860"/>
                <a:gd name="T78" fmla="*/ 62 w 526"/>
                <a:gd name="T79" fmla="*/ 856 h 1860"/>
                <a:gd name="T80" fmla="*/ 83 w 526"/>
                <a:gd name="T81" fmla="*/ 757 h 1860"/>
                <a:gd name="T82" fmla="*/ 109 w 526"/>
                <a:gd name="T83" fmla="*/ 658 h 1860"/>
                <a:gd name="T84" fmla="*/ 140 w 526"/>
                <a:gd name="T85" fmla="*/ 561 h 1860"/>
                <a:gd name="T86" fmla="*/ 175 w 526"/>
                <a:gd name="T87" fmla="*/ 464 h 1860"/>
                <a:gd name="T88" fmla="*/ 215 w 526"/>
                <a:gd name="T89" fmla="*/ 363 h 1860"/>
                <a:gd name="T90" fmla="*/ 261 w 526"/>
                <a:gd name="T91" fmla="*/ 260 h 1860"/>
                <a:gd name="T92" fmla="*/ 312 w 526"/>
                <a:gd name="T93" fmla="*/ 154 h 1860"/>
                <a:gd name="T94" fmla="*/ 370 w 526"/>
                <a:gd name="T95" fmla="*/ 42 h 1860"/>
                <a:gd name="T96" fmla="*/ 388 w 526"/>
                <a:gd name="T97" fmla="*/ 21 h 1860"/>
                <a:gd name="T98" fmla="*/ 408 w 526"/>
                <a:gd name="T99" fmla="*/ 7 h 1860"/>
                <a:gd name="T100" fmla="*/ 433 w 526"/>
                <a:gd name="T101" fmla="*/ 0 h 1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6" h="1860">
                  <a:moveTo>
                    <a:pt x="433" y="0"/>
                  </a:moveTo>
                  <a:lnTo>
                    <a:pt x="459" y="0"/>
                  </a:lnTo>
                  <a:lnTo>
                    <a:pt x="485" y="11"/>
                  </a:lnTo>
                  <a:lnTo>
                    <a:pt x="505" y="26"/>
                  </a:lnTo>
                  <a:lnTo>
                    <a:pt x="519" y="49"/>
                  </a:lnTo>
                  <a:lnTo>
                    <a:pt x="526" y="74"/>
                  </a:lnTo>
                  <a:lnTo>
                    <a:pt x="526" y="101"/>
                  </a:lnTo>
                  <a:lnTo>
                    <a:pt x="517" y="127"/>
                  </a:lnTo>
                  <a:lnTo>
                    <a:pt x="462" y="230"/>
                  </a:lnTo>
                  <a:lnTo>
                    <a:pt x="414" y="331"/>
                  </a:lnTo>
                  <a:lnTo>
                    <a:pt x="370" y="428"/>
                  </a:lnTo>
                  <a:lnTo>
                    <a:pt x="332" y="522"/>
                  </a:lnTo>
                  <a:lnTo>
                    <a:pt x="299" y="612"/>
                  </a:lnTo>
                  <a:lnTo>
                    <a:pt x="272" y="706"/>
                  </a:lnTo>
                  <a:lnTo>
                    <a:pt x="248" y="796"/>
                  </a:lnTo>
                  <a:lnTo>
                    <a:pt x="227" y="888"/>
                  </a:lnTo>
                  <a:lnTo>
                    <a:pt x="208" y="998"/>
                  </a:lnTo>
                  <a:lnTo>
                    <a:pt x="194" y="1111"/>
                  </a:lnTo>
                  <a:lnTo>
                    <a:pt x="184" y="1228"/>
                  </a:lnTo>
                  <a:lnTo>
                    <a:pt x="177" y="1354"/>
                  </a:lnTo>
                  <a:lnTo>
                    <a:pt x="171" y="1485"/>
                  </a:lnTo>
                  <a:lnTo>
                    <a:pt x="168" y="1624"/>
                  </a:lnTo>
                  <a:lnTo>
                    <a:pt x="168" y="1775"/>
                  </a:lnTo>
                  <a:lnTo>
                    <a:pt x="164" y="1801"/>
                  </a:lnTo>
                  <a:lnTo>
                    <a:pt x="152" y="1826"/>
                  </a:lnTo>
                  <a:lnTo>
                    <a:pt x="133" y="1844"/>
                  </a:lnTo>
                  <a:lnTo>
                    <a:pt x="111" y="1856"/>
                  </a:lnTo>
                  <a:lnTo>
                    <a:pt x="83" y="1860"/>
                  </a:lnTo>
                  <a:lnTo>
                    <a:pt x="57" y="1856"/>
                  </a:lnTo>
                  <a:lnTo>
                    <a:pt x="35" y="1844"/>
                  </a:lnTo>
                  <a:lnTo>
                    <a:pt x="16" y="1826"/>
                  </a:lnTo>
                  <a:lnTo>
                    <a:pt x="4" y="1801"/>
                  </a:lnTo>
                  <a:lnTo>
                    <a:pt x="0" y="1775"/>
                  </a:lnTo>
                  <a:lnTo>
                    <a:pt x="0" y="1619"/>
                  </a:lnTo>
                  <a:lnTo>
                    <a:pt x="4" y="1474"/>
                  </a:lnTo>
                  <a:lnTo>
                    <a:pt x="9" y="1338"/>
                  </a:lnTo>
                  <a:lnTo>
                    <a:pt x="16" y="1209"/>
                  </a:lnTo>
                  <a:lnTo>
                    <a:pt x="28" y="1087"/>
                  </a:lnTo>
                  <a:lnTo>
                    <a:pt x="43" y="970"/>
                  </a:lnTo>
                  <a:lnTo>
                    <a:pt x="62" y="856"/>
                  </a:lnTo>
                  <a:lnTo>
                    <a:pt x="83" y="757"/>
                  </a:lnTo>
                  <a:lnTo>
                    <a:pt x="109" y="658"/>
                  </a:lnTo>
                  <a:lnTo>
                    <a:pt x="140" y="561"/>
                  </a:lnTo>
                  <a:lnTo>
                    <a:pt x="175" y="464"/>
                  </a:lnTo>
                  <a:lnTo>
                    <a:pt x="215" y="363"/>
                  </a:lnTo>
                  <a:lnTo>
                    <a:pt x="261" y="260"/>
                  </a:lnTo>
                  <a:lnTo>
                    <a:pt x="312" y="154"/>
                  </a:lnTo>
                  <a:lnTo>
                    <a:pt x="370" y="42"/>
                  </a:lnTo>
                  <a:lnTo>
                    <a:pt x="388" y="21"/>
                  </a:lnTo>
                  <a:lnTo>
                    <a:pt x="408" y="7"/>
                  </a:lnTo>
                  <a:lnTo>
                    <a:pt x="433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23">
              <a:extLst>
                <a:ext uri="{FF2B5EF4-FFF2-40B4-BE49-F238E27FC236}">
                  <a16:creationId xmlns:a16="http://schemas.microsoft.com/office/drawing/2014/main" id="{8ACFFC3B-155B-4FB4-AE26-15AA05B0C3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2" y="3207"/>
              <a:ext cx="345" cy="150"/>
            </a:xfrm>
            <a:custGeom>
              <a:avLst/>
              <a:gdLst>
                <a:gd name="T0" fmla="*/ 602 w 690"/>
                <a:gd name="T1" fmla="*/ 0 h 301"/>
                <a:gd name="T2" fmla="*/ 628 w 690"/>
                <a:gd name="T3" fmla="*/ 4 h 301"/>
                <a:gd name="T4" fmla="*/ 650 w 690"/>
                <a:gd name="T5" fmla="*/ 14 h 301"/>
                <a:gd name="T6" fmla="*/ 671 w 690"/>
                <a:gd name="T7" fmla="*/ 32 h 301"/>
                <a:gd name="T8" fmla="*/ 685 w 690"/>
                <a:gd name="T9" fmla="*/ 57 h 301"/>
                <a:gd name="T10" fmla="*/ 690 w 690"/>
                <a:gd name="T11" fmla="*/ 82 h 301"/>
                <a:gd name="T12" fmla="*/ 687 w 690"/>
                <a:gd name="T13" fmla="*/ 108 h 301"/>
                <a:gd name="T14" fmla="*/ 676 w 690"/>
                <a:gd name="T15" fmla="*/ 133 h 301"/>
                <a:gd name="T16" fmla="*/ 657 w 690"/>
                <a:gd name="T17" fmla="*/ 154 h 301"/>
                <a:gd name="T18" fmla="*/ 555 w 690"/>
                <a:gd name="T19" fmla="*/ 241 h 301"/>
                <a:gd name="T20" fmla="*/ 514 w 690"/>
                <a:gd name="T21" fmla="*/ 269 h 301"/>
                <a:gd name="T22" fmla="*/ 472 w 690"/>
                <a:gd name="T23" fmla="*/ 289 h 301"/>
                <a:gd name="T24" fmla="*/ 432 w 690"/>
                <a:gd name="T25" fmla="*/ 299 h 301"/>
                <a:gd name="T26" fmla="*/ 393 w 690"/>
                <a:gd name="T27" fmla="*/ 301 h 301"/>
                <a:gd name="T28" fmla="*/ 355 w 690"/>
                <a:gd name="T29" fmla="*/ 296 h 301"/>
                <a:gd name="T30" fmla="*/ 315 w 690"/>
                <a:gd name="T31" fmla="*/ 285 h 301"/>
                <a:gd name="T32" fmla="*/ 275 w 690"/>
                <a:gd name="T33" fmla="*/ 269 h 301"/>
                <a:gd name="T34" fmla="*/ 235 w 690"/>
                <a:gd name="T35" fmla="*/ 251 h 301"/>
                <a:gd name="T36" fmla="*/ 194 w 690"/>
                <a:gd name="T37" fmla="*/ 230 h 301"/>
                <a:gd name="T38" fmla="*/ 188 w 690"/>
                <a:gd name="T39" fmla="*/ 228 h 301"/>
                <a:gd name="T40" fmla="*/ 147 w 690"/>
                <a:gd name="T41" fmla="*/ 207 h 301"/>
                <a:gd name="T42" fmla="*/ 102 w 690"/>
                <a:gd name="T43" fmla="*/ 186 h 301"/>
                <a:gd name="T44" fmla="*/ 57 w 690"/>
                <a:gd name="T45" fmla="*/ 168 h 301"/>
                <a:gd name="T46" fmla="*/ 33 w 690"/>
                <a:gd name="T47" fmla="*/ 156 h 301"/>
                <a:gd name="T48" fmla="*/ 15 w 690"/>
                <a:gd name="T49" fmla="*/ 138 h 301"/>
                <a:gd name="T50" fmla="*/ 3 w 690"/>
                <a:gd name="T51" fmla="*/ 113 h 301"/>
                <a:gd name="T52" fmla="*/ 0 w 690"/>
                <a:gd name="T53" fmla="*/ 87 h 301"/>
                <a:gd name="T54" fmla="*/ 3 w 690"/>
                <a:gd name="T55" fmla="*/ 60 h 301"/>
                <a:gd name="T56" fmla="*/ 15 w 690"/>
                <a:gd name="T57" fmla="*/ 36 h 301"/>
                <a:gd name="T58" fmla="*/ 34 w 690"/>
                <a:gd name="T59" fmla="*/ 18 h 301"/>
                <a:gd name="T60" fmla="*/ 57 w 690"/>
                <a:gd name="T61" fmla="*/ 5 h 301"/>
                <a:gd name="T62" fmla="*/ 81 w 690"/>
                <a:gd name="T63" fmla="*/ 0 h 301"/>
                <a:gd name="T64" fmla="*/ 109 w 690"/>
                <a:gd name="T65" fmla="*/ 5 h 301"/>
                <a:gd name="T66" fmla="*/ 164 w 690"/>
                <a:gd name="T67" fmla="*/ 27 h 301"/>
                <a:gd name="T68" fmla="*/ 216 w 690"/>
                <a:gd name="T69" fmla="*/ 50 h 301"/>
                <a:gd name="T70" fmla="*/ 265 w 690"/>
                <a:gd name="T71" fmla="*/ 74 h 301"/>
                <a:gd name="T72" fmla="*/ 270 w 690"/>
                <a:gd name="T73" fmla="*/ 76 h 301"/>
                <a:gd name="T74" fmla="*/ 304 w 690"/>
                <a:gd name="T75" fmla="*/ 96 h 301"/>
                <a:gd name="T76" fmla="*/ 339 w 690"/>
                <a:gd name="T77" fmla="*/ 110 h 301"/>
                <a:gd name="T78" fmla="*/ 370 w 690"/>
                <a:gd name="T79" fmla="*/ 120 h 301"/>
                <a:gd name="T80" fmla="*/ 398 w 690"/>
                <a:gd name="T81" fmla="*/ 124 h 301"/>
                <a:gd name="T82" fmla="*/ 426 w 690"/>
                <a:gd name="T83" fmla="*/ 120 h 301"/>
                <a:gd name="T84" fmla="*/ 450 w 690"/>
                <a:gd name="T85" fmla="*/ 106 h 301"/>
                <a:gd name="T86" fmla="*/ 554 w 690"/>
                <a:gd name="T87" fmla="*/ 20 h 301"/>
                <a:gd name="T88" fmla="*/ 576 w 690"/>
                <a:gd name="T89" fmla="*/ 5 h 301"/>
                <a:gd name="T90" fmla="*/ 602 w 690"/>
                <a:gd name="T9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0" h="301">
                  <a:moveTo>
                    <a:pt x="602" y="0"/>
                  </a:moveTo>
                  <a:lnTo>
                    <a:pt x="628" y="4"/>
                  </a:lnTo>
                  <a:lnTo>
                    <a:pt x="650" y="14"/>
                  </a:lnTo>
                  <a:lnTo>
                    <a:pt x="671" y="32"/>
                  </a:lnTo>
                  <a:lnTo>
                    <a:pt x="685" y="57"/>
                  </a:lnTo>
                  <a:lnTo>
                    <a:pt x="690" y="82"/>
                  </a:lnTo>
                  <a:lnTo>
                    <a:pt x="687" y="108"/>
                  </a:lnTo>
                  <a:lnTo>
                    <a:pt x="676" y="133"/>
                  </a:lnTo>
                  <a:lnTo>
                    <a:pt x="657" y="154"/>
                  </a:lnTo>
                  <a:lnTo>
                    <a:pt x="555" y="241"/>
                  </a:lnTo>
                  <a:lnTo>
                    <a:pt x="514" y="269"/>
                  </a:lnTo>
                  <a:lnTo>
                    <a:pt x="472" y="289"/>
                  </a:lnTo>
                  <a:lnTo>
                    <a:pt x="432" y="299"/>
                  </a:lnTo>
                  <a:lnTo>
                    <a:pt x="393" y="301"/>
                  </a:lnTo>
                  <a:lnTo>
                    <a:pt x="355" y="296"/>
                  </a:lnTo>
                  <a:lnTo>
                    <a:pt x="315" y="285"/>
                  </a:lnTo>
                  <a:lnTo>
                    <a:pt x="275" y="269"/>
                  </a:lnTo>
                  <a:lnTo>
                    <a:pt x="235" y="251"/>
                  </a:lnTo>
                  <a:lnTo>
                    <a:pt x="194" y="230"/>
                  </a:lnTo>
                  <a:lnTo>
                    <a:pt x="188" y="228"/>
                  </a:lnTo>
                  <a:lnTo>
                    <a:pt x="147" y="207"/>
                  </a:lnTo>
                  <a:lnTo>
                    <a:pt x="102" y="186"/>
                  </a:lnTo>
                  <a:lnTo>
                    <a:pt x="57" y="168"/>
                  </a:lnTo>
                  <a:lnTo>
                    <a:pt x="33" y="156"/>
                  </a:lnTo>
                  <a:lnTo>
                    <a:pt x="15" y="138"/>
                  </a:lnTo>
                  <a:lnTo>
                    <a:pt x="3" y="113"/>
                  </a:lnTo>
                  <a:lnTo>
                    <a:pt x="0" y="87"/>
                  </a:lnTo>
                  <a:lnTo>
                    <a:pt x="3" y="60"/>
                  </a:lnTo>
                  <a:lnTo>
                    <a:pt x="15" y="36"/>
                  </a:lnTo>
                  <a:lnTo>
                    <a:pt x="34" y="18"/>
                  </a:lnTo>
                  <a:lnTo>
                    <a:pt x="57" y="5"/>
                  </a:lnTo>
                  <a:lnTo>
                    <a:pt x="81" y="0"/>
                  </a:lnTo>
                  <a:lnTo>
                    <a:pt x="109" y="5"/>
                  </a:lnTo>
                  <a:lnTo>
                    <a:pt x="164" y="27"/>
                  </a:lnTo>
                  <a:lnTo>
                    <a:pt x="216" y="50"/>
                  </a:lnTo>
                  <a:lnTo>
                    <a:pt x="265" y="74"/>
                  </a:lnTo>
                  <a:lnTo>
                    <a:pt x="270" y="76"/>
                  </a:lnTo>
                  <a:lnTo>
                    <a:pt x="304" y="96"/>
                  </a:lnTo>
                  <a:lnTo>
                    <a:pt x="339" y="110"/>
                  </a:lnTo>
                  <a:lnTo>
                    <a:pt x="370" y="120"/>
                  </a:lnTo>
                  <a:lnTo>
                    <a:pt x="398" y="124"/>
                  </a:lnTo>
                  <a:lnTo>
                    <a:pt x="426" y="120"/>
                  </a:lnTo>
                  <a:lnTo>
                    <a:pt x="450" y="106"/>
                  </a:lnTo>
                  <a:lnTo>
                    <a:pt x="554" y="20"/>
                  </a:lnTo>
                  <a:lnTo>
                    <a:pt x="576" y="5"/>
                  </a:lnTo>
                  <a:lnTo>
                    <a:pt x="60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4">
              <a:extLst>
                <a:ext uri="{FF2B5EF4-FFF2-40B4-BE49-F238E27FC236}">
                  <a16:creationId xmlns:a16="http://schemas.microsoft.com/office/drawing/2014/main" id="{7FE8F070-32B0-429C-BFFA-F91DEC5E78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2" y="2103"/>
              <a:ext cx="85" cy="253"/>
            </a:xfrm>
            <a:custGeom>
              <a:avLst/>
              <a:gdLst>
                <a:gd name="T0" fmla="*/ 84 w 169"/>
                <a:gd name="T1" fmla="*/ 0 h 506"/>
                <a:gd name="T2" fmla="*/ 112 w 169"/>
                <a:gd name="T3" fmla="*/ 3 h 506"/>
                <a:gd name="T4" fmla="*/ 135 w 169"/>
                <a:gd name="T5" fmla="*/ 15 h 506"/>
                <a:gd name="T6" fmla="*/ 152 w 169"/>
                <a:gd name="T7" fmla="*/ 35 h 506"/>
                <a:gd name="T8" fmla="*/ 164 w 169"/>
                <a:gd name="T9" fmla="*/ 58 h 506"/>
                <a:gd name="T10" fmla="*/ 169 w 169"/>
                <a:gd name="T11" fmla="*/ 85 h 506"/>
                <a:gd name="T12" fmla="*/ 169 w 169"/>
                <a:gd name="T13" fmla="*/ 419 h 506"/>
                <a:gd name="T14" fmla="*/ 164 w 169"/>
                <a:gd name="T15" fmla="*/ 447 h 506"/>
                <a:gd name="T16" fmla="*/ 152 w 169"/>
                <a:gd name="T17" fmla="*/ 470 h 506"/>
                <a:gd name="T18" fmla="*/ 135 w 169"/>
                <a:gd name="T19" fmla="*/ 490 h 506"/>
                <a:gd name="T20" fmla="*/ 112 w 169"/>
                <a:gd name="T21" fmla="*/ 502 h 506"/>
                <a:gd name="T22" fmla="*/ 84 w 169"/>
                <a:gd name="T23" fmla="*/ 506 h 506"/>
                <a:gd name="T24" fmla="*/ 59 w 169"/>
                <a:gd name="T25" fmla="*/ 502 h 506"/>
                <a:gd name="T26" fmla="*/ 34 w 169"/>
                <a:gd name="T27" fmla="*/ 490 h 506"/>
                <a:gd name="T28" fmla="*/ 17 w 169"/>
                <a:gd name="T29" fmla="*/ 470 h 506"/>
                <a:gd name="T30" fmla="*/ 5 w 169"/>
                <a:gd name="T31" fmla="*/ 447 h 506"/>
                <a:gd name="T32" fmla="*/ 0 w 169"/>
                <a:gd name="T33" fmla="*/ 419 h 506"/>
                <a:gd name="T34" fmla="*/ 0 w 169"/>
                <a:gd name="T35" fmla="*/ 85 h 506"/>
                <a:gd name="T36" fmla="*/ 5 w 169"/>
                <a:gd name="T37" fmla="*/ 58 h 506"/>
                <a:gd name="T38" fmla="*/ 17 w 169"/>
                <a:gd name="T39" fmla="*/ 35 h 506"/>
                <a:gd name="T40" fmla="*/ 34 w 169"/>
                <a:gd name="T41" fmla="*/ 15 h 506"/>
                <a:gd name="T42" fmla="*/ 59 w 169"/>
                <a:gd name="T43" fmla="*/ 3 h 506"/>
                <a:gd name="T44" fmla="*/ 84 w 169"/>
                <a:gd name="T45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9" h="506">
                  <a:moveTo>
                    <a:pt x="84" y="0"/>
                  </a:moveTo>
                  <a:lnTo>
                    <a:pt x="112" y="3"/>
                  </a:lnTo>
                  <a:lnTo>
                    <a:pt x="135" y="15"/>
                  </a:lnTo>
                  <a:lnTo>
                    <a:pt x="152" y="35"/>
                  </a:lnTo>
                  <a:lnTo>
                    <a:pt x="164" y="58"/>
                  </a:lnTo>
                  <a:lnTo>
                    <a:pt x="169" y="85"/>
                  </a:lnTo>
                  <a:lnTo>
                    <a:pt x="169" y="419"/>
                  </a:lnTo>
                  <a:lnTo>
                    <a:pt x="164" y="447"/>
                  </a:lnTo>
                  <a:lnTo>
                    <a:pt x="152" y="470"/>
                  </a:lnTo>
                  <a:lnTo>
                    <a:pt x="135" y="490"/>
                  </a:lnTo>
                  <a:lnTo>
                    <a:pt x="112" y="502"/>
                  </a:lnTo>
                  <a:lnTo>
                    <a:pt x="84" y="506"/>
                  </a:lnTo>
                  <a:lnTo>
                    <a:pt x="59" y="502"/>
                  </a:lnTo>
                  <a:lnTo>
                    <a:pt x="34" y="490"/>
                  </a:lnTo>
                  <a:lnTo>
                    <a:pt x="17" y="470"/>
                  </a:lnTo>
                  <a:lnTo>
                    <a:pt x="5" y="447"/>
                  </a:lnTo>
                  <a:lnTo>
                    <a:pt x="0" y="419"/>
                  </a:lnTo>
                  <a:lnTo>
                    <a:pt x="0" y="85"/>
                  </a:lnTo>
                  <a:lnTo>
                    <a:pt x="5" y="58"/>
                  </a:lnTo>
                  <a:lnTo>
                    <a:pt x="17" y="35"/>
                  </a:lnTo>
                  <a:lnTo>
                    <a:pt x="34" y="15"/>
                  </a:lnTo>
                  <a:lnTo>
                    <a:pt x="59" y="3"/>
                  </a:lnTo>
                  <a:lnTo>
                    <a:pt x="84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5">
              <a:extLst>
                <a:ext uri="{FF2B5EF4-FFF2-40B4-BE49-F238E27FC236}">
                  <a16:creationId xmlns:a16="http://schemas.microsoft.com/office/drawing/2014/main" id="{04AC85D2-CD21-4130-B500-0447BBE9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" y="3207"/>
              <a:ext cx="345" cy="150"/>
            </a:xfrm>
            <a:custGeom>
              <a:avLst/>
              <a:gdLst>
                <a:gd name="T0" fmla="*/ 608 w 691"/>
                <a:gd name="T1" fmla="*/ 0 h 301"/>
                <a:gd name="T2" fmla="*/ 634 w 691"/>
                <a:gd name="T3" fmla="*/ 5 h 301"/>
                <a:gd name="T4" fmla="*/ 656 w 691"/>
                <a:gd name="T5" fmla="*/ 18 h 301"/>
                <a:gd name="T6" fmla="*/ 675 w 691"/>
                <a:gd name="T7" fmla="*/ 36 h 301"/>
                <a:gd name="T8" fmla="*/ 687 w 691"/>
                <a:gd name="T9" fmla="*/ 60 h 301"/>
                <a:gd name="T10" fmla="*/ 691 w 691"/>
                <a:gd name="T11" fmla="*/ 87 h 301"/>
                <a:gd name="T12" fmla="*/ 686 w 691"/>
                <a:gd name="T13" fmla="*/ 113 h 301"/>
                <a:gd name="T14" fmla="*/ 675 w 691"/>
                <a:gd name="T15" fmla="*/ 138 h 301"/>
                <a:gd name="T16" fmla="*/ 656 w 691"/>
                <a:gd name="T17" fmla="*/ 156 h 301"/>
                <a:gd name="T18" fmla="*/ 632 w 691"/>
                <a:gd name="T19" fmla="*/ 168 h 301"/>
                <a:gd name="T20" fmla="*/ 587 w 691"/>
                <a:gd name="T21" fmla="*/ 186 h 301"/>
                <a:gd name="T22" fmla="*/ 542 w 691"/>
                <a:gd name="T23" fmla="*/ 207 h 301"/>
                <a:gd name="T24" fmla="*/ 501 w 691"/>
                <a:gd name="T25" fmla="*/ 228 h 301"/>
                <a:gd name="T26" fmla="*/ 497 w 691"/>
                <a:gd name="T27" fmla="*/ 230 h 301"/>
                <a:gd name="T28" fmla="*/ 456 w 691"/>
                <a:gd name="T29" fmla="*/ 251 h 301"/>
                <a:gd name="T30" fmla="*/ 414 w 691"/>
                <a:gd name="T31" fmla="*/ 271 h 301"/>
                <a:gd name="T32" fmla="*/ 374 w 691"/>
                <a:gd name="T33" fmla="*/ 285 h 301"/>
                <a:gd name="T34" fmla="*/ 336 w 691"/>
                <a:gd name="T35" fmla="*/ 297 h 301"/>
                <a:gd name="T36" fmla="*/ 296 w 691"/>
                <a:gd name="T37" fmla="*/ 301 h 301"/>
                <a:gd name="T38" fmla="*/ 257 w 691"/>
                <a:gd name="T39" fmla="*/ 299 h 301"/>
                <a:gd name="T40" fmla="*/ 217 w 691"/>
                <a:gd name="T41" fmla="*/ 290 h 301"/>
                <a:gd name="T42" fmla="*/ 177 w 691"/>
                <a:gd name="T43" fmla="*/ 271 h 301"/>
                <a:gd name="T44" fmla="*/ 134 w 691"/>
                <a:gd name="T45" fmla="*/ 241 h 301"/>
                <a:gd name="T46" fmla="*/ 32 w 691"/>
                <a:gd name="T47" fmla="*/ 154 h 301"/>
                <a:gd name="T48" fmla="*/ 13 w 691"/>
                <a:gd name="T49" fmla="*/ 133 h 301"/>
                <a:gd name="T50" fmla="*/ 2 w 691"/>
                <a:gd name="T51" fmla="*/ 110 h 301"/>
                <a:gd name="T52" fmla="*/ 0 w 691"/>
                <a:gd name="T53" fmla="*/ 83 h 301"/>
                <a:gd name="T54" fmla="*/ 6 w 691"/>
                <a:gd name="T55" fmla="*/ 57 h 301"/>
                <a:gd name="T56" fmla="*/ 19 w 691"/>
                <a:gd name="T57" fmla="*/ 34 h 301"/>
                <a:gd name="T58" fmla="*/ 39 w 691"/>
                <a:gd name="T59" fmla="*/ 14 h 301"/>
                <a:gd name="T60" fmla="*/ 63 w 691"/>
                <a:gd name="T61" fmla="*/ 4 h 301"/>
                <a:gd name="T62" fmla="*/ 87 w 691"/>
                <a:gd name="T63" fmla="*/ 0 h 301"/>
                <a:gd name="T64" fmla="*/ 113 w 691"/>
                <a:gd name="T65" fmla="*/ 5 h 301"/>
                <a:gd name="T66" fmla="*/ 135 w 691"/>
                <a:gd name="T67" fmla="*/ 20 h 301"/>
                <a:gd name="T68" fmla="*/ 241 w 691"/>
                <a:gd name="T69" fmla="*/ 106 h 301"/>
                <a:gd name="T70" fmla="*/ 263 w 691"/>
                <a:gd name="T71" fmla="*/ 120 h 301"/>
                <a:gd name="T72" fmla="*/ 291 w 691"/>
                <a:gd name="T73" fmla="*/ 124 h 301"/>
                <a:gd name="T74" fmla="*/ 319 w 691"/>
                <a:gd name="T75" fmla="*/ 120 h 301"/>
                <a:gd name="T76" fmla="*/ 352 w 691"/>
                <a:gd name="T77" fmla="*/ 110 h 301"/>
                <a:gd name="T78" fmla="*/ 385 w 691"/>
                <a:gd name="T79" fmla="*/ 96 h 301"/>
                <a:gd name="T80" fmla="*/ 421 w 691"/>
                <a:gd name="T81" fmla="*/ 76 h 301"/>
                <a:gd name="T82" fmla="*/ 424 w 691"/>
                <a:gd name="T83" fmla="*/ 74 h 301"/>
                <a:gd name="T84" fmla="*/ 473 w 691"/>
                <a:gd name="T85" fmla="*/ 50 h 301"/>
                <a:gd name="T86" fmla="*/ 525 w 691"/>
                <a:gd name="T87" fmla="*/ 27 h 301"/>
                <a:gd name="T88" fmla="*/ 580 w 691"/>
                <a:gd name="T89" fmla="*/ 5 h 301"/>
                <a:gd name="T90" fmla="*/ 608 w 691"/>
                <a:gd name="T91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91" h="301">
                  <a:moveTo>
                    <a:pt x="608" y="0"/>
                  </a:moveTo>
                  <a:lnTo>
                    <a:pt x="634" y="5"/>
                  </a:lnTo>
                  <a:lnTo>
                    <a:pt x="656" y="18"/>
                  </a:lnTo>
                  <a:lnTo>
                    <a:pt x="675" y="36"/>
                  </a:lnTo>
                  <a:lnTo>
                    <a:pt x="687" y="60"/>
                  </a:lnTo>
                  <a:lnTo>
                    <a:pt x="691" y="87"/>
                  </a:lnTo>
                  <a:lnTo>
                    <a:pt x="686" y="113"/>
                  </a:lnTo>
                  <a:lnTo>
                    <a:pt x="675" y="138"/>
                  </a:lnTo>
                  <a:lnTo>
                    <a:pt x="656" y="156"/>
                  </a:lnTo>
                  <a:lnTo>
                    <a:pt x="632" y="168"/>
                  </a:lnTo>
                  <a:lnTo>
                    <a:pt x="587" y="186"/>
                  </a:lnTo>
                  <a:lnTo>
                    <a:pt x="542" y="207"/>
                  </a:lnTo>
                  <a:lnTo>
                    <a:pt x="501" y="228"/>
                  </a:lnTo>
                  <a:lnTo>
                    <a:pt x="497" y="230"/>
                  </a:lnTo>
                  <a:lnTo>
                    <a:pt x="456" y="251"/>
                  </a:lnTo>
                  <a:lnTo>
                    <a:pt x="414" y="271"/>
                  </a:lnTo>
                  <a:lnTo>
                    <a:pt x="374" y="285"/>
                  </a:lnTo>
                  <a:lnTo>
                    <a:pt x="336" y="297"/>
                  </a:lnTo>
                  <a:lnTo>
                    <a:pt x="296" y="301"/>
                  </a:lnTo>
                  <a:lnTo>
                    <a:pt x="257" y="299"/>
                  </a:lnTo>
                  <a:lnTo>
                    <a:pt x="217" y="290"/>
                  </a:lnTo>
                  <a:lnTo>
                    <a:pt x="177" y="271"/>
                  </a:lnTo>
                  <a:lnTo>
                    <a:pt x="134" y="241"/>
                  </a:lnTo>
                  <a:lnTo>
                    <a:pt x="32" y="154"/>
                  </a:lnTo>
                  <a:lnTo>
                    <a:pt x="13" y="133"/>
                  </a:lnTo>
                  <a:lnTo>
                    <a:pt x="2" y="110"/>
                  </a:lnTo>
                  <a:lnTo>
                    <a:pt x="0" y="83"/>
                  </a:lnTo>
                  <a:lnTo>
                    <a:pt x="6" y="57"/>
                  </a:lnTo>
                  <a:lnTo>
                    <a:pt x="19" y="34"/>
                  </a:lnTo>
                  <a:lnTo>
                    <a:pt x="39" y="14"/>
                  </a:lnTo>
                  <a:lnTo>
                    <a:pt x="63" y="4"/>
                  </a:lnTo>
                  <a:lnTo>
                    <a:pt x="87" y="0"/>
                  </a:lnTo>
                  <a:lnTo>
                    <a:pt x="113" y="5"/>
                  </a:lnTo>
                  <a:lnTo>
                    <a:pt x="135" y="20"/>
                  </a:lnTo>
                  <a:lnTo>
                    <a:pt x="241" y="106"/>
                  </a:lnTo>
                  <a:lnTo>
                    <a:pt x="263" y="120"/>
                  </a:lnTo>
                  <a:lnTo>
                    <a:pt x="291" y="124"/>
                  </a:lnTo>
                  <a:lnTo>
                    <a:pt x="319" y="120"/>
                  </a:lnTo>
                  <a:lnTo>
                    <a:pt x="352" y="110"/>
                  </a:lnTo>
                  <a:lnTo>
                    <a:pt x="385" y="96"/>
                  </a:lnTo>
                  <a:lnTo>
                    <a:pt x="421" y="76"/>
                  </a:lnTo>
                  <a:lnTo>
                    <a:pt x="424" y="74"/>
                  </a:lnTo>
                  <a:lnTo>
                    <a:pt x="473" y="50"/>
                  </a:lnTo>
                  <a:lnTo>
                    <a:pt x="525" y="27"/>
                  </a:lnTo>
                  <a:lnTo>
                    <a:pt x="580" y="5"/>
                  </a:lnTo>
                  <a:lnTo>
                    <a:pt x="608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6">
              <a:extLst>
                <a:ext uri="{FF2B5EF4-FFF2-40B4-BE49-F238E27FC236}">
                  <a16:creationId xmlns:a16="http://schemas.microsoft.com/office/drawing/2014/main" id="{050C4D7F-8C71-4197-97DC-FFDA7B2C6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5" y="2549"/>
              <a:ext cx="1500" cy="1784"/>
            </a:xfrm>
            <a:custGeom>
              <a:avLst/>
              <a:gdLst>
                <a:gd name="T0" fmla="*/ 1186 w 3001"/>
                <a:gd name="T1" fmla="*/ 209 h 3570"/>
                <a:gd name="T2" fmla="*/ 805 w 3001"/>
                <a:gd name="T3" fmla="*/ 372 h 3570"/>
                <a:gd name="T4" fmla="*/ 488 w 3001"/>
                <a:gd name="T5" fmla="*/ 648 h 3570"/>
                <a:gd name="T6" fmla="*/ 272 w 3001"/>
                <a:gd name="T7" fmla="*/ 1009 h 3570"/>
                <a:gd name="T8" fmla="*/ 185 w 3001"/>
                <a:gd name="T9" fmla="*/ 1317 h 3570"/>
                <a:gd name="T10" fmla="*/ 185 w 3001"/>
                <a:gd name="T11" fmla="*/ 1751 h 3570"/>
                <a:gd name="T12" fmla="*/ 315 w 3001"/>
                <a:gd name="T13" fmla="*/ 2156 h 3570"/>
                <a:gd name="T14" fmla="*/ 549 w 3001"/>
                <a:gd name="T15" fmla="*/ 2503 h 3570"/>
                <a:gd name="T16" fmla="*/ 755 w 3001"/>
                <a:gd name="T17" fmla="*/ 2749 h 3570"/>
                <a:gd name="T18" fmla="*/ 890 w 3001"/>
                <a:gd name="T19" fmla="*/ 2903 h 3570"/>
                <a:gd name="T20" fmla="*/ 1023 w 3001"/>
                <a:gd name="T21" fmla="*/ 3094 h 3570"/>
                <a:gd name="T22" fmla="*/ 1087 w 3001"/>
                <a:gd name="T23" fmla="*/ 3324 h 3570"/>
                <a:gd name="T24" fmla="*/ 1931 w 3001"/>
                <a:gd name="T25" fmla="*/ 3257 h 3570"/>
                <a:gd name="T26" fmla="*/ 2011 w 3001"/>
                <a:gd name="T27" fmla="*/ 3044 h 3570"/>
                <a:gd name="T28" fmla="*/ 2162 w 3001"/>
                <a:gd name="T29" fmla="*/ 2850 h 3570"/>
                <a:gd name="T30" fmla="*/ 2347 w 3001"/>
                <a:gd name="T31" fmla="*/ 2636 h 3570"/>
                <a:gd name="T32" fmla="*/ 2577 w 3001"/>
                <a:gd name="T33" fmla="*/ 2336 h 3570"/>
                <a:gd name="T34" fmla="*/ 2767 w 3001"/>
                <a:gd name="T35" fmla="*/ 1958 h 3570"/>
                <a:gd name="T36" fmla="*/ 2833 w 3001"/>
                <a:gd name="T37" fmla="*/ 1535 h 3570"/>
                <a:gd name="T38" fmla="*/ 2750 w 3001"/>
                <a:gd name="T39" fmla="*/ 1059 h 3570"/>
                <a:gd name="T40" fmla="*/ 2520 w 3001"/>
                <a:gd name="T41" fmla="*/ 657 h 3570"/>
                <a:gd name="T42" fmla="*/ 2198 w 3001"/>
                <a:gd name="T43" fmla="*/ 372 h 3570"/>
                <a:gd name="T44" fmla="*/ 1815 w 3001"/>
                <a:gd name="T45" fmla="*/ 209 h 3570"/>
                <a:gd name="T46" fmla="*/ 1500 w 3001"/>
                <a:gd name="T47" fmla="*/ 0 h 3570"/>
                <a:gd name="T48" fmla="*/ 1966 w 3001"/>
                <a:gd name="T49" fmla="*/ 75 h 3570"/>
                <a:gd name="T50" fmla="*/ 2385 w 3001"/>
                <a:gd name="T51" fmla="*/ 292 h 3570"/>
                <a:gd name="T52" fmla="*/ 2712 w 3001"/>
                <a:gd name="T53" fmla="*/ 627 h 3570"/>
                <a:gd name="T54" fmla="*/ 2925 w 3001"/>
                <a:gd name="T55" fmla="*/ 1048 h 3570"/>
                <a:gd name="T56" fmla="*/ 3001 w 3001"/>
                <a:gd name="T57" fmla="*/ 1535 h 3570"/>
                <a:gd name="T58" fmla="*/ 2928 w 3001"/>
                <a:gd name="T59" fmla="*/ 2009 h 3570"/>
                <a:gd name="T60" fmla="*/ 2714 w 3001"/>
                <a:gd name="T61" fmla="*/ 2439 h 3570"/>
                <a:gd name="T62" fmla="*/ 2476 w 3001"/>
                <a:gd name="T63" fmla="*/ 2745 h 3570"/>
                <a:gd name="T64" fmla="*/ 2290 w 3001"/>
                <a:gd name="T65" fmla="*/ 2959 h 3570"/>
                <a:gd name="T66" fmla="*/ 2155 w 3001"/>
                <a:gd name="T67" fmla="*/ 3138 h 3570"/>
                <a:gd name="T68" fmla="*/ 2091 w 3001"/>
                <a:gd name="T69" fmla="*/ 3343 h 3570"/>
                <a:gd name="T70" fmla="*/ 2066 w 3001"/>
                <a:gd name="T71" fmla="*/ 3535 h 3570"/>
                <a:gd name="T72" fmla="*/ 1011 w 3001"/>
                <a:gd name="T73" fmla="*/ 3570 h 3570"/>
                <a:gd name="T74" fmla="*/ 931 w 3001"/>
                <a:gd name="T75" fmla="*/ 3512 h 3570"/>
                <a:gd name="T76" fmla="*/ 909 w 3001"/>
                <a:gd name="T77" fmla="*/ 3287 h 3570"/>
                <a:gd name="T78" fmla="*/ 826 w 3001"/>
                <a:gd name="T79" fmla="*/ 3097 h 3570"/>
                <a:gd name="T80" fmla="*/ 673 w 3001"/>
                <a:gd name="T81" fmla="*/ 2913 h 3570"/>
                <a:gd name="T82" fmla="*/ 476 w 3001"/>
                <a:gd name="T83" fmla="*/ 2683 h 3570"/>
                <a:gd name="T84" fmla="*/ 223 w 3001"/>
                <a:gd name="T85" fmla="*/ 2340 h 3570"/>
                <a:gd name="T86" fmla="*/ 42 w 3001"/>
                <a:gd name="T87" fmla="*/ 1896 h 3570"/>
                <a:gd name="T88" fmla="*/ 5 w 3001"/>
                <a:gd name="T89" fmla="*/ 1411 h 3570"/>
                <a:gd name="T90" fmla="*/ 114 w 3001"/>
                <a:gd name="T91" fmla="*/ 947 h 3570"/>
                <a:gd name="T92" fmla="*/ 289 w 3001"/>
                <a:gd name="T93" fmla="*/ 629 h 3570"/>
                <a:gd name="T94" fmla="*/ 618 w 3001"/>
                <a:gd name="T95" fmla="*/ 292 h 3570"/>
                <a:gd name="T96" fmla="*/ 1035 w 3001"/>
                <a:gd name="T97" fmla="*/ 75 h 3570"/>
                <a:gd name="T98" fmla="*/ 1500 w 3001"/>
                <a:gd name="T99" fmla="*/ 0 h 3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01" h="3570">
                  <a:moveTo>
                    <a:pt x="1500" y="172"/>
                  </a:moveTo>
                  <a:lnTo>
                    <a:pt x="1393" y="176"/>
                  </a:lnTo>
                  <a:lnTo>
                    <a:pt x="1288" y="188"/>
                  </a:lnTo>
                  <a:lnTo>
                    <a:pt x="1186" y="209"/>
                  </a:lnTo>
                  <a:lnTo>
                    <a:pt x="1087" y="239"/>
                  </a:lnTo>
                  <a:lnTo>
                    <a:pt x="992" y="275"/>
                  </a:lnTo>
                  <a:lnTo>
                    <a:pt x="897" y="321"/>
                  </a:lnTo>
                  <a:lnTo>
                    <a:pt x="805" y="372"/>
                  </a:lnTo>
                  <a:lnTo>
                    <a:pt x="718" y="432"/>
                  </a:lnTo>
                  <a:lnTo>
                    <a:pt x="635" y="498"/>
                  </a:lnTo>
                  <a:lnTo>
                    <a:pt x="559" y="570"/>
                  </a:lnTo>
                  <a:lnTo>
                    <a:pt x="488" y="648"/>
                  </a:lnTo>
                  <a:lnTo>
                    <a:pt x="424" y="731"/>
                  </a:lnTo>
                  <a:lnTo>
                    <a:pt x="367" y="820"/>
                  </a:lnTo>
                  <a:lnTo>
                    <a:pt x="315" y="912"/>
                  </a:lnTo>
                  <a:lnTo>
                    <a:pt x="272" y="1009"/>
                  </a:lnTo>
                  <a:lnTo>
                    <a:pt x="270" y="1013"/>
                  </a:lnTo>
                  <a:lnTo>
                    <a:pt x="234" y="1110"/>
                  </a:lnTo>
                  <a:lnTo>
                    <a:pt x="206" y="1213"/>
                  </a:lnTo>
                  <a:lnTo>
                    <a:pt x="185" y="1317"/>
                  </a:lnTo>
                  <a:lnTo>
                    <a:pt x="173" y="1425"/>
                  </a:lnTo>
                  <a:lnTo>
                    <a:pt x="168" y="1535"/>
                  </a:lnTo>
                  <a:lnTo>
                    <a:pt x="173" y="1645"/>
                  </a:lnTo>
                  <a:lnTo>
                    <a:pt x="185" y="1751"/>
                  </a:lnTo>
                  <a:lnTo>
                    <a:pt x="206" y="1855"/>
                  </a:lnTo>
                  <a:lnTo>
                    <a:pt x="234" y="1956"/>
                  </a:lnTo>
                  <a:lnTo>
                    <a:pt x="270" y="2059"/>
                  </a:lnTo>
                  <a:lnTo>
                    <a:pt x="315" y="2156"/>
                  </a:lnTo>
                  <a:lnTo>
                    <a:pt x="367" y="2248"/>
                  </a:lnTo>
                  <a:lnTo>
                    <a:pt x="424" y="2336"/>
                  </a:lnTo>
                  <a:lnTo>
                    <a:pt x="488" y="2423"/>
                  </a:lnTo>
                  <a:lnTo>
                    <a:pt x="549" y="2503"/>
                  </a:lnTo>
                  <a:lnTo>
                    <a:pt x="604" y="2574"/>
                  </a:lnTo>
                  <a:lnTo>
                    <a:pt x="658" y="2637"/>
                  </a:lnTo>
                  <a:lnTo>
                    <a:pt x="708" y="2696"/>
                  </a:lnTo>
                  <a:lnTo>
                    <a:pt x="755" y="2749"/>
                  </a:lnTo>
                  <a:lnTo>
                    <a:pt x="798" y="2797"/>
                  </a:lnTo>
                  <a:lnTo>
                    <a:pt x="798" y="2798"/>
                  </a:lnTo>
                  <a:lnTo>
                    <a:pt x="846" y="2853"/>
                  </a:lnTo>
                  <a:lnTo>
                    <a:pt x="890" y="2903"/>
                  </a:lnTo>
                  <a:lnTo>
                    <a:pt x="929" y="2952"/>
                  </a:lnTo>
                  <a:lnTo>
                    <a:pt x="966" y="2998"/>
                  </a:lnTo>
                  <a:lnTo>
                    <a:pt x="995" y="3046"/>
                  </a:lnTo>
                  <a:lnTo>
                    <a:pt x="1023" y="3094"/>
                  </a:lnTo>
                  <a:lnTo>
                    <a:pt x="1045" y="3143"/>
                  </a:lnTo>
                  <a:lnTo>
                    <a:pt x="1063" y="3198"/>
                  </a:lnTo>
                  <a:lnTo>
                    <a:pt x="1077" y="3259"/>
                  </a:lnTo>
                  <a:lnTo>
                    <a:pt x="1087" y="3324"/>
                  </a:lnTo>
                  <a:lnTo>
                    <a:pt x="1092" y="3398"/>
                  </a:lnTo>
                  <a:lnTo>
                    <a:pt x="1916" y="3398"/>
                  </a:lnTo>
                  <a:lnTo>
                    <a:pt x="1921" y="3324"/>
                  </a:lnTo>
                  <a:lnTo>
                    <a:pt x="1931" y="3257"/>
                  </a:lnTo>
                  <a:lnTo>
                    <a:pt x="1945" y="3198"/>
                  </a:lnTo>
                  <a:lnTo>
                    <a:pt x="1963" y="3143"/>
                  </a:lnTo>
                  <a:lnTo>
                    <a:pt x="1985" y="3092"/>
                  </a:lnTo>
                  <a:lnTo>
                    <a:pt x="2011" y="3044"/>
                  </a:lnTo>
                  <a:lnTo>
                    <a:pt x="2042" y="2997"/>
                  </a:lnTo>
                  <a:lnTo>
                    <a:pt x="2077" y="2949"/>
                  </a:lnTo>
                  <a:lnTo>
                    <a:pt x="2117" y="2901"/>
                  </a:lnTo>
                  <a:lnTo>
                    <a:pt x="2162" y="2850"/>
                  </a:lnTo>
                  <a:lnTo>
                    <a:pt x="2210" y="2793"/>
                  </a:lnTo>
                  <a:lnTo>
                    <a:pt x="2251" y="2745"/>
                  </a:lnTo>
                  <a:lnTo>
                    <a:pt x="2296" y="2694"/>
                  </a:lnTo>
                  <a:lnTo>
                    <a:pt x="2347" y="2636"/>
                  </a:lnTo>
                  <a:lnTo>
                    <a:pt x="2399" y="2572"/>
                  </a:lnTo>
                  <a:lnTo>
                    <a:pt x="2454" y="2501"/>
                  </a:lnTo>
                  <a:lnTo>
                    <a:pt x="2513" y="2423"/>
                  </a:lnTo>
                  <a:lnTo>
                    <a:pt x="2577" y="2336"/>
                  </a:lnTo>
                  <a:lnTo>
                    <a:pt x="2634" y="2250"/>
                  </a:lnTo>
                  <a:lnTo>
                    <a:pt x="2686" y="2156"/>
                  </a:lnTo>
                  <a:lnTo>
                    <a:pt x="2731" y="2059"/>
                  </a:lnTo>
                  <a:lnTo>
                    <a:pt x="2767" y="1958"/>
                  </a:lnTo>
                  <a:lnTo>
                    <a:pt x="2795" y="1855"/>
                  </a:lnTo>
                  <a:lnTo>
                    <a:pt x="2816" y="1751"/>
                  </a:lnTo>
                  <a:lnTo>
                    <a:pt x="2828" y="1645"/>
                  </a:lnTo>
                  <a:lnTo>
                    <a:pt x="2833" y="1535"/>
                  </a:lnTo>
                  <a:lnTo>
                    <a:pt x="2828" y="1411"/>
                  </a:lnTo>
                  <a:lnTo>
                    <a:pt x="2810" y="1289"/>
                  </a:lnTo>
                  <a:lnTo>
                    <a:pt x="2784" y="1172"/>
                  </a:lnTo>
                  <a:lnTo>
                    <a:pt x="2750" y="1059"/>
                  </a:lnTo>
                  <a:lnTo>
                    <a:pt x="2705" y="951"/>
                  </a:lnTo>
                  <a:lnTo>
                    <a:pt x="2651" y="846"/>
                  </a:lnTo>
                  <a:lnTo>
                    <a:pt x="2589" y="749"/>
                  </a:lnTo>
                  <a:lnTo>
                    <a:pt x="2520" y="657"/>
                  </a:lnTo>
                  <a:lnTo>
                    <a:pt x="2444" y="570"/>
                  </a:lnTo>
                  <a:lnTo>
                    <a:pt x="2366" y="498"/>
                  </a:lnTo>
                  <a:lnTo>
                    <a:pt x="2284" y="432"/>
                  </a:lnTo>
                  <a:lnTo>
                    <a:pt x="2198" y="372"/>
                  </a:lnTo>
                  <a:lnTo>
                    <a:pt x="2106" y="321"/>
                  </a:lnTo>
                  <a:lnTo>
                    <a:pt x="2011" y="275"/>
                  </a:lnTo>
                  <a:lnTo>
                    <a:pt x="1914" y="239"/>
                  </a:lnTo>
                  <a:lnTo>
                    <a:pt x="1815" y="209"/>
                  </a:lnTo>
                  <a:lnTo>
                    <a:pt x="1713" y="188"/>
                  </a:lnTo>
                  <a:lnTo>
                    <a:pt x="1608" y="176"/>
                  </a:lnTo>
                  <a:lnTo>
                    <a:pt x="1500" y="172"/>
                  </a:lnTo>
                  <a:close/>
                  <a:moveTo>
                    <a:pt x="1500" y="0"/>
                  </a:moveTo>
                  <a:lnTo>
                    <a:pt x="1622" y="4"/>
                  </a:lnTo>
                  <a:lnTo>
                    <a:pt x="1739" y="18"/>
                  </a:lnTo>
                  <a:lnTo>
                    <a:pt x="1855" y="43"/>
                  </a:lnTo>
                  <a:lnTo>
                    <a:pt x="1966" y="75"/>
                  </a:lnTo>
                  <a:lnTo>
                    <a:pt x="2075" y="116"/>
                  </a:lnTo>
                  <a:lnTo>
                    <a:pt x="2182" y="167"/>
                  </a:lnTo>
                  <a:lnTo>
                    <a:pt x="2286" y="225"/>
                  </a:lnTo>
                  <a:lnTo>
                    <a:pt x="2385" y="292"/>
                  </a:lnTo>
                  <a:lnTo>
                    <a:pt x="2476" y="367"/>
                  </a:lnTo>
                  <a:lnTo>
                    <a:pt x="2563" y="448"/>
                  </a:lnTo>
                  <a:lnTo>
                    <a:pt x="2641" y="535"/>
                  </a:lnTo>
                  <a:lnTo>
                    <a:pt x="2712" y="627"/>
                  </a:lnTo>
                  <a:lnTo>
                    <a:pt x="2776" y="726"/>
                  </a:lnTo>
                  <a:lnTo>
                    <a:pt x="2835" y="829"/>
                  </a:lnTo>
                  <a:lnTo>
                    <a:pt x="2883" y="937"/>
                  </a:lnTo>
                  <a:lnTo>
                    <a:pt x="2925" y="1048"/>
                  </a:lnTo>
                  <a:lnTo>
                    <a:pt x="2957" y="1165"/>
                  </a:lnTo>
                  <a:lnTo>
                    <a:pt x="2982" y="1285"/>
                  </a:lnTo>
                  <a:lnTo>
                    <a:pt x="2997" y="1409"/>
                  </a:lnTo>
                  <a:lnTo>
                    <a:pt x="3001" y="1535"/>
                  </a:lnTo>
                  <a:lnTo>
                    <a:pt x="2997" y="1657"/>
                  </a:lnTo>
                  <a:lnTo>
                    <a:pt x="2983" y="1777"/>
                  </a:lnTo>
                  <a:lnTo>
                    <a:pt x="2959" y="1896"/>
                  </a:lnTo>
                  <a:lnTo>
                    <a:pt x="2928" y="2009"/>
                  </a:lnTo>
                  <a:lnTo>
                    <a:pt x="2887" y="2124"/>
                  </a:lnTo>
                  <a:lnTo>
                    <a:pt x="2836" y="2234"/>
                  </a:lnTo>
                  <a:lnTo>
                    <a:pt x="2778" y="2340"/>
                  </a:lnTo>
                  <a:lnTo>
                    <a:pt x="2714" y="2439"/>
                  </a:lnTo>
                  <a:lnTo>
                    <a:pt x="2648" y="2528"/>
                  </a:lnTo>
                  <a:lnTo>
                    <a:pt x="2587" y="2607"/>
                  </a:lnTo>
                  <a:lnTo>
                    <a:pt x="2530" y="2680"/>
                  </a:lnTo>
                  <a:lnTo>
                    <a:pt x="2476" y="2745"/>
                  </a:lnTo>
                  <a:lnTo>
                    <a:pt x="2426" y="2804"/>
                  </a:lnTo>
                  <a:lnTo>
                    <a:pt x="2378" y="2859"/>
                  </a:lnTo>
                  <a:lnTo>
                    <a:pt x="2335" y="2908"/>
                  </a:lnTo>
                  <a:lnTo>
                    <a:pt x="2290" y="2959"/>
                  </a:lnTo>
                  <a:lnTo>
                    <a:pt x="2248" y="3007"/>
                  </a:lnTo>
                  <a:lnTo>
                    <a:pt x="2213" y="3051"/>
                  </a:lnTo>
                  <a:lnTo>
                    <a:pt x="2181" y="3096"/>
                  </a:lnTo>
                  <a:lnTo>
                    <a:pt x="2155" y="3138"/>
                  </a:lnTo>
                  <a:lnTo>
                    <a:pt x="2132" y="3184"/>
                  </a:lnTo>
                  <a:lnTo>
                    <a:pt x="2115" y="3232"/>
                  </a:lnTo>
                  <a:lnTo>
                    <a:pt x="2101" y="3285"/>
                  </a:lnTo>
                  <a:lnTo>
                    <a:pt x="2091" y="3343"/>
                  </a:lnTo>
                  <a:lnTo>
                    <a:pt x="2084" y="3409"/>
                  </a:lnTo>
                  <a:lnTo>
                    <a:pt x="2082" y="3483"/>
                  </a:lnTo>
                  <a:lnTo>
                    <a:pt x="2078" y="3512"/>
                  </a:lnTo>
                  <a:lnTo>
                    <a:pt x="2066" y="3535"/>
                  </a:lnTo>
                  <a:lnTo>
                    <a:pt x="2047" y="3552"/>
                  </a:lnTo>
                  <a:lnTo>
                    <a:pt x="2025" y="3565"/>
                  </a:lnTo>
                  <a:lnTo>
                    <a:pt x="1997" y="3570"/>
                  </a:lnTo>
                  <a:lnTo>
                    <a:pt x="1011" y="3570"/>
                  </a:lnTo>
                  <a:lnTo>
                    <a:pt x="985" y="3565"/>
                  </a:lnTo>
                  <a:lnTo>
                    <a:pt x="961" y="3552"/>
                  </a:lnTo>
                  <a:lnTo>
                    <a:pt x="943" y="3535"/>
                  </a:lnTo>
                  <a:lnTo>
                    <a:pt x="931" y="3512"/>
                  </a:lnTo>
                  <a:lnTo>
                    <a:pt x="926" y="3483"/>
                  </a:lnTo>
                  <a:lnTo>
                    <a:pt x="924" y="3411"/>
                  </a:lnTo>
                  <a:lnTo>
                    <a:pt x="919" y="3345"/>
                  </a:lnTo>
                  <a:lnTo>
                    <a:pt x="909" y="3287"/>
                  </a:lnTo>
                  <a:lnTo>
                    <a:pt x="895" y="3234"/>
                  </a:lnTo>
                  <a:lnTo>
                    <a:pt x="876" y="3186"/>
                  </a:lnTo>
                  <a:lnTo>
                    <a:pt x="853" y="3142"/>
                  </a:lnTo>
                  <a:lnTo>
                    <a:pt x="826" y="3097"/>
                  </a:lnTo>
                  <a:lnTo>
                    <a:pt x="794" y="3055"/>
                  </a:lnTo>
                  <a:lnTo>
                    <a:pt x="758" y="3011"/>
                  </a:lnTo>
                  <a:lnTo>
                    <a:pt x="718" y="2963"/>
                  </a:lnTo>
                  <a:lnTo>
                    <a:pt x="673" y="2913"/>
                  </a:lnTo>
                  <a:lnTo>
                    <a:pt x="628" y="2864"/>
                  </a:lnTo>
                  <a:lnTo>
                    <a:pt x="582" y="2809"/>
                  </a:lnTo>
                  <a:lnTo>
                    <a:pt x="530" y="2751"/>
                  </a:lnTo>
                  <a:lnTo>
                    <a:pt x="476" y="2683"/>
                  </a:lnTo>
                  <a:lnTo>
                    <a:pt x="417" y="2611"/>
                  </a:lnTo>
                  <a:lnTo>
                    <a:pt x="355" y="2529"/>
                  </a:lnTo>
                  <a:lnTo>
                    <a:pt x="289" y="2439"/>
                  </a:lnTo>
                  <a:lnTo>
                    <a:pt x="223" y="2340"/>
                  </a:lnTo>
                  <a:lnTo>
                    <a:pt x="165" y="2234"/>
                  </a:lnTo>
                  <a:lnTo>
                    <a:pt x="116" y="2124"/>
                  </a:lnTo>
                  <a:lnTo>
                    <a:pt x="75" y="2009"/>
                  </a:lnTo>
                  <a:lnTo>
                    <a:pt x="42" y="1896"/>
                  </a:lnTo>
                  <a:lnTo>
                    <a:pt x="19" y="1777"/>
                  </a:lnTo>
                  <a:lnTo>
                    <a:pt x="5" y="1657"/>
                  </a:lnTo>
                  <a:lnTo>
                    <a:pt x="0" y="1535"/>
                  </a:lnTo>
                  <a:lnTo>
                    <a:pt x="5" y="1411"/>
                  </a:lnTo>
                  <a:lnTo>
                    <a:pt x="19" y="1291"/>
                  </a:lnTo>
                  <a:lnTo>
                    <a:pt x="42" y="1172"/>
                  </a:lnTo>
                  <a:lnTo>
                    <a:pt x="75" y="1057"/>
                  </a:lnTo>
                  <a:lnTo>
                    <a:pt x="114" y="947"/>
                  </a:lnTo>
                  <a:lnTo>
                    <a:pt x="116" y="944"/>
                  </a:lnTo>
                  <a:lnTo>
                    <a:pt x="166" y="834"/>
                  </a:lnTo>
                  <a:lnTo>
                    <a:pt x="223" y="730"/>
                  </a:lnTo>
                  <a:lnTo>
                    <a:pt x="289" y="629"/>
                  </a:lnTo>
                  <a:lnTo>
                    <a:pt x="360" y="537"/>
                  </a:lnTo>
                  <a:lnTo>
                    <a:pt x="440" y="448"/>
                  </a:lnTo>
                  <a:lnTo>
                    <a:pt x="526" y="367"/>
                  </a:lnTo>
                  <a:lnTo>
                    <a:pt x="618" y="292"/>
                  </a:lnTo>
                  <a:lnTo>
                    <a:pt x="717" y="227"/>
                  </a:lnTo>
                  <a:lnTo>
                    <a:pt x="819" y="167"/>
                  </a:lnTo>
                  <a:lnTo>
                    <a:pt x="928" y="116"/>
                  </a:lnTo>
                  <a:lnTo>
                    <a:pt x="1035" y="75"/>
                  </a:lnTo>
                  <a:lnTo>
                    <a:pt x="1147" y="43"/>
                  </a:lnTo>
                  <a:lnTo>
                    <a:pt x="1263" y="18"/>
                  </a:lnTo>
                  <a:lnTo>
                    <a:pt x="1381" y="4"/>
                  </a:lnTo>
                  <a:lnTo>
                    <a:pt x="15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7">
              <a:extLst>
                <a:ext uri="{FF2B5EF4-FFF2-40B4-BE49-F238E27FC236}">
                  <a16:creationId xmlns:a16="http://schemas.microsoft.com/office/drawing/2014/main" id="{C85AF1FD-2572-486D-A336-FAA626A624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" y="4777"/>
              <a:ext cx="357" cy="86"/>
            </a:xfrm>
            <a:custGeom>
              <a:avLst/>
              <a:gdLst>
                <a:gd name="T0" fmla="*/ 85 w 715"/>
                <a:gd name="T1" fmla="*/ 0 h 171"/>
                <a:gd name="T2" fmla="*/ 628 w 715"/>
                <a:gd name="T3" fmla="*/ 0 h 171"/>
                <a:gd name="T4" fmla="*/ 656 w 715"/>
                <a:gd name="T5" fmla="*/ 3 h 171"/>
                <a:gd name="T6" fmla="*/ 678 w 715"/>
                <a:gd name="T7" fmla="*/ 16 h 171"/>
                <a:gd name="T8" fmla="*/ 697 w 715"/>
                <a:gd name="T9" fmla="*/ 35 h 171"/>
                <a:gd name="T10" fmla="*/ 709 w 715"/>
                <a:gd name="T11" fmla="*/ 58 h 171"/>
                <a:gd name="T12" fmla="*/ 715 w 715"/>
                <a:gd name="T13" fmla="*/ 85 h 171"/>
                <a:gd name="T14" fmla="*/ 709 w 715"/>
                <a:gd name="T15" fmla="*/ 113 h 171"/>
                <a:gd name="T16" fmla="*/ 697 w 715"/>
                <a:gd name="T17" fmla="*/ 136 h 171"/>
                <a:gd name="T18" fmla="*/ 678 w 715"/>
                <a:gd name="T19" fmla="*/ 154 h 171"/>
                <a:gd name="T20" fmla="*/ 656 w 715"/>
                <a:gd name="T21" fmla="*/ 166 h 171"/>
                <a:gd name="T22" fmla="*/ 628 w 715"/>
                <a:gd name="T23" fmla="*/ 171 h 171"/>
                <a:gd name="T24" fmla="*/ 85 w 715"/>
                <a:gd name="T25" fmla="*/ 171 h 171"/>
                <a:gd name="T26" fmla="*/ 57 w 715"/>
                <a:gd name="T27" fmla="*/ 166 h 171"/>
                <a:gd name="T28" fmla="*/ 35 w 715"/>
                <a:gd name="T29" fmla="*/ 154 h 171"/>
                <a:gd name="T30" fmla="*/ 16 w 715"/>
                <a:gd name="T31" fmla="*/ 136 h 171"/>
                <a:gd name="T32" fmla="*/ 5 w 715"/>
                <a:gd name="T33" fmla="*/ 113 h 171"/>
                <a:gd name="T34" fmla="*/ 0 w 715"/>
                <a:gd name="T35" fmla="*/ 85 h 171"/>
                <a:gd name="T36" fmla="*/ 5 w 715"/>
                <a:gd name="T37" fmla="*/ 58 h 171"/>
                <a:gd name="T38" fmla="*/ 16 w 715"/>
                <a:gd name="T39" fmla="*/ 35 h 171"/>
                <a:gd name="T40" fmla="*/ 35 w 715"/>
                <a:gd name="T41" fmla="*/ 16 h 171"/>
                <a:gd name="T42" fmla="*/ 57 w 715"/>
                <a:gd name="T43" fmla="*/ 3 h 171"/>
                <a:gd name="T44" fmla="*/ 85 w 715"/>
                <a:gd name="T45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15" h="171">
                  <a:moveTo>
                    <a:pt x="85" y="0"/>
                  </a:moveTo>
                  <a:lnTo>
                    <a:pt x="628" y="0"/>
                  </a:lnTo>
                  <a:lnTo>
                    <a:pt x="656" y="3"/>
                  </a:lnTo>
                  <a:lnTo>
                    <a:pt x="678" y="16"/>
                  </a:lnTo>
                  <a:lnTo>
                    <a:pt x="697" y="35"/>
                  </a:lnTo>
                  <a:lnTo>
                    <a:pt x="709" y="58"/>
                  </a:lnTo>
                  <a:lnTo>
                    <a:pt x="715" y="85"/>
                  </a:lnTo>
                  <a:lnTo>
                    <a:pt x="709" y="113"/>
                  </a:lnTo>
                  <a:lnTo>
                    <a:pt x="697" y="136"/>
                  </a:lnTo>
                  <a:lnTo>
                    <a:pt x="678" y="154"/>
                  </a:lnTo>
                  <a:lnTo>
                    <a:pt x="656" y="166"/>
                  </a:lnTo>
                  <a:lnTo>
                    <a:pt x="628" y="171"/>
                  </a:lnTo>
                  <a:lnTo>
                    <a:pt x="85" y="171"/>
                  </a:lnTo>
                  <a:lnTo>
                    <a:pt x="57" y="166"/>
                  </a:lnTo>
                  <a:lnTo>
                    <a:pt x="35" y="154"/>
                  </a:lnTo>
                  <a:lnTo>
                    <a:pt x="16" y="136"/>
                  </a:lnTo>
                  <a:lnTo>
                    <a:pt x="5" y="113"/>
                  </a:lnTo>
                  <a:lnTo>
                    <a:pt x="0" y="85"/>
                  </a:lnTo>
                  <a:lnTo>
                    <a:pt x="5" y="58"/>
                  </a:lnTo>
                  <a:lnTo>
                    <a:pt x="16" y="35"/>
                  </a:lnTo>
                  <a:lnTo>
                    <a:pt x="35" y="16"/>
                  </a:lnTo>
                  <a:lnTo>
                    <a:pt x="57" y="3"/>
                  </a:lnTo>
                  <a:lnTo>
                    <a:pt x="8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8">
              <a:extLst>
                <a:ext uri="{FF2B5EF4-FFF2-40B4-BE49-F238E27FC236}">
                  <a16:creationId xmlns:a16="http://schemas.microsoft.com/office/drawing/2014/main" id="{2625C9B2-19AA-4032-AC13-3408C094F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" y="2258"/>
              <a:ext cx="166" cy="229"/>
            </a:xfrm>
            <a:custGeom>
              <a:avLst/>
              <a:gdLst>
                <a:gd name="T0" fmla="*/ 237 w 330"/>
                <a:gd name="T1" fmla="*/ 0 h 459"/>
                <a:gd name="T2" fmla="*/ 263 w 330"/>
                <a:gd name="T3" fmla="*/ 0 h 459"/>
                <a:gd name="T4" fmla="*/ 289 w 330"/>
                <a:gd name="T5" fmla="*/ 11 h 459"/>
                <a:gd name="T6" fmla="*/ 309 w 330"/>
                <a:gd name="T7" fmla="*/ 29 h 459"/>
                <a:gd name="T8" fmla="*/ 323 w 330"/>
                <a:gd name="T9" fmla="*/ 50 h 459"/>
                <a:gd name="T10" fmla="*/ 330 w 330"/>
                <a:gd name="T11" fmla="*/ 76 h 459"/>
                <a:gd name="T12" fmla="*/ 328 w 330"/>
                <a:gd name="T13" fmla="*/ 101 h 459"/>
                <a:gd name="T14" fmla="*/ 318 w 330"/>
                <a:gd name="T15" fmla="*/ 128 h 459"/>
                <a:gd name="T16" fmla="*/ 155 w 330"/>
                <a:gd name="T17" fmla="*/ 416 h 459"/>
                <a:gd name="T18" fmla="*/ 138 w 330"/>
                <a:gd name="T19" fmla="*/ 437 h 459"/>
                <a:gd name="T20" fmla="*/ 117 w 330"/>
                <a:gd name="T21" fmla="*/ 453 h 459"/>
                <a:gd name="T22" fmla="*/ 91 w 330"/>
                <a:gd name="T23" fmla="*/ 459 h 459"/>
                <a:gd name="T24" fmla="*/ 65 w 330"/>
                <a:gd name="T25" fmla="*/ 459 h 459"/>
                <a:gd name="T26" fmla="*/ 41 w 330"/>
                <a:gd name="T27" fmla="*/ 448 h 459"/>
                <a:gd name="T28" fmla="*/ 20 w 330"/>
                <a:gd name="T29" fmla="*/ 432 h 459"/>
                <a:gd name="T30" fmla="*/ 6 w 330"/>
                <a:gd name="T31" fmla="*/ 409 h 459"/>
                <a:gd name="T32" fmla="*/ 0 w 330"/>
                <a:gd name="T33" fmla="*/ 384 h 459"/>
                <a:gd name="T34" fmla="*/ 0 w 330"/>
                <a:gd name="T35" fmla="*/ 358 h 459"/>
                <a:gd name="T36" fmla="*/ 10 w 330"/>
                <a:gd name="T37" fmla="*/ 331 h 459"/>
                <a:gd name="T38" fmla="*/ 174 w 330"/>
                <a:gd name="T39" fmla="*/ 43 h 459"/>
                <a:gd name="T40" fmla="*/ 190 w 330"/>
                <a:gd name="T41" fmla="*/ 21 h 459"/>
                <a:gd name="T42" fmla="*/ 212 w 330"/>
                <a:gd name="T43" fmla="*/ 6 h 459"/>
                <a:gd name="T44" fmla="*/ 237 w 330"/>
                <a:gd name="T45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30" h="459">
                  <a:moveTo>
                    <a:pt x="237" y="0"/>
                  </a:moveTo>
                  <a:lnTo>
                    <a:pt x="263" y="0"/>
                  </a:lnTo>
                  <a:lnTo>
                    <a:pt x="289" y="11"/>
                  </a:lnTo>
                  <a:lnTo>
                    <a:pt x="309" y="29"/>
                  </a:lnTo>
                  <a:lnTo>
                    <a:pt x="323" y="50"/>
                  </a:lnTo>
                  <a:lnTo>
                    <a:pt x="330" y="76"/>
                  </a:lnTo>
                  <a:lnTo>
                    <a:pt x="328" y="101"/>
                  </a:lnTo>
                  <a:lnTo>
                    <a:pt x="318" y="128"/>
                  </a:lnTo>
                  <a:lnTo>
                    <a:pt x="155" y="416"/>
                  </a:lnTo>
                  <a:lnTo>
                    <a:pt x="138" y="437"/>
                  </a:lnTo>
                  <a:lnTo>
                    <a:pt x="117" y="453"/>
                  </a:lnTo>
                  <a:lnTo>
                    <a:pt x="91" y="459"/>
                  </a:lnTo>
                  <a:lnTo>
                    <a:pt x="65" y="459"/>
                  </a:lnTo>
                  <a:lnTo>
                    <a:pt x="41" y="448"/>
                  </a:lnTo>
                  <a:lnTo>
                    <a:pt x="20" y="432"/>
                  </a:lnTo>
                  <a:lnTo>
                    <a:pt x="6" y="409"/>
                  </a:lnTo>
                  <a:lnTo>
                    <a:pt x="0" y="384"/>
                  </a:lnTo>
                  <a:lnTo>
                    <a:pt x="0" y="358"/>
                  </a:lnTo>
                  <a:lnTo>
                    <a:pt x="10" y="331"/>
                  </a:lnTo>
                  <a:lnTo>
                    <a:pt x="174" y="43"/>
                  </a:lnTo>
                  <a:lnTo>
                    <a:pt x="190" y="21"/>
                  </a:lnTo>
                  <a:lnTo>
                    <a:pt x="212" y="6"/>
                  </a:lnTo>
                  <a:lnTo>
                    <a:pt x="23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9">
              <a:extLst>
                <a:ext uri="{FF2B5EF4-FFF2-40B4-BE49-F238E27FC236}">
                  <a16:creationId xmlns:a16="http://schemas.microsoft.com/office/drawing/2014/main" id="{1F2DB208-6DBC-4F96-B78F-FA81B1B2B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1" y="2258"/>
              <a:ext cx="164" cy="229"/>
            </a:xfrm>
            <a:custGeom>
              <a:avLst/>
              <a:gdLst>
                <a:gd name="T0" fmla="*/ 91 w 328"/>
                <a:gd name="T1" fmla="*/ 0 h 459"/>
                <a:gd name="T2" fmla="*/ 116 w 328"/>
                <a:gd name="T3" fmla="*/ 6 h 459"/>
                <a:gd name="T4" fmla="*/ 138 w 328"/>
                <a:gd name="T5" fmla="*/ 21 h 459"/>
                <a:gd name="T6" fmla="*/ 155 w 328"/>
                <a:gd name="T7" fmla="*/ 43 h 459"/>
                <a:gd name="T8" fmla="*/ 318 w 328"/>
                <a:gd name="T9" fmla="*/ 331 h 459"/>
                <a:gd name="T10" fmla="*/ 328 w 328"/>
                <a:gd name="T11" fmla="*/ 358 h 459"/>
                <a:gd name="T12" fmla="*/ 328 w 328"/>
                <a:gd name="T13" fmla="*/ 384 h 459"/>
                <a:gd name="T14" fmla="*/ 322 w 328"/>
                <a:gd name="T15" fmla="*/ 409 h 459"/>
                <a:gd name="T16" fmla="*/ 308 w 328"/>
                <a:gd name="T17" fmla="*/ 432 h 459"/>
                <a:gd name="T18" fmla="*/ 287 w 328"/>
                <a:gd name="T19" fmla="*/ 448 h 459"/>
                <a:gd name="T20" fmla="*/ 263 w 328"/>
                <a:gd name="T21" fmla="*/ 459 h 459"/>
                <a:gd name="T22" fmla="*/ 237 w 328"/>
                <a:gd name="T23" fmla="*/ 459 h 459"/>
                <a:gd name="T24" fmla="*/ 213 w 328"/>
                <a:gd name="T25" fmla="*/ 453 h 459"/>
                <a:gd name="T26" fmla="*/ 190 w 328"/>
                <a:gd name="T27" fmla="*/ 437 h 459"/>
                <a:gd name="T28" fmla="*/ 173 w 328"/>
                <a:gd name="T29" fmla="*/ 416 h 459"/>
                <a:gd name="T30" fmla="*/ 10 w 328"/>
                <a:gd name="T31" fmla="*/ 128 h 459"/>
                <a:gd name="T32" fmla="*/ 0 w 328"/>
                <a:gd name="T33" fmla="*/ 101 h 459"/>
                <a:gd name="T34" fmla="*/ 0 w 328"/>
                <a:gd name="T35" fmla="*/ 76 h 459"/>
                <a:gd name="T36" fmla="*/ 5 w 328"/>
                <a:gd name="T37" fmla="*/ 50 h 459"/>
                <a:gd name="T38" fmla="*/ 20 w 328"/>
                <a:gd name="T39" fmla="*/ 29 h 459"/>
                <a:gd name="T40" fmla="*/ 39 w 328"/>
                <a:gd name="T41" fmla="*/ 11 h 459"/>
                <a:gd name="T42" fmla="*/ 65 w 328"/>
                <a:gd name="T43" fmla="*/ 0 h 459"/>
                <a:gd name="T44" fmla="*/ 91 w 328"/>
                <a:gd name="T45" fmla="*/ 0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8" h="459">
                  <a:moveTo>
                    <a:pt x="91" y="0"/>
                  </a:moveTo>
                  <a:lnTo>
                    <a:pt x="116" y="6"/>
                  </a:lnTo>
                  <a:lnTo>
                    <a:pt x="138" y="21"/>
                  </a:lnTo>
                  <a:lnTo>
                    <a:pt x="155" y="43"/>
                  </a:lnTo>
                  <a:lnTo>
                    <a:pt x="318" y="331"/>
                  </a:lnTo>
                  <a:lnTo>
                    <a:pt x="328" y="358"/>
                  </a:lnTo>
                  <a:lnTo>
                    <a:pt x="328" y="384"/>
                  </a:lnTo>
                  <a:lnTo>
                    <a:pt x="322" y="409"/>
                  </a:lnTo>
                  <a:lnTo>
                    <a:pt x="308" y="432"/>
                  </a:lnTo>
                  <a:lnTo>
                    <a:pt x="287" y="448"/>
                  </a:lnTo>
                  <a:lnTo>
                    <a:pt x="263" y="459"/>
                  </a:lnTo>
                  <a:lnTo>
                    <a:pt x="237" y="459"/>
                  </a:lnTo>
                  <a:lnTo>
                    <a:pt x="213" y="453"/>
                  </a:lnTo>
                  <a:lnTo>
                    <a:pt x="190" y="437"/>
                  </a:lnTo>
                  <a:lnTo>
                    <a:pt x="173" y="416"/>
                  </a:lnTo>
                  <a:lnTo>
                    <a:pt x="10" y="128"/>
                  </a:lnTo>
                  <a:lnTo>
                    <a:pt x="0" y="101"/>
                  </a:lnTo>
                  <a:lnTo>
                    <a:pt x="0" y="76"/>
                  </a:lnTo>
                  <a:lnTo>
                    <a:pt x="5" y="50"/>
                  </a:lnTo>
                  <a:lnTo>
                    <a:pt x="20" y="29"/>
                  </a:lnTo>
                  <a:lnTo>
                    <a:pt x="39" y="11"/>
                  </a:lnTo>
                  <a:lnTo>
                    <a:pt x="65" y="0"/>
                  </a:lnTo>
                  <a:lnTo>
                    <a:pt x="9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0">
              <a:extLst>
                <a:ext uri="{FF2B5EF4-FFF2-40B4-BE49-F238E27FC236}">
                  <a16:creationId xmlns:a16="http://schemas.microsoft.com/office/drawing/2014/main" id="{7998E5AB-6B64-431B-8013-51B65329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8" y="2679"/>
              <a:ext cx="225" cy="168"/>
            </a:xfrm>
            <a:custGeom>
              <a:avLst/>
              <a:gdLst>
                <a:gd name="T0" fmla="*/ 76 w 450"/>
                <a:gd name="T1" fmla="*/ 0 h 336"/>
                <a:gd name="T2" fmla="*/ 102 w 450"/>
                <a:gd name="T3" fmla="*/ 0 h 336"/>
                <a:gd name="T4" fmla="*/ 127 w 450"/>
                <a:gd name="T5" fmla="*/ 10 h 336"/>
                <a:gd name="T6" fmla="*/ 410 w 450"/>
                <a:gd name="T7" fmla="*/ 177 h 336"/>
                <a:gd name="T8" fmla="*/ 431 w 450"/>
                <a:gd name="T9" fmla="*/ 194 h 336"/>
                <a:gd name="T10" fmla="*/ 445 w 450"/>
                <a:gd name="T11" fmla="*/ 216 h 336"/>
                <a:gd name="T12" fmla="*/ 450 w 450"/>
                <a:gd name="T13" fmla="*/ 242 h 336"/>
                <a:gd name="T14" fmla="*/ 450 w 450"/>
                <a:gd name="T15" fmla="*/ 269 h 336"/>
                <a:gd name="T16" fmla="*/ 442 w 450"/>
                <a:gd name="T17" fmla="*/ 293 h 336"/>
                <a:gd name="T18" fmla="*/ 424 w 450"/>
                <a:gd name="T19" fmla="*/ 315 h 336"/>
                <a:gd name="T20" fmla="*/ 402 w 450"/>
                <a:gd name="T21" fmla="*/ 331 h 336"/>
                <a:gd name="T22" fmla="*/ 377 w 450"/>
                <a:gd name="T23" fmla="*/ 336 h 336"/>
                <a:gd name="T24" fmla="*/ 352 w 450"/>
                <a:gd name="T25" fmla="*/ 336 h 336"/>
                <a:gd name="T26" fmla="*/ 326 w 450"/>
                <a:gd name="T27" fmla="*/ 325 h 336"/>
                <a:gd name="T28" fmla="*/ 42 w 450"/>
                <a:gd name="T29" fmla="*/ 159 h 336"/>
                <a:gd name="T30" fmla="*/ 21 w 450"/>
                <a:gd name="T31" fmla="*/ 141 h 336"/>
                <a:gd name="T32" fmla="*/ 7 w 450"/>
                <a:gd name="T33" fmla="*/ 120 h 336"/>
                <a:gd name="T34" fmla="*/ 0 w 450"/>
                <a:gd name="T35" fmla="*/ 93 h 336"/>
                <a:gd name="T36" fmla="*/ 2 w 450"/>
                <a:gd name="T37" fmla="*/ 67 h 336"/>
                <a:gd name="T38" fmla="*/ 12 w 450"/>
                <a:gd name="T39" fmla="*/ 42 h 336"/>
                <a:gd name="T40" fmla="*/ 28 w 450"/>
                <a:gd name="T41" fmla="*/ 19 h 336"/>
                <a:gd name="T42" fmla="*/ 50 w 450"/>
                <a:gd name="T43" fmla="*/ 5 h 336"/>
                <a:gd name="T44" fmla="*/ 76 w 450"/>
                <a:gd name="T4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0" h="336">
                  <a:moveTo>
                    <a:pt x="76" y="0"/>
                  </a:moveTo>
                  <a:lnTo>
                    <a:pt x="102" y="0"/>
                  </a:lnTo>
                  <a:lnTo>
                    <a:pt x="127" y="10"/>
                  </a:lnTo>
                  <a:lnTo>
                    <a:pt x="410" y="177"/>
                  </a:lnTo>
                  <a:lnTo>
                    <a:pt x="431" y="194"/>
                  </a:lnTo>
                  <a:lnTo>
                    <a:pt x="445" y="216"/>
                  </a:lnTo>
                  <a:lnTo>
                    <a:pt x="450" y="242"/>
                  </a:lnTo>
                  <a:lnTo>
                    <a:pt x="450" y="269"/>
                  </a:lnTo>
                  <a:lnTo>
                    <a:pt x="442" y="293"/>
                  </a:lnTo>
                  <a:lnTo>
                    <a:pt x="424" y="315"/>
                  </a:lnTo>
                  <a:lnTo>
                    <a:pt x="402" y="331"/>
                  </a:lnTo>
                  <a:lnTo>
                    <a:pt x="377" y="336"/>
                  </a:lnTo>
                  <a:lnTo>
                    <a:pt x="352" y="336"/>
                  </a:lnTo>
                  <a:lnTo>
                    <a:pt x="326" y="325"/>
                  </a:lnTo>
                  <a:lnTo>
                    <a:pt x="42" y="159"/>
                  </a:lnTo>
                  <a:lnTo>
                    <a:pt x="21" y="141"/>
                  </a:lnTo>
                  <a:lnTo>
                    <a:pt x="7" y="120"/>
                  </a:lnTo>
                  <a:lnTo>
                    <a:pt x="0" y="93"/>
                  </a:lnTo>
                  <a:lnTo>
                    <a:pt x="2" y="67"/>
                  </a:lnTo>
                  <a:lnTo>
                    <a:pt x="12" y="42"/>
                  </a:lnTo>
                  <a:lnTo>
                    <a:pt x="28" y="19"/>
                  </a:lnTo>
                  <a:lnTo>
                    <a:pt x="50" y="5"/>
                  </a:lnTo>
                  <a:lnTo>
                    <a:pt x="7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1">
              <a:extLst>
                <a:ext uri="{FF2B5EF4-FFF2-40B4-BE49-F238E27FC236}">
                  <a16:creationId xmlns:a16="http://schemas.microsoft.com/office/drawing/2014/main" id="{77E28875-37D2-4227-819A-E0AAA46EF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" y="2679"/>
              <a:ext cx="225" cy="168"/>
            </a:xfrm>
            <a:custGeom>
              <a:avLst/>
              <a:gdLst>
                <a:gd name="T0" fmla="*/ 375 w 450"/>
                <a:gd name="T1" fmla="*/ 0 h 336"/>
                <a:gd name="T2" fmla="*/ 400 w 450"/>
                <a:gd name="T3" fmla="*/ 5 h 336"/>
                <a:gd name="T4" fmla="*/ 422 w 450"/>
                <a:gd name="T5" fmla="*/ 19 h 336"/>
                <a:gd name="T6" fmla="*/ 438 w 450"/>
                <a:gd name="T7" fmla="*/ 42 h 336"/>
                <a:gd name="T8" fmla="*/ 448 w 450"/>
                <a:gd name="T9" fmla="*/ 67 h 336"/>
                <a:gd name="T10" fmla="*/ 450 w 450"/>
                <a:gd name="T11" fmla="*/ 93 h 336"/>
                <a:gd name="T12" fmla="*/ 443 w 450"/>
                <a:gd name="T13" fmla="*/ 120 h 336"/>
                <a:gd name="T14" fmla="*/ 429 w 450"/>
                <a:gd name="T15" fmla="*/ 141 h 336"/>
                <a:gd name="T16" fmla="*/ 406 w 450"/>
                <a:gd name="T17" fmla="*/ 159 h 336"/>
                <a:gd name="T18" fmla="*/ 124 w 450"/>
                <a:gd name="T19" fmla="*/ 325 h 336"/>
                <a:gd name="T20" fmla="*/ 100 w 450"/>
                <a:gd name="T21" fmla="*/ 336 h 336"/>
                <a:gd name="T22" fmla="*/ 74 w 450"/>
                <a:gd name="T23" fmla="*/ 336 h 336"/>
                <a:gd name="T24" fmla="*/ 48 w 450"/>
                <a:gd name="T25" fmla="*/ 331 h 336"/>
                <a:gd name="T26" fmla="*/ 27 w 450"/>
                <a:gd name="T27" fmla="*/ 315 h 336"/>
                <a:gd name="T28" fmla="*/ 10 w 450"/>
                <a:gd name="T29" fmla="*/ 293 h 336"/>
                <a:gd name="T30" fmla="*/ 0 w 450"/>
                <a:gd name="T31" fmla="*/ 269 h 336"/>
                <a:gd name="T32" fmla="*/ 0 w 450"/>
                <a:gd name="T33" fmla="*/ 242 h 336"/>
                <a:gd name="T34" fmla="*/ 7 w 450"/>
                <a:gd name="T35" fmla="*/ 216 h 336"/>
                <a:gd name="T36" fmla="*/ 21 w 450"/>
                <a:gd name="T37" fmla="*/ 194 h 336"/>
                <a:gd name="T38" fmla="*/ 41 w 450"/>
                <a:gd name="T39" fmla="*/ 177 h 336"/>
                <a:gd name="T40" fmla="*/ 323 w 450"/>
                <a:gd name="T41" fmla="*/ 10 h 336"/>
                <a:gd name="T42" fmla="*/ 349 w 450"/>
                <a:gd name="T43" fmla="*/ 0 h 336"/>
                <a:gd name="T44" fmla="*/ 375 w 450"/>
                <a:gd name="T45" fmla="*/ 0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0" h="336">
                  <a:moveTo>
                    <a:pt x="375" y="0"/>
                  </a:moveTo>
                  <a:lnTo>
                    <a:pt x="400" y="5"/>
                  </a:lnTo>
                  <a:lnTo>
                    <a:pt x="422" y="19"/>
                  </a:lnTo>
                  <a:lnTo>
                    <a:pt x="438" y="42"/>
                  </a:lnTo>
                  <a:lnTo>
                    <a:pt x="448" y="67"/>
                  </a:lnTo>
                  <a:lnTo>
                    <a:pt x="450" y="93"/>
                  </a:lnTo>
                  <a:lnTo>
                    <a:pt x="443" y="120"/>
                  </a:lnTo>
                  <a:lnTo>
                    <a:pt x="429" y="141"/>
                  </a:lnTo>
                  <a:lnTo>
                    <a:pt x="406" y="159"/>
                  </a:lnTo>
                  <a:lnTo>
                    <a:pt x="124" y="325"/>
                  </a:lnTo>
                  <a:lnTo>
                    <a:pt x="100" y="336"/>
                  </a:lnTo>
                  <a:lnTo>
                    <a:pt x="74" y="336"/>
                  </a:lnTo>
                  <a:lnTo>
                    <a:pt x="48" y="331"/>
                  </a:lnTo>
                  <a:lnTo>
                    <a:pt x="27" y="315"/>
                  </a:lnTo>
                  <a:lnTo>
                    <a:pt x="10" y="293"/>
                  </a:lnTo>
                  <a:lnTo>
                    <a:pt x="0" y="269"/>
                  </a:lnTo>
                  <a:lnTo>
                    <a:pt x="0" y="242"/>
                  </a:lnTo>
                  <a:lnTo>
                    <a:pt x="7" y="216"/>
                  </a:lnTo>
                  <a:lnTo>
                    <a:pt x="21" y="194"/>
                  </a:lnTo>
                  <a:lnTo>
                    <a:pt x="41" y="177"/>
                  </a:lnTo>
                  <a:lnTo>
                    <a:pt x="323" y="10"/>
                  </a:lnTo>
                  <a:lnTo>
                    <a:pt x="349" y="0"/>
                  </a:lnTo>
                  <a:lnTo>
                    <a:pt x="37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2">
              <a:extLst>
                <a:ext uri="{FF2B5EF4-FFF2-40B4-BE49-F238E27FC236}">
                  <a16:creationId xmlns:a16="http://schemas.microsoft.com/office/drawing/2014/main" id="{33BB745B-23F0-49DA-97D4-2C2F243DAB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5" y="2724"/>
              <a:ext cx="602" cy="821"/>
            </a:xfrm>
            <a:custGeom>
              <a:avLst/>
              <a:gdLst>
                <a:gd name="T0" fmla="*/ 112 w 1204"/>
                <a:gd name="T1" fmla="*/ 1063 h 1642"/>
                <a:gd name="T2" fmla="*/ 154 w 1204"/>
                <a:gd name="T3" fmla="*/ 1095 h 1642"/>
                <a:gd name="T4" fmla="*/ 170 w 1204"/>
                <a:gd name="T5" fmla="*/ 1145 h 1642"/>
                <a:gd name="T6" fmla="*/ 178 w 1204"/>
                <a:gd name="T7" fmla="*/ 1278 h 1642"/>
                <a:gd name="T8" fmla="*/ 211 w 1204"/>
                <a:gd name="T9" fmla="*/ 1433 h 1642"/>
                <a:gd name="T10" fmla="*/ 249 w 1204"/>
                <a:gd name="T11" fmla="*/ 1550 h 1642"/>
                <a:gd name="T12" fmla="*/ 239 w 1204"/>
                <a:gd name="T13" fmla="*/ 1601 h 1642"/>
                <a:gd name="T14" fmla="*/ 199 w 1204"/>
                <a:gd name="T15" fmla="*/ 1637 h 1642"/>
                <a:gd name="T16" fmla="*/ 147 w 1204"/>
                <a:gd name="T17" fmla="*/ 1640 h 1642"/>
                <a:gd name="T18" fmla="*/ 104 w 1204"/>
                <a:gd name="T19" fmla="*/ 1614 h 1642"/>
                <a:gd name="T20" fmla="*/ 62 w 1204"/>
                <a:gd name="T21" fmla="*/ 1520 h 1642"/>
                <a:gd name="T22" fmla="*/ 22 w 1204"/>
                <a:gd name="T23" fmla="*/ 1373 h 1642"/>
                <a:gd name="T24" fmla="*/ 0 w 1204"/>
                <a:gd name="T25" fmla="*/ 1145 h 1642"/>
                <a:gd name="T26" fmla="*/ 17 w 1204"/>
                <a:gd name="T27" fmla="*/ 1095 h 1642"/>
                <a:gd name="T28" fmla="*/ 59 w 1204"/>
                <a:gd name="T29" fmla="*/ 1063 h 1642"/>
                <a:gd name="T30" fmla="*/ 1119 w 1204"/>
                <a:gd name="T31" fmla="*/ 0 h 1642"/>
                <a:gd name="T32" fmla="*/ 1170 w 1204"/>
                <a:gd name="T33" fmla="*/ 18 h 1642"/>
                <a:gd name="T34" fmla="*/ 1199 w 1204"/>
                <a:gd name="T35" fmla="*/ 60 h 1642"/>
                <a:gd name="T36" fmla="*/ 1199 w 1204"/>
                <a:gd name="T37" fmla="*/ 115 h 1642"/>
                <a:gd name="T38" fmla="*/ 1170 w 1204"/>
                <a:gd name="T39" fmla="*/ 157 h 1642"/>
                <a:gd name="T40" fmla="*/ 1119 w 1204"/>
                <a:gd name="T41" fmla="*/ 173 h 1642"/>
                <a:gd name="T42" fmla="*/ 991 w 1204"/>
                <a:gd name="T43" fmla="*/ 182 h 1642"/>
                <a:gd name="T44" fmla="*/ 837 w 1204"/>
                <a:gd name="T45" fmla="*/ 216 h 1642"/>
                <a:gd name="T46" fmla="*/ 668 w 1204"/>
                <a:gd name="T47" fmla="*/ 290 h 1642"/>
                <a:gd name="T48" fmla="*/ 516 w 1204"/>
                <a:gd name="T49" fmla="*/ 395 h 1642"/>
                <a:gd name="T50" fmla="*/ 386 w 1204"/>
                <a:gd name="T51" fmla="*/ 527 h 1642"/>
                <a:gd name="T52" fmla="*/ 284 w 1204"/>
                <a:gd name="T53" fmla="*/ 683 h 1642"/>
                <a:gd name="T54" fmla="*/ 230 w 1204"/>
                <a:gd name="T55" fmla="*/ 789 h 1642"/>
                <a:gd name="T56" fmla="*/ 185 w 1204"/>
                <a:gd name="T57" fmla="*/ 816 h 1642"/>
                <a:gd name="T58" fmla="*/ 133 w 1204"/>
                <a:gd name="T59" fmla="*/ 812 h 1642"/>
                <a:gd name="T60" fmla="*/ 93 w 1204"/>
                <a:gd name="T61" fmla="*/ 777 h 1642"/>
                <a:gd name="T62" fmla="*/ 83 w 1204"/>
                <a:gd name="T63" fmla="*/ 727 h 1642"/>
                <a:gd name="T64" fmla="*/ 119 w 1204"/>
                <a:gd name="T65" fmla="*/ 633 h 1642"/>
                <a:gd name="T66" fmla="*/ 190 w 1204"/>
                <a:gd name="T67" fmla="*/ 506 h 1642"/>
                <a:gd name="T68" fmla="*/ 190 w 1204"/>
                <a:gd name="T69" fmla="*/ 506 h 1642"/>
                <a:gd name="T70" fmla="*/ 279 w 1204"/>
                <a:gd name="T71" fmla="*/ 389 h 1642"/>
                <a:gd name="T72" fmla="*/ 381 w 1204"/>
                <a:gd name="T73" fmla="*/ 287 h 1642"/>
                <a:gd name="T74" fmla="*/ 495 w 1204"/>
                <a:gd name="T75" fmla="*/ 196 h 1642"/>
                <a:gd name="T76" fmla="*/ 555 w 1204"/>
                <a:gd name="T77" fmla="*/ 157 h 1642"/>
                <a:gd name="T78" fmla="*/ 683 w 1204"/>
                <a:gd name="T79" fmla="*/ 90 h 1642"/>
                <a:gd name="T80" fmla="*/ 824 w 1204"/>
                <a:gd name="T81" fmla="*/ 41 h 1642"/>
                <a:gd name="T82" fmla="*/ 1009 w 1204"/>
                <a:gd name="T83" fmla="*/ 7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204" h="1642">
                  <a:moveTo>
                    <a:pt x="85" y="1058"/>
                  </a:moveTo>
                  <a:lnTo>
                    <a:pt x="112" y="1063"/>
                  </a:lnTo>
                  <a:lnTo>
                    <a:pt x="135" y="1076"/>
                  </a:lnTo>
                  <a:lnTo>
                    <a:pt x="154" y="1095"/>
                  </a:lnTo>
                  <a:lnTo>
                    <a:pt x="164" y="1118"/>
                  </a:lnTo>
                  <a:lnTo>
                    <a:pt x="170" y="1145"/>
                  </a:lnTo>
                  <a:lnTo>
                    <a:pt x="171" y="1212"/>
                  </a:lnTo>
                  <a:lnTo>
                    <a:pt x="178" y="1278"/>
                  </a:lnTo>
                  <a:lnTo>
                    <a:pt x="189" y="1340"/>
                  </a:lnTo>
                  <a:lnTo>
                    <a:pt x="211" y="1433"/>
                  </a:lnTo>
                  <a:lnTo>
                    <a:pt x="244" y="1524"/>
                  </a:lnTo>
                  <a:lnTo>
                    <a:pt x="249" y="1550"/>
                  </a:lnTo>
                  <a:lnTo>
                    <a:pt x="247" y="1577"/>
                  </a:lnTo>
                  <a:lnTo>
                    <a:pt x="239" y="1601"/>
                  </a:lnTo>
                  <a:lnTo>
                    <a:pt x="221" y="1623"/>
                  </a:lnTo>
                  <a:lnTo>
                    <a:pt x="199" y="1637"/>
                  </a:lnTo>
                  <a:lnTo>
                    <a:pt x="173" y="1642"/>
                  </a:lnTo>
                  <a:lnTo>
                    <a:pt x="147" y="1640"/>
                  </a:lnTo>
                  <a:lnTo>
                    <a:pt x="123" y="1632"/>
                  </a:lnTo>
                  <a:lnTo>
                    <a:pt x="104" y="1614"/>
                  </a:lnTo>
                  <a:lnTo>
                    <a:pt x="88" y="1591"/>
                  </a:lnTo>
                  <a:lnTo>
                    <a:pt x="62" y="1520"/>
                  </a:lnTo>
                  <a:lnTo>
                    <a:pt x="40" y="1448"/>
                  </a:lnTo>
                  <a:lnTo>
                    <a:pt x="22" y="1373"/>
                  </a:lnTo>
                  <a:lnTo>
                    <a:pt x="7" y="1260"/>
                  </a:lnTo>
                  <a:lnTo>
                    <a:pt x="0" y="1145"/>
                  </a:lnTo>
                  <a:lnTo>
                    <a:pt x="5" y="1118"/>
                  </a:lnTo>
                  <a:lnTo>
                    <a:pt x="17" y="1095"/>
                  </a:lnTo>
                  <a:lnTo>
                    <a:pt x="35" y="1076"/>
                  </a:lnTo>
                  <a:lnTo>
                    <a:pt x="59" y="1063"/>
                  </a:lnTo>
                  <a:lnTo>
                    <a:pt x="85" y="1058"/>
                  </a:lnTo>
                  <a:close/>
                  <a:moveTo>
                    <a:pt x="1119" y="0"/>
                  </a:moveTo>
                  <a:lnTo>
                    <a:pt x="1147" y="5"/>
                  </a:lnTo>
                  <a:lnTo>
                    <a:pt x="1170" y="18"/>
                  </a:lnTo>
                  <a:lnTo>
                    <a:pt x="1187" y="35"/>
                  </a:lnTo>
                  <a:lnTo>
                    <a:pt x="1199" y="60"/>
                  </a:lnTo>
                  <a:lnTo>
                    <a:pt x="1204" y="87"/>
                  </a:lnTo>
                  <a:lnTo>
                    <a:pt x="1199" y="115"/>
                  </a:lnTo>
                  <a:lnTo>
                    <a:pt x="1187" y="138"/>
                  </a:lnTo>
                  <a:lnTo>
                    <a:pt x="1170" y="157"/>
                  </a:lnTo>
                  <a:lnTo>
                    <a:pt x="1147" y="170"/>
                  </a:lnTo>
                  <a:lnTo>
                    <a:pt x="1119" y="173"/>
                  </a:lnTo>
                  <a:lnTo>
                    <a:pt x="1055" y="175"/>
                  </a:lnTo>
                  <a:lnTo>
                    <a:pt x="991" y="182"/>
                  </a:lnTo>
                  <a:lnTo>
                    <a:pt x="931" y="191"/>
                  </a:lnTo>
                  <a:lnTo>
                    <a:pt x="837" y="216"/>
                  </a:lnTo>
                  <a:lnTo>
                    <a:pt x="749" y="249"/>
                  </a:lnTo>
                  <a:lnTo>
                    <a:pt x="668" y="290"/>
                  </a:lnTo>
                  <a:lnTo>
                    <a:pt x="588" y="338"/>
                  </a:lnTo>
                  <a:lnTo>
                    <a:pt x="516" y="395"/>
                  </a:lnTo>
                  <a:lnTo>
                    <a:pt x="448" y="458"/>
                  </a:lnTo>
                  <a:lnTo>
                    <a:pt x="386" y="527"/>
                  </a:lnTo>
                  <a:lnTo>
                    <a:pt x="330" y="602"/>
                  </a:lnTo>
                  <a:lnTo>
                    <a:pt x="284" y="683"/>
                  </a:lnTo>
                  <a:lnTo>
                    <a:pt x="244" y="766"/>
                  </a:lnTo>
                  <a:lnTo>
                    <a:pt x="230" y="789"/>
                  </a:lnTo>
                  <a:lnTo>
                    <a:pt x="209" y="807"/>
                  </a:lnTo>
                  <a:lnTo>
                    <a:pt x="185" y="816"/>
                  </a:lnTo>
                  <a:lnTo>
                    <a:pt x="159" y="819"/>
                  </a:lnTo>
                  <a:lnTo>
                    <a:pt x="133" y="812"/>
                  </a:lnTo>
                  <a:lnTo>
                    <a:pt x="111" y="798"/>
                  </a:lnTo>
                  <a:lnTo>
                    <a:pt x="93" y="777"/>
                  </a:lnTo>
                  <a:lnTo>
                    <a:pt x="85" y="754"/>
                  </a:lnTo>
                  <a:lnTo>
                    <a:pt x="83" y="727"/>
                  </a:lnTo>
                  <a:lnTo>
                    <a:pt x="88" y="699"/>
                  </a:lnTo>
                  <a:lnTo>
                    <a:pt x="119" y="633"/>
                  </a:lnTo>
                  <a:lnTo>
                    <a:pt x="154" y="568"/>
                  </a:lnTo>
                  <a:lnTo>
                    <a:pt x="190" y="506"/>
                  </a:lnTo>
                  <a:lnTo>
                    <a:pt x="192" y="506"/>
                  </a:lnTo>
                  <a:lnTo>
                    <a:pt x="190" y="506"/>
                  </a:lnTo>
                  <a:lnTo>
                    <a:pt x="234" y="446"/>
                  </a:lnTo>
                  <a:lnTo>
                    <a:pt x="279" y="389"/>
                  </a:lnTo>
                  <a:lnTo>
                    <a:pt x="329" y="336"/>
                  </a:lnTo>
                  <a:lnTo>
                    <a:pt x="381" y="287"/>
                  </a:lnTo>
                  <a:lnTo>
                    <a:pt x="436" y="239"/>
                  </a:lnTo>
                  <a:lnTo>
                    <a:pt x="495" y="196"/>
                  </a:lnTo>
                  <a:lnTo>
                    <a:pt x="495" y="195"/>
                  </a:lnTo>
                  <a:lnTo>
                    <a:pt x="555" y="157"/>
                  </a:lnTo>
                  <a:lnTo>
                    <a:pt x="618" y="122"/>
                  </a:lnTo>
                  <a:lnTo>
                    <a:pt x="683" y="90"/>
                  </a:lnTo>
                  <a:lnTo>
                    <a:pt x="753" y="64"/>
                  </a:lnTo>
                  <a:lnTo>
                    <a:pt x="824" y="41"/>
                  </a:lnTo>
                  <a:lnTo>
                    <a:pt x="898" y="23"/>
                  </a:lnTo>
                  <a:lnTo>
                    <a:pt x="1009" y="7"/>
                  </a:lnTo>
                  <a:lnTo>
                    <a:pt x="111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1" name="Rectangle 100">
            <a:extLst>
              <a:ext uri="{FF2B5EF4-FFF2-40B4-BE49-F238E27FC236}">
                <a16:creationId xmlns:a16="http://schemas.microsoft.com/office/drawing/2014/main" id="{5A7AC1E8-9332-4C65-B166-7AE664DD8A7E}"/>
              </a:ext>
            </a:extLst>
          </p:cNvPr>
          <p:cNvSpPr/>
          <p:nvPr/>
        </p:nvSpPr>
        <p:spPr>
          <a:xfrm>
            <a:off x="301403" y="1091219"/>
            <a:ext cx="5248140" cy="5038188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B1E3E79A-8961-4C09-85B5-6756BC5D5616}"/>
              </a:ext>
            </a:extLst>
          </p:cNvPr>
          <p:cNvSpPr txBox="1"/>
          <p:nvPr/>
        </p:nvSpPr>
        <p:spPr>
          <a:xfrm>
            <a:off x="373797" y="3007360"/>
            <a:ext cx="51033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bg1"/>
                </a:solidFill>
              </a:rPr>
              <a:t>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A57FFBA-20C7-4288-A6C8-8DCB4837E888}"/>
              </a:ext>
            </a:extLst>
          </p:cNvPr>
          <p:cNvSpPr txBox="1"/>
          <p:nvPr/>
        </p:nvSpPr>
        <p:spPr>
          <a:xfrm>
            <a:off x="373797" y="1746355"/>
            <a:ext cx="5103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Title For Your Text.</a:t>
            </a:r>
          </a:p>
        </p:txBody>
      </p:sp>
    </p:spTree>
    <p:extLst>
      <p:ext uri="{BB962C8B-B14F-4D97-AF65-F5344CB8AC3E}">
        <p14:creationId xmlns:p14="http://schemas.microsoft.com/office/powerpoint/2010/main" val="2006809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>
            <a:off x="6136737" y="960121"/>
            <a:ext cx="2596826" cy="2051871"/>
          </a:xfrm>
          <a:custGeom>
            <a:avLst/>
            <a:gdLst>
              <a:gd name="T0" fmla="*/ 285 w 559"/>
              <a:gd name="T1" fmla="*/ 442 h 442"/>
              <a:gd name="T2" fmla="*/ 210 w 559"/>
              <a:gd name="T3" fmla="*/ 415 h 442"/>
              <a:gd name="T4" fmla="*/ 145 w 559"/>
              <a:gd name="T5" fmla="*/ 335 h 442"/>
              <a:gd name="T6" fmla="*/ 79 w 559"/>
              <a:gd name="T7" fmla="*/ 379 h 442"/>
              <a:gd name="T8" fmla="*/ 3 w 559"/>
              <a:gd name="T9" fmla="*/ 355 h 442"/>
              <a:gd name="T10" fmla="*/ 0 w 559"/>
              <a:gd name="T11" fmla="*/ 350 h 442"/>
              <a:gd name="T12" fmla="*/ 492 w 559"/>
              <a:gd name="T13" fmla="*/ 0 h 442"/>
              <a:gd name="T14" fmla="*/ 495 w 559"/>
              <a:gd name="T15" fmla="*/ 1 h 442"/>
              <a:gd name="T16" fmla="*/ 496 w 559"/>
              <a:gd name="T17" fmla="*/ 90 h 442"/>
              <a:gd name="T18" fmla="*/ 500 w 559"/>
              <a:gd name="T19" fmla="*/ 94 h 442"/>
              <a:gd name="T20" fmla="*/ 500 w 559"/>
              <a:gd name="T21" fmla="*/ 213 h 442"/>
              <a:gd name="T22" fmla="*/ 496 w 559"/>
              <a:gd name="T23" fmla="*/ 217 h 442"/>
              <a:gd name="T24" fmla="*/ 492 w 559"/>
              <a:gd name="T25" fmla="*/ 302 h 442"/>
              <a:gd name="T26" fmla="*/ 489 w 559"/>
              <a:gd name="T27" fmla="*/ 302 h 442"/>
              <a:gd name="T28" fmla="*/ 481 w 559"/>
              <a:gd name="T29" fmla="*/ 303 h 442"/>
              <a:gd name="T30" fmla="*/ 477 w 559"/>
              <a:gd name="T31" fmla="*/ 303 h 442"/>
              <a:gd name="T32" fmla="*/ 468 w 559"/>
              <a:gd name="T33" fmla="*/ 304 h 442"/>
              <a:gd name="T34" fmla="*/ 461 w 559"/>
              <a:gd name="T35" fmla="*/ 305 h 442"/>
              <a:gd name="T36" fmla="*/ 455 w 559"/>
              <a:gd name="T37" fmla="*/ 306 h 442"/>
              <a:gd name="T38" fmla="*/ 446 w 559"/>
              <a:gd name="T39" fmla="*/ 308 h 442"/>
              <a:gd name="T40" fmla="*/ 442 w 559"/>
              <a:gd name="T41" fmla="*/ 309 h 442"/>
              <a:gd name="T42" fmla="*/ 434 w 559"/>
              <a:gd name="T43" fmla="*/ 312 h 442"/>
              <a:gd name="T44" fmla="*/ 425 w 559"/>
              <a:gd name="T45" fmla="*/ 315 h 442"/>
              <a:gd name="T46" fmla="*/ 417 w 559"/>
              <a:gd name="T47" fmla="*/ 318 h 442"/>
              <a:gd name="T48" fmla="*/ 409 w 559"/>
              <a:gd name="T49" fmla="*/ 321 h 442"/>
              <a:gd name="T50" fmla="*/ 401 w 559"/>
              <a:gd name="T51" fmla="*/ 325 h 442"/>
              <a:gd name="T52" fmla="*/ 393 w 559"/>
              <a:gd name="T53" fmla="*/ 328 h 442"/>
              <a:gd name="T54" fmla="*/ 385 w 559"/>
              <a:gd name="T55" fmla="*/ 333 h 442"/>
              <a:gd name="T56" fmla="*/ 378 w 559"/>
              <a:gd name="T57" fmla="*/ 337 h 442"/>
              <a:gd name="T58" fmla="*/ 371 w 559"/>
              <a:gd name="T59" fmla="*/ 342 h 442"/>
              <a:gd name="T60" fmla="*/ 364 w 559"/>
              <a:gd name="T61" fmla="*/ 347 h 442"/>
              <a:gd name="T62" fmla="*/ 357 w 559"/>
              <a:gd name="T63" fmla="*/ 352 h 442"/>
              <a:gd name="T64" fmla="*/ 350 w 559"/>
              <a:gd name="T65" fmla="*/ 358 h 442"/>
              <a:gd name="T66" fmla="*/ 344 w 559"/>
              <a:gd name="T67" fmla="*/ 363 h 442"/>
              <a:gd name="T68" fmla="*/ 338 w 559"/>
              <a:gd name="T69" fmla="*/ 369 h 442"/>
              <a:gd name="T70" fmla="*/ 289 w 559"/>
              <a:gd name="T71" fmla="*/ 44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9" h="442">
                <a:moveTo>
                  <a:pt x="286" y="442"/>
                </a:moveTo>
                <a:cubicBezTo>
                  <a:pt x="285" y="442"/>
                  <a:pt x="285" y="442"/>
                  <a:pt x="285" y="442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211" y="419"/>
                  <a:pt x="210" y="417"/>
                  <a:pt x="210" y="415"/>
                </a:cubicBezTo>
                <a:cubicBezTo>
                  <a:pt x="211" y="411"/>
                  <a:pt x="212" y="406"/>
                  <a:pt x="212" y="402"/>
                </a:cubicBezTo>
                <a:cubicBezTo>
                  <a:pt x="212" y="365"/>
                  <a:pt x="182" y="335"/>
                  <a:pt x="145" y="335"/>
                </a:cubicBezTo>
                <a:cubicBezTo>
                  <a:pt x="118" y="335"/>
                  <a:pt x="93" y="351"/>
                  <a:pt x="83" y="376"/>
                </a:cubicBezTo>
                <a:cubicBezTo>
                  <a:pt x="82" y="378"/>
                  <a:pt x="81" y="379"/>
                  <a:pt x="79" y="379"/>
                </a:cubicBezTo>
                <a:cubicBezTo>
                  <a:pt x="79" y="379"/>
                  <a:pt x="78" y="379"/>
                  <a:pt x="78" y="378"/>
                </a:cubicBezTo>
                <a:cubicBezTo>
                  <a:pt x="3" y="355"/>
                  <a:pt x="3" y="355"/>
                  <a:pt x="3" y="355"/>
                </a:cubicBezTo>
                <a:cubicBezTo>
                  <a:pt x="2" y="355"/>
                  <a:pt x="1" y="354"/>
                  <a:pt x="0" y="353"/>
                </a:cubicBezTo>
                <a:cubicBezTo>
                  <a:pt x="0" y="352"/>
                  <a:pt x="0" y="351"/>
                  <a:pt x="0" y="350"/>
                </a:cubicBezTo>
                <a:cubicBezTo>
                  <a:pt x="37" y="249"/>
                  <a:pt x="103" y="162"/>
                  <a:pt x="191" y="99"/>
                </a:cubicBezTo>
                <a:cubicBezTo>
                  <a:pt x="280" y="36"/>
                  <a:pt x="384" y="2"/>
                  <a:pt x="492" y="0"/>
                </a:cubicBezTo>
                <a:cubicBezTo>
                  <a:pt x="492" y="0"/>
                  <a:pt x="492" y="0"/>
                  <a:pt x="492" y="0"/>
                </a:cubicBezTo>
                <a:cubicBezTo>
                  <a:pt x="493" y="0"/>
                  <a:pt x="494" y="0"/>
                  <a:pt x="495" y="1"/>
                </a:cubicBezTo>
                <a:cubicBezTo>
                  <a:pt x="495" y="2"/>
                  <a:pt x="496" y="3"/>
                  <a:pt x="496" y="4"/>
                </a:cubicBezTo>
                <a:cubicBezTo>
                  <a:pt x="496" y="90"/>
                  <a:pt x="496" y="90"/>
                  <a:pt x="496" y="90"/>
                </a:cubicBezTo>
                <a:cubicBezTo>
                  <a:pt x="496" y="93"/>
                  <a:pt x="498" y="94"/>
                  <a:pt x="500" y="94"/>
                </a:cubicBezTo>
                <a:cubicBezTo>
                  <a:pt x="500" y="94"/>
                  <a:pt x="500" y="94"/>
                  <a:pt x="500" y="94"/>
                </a:cubicBezTo>
                <a:cubicBezTo>
                  <a:pt x="533" y="95"/>
                  <a:pt x="559" y="121"/>
                  <a:pt x="559" y="154"/>
                </a:cubicBezTo>
                <a:cubicBezTo>
                  <a:pt x="559" y="186"/>
                  <a:pt x="533" y="213"/>
                  <a:pt x="500" y="213"/>
                </a:cubicBezTo>
                <a:cubicBezTo>
                  <a:pt x="500" y="213"/>
                  <a:pt x="500" y="213"/>
                  <a:pt x="500" y="213"/>
                </a:cubicBezTo>
                <a:cubicBezTo>
                  <a:pt x="498" y="213"/>
                  <a:pt x="496" y="214"/>
                  <a:pt x="496" y="217"/>
                </a:cubicBezTo>
                <a:cubicBezTo>
                  <a:pt x="496" y="298"/>
                  <a:pt x="496" y="298"/>
                  <a:pt x="496" y="298"/>
                </a:cubicBezTo>
                <a:cubicBezTo>
                  <a:pt x="496" y="300"/>
                  <a:pt x="494" y="302"/>
                  <a:pt x="492" y="302"/>
                </a:cubicBezTo>
                <a:cubicBezTo>
                  <a:pt x="491" y="302"/>
                  <a:pt x="491" y="302"/>
                  <a:pt x="491" y="302"/>
                </a:cubicBezTo>
                <a:cubicBezTo>
                  <a:pt x="490" y="302"/>
                  <a:pt x="489" y="302"/>
                  <a:pt x="489" y="302"/>
                </a:cubicBezTo>
                <a:cubicBezTo>
                  <a:pt x="487" y="302"/>
                  <a:pt x="487" y="302"/>
                  <a:pt x="487" y="302"/>
                </a:cubicBezTo>
                <a:cubicBezTo>
                  <a:pt x="485" y="303"/>
                  <a:pt x="483" y="303"/>
                  <a:pt x="481" y="303"/>
                </a:cubicBezTo>
                <a:cubicBezTo>
                  <a:pt x="481" y="303"/>
                  <a:pt x="480" y="303"/>
                  <a:pt x="479" y="303"/>
                </a:cubicBezTo>
                <a:cubicBezTo>
                  <a:pt x="477" y="303"/>
                  <a:pt x="477" y="303"/>
                  <a:pt x="477" y="303"/>
                </a:cubicBezTo>
                <a:cubicBezTo>
                  <a:pt x="476" y="303"/>
                  <a:pt x="474" y="303"/>
                  <a:pt x="472" y="304"/>
                </a:cubicBezTo>
                <a:cubicBezTo>
                  <a:pt x="472" y="304"/>
                  <a:pt x="468" y="304"/>
                  <a:pt x="468" y="304"/>
                </a:cubicBezTo>
                <a:cubicBezTo>
                  <a:pt x="466" y="305"/>
                  <a:pt x="465" y="305"/>
                  <a:pt x="464" y="305"/>
                </a:cubicBezTo>
                <a:cubicBezTo>
                  <a:pt x="463" y="305"/>
                  <a:pt x="462" y="305"/>
                  <a:pt x="461" y="305"/>
                </a:cubicBezTo>
                <a:cubicBezTo>
                  <a:pt x="459" y="306"/>
                  <a:pt x="459" y="306"/>
                  <a:pt x="459" y="306"/>
                </a:cubicBezTo>
                <a:cubicBezTo>
                  <a:pt x="457" y="306"/>
                  <a:pt x="456" y="306"/>
                  <a:pt x="455" y="306"/>
                </a:cubicBezTo>
                <a:cubicBezTo>
                  <a:pt x="454" y="307"/>
                  <a:pt x="450" y="308"/>
                  <a:pt x="450" y="308"/>
                </a:cubicBezTo>
                <a:cubicBezTo>
                  <a:pt x="448" y="308"/>
                  <a:pt x="447" y="308"/>
                  <a:pt x="446" y="308"/>
                </a:cubicBezTo>
                <a:cubicBezTo>
                  <a:pt x="445" y="309"/>
                  <a:pt x="444" y="309"/>
                  <a:pt x="443" y="309"/>
                </a:cubicBezTo>
                <a:cubicBezTo>
                  <a:pt x="442" y="309"/>
                  <a:pt x="442" y="309"/>
                  <a:pt x="442" y="309"/>
                </a:cubicBezTo>
                <a:cubicBezTo>
                  <a:pt x="440" y="310"/>
                  <a:pt x="439" y="310"/>
                  <a:pt x="438" y="311"/>
                </a:cubicBezTo>
                <a:cubicBezTo>
                  <a:pt x="436" y="311"/>
                  <a:pt x="435" y="311"/>
                  <a:pt x="434" y="312"/>
                </a:cubicBezTo>
                <a:cubicBezTo>
                  <a:pt x="432" y="312"/>
                  <a:pt x="431" y="313"/>
                  <a:pt x="429" y="313"/>
                </a:cubicBezTo>
                <a:cubicBezTo>
                  <a:pt x="428" y="314"/>
                  <a:pt x="426" y="314"/>
                  <a:pt x="425" y="315"/>
                </a:cubicBezTo>
                <a:cubicBezTo>
                  <a:pt x="424" y="315"/>
                  <a:pt x="422" y="316"/>
                  <a:pt x="421" y="316"/>
                </a:cubicBezTo>
                <a:cubicBezTo>
                  <a:pt x="420" y="317"/>
                  <a:pt x="418" y="317"/>
                  <a:pt x="417" y="318"/>
                </a:cubicBezTo>
                <a:cubicBezTo>
                  <a:pt x="415" y="318"/>
                  <a:pt x="414" y="319"/>
                  <a:pt x="413" y="319"/>
                </a:cubicBezTo>
                <a:cubicBezTo>
                  <a:pt x="412" y="320"/>
                  <a:pt x="410" y="320"/>
                  <a:pt x="409" y="321"/>
                </a:cubicBezTo>
                <a:cubicBezTo>
                  <a:pt x="407" y="322"/>
                  <a:pt x="406" y="322"/>
                  <a:pt x="405" y="323"/>
                </a:cubicBezTo>
                <a:cubicBezTo>
                  <a:pt x="404" y="323"/>
                  <a:pt x="402" y="324"/>
                  <a:pt x="401" y="325"/>
                </a:cubicBezTo>
                <a:cubicBezTo>
                  <a:pt x="400" y="325"/>
                  <a:pt x="398" y="326"/>
                  <a:pt x="397" y="326"/>
                </a:cubicBezTo>
                <a:cubicBezTo>
                  <a:pt x="396" y="327"/>
                  <a:pt x="394" y="328"/>
                  <a:pt x="393" y="328"/>
                </a:cubicBezTo>
                <a:cubicBezTo>
                  <a:pt x="392" y="329"/>
                  <a:pt x="391" y="330"/>
                  <a:pt x="390" y="330"/>
                </a:cubicBezTo>
                <a:cubicBezTo>
                  <a:pt x="388" y="331"/>
                  <a:pt x="387" y="332"/>
                  <a:pt x="385" y="333"/>
                </a:cubicBezTo>
                <a:cubicBezTo>
                  <a:pt x="383" y="334"/>
                  <a:pt x="383" y="334"/>
                  <a:pt x="383" y="334"/>
                </a:cubicBezTo>
                <a:cubicBezTo>
                  <a:pt x="381" y="335"/>
                  <a:pt x="379" y="336"/>
                  <a:pt x="378" y="337"/>
                </a:cubicBezTo>
                <a:cubicBezTo>
                  <a:pt x="375" y="339"/>
                  <a:pt x="375" y="339"/>
                  <a:pt x="375" y="339"/>
                </a:cubicBezTo>
                <a:cubicBezTo>
                  <a:pt x="374" y="340"/>
                  <a:pt x="372" y="341"/>
                  <a:pt x="371" y="342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7" y="345"/>
                  <a:pt x="365" y="346"/>
                  <a:pt x="364" y="347"/>
                </a:cubicBezTo>
                <a:cubicBezTo>
                  <a:pt x="363" y="347"/>
                  <a:pt x="362" y="348"/>
                  <a:pt x="361" y="349"/>
                </a:cubicBezTo>
                <a:cubicBezTo>
                  <a:pt x="360" y="350"/>
                  <a:pt x="358" y="351"/>
                  <a:pt x="357" y="352"/>
                </a:cubicBezTo>
                <a:cubicBezTo>
                  <a:pt x="355" y="354"/>
                  <a:pt x="355" y="354"/>
                  <a:pt x="355" y="354"/>
                </a:cubicBezTo>
                <a:cubicBezTo>
                  <a:pt x="353" y="355"/>
                  <a:pt x="352" y="356"/>
                  <a:pt x="350" y="358"/>
                </a:cubicBezTo>
                <a:cubicBezTo>
                  <a:pt x="349" y="359"/>
                  <a:pt x="349" y="359"/>
                  <a:pt x="349" y="359"/>
                </a:cubicBezTo>
                <a:cubicBezTo>
                  <a:pt x="347" y="360"/>
                  <a:pt x="345" y="362"/>
                  <a:pt x="344" y="363"/>
                </a:cubicBezTo>
                <a:cubicBezTo>
                  <a:pt x="343" y="364"/>
                  <a:pt x="343" y="364"/>
                  <a:pt x="343" y="364"/>
                </a:cubicBezTo>
                <a:cubicBezTo>
                  <a:pt x="341" y="366"/>
                  <a:pt x="339" y="368"/>
                  <a:pt x="338" y="369"/>
                </a:cubicBezTo>
                <a:cubicBezTo>
                  <a:pt x="337" y="370"/>
                  <a:pt x="337" y="370"/>
                  <a:pt x="337" y="370"/>
                </a:cubicBezTo>
                <a:cubicBezTo>
                  <a:pt x="317" y="390"/>
                  <a:pt x="301" y="414"/>
                  <a:pt x="289" y="440"/>
                </a:cubicBezTo>
                <a:cubicBezTo>
                  <a:pt x="289" y="441"/>
                  <a:pt x="287" y="442"/>
                  <a:pt x="286" y="44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8477671" y="960121"/>
            <a:ext cx="2309343" cy="2148225"/>
          </a:xfrm>
          <a:custGeom>
            <a:avLst/>
            <a:gdLst>
              <a:gd name="T0" fmla="*/ 353 w 497"/>
              <a:gd name="T1" fmla="*/ 463 h 463"/>
              <a:gd name="T2" fmla="*/ 296 w 497"/>
              <a:gd name="T3" fmla="*/ 420 h 463"/>
              <a:gd name="T4" fmla="*/ 295 w 497"/>
              <a:gd name="T5" fmla="*/ 418 h 463"/>
              <a:gd name="T6" fmla="*/ 293 w 497"/>
              <a:gd name="T7" fmla="*/ 417 h 463"/>
              <a:gd name="T8" fmla="*/ 291 w 497"/>
              <a:gd name="T9" fmla="*/ 417 h 463"/>
              <a:gd name="T10" fmla="*/ 211 w 497"/>
              <a:gd name="T11" fmla="*/ 442 h 463"/>
              <a:gd name="T12" fmla="*/ 210 w 497"/>
              <a:gd name="T13" fmla="*/ 442 h 463"/>
              <a:gd name="T14" fmla="*/ 207 w 497"/>
              <a:gd name="T15" fmla="*/ 440 h 463"/>
              <a:gd name="T16" fmla="*/ 5 w 497"/>
              <a:gd name="T17" fmla="*/ 302 h 463"/>
              <a:gd name="T18" fmla="*/ 4 w 497"/>
              <a:gd name="T19" fmla="*/ 302 h 463"/>
              <a:gd name="T20" fmla="*/ 0 w 497"/>
              <a:gd name="T21" fmla="*/ 298 h 463"/>
              <a:gd name="T22" fmla="*/ 0 w 497"/>
              <a:gd name="T23" fmla="*/ 224 h 463"/>
              <a:gd name="T24" fmla="*/ 3 w 497"/>
              <a:gd name="T25" fmla="*/ 220 h 463"/>
              <a:gd name="T26" fmla="*/ 63 w 497"/>
              <a:gd name="T27" fmla="*/ 154 h 463"/>
              <a:gd name="T28" fmla="*/ 3 w 497"/>
              <a:gd name="T29" fmla="*/ 87 h 463"/>
              <a:gd name="T30" fmla="*/ 0 w 497"/>
              <a:gd name="T31" fmla="*/ 83 h 463"/>
              <a:gd name="T32" fmla="*/ 0 w 497"/>
              <a:gd name="T33" fmla="*/ 4 h 463"/>
              <a:gd name="T34" fmla="*/ 4 w 497"/>
              <a:gd name="T35" fmla="*/ 0 h 463"/>
              <a:gd name="T36" fmla="*/ 4 w 497"/>
              <a:gd name="T37" fmla="*/ 0 h 463"/>
              <a:gd name="T38" fmla="*/ 5 w 497"/>
              <a:gd name="T39" fmla="*/ 0 h 463"/>
              <a:gd name="T40" fmla="*/ 496 w 497"/>
              <a:gd name="T41" fmla="*/ 350 h 463"/>
              <a:gd name="T42" fmla="*/ 496 w 497"/>
              <a:gd name="T43" fmla="*/ 354 h 463"/>
              <a:gd name="T44" fmla="*/ 494 w 497"/>
              <a:gd name="T45" fmla="*/ 356 h 463"/>
              <a:gd name="T46" fmla="*/ 412 w 497"/>
              <a:gd name="T47" fmla="*/ 381 h 463"/>
              <a:gd name="T48" fmla="*/ 410 w 497"/>
              <a:gd name="T49" fmla="*/ 383 h 463"/>
              <a:gd name="T50" fmla="*/ 409 w 497"/>
              <a:gd name="T51" fmla="*/ 386 h 463"/>
              <a:gd name="T52" fmla="*/ 412 w 497"/>
              <a:gd name="T53" fmla="*/ 404 h 463"/>
              <a:gd name="T54" fmla="*/ 353 w 497"/>
              <a:gd name="T55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463">
                <a:moveTo>
                  <a:pt x="353" y="463"/>
                </a:moveTo>
                <a:cubicBezTo>
                  <a:pt x="327" y="463"/>
                  <a:pt x="304" y="446"/>
                  <a:pt x="296" y="420"/>
                </a:cubicBezTo>
                <a:cubicBezTo>
                  <a:pt x="296" y="419"/>
                  <a:pt x="295" y="418"/>
                  <a:pt x="295" y="418"/>
                </a:cubicBezTo>
                <a:cubicBezTo>
                  <a:pt x="294" y="417"/>
                  <a:pt x="293" y="417"/>
                  <a:pt x="293" y="417"/>
                </a:cubicBezTo>
                <a:cubicBezTo>
                  <a:pt x="292" y="417"/>
                  <a:pt x="292" y="417"/>
                  <a:pt x="291" y="417"/>
                </a:cubicBezTo>
                <a:cubicBezTo>
                  <a:pt x="211" y="442"/>
                  <a:pt x="211" y="442"/>
                  <a:pt x="211" y="442"/>
                </a:cubicBezTo>
                <a:cubicBezTo>
                  <a:pt x="211" y="442"/>
                  <a:pt x="211" y="442"/>
                  <a:pt x="210" y="442"/>
                </a:cubicBezTo>
                <a:cubicBezTo>
                  <a:pt x="209" y="442"/>
                  <a:pt x="207" y="441"/>
                  <a:pt x="207" y="440"/>
                </a:cubicBezTo>
                <a:cubicBezTo>
                  <a:pt x="171" y="360"/>
                  <a:pt x="92" y="306"/>
                  <a:pt x="5" y="302"/>
                </a:cubicBezTo>
                <a:cubicBezTo>
                  <a:pt x="4" y="302"/>
                  <a:pt x="4" y="302"/>
                  <a:pt x="4" y="302"/>
                </a:cubicBezTo>
                <a:cubicBezTo>
                  <a:pt x="1" y="302"/>
                  <a:pt x="0" y="300"/>
                  <a:pt x="0" y="298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2"/>
                  <a:pt x="1" y="221"/>
                  <a:pt x="3" y="220"/>
                </a:cubicBezTo>
                <a:cubicBezTo>
                  <a:pt x="37" y="217"/>
                  <a:pt x="63" y="188"/>
                  <a:pt x="63" y="154"/>
                </a:cubicBezTo>
                <a:cubicBezTo>
                  <a:pt x="63" y="119"/>
                  <a:pt x="37" y="91"/>
                  <a:pt x="3" y="87"/>
                </a:cubicBezTo>
                <a:cubicBezTo>
                  <a:pt x="1" y="87"/>
                  <a:pt x="0" y="85"/>
                  <a:pt x="0" y="8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24" y="4"/>
                  <a:pt x="421" y="145"/>
                  <a:pt x="496" y="350"/>
                </a:cubicBezTo>
                <a:cubicBezTo>
                  <a:pt x="497" y="351"/>
                  <a:pt x="496" y="353"/>
                  <a:pt x="496" y="354"/>
                </a:cubicBezTo>
                <a:cubicBezTo>
                  <a:pt x="495" y="355"/>
                  <a:pt x="495" y="355"/>
                  <a:pt x="494" y="356"/>
                </a:cubicBezTo>
                <a:cubicBezTo>
                  <a:pt x="412" y="381"/>
                  <a:pt x="412" y="381"/>
                  <a:pt x="412" y="381"/>
                </a:cubicBezTo>
                <a:cubicBezTo>
                  <a:pt x="411" y="381"/>
                  <a:pt x="410" y="382"/>
                  <a:pt x="410" y="383"/>
                </a:cubicBezTo>
                <a:cubicBezTo>
                  <a:pt x="409" y="383"/>
                  <a:pt x="409" y="385"/>
                  <a:pt x="409" y="386"/>
                </a:cubicBezTo>
                <a:cubicBezTo>
                  <a:pt x="411" y="392"/>
                  <a:pt x="412" y="398"/>
                  <a:pt x="412" y="404"/>
                </a:cubicBezTo>
                <a:cubicBezTo>
                  <a:pt x="412" y="437"/>
                  <a:pt x="386" y="463"/>
                  <a:pt x="353" y="46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7"/>
          <p:cNvSpPr>
            <a:spLocks/>
          </p:cNvSpPr>
          <p:nvPr/>
        </p:nvSpPr>
        <p:spPr bwMode="auto">
          <a:xfrm>
            <a:off x="9114241" y="2645530"/>
            <a:ext cx="1816514" cy="2756363"/>
          </a:xfrm>
          <a:custGeom>
            <a:avLst/>
            <a:gdLst>
              <a:gd name="T0" fmla="*/ 177 w 391"/>
              <a:gd name="T1" fmla="*/ 594 h 594"/>
              <a:gd name="T2" fmla="*/ 177 w 391"/>
              <a:gd name="T3" fmla="*/ 594 h 594"/>
              <a:gd name="T4" fmla="*/ 174 w 391"/>
              <a:gd name="T5" fmla="*/ 593 h 594"/>
              <a:gd name="T6" fmla="*/ 122 w 391"/>
              <a:gd name="T7" fmla="*/ 521 h 594"/>
              <a:gd name="T8" fmla="*/ 119 w 391"/>
              <a:gd name="T9" fmla="*/ 519 h 594"/>
              <a:gd name="T10" fmla="*/ 119 w 391"/>
              <a:gd name="T11" fmla="*/ 519 h 594"/>
              <a:gd name="T12" fmla="*/ 116 w 391"/>
              <a:gd name="T13" fmla="*/ 520 h 594"/>
              <a:gd name="T14" fmla="*/ 82 w 391"/>
              <a:gd name="T15" fmla="*/ 531 h 594"/>
              <a:gd name="T16" fmla="*/ 23 w 391"/>
              <a:gd name="T17" fmla="*/ 472 h 594"/>
              <a:gd name="T18" fmla="*/ 47 w 391"/>
              <a:gd name="T19" fmla="*/ 424 h 594"/>
              <a:gd name="T20" fmla="*/ 49 w 391"/>
              <a:gd name="T21" fmla="*/ 422 h 594"/>
              <a:gd name="T22" fmla="*/ 48 w 391"/>
              <a:gd name="T23" fmla="*/ 419 h 594"/>
              <a:gd name="T24" fmla="*/ 1 w 391"/>
              <a:gd name="T25" fmla="*/ 354 h 594"/>
              <a:gd name="T26" fmla="*/ 2 w 391"/>
              <a:gd name="T27" fmla="*/ 349 h 594"/>
              <a:gd name="T28" fmla="*/ 12 w 391"/>
              <a:gd name="T29" fmla="*/ 340 h 594"/>
              <a:gd name="T30" fmla="*/ 12 w 391"/>
              <a:gd name="T31" fmla="*/ 340 h 594"/>
              <a:gd name="T32" fmla="*/ 15 w 391"/>
              <a:gd name="T33" fmla="*/ 338 h 594"/>
              <a:gd name="T34" fmla="*/ 21 w 391"/>
              <a:gd name="T35" fmla="*/ 332 h 594"/>
              <a:gd name="T36" fmla="*/ 22 w 391"/>
              <a:gd name="T37" fmla="*/ 331 h 594"/>
              <a:gd name="T38" fmla="*/ 24 w 391"/>
              <a:gd name="T39" fmla="*/ 329 h 594"/>
              <a:gd name="T40" fmla="*/ 29 w 391"/>
              <a:gd name="T41" fmla="*/ 323 h 594"/>
              <a:gd name="T42" fmla="*/ 30 w 391"/>
              <a:gd name="T43" fmla="*/ 322 h 594"/>
              <a:gd name="T44" fmla="*/ 30 w 391"/>
              <a:gd name="T45" fmla="*/ 322 h 594"/>
              <a:gd name="T46" fmla="*/ 31 w 391"/>
              <a:gd name="T47" fmla="*/ 321 h 594"/>
              <a:gd name="T48" fmla="*/ 32 w 391"/>
              <a:gd name="T49" fmla="*/ 321 h 594"/>
              <a:gd name="T50" fmla="*/ 89 w 391"/>
              <a:gd name="T51" fmla="*/ 169 h 594"/>
              <a:gd name="T52" fmla="*/ 88 w 391"/>
              <a:gd name="T53" fmla="*/ 147 h 594"/>
              <a:gd name="T54" fmla="*/ 85 w 391"/>
              <a:gd name="T55" fmla="*/ 125 h 594"/>
              <a:gd name="T56" fmla="*/ 79 w 391"/>
              <a:gd name="T57" fmla="*/ 104 h 594"/>
              <a:gd name="T58" fmla="*/ 75 w 391"/>
              <a:gd name="T59" fmla="*/ 91 h 594"/>
              <a:gd name="T60" fmla="*/ 76 w 391"/>
              <a:gd name="T61" fmla="*/ 88 h 594"/>
              <a:gd name="T62" fmla="*/ 78 w 391"/>
              <a:gd name="T63" fmla="*/ 86 h 594"/>
              <a:gd name="T64" fmla="*/ 149 w 391"/>
              <a:gd name="T65" fmla="*/ 64 h 594"/>
              <a:gd name="T66" fmla="*/ 151 w 391"/>
              <a:gd name="T67" fmla="*/ 64 h 594"/>
              <a:gd name="T68" fmla="*/ 154 w 391"/>
              <a:gd name="T69" fmla="*/ 67 h 594"/>
              <a:gd name="T70" fmla="*/ 216 w 391"/>
              <a:gd name="T71" fmla="*/ 108 h 594"/>
              <a:gd name="T72" fmla="*/ 283 w 391"/>
              <a:gd name="T73" fmla="*/ 41 h 594"/>
              <a:gd name="T74" fmla="*/ 282 w 391"/>
              <a:gd name="T75" fmla="*/ 28 h 594"/>
              <a:gd name="T76" fmla="*/ 285 w 391"/>
              <a:gd name="T77" fmla="*/ 23 h 594"/>
              <a:gd name="T78" fmla="*/ 359 w 391"/>
              <a:gd name="T79" fmla="*/ 0 h 594"/>
              <a:gd name="T80" fmla="*/ 361 w 391"/>
              <a:gd name="T81" fmla="*/ 0 h 594"/>
              <a:gd name="T82" fmla="*/ 364 w 391"/>
              <a:gd name="T83" fmla="*/ 3 h 594"/>
              <a:gd name="T84" fmla="*/ 366 w 391"/>
              <a:gd name="T85" fmla="*/ 7 h 594"/>
              <a:gd name="T86" fmla="*/ 391 w 391"/>
              <a:gd name="T87" fmla="*/ 169 h 594"/>
              <a:gd name="T88" fmla="*/ 190 w 391"/>
              <a:gd name="T89" fmla="*/ 585 h 594"/>
              <a:gd name="T90" fmla="*/ 186 w 391"/>
              <a:gd name="T91" fmla="*/ 588 h 594"/>
              <a:gd name="T92" fmla="*/ 180 w 391"/>
              <a:gd name="T93" fmla="*/ 594 h 594"/>
              <a:gd name="T94" fmla="*/ 177 w 391"/>
              <a:gd name="T95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594">
                <a:moveTo>
                  <a:pt x="177" y="594"/>
                </a:moveTo>
                <a:cubicBezTo>
                  <a:pt x="177" y="594"/>
                  <a:pt x="177" y="594"/>
                  <a:pt x="177" y="594"/>
                </a:cubicBezTo>
                <a:cubicBezTo>
                  <a:pt x="175" y="594"/>
                  <a:pt x="175" y="594"/>
                  <a:pt x="174" y="593"/>
                </a:cubicBezTo>
                <a:cubicBezTo>
                  <a:pt x="122" y="521"/>
                  <a:pt x="122" y="521"/>
                  <a:pt x="122" y="521"/>
                </a:cubicBezTo>
                <a:cubicBezTo>
                  <a:pt x="121" y="520"/>
                  <a:pt x="120" y="519"/>
                  <a:pt x="119" y="519"/>
                </a:cubicBezTo>
                <a:cubicBezTo>
                  <a:pt x="119" y="519"/>
                  <a:pt x="119" y="519"/>
                  <a:pt x="119" y="519"/>
                </a:cubicBezTo>
                <a:cubicBezTo>
                  <a:pt x="118" y="519"/>
                  <a:pt x="117" y="520"/>
                  <a:pt x="116" y="520"/>
                </a:cubicBezTo>
                <a:cubicBezTo>
                  <a:pt x="106" y="527"/>
                  <a:pt x="94" y="531"/>
                  <a:pt x="82" y="531"/>
                </a:cubicBezTo>
                <a:cubicBezTo>
                  <a:pt x="49" y="531"/>
                  <a:pt x="23" y="505"/>
                  <a:pt x="23" y="472"/>
                </a:cubicBezTo>
                <a:cubicBezTo>
                  <a:pt x="23" y="453"/>
                  <a:pt x="32" y="435"/>
                  <a:pt x="47" y="424"/>
                </a:cubicBezTo>
                <a:cubicBezTo>
                  <a:pt x="48" y="424"/>
                  <a:pt x="49" y="423"/>
                  <a:pt x="49" y="422"/>
                </a:cubicBezTo>
                <a:cubicBezTo>
                  <a:pt x="49" y="421"/>
                  <a:pt x="49" y="420"/>
                  <a:pt x="48" y="419"/>
                </a:cubicBezTo>
                <a:cubicBezTo>
                  <a:pt x="1" y="354"/>
                  <a:pt x="1" y="354"/>
                  <a:pt x="1" y="354"/>
                </a:cubicBezTo>
                <a:cubicBezTo>
                  <a:pt x="0" y="353"/>
                  <a:pt x="0" y="350"/>
                  <a:pt x="2" y="349"/>
                </a:cubicBezTo>
                <a:cubicBezTo>
                  <a:pt x="5" y="346"/>
                  <a:pt x="9" y="343"/>
                  <a:pt x="12" y="340"/>
                </a:cubicBezTo>
                <a:cubicBezTo>
                  <a:pt x="12" y="340"/>
                  <a:pt x="12" y="340"/>
                  <a:pt x="12" y="340"/>
                </a:cubicBezTo>
                <a:cubicBezTo>
                  <a:pt x="12" y="340"/>
                  <a:pt x="14" y="338"/>
                  <a:pt x="15" y="338"/>
                </a:cubicBezTo>
                <a:cubicBezTo>
                  <a:pt x="17" y="336"/>
                  <a:pt x="19" y="334"/>
                  <a:pt x="21" y="332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1"/>
                  <a:pt x="23" y="330"/>
                  <a:pt x="24" y="329"/>
                </a:cubicBezTo>
                <a:cubicBezTo>
                  <a:pt x="26" y="327"/>
                  <a:pt x="27" y="325"/>
                  <a:pt x="29" y="323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1" y="322"/>
                  <a:pt x="31" y="322"/>
                  <a:pt x="31" y="321"/>
                </a:cubicBezTo>
                <a:cubicBezTo>
                  <a:pt x="31" y="321"/>
                  <a:pt x="32" y="321"/>
                  <a:pt x="32" y="321"/>
                </a:cubicBezTo>
                <a:cubicBezTo>
                  <a:pt x="69" y="279"/>
                  <a:pt x="89" y="225"/>
                  <a:pt x="89" y="169"/>
                </a:cubicBezTo>
                <a:cubicBezTo>
                  <a:pt x="89" y="161"/>
                  <a:pt x="89" y="154"/>
                  <a:pt x="88" y="147"/>
                </a:cubicBezTo>
                <a:cubicBezTo>
                  <a:pt x="87" y="139"/>
                  <a:pt x="86" y="132"/>
                  <a:pt x="85" y="125"/>
                </a:cubicBezTo>
                <a:cubicBezTo>
                  <a:pt x="83" y="118"/>
                  <a:pt x="82" y="111"/>
                  <a:pt x="79" y="104"/>
                </a:cubicBezTo>
                <a:cubicBezTo>
                  <a:pt x="78" y="100"/>
                  <a:pt x="77" y="95"/>
                  <a:pt x="75" y="91"/>
                </a:cubicBezTo>
                <a:cubicBezTo>
                  <a:pt x="75" y="90"/>
                  <a:pt x="75" y="89"/>
                  <a:pt x="76" y="88"/>
                </a:cubicBezTo>
                <a:cubicBezTo>
                  <a:pt x="76" y="87"/>
                  <a:pt x="77" y="86"/>
                  <a:pt x="78" y="86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0" y="64"/>
                  <a:pt x="151" y="64"/>
                </a:cubicBezTo>
                <a:cubicBezTo>
                  <a:pt x="152" y="64"/>
                  <a:pt x="154" y="65"/>
                  <a:pt x="154" y="67"/>
                </a:cubicBezTo>
                <a:cubicBezTo>
                  <a:pt x="164" y="92"/>
                  <a:pt x="189" y="108"/>
                  <a:pt x="216" y="108"/>
                </a:cubicBezTo>
                <a:cubicBezTo>
                  <a:pt x="253" y="108"/>
                  <a:pt x="283" y="78"/>
                  <a:pt x="283" y="41"/>
                </a:cubicBezTo>
                <a:cubicBezTo>
                  <a:pt x="283" y="37"/>
                  <a:pt x="283" y="32"/>
                  <a:pt x="282" y="28"/>
                </a:cubicBezTo>
                <a:cubicBezTo>
                  <a:pt x="282" y="26"/>
                  <a:pt x="283" y="24"/>
                  <a:pt x="285" y="23"/>
                </a:cubicBezTo>
                <a:cubicBezTo>
                  <a:pt x="359" y="0"/>
                  <a:pt x="359" y="0"/>
                  <a:pt x="359" y="0"/>
                </a:cubicBezTo>
                <a:cubicBezTo>
                  <a:pt x="360" y="0"/>
                  <a:pt x="360" y="0"/>
                  <a:pt x="361" y="0"/>
                </a:cubicBezTo>
                <a:cubicBezTo>
                  <a:pt x="362" y="0"/>
                  <a:pt x="364" y="1"/>
                  <a:pt x="364" y="3"/>
                </a:cubicBezTo>
                <a:cubicBezTo>
                  <a:pt x="364" y="3"/>
                  <a:pt x="366" y="7"/>
                  <a:pt x="366" y="7"/>
                </a:cubicBezTo>
                <a:cubicBezTo>
                  <a:pt x="382" y="59"/>
                  <a:pt x="391" y="114"/>
                  <a:pt x="391" y="169"/>
                </a:cubicBezTo>
                <a:cubicBezTo>
                  <a:pt x="391" y="332"/>
                  <a:pt x="318" y="484"/>
                  <a:pt x="190" y="585"/>
                </a:cubicBezTo>
                <a:cubicBezTo>
                  <a:pt x="186" y="588"/>
                  <a:pt x="186" y="588"/>
                  <a:pt x="186" y="588"/>
                </a:cubicBezTo>
                <a:cubicBezTo>
                  <a:pt x="186" y="588"/>
                  <a:pt x="181" y="592"/>
                  <a:pt x="180" y="594"/>
                </a:cubicBezTo>
                <a:cubicBezTo>
                  <a:pt x="179" y="594"/>
                  <a:pt x="178" y="594"/>
                  <a:pt x="177" y="5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7024459" y="4305666"/>
            <a:ext cx="2870093" cy="1592214"/>
          </a:xfrm>
          <a:custGeom>
            <a:avLst/>
            <a:gdLst>
              <a:gd name="T0" fmla="*/ 309 w 618"/>
              <a:gd name="T1" fmla="*/ 343 h 343"/>
              <a:gd name="T2" fmla="*/ 2 w 618"/>
              <a:gd name="T3" fmla="*/ 245 h 343"/>
              <a:gd name="T4" fmla="*/ 0 w 618"/>
              <a:gd name="T5" fmla="*/ 243 h 343"/>
              <a:gd name="T6" fmla="*/ 1 w 618"/>
              <a:gd name="T7" fmla="*/ 240 h 343"/>
              <a:gd name="T8" fmla="*/ 54 w 618"/>
              <a:gd name="T9" fmla="*/ 167 h 343"/>
              <a:gd name="T10" fmla="*/ 53 w 618"/>
              <a:gd name="T11" fmla="*/ 162 h 343"/>
              <a:gd name="T12" fmla="*/ 29 w 618"/>
              <a:gd name="T13" fmla="*/ 114 h 343"/>
              <a:gd name="T14" fmla="*/ 88 w 618"/>
              <a:gd name="T15" fmla="*/ 55 h 343"/>
              <a:gd name="T16" fmla="*/ 122 w 618"/>
              <a:gd name="T17" fmla="*/ 66 h 343"/>
              <a:gd name="T18" fmla="*/ 124 w 618"/>
              <a:gd name="T19" fmla="*/ 67 h 343"/>
              <a:gd name="T20" fmla="*/ 128 w 618"/>
              <a:gd name="T21" fmla="*/ 65 h 343"/>
              <a:gd name="T22" fmla="*/ 173 w 618"/>
              <a:gd name="T23" fmla="*/ 1 h 343"/>
              <a:gd name="T24" fmla="*/ 177 w 618"/>
              <a:gd name="T25" fmla="*/ 0 h 343"/>
              <a:gd name="T26" fmla="*/ 179 w 618"/>
              <a:gd name="T27" fmla="*/ 1 h 343"/>
              <a:gd name="T28" fmla="*/ 225 w 618"/>
              <a:gd name="T29" fmla="*/ 25 h 343"/>
              <a:gd name="T30" fmla="*/ 234 w 618"/>
              <a:gd name="T31" fmla="*/ 28 h 343"/>
              <a:gd name="T32" fmla="*/ 252 w 618"/>
              <a:gd name="T33" fmla="*/ 34 h 343"/>
              <a:gd name="T34" fmla="*/ 270 w 618"/>
              <a:gd name="T35" fmla="*/ 38 h 343"/>
              <a:gd name="T36" fmla="*/ 299 w 618"/>
              <a:gd name="T37" fmla="*/ 41 h 343"/>
              <a:gd name="T38" fmla="*/ 309 w 618"/>
              <a:gd name="T39" fmla="*/ 41 h 343"/>
              <a:gd name="T40" fmla="*/ 319 w 618"/>
              <a:gd name="T41" fmla="*/ 41 h 343"/>
              <a:gd name="T42" fmla="*/ 323 w 618"/>
              <a:gd name="T43" fmla="*/ 40 h 343"/>
              <a:gd name="T44" fmla="*/ 330 w 618"/>
              <a:gd name="T45" fmla="*/ 40 h 343"/>
              <a:gd name="T46" fmla="*/ 332 w 618"/>
              <a:gd name="T47" fmla="*/ 40 h 343"/>
              <a:gd name="T48" fmla="*/ 334 w 618"/>
              <a:gd name="T49" fmla="*/ 40 h 343"/>
              <a:gd name="T50" fmla="*/ 340 w 618"/>
              <a:gd name="T51" fmla="*/ 39 h 343"/>
              <a:gd name="T52" fmla="*/ 344 w 618"/>
              <a:gd name="T53" fmla="*/ 38 h 343"/>
              <a:gd name="T54" fmla="*/ 350 w 618"/>
              <a:gd name="T55" fmla="*/ 37 h 343"/>
              <a:gd name="T56" fmla="*/ 354 w 618"/>
              <a:gd name="T57" fmla="*/ 37 h 343"/>
              <a:gd name="T58" fmla="*/ 360 w 618"/>
              <a:gd name="T59" fmla="*/ 35 h 343"/>
              <a:gd name="T60" fmla="*/ 364 w 618"/>
              <a:gd name="T61" fmla="*/ 34 h 343"/>
              <a:gd name="T62" fmla="*/ 369 w 618"/>
              <a:gd name="T63" fmla="*/ 33 h 343"/>
              <a:gd name="T64" fmla="*/ 373 w 618"/>
              <a:gd name="T65" fmla="*/ 32 h 343"/>
              <a:gd name="T66" fmla="*/ 382 w 618"/>
              <a:gd name="T67" fmla="*/ 29 h 343"/>
              <a:gd name="T68" fmla="*/ 387 w 618"/>
              <a:gd name="T69" fmla="*/ 27 h 343"/>
              <a:gd name="T70" fmla="*/ 391 w 618"/>
              <a:gd name="T71" fmla="*/ 26 h 343"/>
              <a:gd name="T72" fmla="*/ 395 w 618"/>
              <a:gd name="T73" fmla="*/ 24 h 343"/>
              <a:gd name="T74" fmla="*/ 396 w 618"/>
              <a:gd name="T75" fmla="*/ 24 h 343"/>
              <a:gd name="T76" fmla="*/ 400 w 618"/>
              <a:gd name="T77" fmla="*/ 22 h 343"/>
              <a:gd name="T78" fmla="*/ 405 w 618"/>
              <a:gd name="T79" fmla="*/ 20 h 343"/>
              <a:gd name="T80" fmla="*/ 409 w 618"/>
              <a:gd name="T81" fmla="*/ 18 h 343"/>
              <a:gd name="T82" fmla="*/ 414 w 618"/>
              <a:gd name="T83" fmla="*/ 16 h 343"/>
              <a:gd name="T84" fmla="*/ 418 w 618"/>
              <a:gd name="T85" fmla="*/ 14 h 343"/>
              <a:gd name="T86" fmla="*/ 422 w 618"/>
              <a:gd name="T87" fmla="*/ 11 h 343"/>
              <a:gd name="T88" fmla="*/ 427 w 618"/>
              <a:gd name="T89" fmla="*/ 8 h 343"/>
              <a:gd name="T90" fmla="*/ 431 w 618"/>
              <a:gd name="T91" fmla="*/ 6 h 343"/>
              <a:gd name="T92" fmla="*/ 433 w 618"/>
              <a:gd name="T93" fmla="*/ 4 h 343"/>
              <a:gd name="T94" fmla="*/ 439 w 618"/>
              <a:gd name="T95" fmla="*/ 0 h 343"/>
              <a:gd name="T96" fmla="*/ 442 w 618"/>
              <a:gd name="T97" fmla="*/ 0 h 343"/>
              <a:gd name="T98" fmla="*/ 445 w 618"/>
              <a:gd name="T99" fmla="*/ 1 h 343"/>
              <a:gd name="T100" fmla="*/ 487 w 618"/>
              <a:gd name="T101" fmla="*/ 59 h 343"/>
              <a:gd name="T102" fmla="*/ 487 w 618"/>
              <a:gd name="T103" fmla="*/ 65 h 343"/>
              <a:gd name="T104" fmla="*/ 465 w 618"/>
              <a:gd name="T105" fmla="*/ 114 h 343"/>
              <a:gd name="T106" fmla="*/ 532 w 618"/>
              <a:gd name="T107" fmla="*/ 181 h 343"/>
              <a:gd name="T108" fmla="*/ 565 w 618"/>
              <a:gd name="T109" fmla="*/ 173 h 343"/>
              <a:gd name="T110" fmla="*/ 567 w 618"/>
              <a:gd name="T111" fmla="*/ 172 h 343"/>
              <a:gd name="T112" fmla="*/ 570 w 618"/>
              <a:gd name="T113" fmla="*/ 174 h 343"/>
              <a:gd name="T114" fmla="*/ 617 w 618"/>
              <a:gd name="T115" fmla="*/ 239 h 343"/>
              <a:gd name="T116" fmla="*/ 618 w 618"/>
              <a:gd name="T117" fmla="*/ 242 h 343"/>
              <a:gd name="T118" fmla="*/ 617 w 618"/>
              <a:gd name="T119" fmla="*/ 245 h 343"/>
              <a:gd name="T120" fmla="*/ 309 w 618"/>
              <a:gd name="T121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" h="343">
                <a:moveTo>
                  <a:pt x="309" y="343"/>
                </a:moveTo>
                <a:cubicBezTo>
                  <a:pt x="198" y="343"/>
                  <a:pt x="92" y="309"/>
                  <a:pt x="2" y="245"/>
                </a:cubicBezTo>
                <a:cubicBezTo>
                  <a:pt x="1" y="245"/>
                  <a:pt x="1" y="244"/>
                  <a:pt x="0" y="243"/>
                </a:cubicBezTo>
                <a:cubicBezTo>
                  <a:pt x="0" y="242"/>
                  <a:pt x="0" y="241"/>
                  <a:pt x="1" y="240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5" y="165"/>
                  <a:pt x="55" y="163"/>
                  <a:pt x="53" y="162"/>
                </a:cubicBezTo>
                <a:cubicBezTo>
                  <a:pt x="38" y="150"/>
                  <a:pt x="29" y="133"/>
                  <a:pt x="29" y="114"/>
                </a:cubicBezTo>
                <a:cubicBezTo>
                  <a:pt x="29" y="82"/>
                  <a:pt x="56" y="55"/>
                  <a:pt x="88" y="55"/>
                </a:cubicBezTo>
                <a:cubicBezTo>
                  <a:pt x="100" y="55"/>
                  <a:pt x="112" y="59"/>
                  <a:pt x="122" y="66"/>
                </a:cubicBezTo>
                <a:cubicBezTo>
                  <a:pt x="123" y="66"/>
                  <a:pt x="123" y="67"/>
                  <a:pt x="124" y="67"/>
                </a:cubicBezTo>
                <a:cubicBezTo>
                  <a:pt x="126" y="67"/>
                  <a:pt x="127" y="66"/>
                  <a:pt x="128" y="65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0"/>
                  <a:pt x="175" y="0"/>
                  <a:pt x="177" y="0"/>
                </a:cubicBezTo>
                <a:cubicBezTo>
                  <a:pt x="177" y="0"/>
                  <a:pt x="178" y="0"/>
                  <a:pt x="179" y="1"/>
                </a:cubicBezTo>
                <a:cubicBezTo>
                  <a:pt x="193" y="10"/>
                  <a:pt x="209" y="19"/>
                  <a:pt x="225" y="25"/>
                </a:cubicBezTo>
                <a:cubicBezTo>
                  <a:pt x="228" y="26"/>
                  <a:pt x="231" y="27"/>
                  <a:pt x="234" y="28"/>
                </a:cubicBezTo>
                <a:cubicBezTo>
                  <a:pt x="240" y="30"/>
                  <a:pt x="246" y="32"/>
                  <a:pt x="252" y="34"/>
                </a:cubicBezTo>
                <a:cubicBezTo>
                  <a:pt x="258" y="35"/>
                  <a:pt x="264" y="37"/>
                  <a:pt x="270" y="38"/>
                </a:cubicBezTo>
                <a:cubicBezTo>
                  <a:pt x="280" y="39"/>
                  <a:pt x="290" y="40"/>
                  <a:pt x="299" y="41"/>
                </a:cubicBezTo>
                <a:cubicBezTo>
                  <a:pt x="302" y="41"/>
                  <a:pt x="306" y="41"/>
                  <a:pt x="309" y="41"/>
                </a:cubicBezTo>
                <a:cubicBezTo>
                  <a:pt x="312" y="41"/>
                  <a:pt x="316" y="41"/>
                  <a:pt x="319" y="41"/>
                </a:cubicBezTo>
                <a:cubicBezTo>
                  <a:pt x="320" y="41"/>
                  <a:pt x="323" y="40"/>
                  <a:pt x="323" y="40"/>
                </a:cubicBezTo>
                <a:cubicBezTo>
                  <a:pt x="325" y="40"/>
                  <a:pt x="327" y="40"/>
                  <a:pt x="330" y="40"/>
                </a:cubicBezTo>
                <a:cubicBezTo>
                  <a:pt x="330" y="40"/>
                  <a:pt x="331" y="40"/>
                  <a:pt x="332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9"/>
                  <a:pt x="338" y="39"/>
                  <a:pt x="340" y="39"/>
                </a:cubicBezTo>
                <a:cubicBezTo>
                  <a:pt x="341" y="39"/>
                  <a:pt x="342" y="38"/>
                  <a:pt x="344" y="38"/>
                </a:cubicBezTo>
                <a:cubicBezTo>
                  <a:pt x="346" y="38"/>
                  <a:pt x="348" y="38"/>
                  <a:pt x="350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6" y="36"/>
                  <a:pt x="358" y="36"/>
                  <a:pt x="360" y="35"/>
                </a:cubicBezTo>
                <a:cubicBezTo>
                  <a:pt x="360" y="35"/>
                  <a:pt x="363" y="35"/>
                  <a:pt x="364" y="34"/>
                </a:cubicBezTo>
                <a:cubicBezTo>
                  <a:pt x="366" y="34"/>
                  <a:pt x="367" y="33"/>
                  <a:pt x="369" y="33"/>
                </a:cubicBezTo>
                <a:cubicBezTo>
                  <a:pt x="369" y="33"/>
                  <a:pt x="373" y="32"/>
                  <a:pt x="373" y="32"/>
                </a:cubicBezTo>
                <a:cubicBezTo>
                  <a:pt x="376" y="31"/>
                  <a:pt x="379" y="30"/>
                  <a:pt x="382" y="29"/>
                </a:cubicBezTo>
                <a:cubicBezTo>
                  <a:pt x="383" y="29"/>
                  <a:pt x="387" y="27"/>
                  <a:pt x="387" y="27"/>
                </a:cubicBezTo>
                <a:cubicBezTo>
                  <a:pt x="389" y="27"/>
                  <a:pt x="390" y="26"/>
                  <a:pt x="391" y="26"/>
                </a:cubicBezTo>
                <a:cubicBezTo>
                  <a:pt x="393" y="25"/>
                  <a:pt x="394" y="25"/>
                  <a:pt x="395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9" y="23"/>
                  <a:pt x="400" y="22"/>
                </a:cubicBezTo>
                <a:cubicBezTo>
                  <a:pt x="402" y="21"/>
                  <a:pt x="404" y="21"/>
                  <a:pt x="405" y="20"/>
                </a:cubicBezTo>
                <a:cubicBezTo>
                  <a:pt x="406" y="19"/>
                  <a:pt x="408" y="19"/>
                  <a:pt x="409" y="18"/>
                </a:cubicBezTo>
                <a:cubicBezTo>
                  <a:pt x="411" y="17"/>
                  <a:pt x="412" y="16"/>
                  <a:pt x="414" y="16"/>
                </a:cubicBezTo>
                <a:cubicBezTo>
                  <a:pt x="415" y="15"/>
                  <a:pt x="416" y="14"/>
                  <a:pt x="418" y="14"/>
                </a:cubicBezTo>
                <a:cubicBezTo>
                  <a:pt x="419" y="13"/>
                  <a:pt x="421" y="12"/>
                  <a:pt x="422" y="11"/>
                </a:cubicBezTo>
                <a:cubicBezTo>
                  <a:pt x="423" y="10"/>
                  <a:pt x="427" y="8"/>
                  <a:pt x="427" y="8"/>
                </a:cubicBezTo>
                <a:cubicBezTo>
                  <a:pt x="428" y="8"/>
                  <a:pt x="429" y="7"/>
                  <a:pt x="431" y="6"/>
                </a:cubicBezTo>
                <a:cubicBezTo>
                  <a:pt x="433" y="4"/>
                  <a:pt x="433" y="4"/>
                  <a:pt x="433" y="4"/>
                </a:cubicBezTo>
                <a:cubicBezTo>
                  <a:pt x="436" y="3"/>
                  <a:pt x="438" y="2"/>
                  <a:pt x="439" y="0"/>
                </a:cubicBezTo>
                <a:cubicBezTo>
                  <a:pt x="440" y="0"/>
                  <a:pt x="441" y="0"/>
                  <a:pt x="442" y="0"/>
                </a:cubicBezTo>
                <a:cubicBezTo>
                  <a:pt x="443" y="0"/>
                  <a:pt x="444" y="0"/>
                  <a:pt x="445" y="1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61"/>
                  <a:pt x="488" y="63"/>
                  <a:pt x="487" y="65"/>
                </a:cubicBezTo>
                <a:cubicBezTo>
                  <a:pt x="473" y="77"/>
                  <a:pt x="465" y="95"/>
                  <a:pt x="465" y="114"/>
                </a:cubicBezTo>
                <a:cubicBezTo>
                  <a:pt x="465" y="151"/>
                  <a:pt x="495" y="181"/>
                  <a:pt x="532" y="181"/>
                </a:cubicBezTo>
                <a:cubicBezTo>
                  <a:pt x="543" y="181"/>
                  <a:pt x="555" y="178"/>
                  <a:pt x="565" y="173"/>
                </a:cubicBezTo>
                <a:cubicBezTo>
                  <a:pt x="565" y="172"/>
                  <a:pt x="566" y="172"/>
                  <a:pt x="567" y="172"/>
                </a:cubicBezTo>
                <a:cubicBezTo>
                  <a:pt x="568" y="172"/>
                  <a:pt x="569" y="173"/>
                  <a:pt x="570" y="174"/>
                </a:cubicBezTo>
                <a:cubicBezTo>
                  <a:pt x="617" y="239"/>
                  <a:pt x="617" y="239"/>
                  <a:pt x="617" y="239"/>
                </a:cubicBezTo>
                <a:cubicBezTo>
                  <a:pt x="618" y="240"/>
                  <a:pt x="618" y="241"/>
                  <a:pt x="618" y="242"/>
                </a:cubicBezTo>
                <a:cubicBezTo>
                  <a:pt x="618" y="243"/>
                  <a:pt x="617" y="244"/>
                  <a:pt x="617" y="245"/>
                </a:cubicBezTo>
                <a:cubicBezTo>
                  <a:pt x="526" y="309"/>
                  <a:pt x="420" y="343"/>
                  <a:pt x="309" y="3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>
            <a:off x="5992995" y="2552335"/>
            <a:ext cx="1811776" cy="2849558"/>
          </a:xfrm>
          <a:custGeom>
            <a:avLst/>
            <a:gdLst>
              <a:gd name="T0" fmla="*/ 214 w 390"/>
              <a:gd name="T1" fmla="*/ 614 h 614"/>
              <a:gd name="T2" fmla="*/ 211 w 390"/>
              <a:gd name="T3" fmla="*/ 614 h 614"/>
              <a:gd name="T4" fmla="*/ 0 w 390"/>
              <a:gd name="T5" fmla="*/ 189 h 614"/>
              <a:gd name="T6" fmla="*/ 25 w 390"/>
              <a:gd name="T7" fmla="*/ 23 h 614"/>
              <a:gd name="T8" fmla="*/ 26 w 390"/>
              <a:gd name="T9" fmla="*/ 22 h 614"/>
              <a:gd name="T10" fmla="*/ 30 w 390"/>
              <a:gd name="T11" fmla="*/ 20 h 614"/>
              <a:gd name="T12" fmla="*/ 31 w 390"/>
              <a:gd name="T13" fmla="*/ 20 h 614"/>
              <a:gd name="T14" fmla="*/ 114 w 390"/>
              <a:gd name="T15" fmla="*/ 45 h 614"/>
              <a:gd name="T16" fmla="*/ 115 w 390"/>
              <a:gd name="T17" fmla="*/ 46 h 614"/>
              <a:gd name="T18" fmla="*/ 117 w 390"/>
              <a:gd name="T19" fmla="*/ 45 h 614"/>
              <a:gd name="T20" fmla="*/ 119 w 390"/>
              <a:gd name="T21" fmla="*/ 43 h 614"/>
              <a:gd name="T22" fmla="*/ 176 w 390"/>
              <a:gd name="T23" fmla="*/ 0 h 614"/>
              <a:gd name="T24" fmla="*/ 235 w 390"/>
              <a:gd name="T25" fmla="*/ 59 h 614"/>
              <a:gd name="T26" fmla="*/ 232 w 390"/>
              <a:gd name="T27" fmla="*/ 77 h 614"/>
              <a:gd name="T28" fmla="*/ 232 w 390"/>
              <a:gd name="T29" fmla="*/ 80 h 614"/>
              <a:gd name="T30" fmla="*/ 234 w 390"/>
              <a:gd name="T31" fmla="*/ 82 h 614"/>
              <a:gd name="T32" fmla="*/ 312 w 390"/>
              <a:gd name="T33" fmla="*/ 106 h 614"/>
              <a:gd name="T34" fmla="*/ 314 w 390"/>
              <a:gd name="T35" fmla="*/ 108 h 614"/>
              <a:gd name="T36" fmla="*/ 315 w 390"/>
              <a:gd name="T37" fmla="*/ 111 h 614"/>
              <a:gd name="T38" fmla="*/ 314 w 390"/>
              <a:gd name="T39" fmla="*/ 114 h 614"/>
              <a:gd name="T40" fmla="*/ 302 w 390"/>
              <a:gd name="T41" fmla="*/ 189 h 614"/>
              <a:gd name="T42" fmla="*/ 388 w 390"/>
              <a:gd name="T43" fmla="*/ 369 h 614"/>
              <a:gd name="T44" fmla="*/ 389 w 390"/>
              <a:gd name="T45" fmla="*/ 375 h 614"/>
              <a:gd name="T46" fmla="*/ 347 w 390"/>
              <a:gd name="T47" fmla="*/ 432 h 614"/>
              <a:gd name="T48" fmla="*/ 344 w 390"/>
              <a:gd name="T49" fmla="*/ 434 h 614"/>
              <a:gd name="T50" fmla="*/ 342 w 390"/>
              <a:gd name="T51" fmla="*/ 433 h 614"/>
              <a:gd name="T52" fmla="*/ 310 w 390"/>
              <a:gd name="T53" fmla="*/ 425 h 614"/>
              <a:gd name="T54" fmla="*/ 243 w 390"/>
              <a:gd name="T55" fmla="*/ 492 h 614"/>
              <a:gd name="T56" fmla="*/ 264 w 390"/>
              <a:gd name="T57" fmla="*/ 541 h 614"/>
              <a:gd name="T58" fmla="*/ 265 w 390"/>
              <a:gd name="T59" fmla="*/ 546 h 614"/>
              <a:gd name="T60" fmla="*/ 217 w 390"/>
              <a:gd name="T61" fmla="*/ 613 h 614"/>
              <a:gd name="T62" fmla="*/ 214 w 390"/>
              <a:gd name="T63" fmla="*/ 614 h 614"/>
              <a:gd name="T64" fmla="*/ 214 w 390"/>
              <a:gd name="T6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0" h="614">
                <a:moveTo>
                  <a:pt x="214" y="614"/>
                </a:moveTo>
                <a:cubicBezTo>
                  <a:pt x="213" y="614"/>
                  <a:pt x="212" y="614"/>
                  <a:pt x="211" y="614"/>
                </a:cubicBezTo>
                <a:cubicBezTo>
                  <a:pt x="79" y="513"/>
                  <a:pt x="0" y="355"/>
                  <a:pt x="0" y="189"/>
                </a:cubicBezTo>
                <a:cubicBezTo>
                  <a:pt x="0" y="131"/>
                  <a:pt x="8" y="76"/>
                  <a:pt x="25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8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45"/>
                  <a:pt x="115" y="46"/>
                  <a:pt x="115" y="46"/>
                </a:cubicBezTo>
                <a:cubicBezTo>
                  <a:pt x="116" y="46"/>
                  <a:pt x="116" y="45"/>
                  <a:pt x="117" y="45"/>
                </a:cubicBezTo>
                <a:cubicBezTo>
                  <a:pt x="118" y="45"/>
                  <a:pt x="119" y="44"/>
                  <a:pt x="119" y="43"/>
                </a:cubicBezTo>
                <a:cubicBezTo>
                  <a:pt x="126" y="17"/>
                  <a:pt x="149" y="0"/>
                  <a:pt x="176" y="0"/>
                </a:cubicBezTo>
                <a:cubicBezTo>
                  <a:pt x="208" y="0"/>
                  <a:pt x="235" y="26"/>
                  <a:pt x="235" y="59"/>
                </a:cubicBezTo>
                <a:cubicBezTo>
                  <a:pt x="235" y="65"/>
                  <a:pt x="234" y="71"/>
                  <a:pt x="232" y="77"/>
                </a:cubicBezTo>
                <a:cubicBezTo>
                  <a:pt x="231" y="78"/>
                  <a:pt x="232" y="79"/>
                  <a:pt x="232" y="80"/>
                </a:cubicBezTo>
                <a:cubicBezTo>
                  <a:pt x="233" y="81"/>
                  <a:pt x="233" y="82"/>
                  <a:pt x="234" y="82"/>
                </a:cubicBezTo>
                <a:cubicBezTo>
                  <a:pt x="312" y="106"/>
                  <a:pt x="312" y="106"/>
                  <a:pt x="312" y="106"/>
                </a:cubicBezTo>
                <a:cubicBezTo>
                  <a:pt x="313" y="106"/>
                  <a:pt x="314" y="107"/>
                  <a:pt x="314" y="108"/>
                </a:cubicBezTo>
                <a:cubicBezTo>
                  <a:pt x="315" y="109"/>
                  <a:pt x="315" y="110"/>
                  <a:pt x="315" y="111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06" y="137"/>
                  <a:pt x="302" y="162"/>
                  <a:pt x="302" y="189"/>
                </a:cubicBezTo>
                <a:cubicBezTo>
                  <a:pt x="302" y="260"/>
                  <a:pt x="333" y="325"/>
                  <a:pt x="388" y="369"/>
                </a:cubicBezTo>
                <a:cubicBezTo>
                  <a:pt x="390" y="371"/>
                  <a:pt x="390" y="373"/>
                  <a:pt x="389" y="375"/>
                </a:cubicBezTo>
                <a:cubicBezTo>
                  <a:pt x="347" y="432"/>
                  <a:pt x="347" y="432"/>
                  <a:pt x="347" y="432"/>
                </a:cubicBezTo>
                <a:cubicBezTo>
                  <a:pt x="347" y="433"/>
                  <a:pt x="345" y="434"/>
                  <a:pt x="344" y="434"/>
                </a:cubicBezTo>
                <a:cubicBezTo>
                  <a:pt x="344" y="434"/>
                  <a:pt x="343" y="434"/>
                  <a:pt x="342" y="433"/>
                </a:cubicBezTo>
                <a:cubicBezTo>
                  <a:pt x="333" y="428"/>
                  <a:pt x="321" y="425"/>
                  <a:pt x="310" y="425"/>
                </a:cubicBezTo>
                <a:cubicBezTo>
                  <a:pt x="273" y="425"/>
                  <a:pt x="243" y="455"/>
                  <a:pt x="243" y="492"/>
                </a:cubicBezTo>
                <a:cubicBezTo>
                  <a:pt x="243" y="511"/>
                  <a:pt x="251" y="528"/>
                  <a:pt x="264" y="541"/>
                </a:cubicBezTo>
                <a:cubicBezTo>
                  <a:pt x="266" y="542"/>
                  <a:pt x="266" y="545"/>
                  <a:pt x="265" y="546"/>
                </a:cubicBezTo>
                <a:cubicBezTo>
                  <a:pt x="217" y="613"/>
                  <a:pt x="217" y="613"/>
                  <a:pt x="217" y="613"/>
                </a:cubicBezTo>
                <a:cubicBezTo>
                  <a:pt x="216" y="614"/>
                  <a:pt x="215" y="614"/>
                  <a:pt x="214" y="614"/>
                </a:cubicBezTo>
                <a:cubicBezTo>
                  <a:pt x="214" y="614"/>
                  <a:pt x="214" y="614"/>
                  <a:pt x="214" y="6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89030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967314" y="1792522"/>
            <a:ext cx="124487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944951" y="1792522"/>
            <a:ext cx="12594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44951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505239" y="3827434"/>
            <a:ext cx="13058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857425" y="326790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27" name="Rectangle 26"/>
          <p:cNvSpPr/>
          <p:nvPr/>
        </p:nvSpPr>
        <p:spPr>
          <a:xfrm>
            <a:off x="7705705" y="5074185"/>
            <a:ext cx="12354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022707" y="458466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075227" y="3576747"/>
            <a:ext cx="13519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450498" y="3025538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sp>
        <p:nvSpPr>
          <p:cNvPr id="78" name="Freeform 37"/>
          <p:cNvSpPr>
            <a:spLocks/>
          </p:cNvSpPr>
          <p:nvPr/>
        </p:nvSpPr>
        <p:spPr bwMode="auto">
          <a:xfrm>
            <a:off x="7982217" y="2717882"/>
            <a:ext cx="958939" cy="1377133"/>
          </a:xfrm>
          <a:custGeom>
            <a:avLst/>
            <a:gdLst>
              <a:gd name="T0" fmla="*/ 2513 w 2939"/>
              <a:gd name="T1" fmla="*/ 26 h 4110"/>
              <a:gd name="T2" fmla="*/ 2578 w 2939"/>
              <a:gd name="T3" fmla="*/ 135 h 4110"/>
              <a:gd name="T4" fmla="*/ 2673 w 2939"/>
              <a:gd name="T5" fmla="*/ 323 h 4110"/>
              <a:gd name="T6" fmla="*/ 2776 w 2939"/>
              <a:gd name="T7" fmla="*/ 579 h 4110"/>
              <a:gd name="T8" fmla="*/ 2869 w 2939"/>
              <a:gd name="T9" fmla="*/ 896 h 4110"/>
              <a:gd name="T10" fmla="*/ 2928 w 2939"/>
              <a:gd name="T11" fmla="*/ 1264 h 4110"/>
              <a:gd name="T12" fmla="*/ 2934 w 2939"/>
              <a:gd name="T13" fmla="*/ 1674 h 4110"/>
              <a:gd name="T14" fmla="*/ 2896 w 2939"/>
              <a:gd name="T15" fmla="*/ 1966 h 4110"/>
              <a:gd name="T16" fmla="*/ 2847 w 2939"/>
              <a:gd name="T17" fmla="*/ 2146 h 4110"/>
              <a:gd name="T18" fmla="*/ 2763 w 2939"/>
              <a:gd name="T19" fmla="*/ 2356 h 4110"/>
              <a:gd name="T20" fmla="*/ 2643 w 2939"/>
              <a:gd name="T21" fmla="*/ 2581 h 4110"/>
              <a:gd name="T22" fmla="*/ 2481 w 2939"/>
              <a:gd name="T23" fmla="*/ 2809 h 4110"/>
              <a:gd name="T24" fmla="*/ 2276 w 2939"/>
              <a:gd name="T25" fmla="*/ 3023 h 4110"/>
              <a:gd name="T26" fmla="*/ 2022 w 2939"/>
              <a:gd name="T27" fmla="*/ 3212 h 4110"/>
              <a:gd name="T28" fmla="*/ 1717 w 2939"/>
              <a:gd name="T29" fmla="*/ 3360 h 4110"/>
              <a:gd name="T30" fmla="*/ 1355 w 2939"/>
              <a:gd name="T31" fmla="*/ 3452 h 4110"/>
              <a:gd name="T32" fmla="*/ 935 w 2939"/>
              <a:gd name="T33" fmla="*/ 3476 h 4110"/>
              <a:gd name="T34" fmla="*/ 619 w 2939"/>
              <a:gd name="T35" fmla="*/ 3609 h 4110"/>
              <a:gd name="T36" fmla="*/ 514 w 2939"/>
              <a:gd name="T37" fmla="*/ 3932 h 4110"/>
              <a:gd name="T38" fmla="*/ 432 w 2939"/>
              <a:gd name="T39" fmla="*/ 4038 h 4110"/>
              <a:gd name="T40" fmla="*/ 328 w 2939"/>
              <a:gd name="T41" fmla="*/ 4076 h 4110"/>
              <a:gd name="T42" fmla="*/ 252 w 2939"/>
              <a:gd name="T43" fmla="*/ 4105 h 4110"/>
              <a:gd name="T44" fmla="*/ 275 w 2939"/>
              <a:gd name="T45" fmla="*/ 3932 h 4110"/>
              <a:gd name="T46" fmla="*/ 376 w 2939"/>
              <a:gd name="T47" fmla="*/ 3589 h 4110"/>
              <a:gd name="T48" fmla="*/ 514 w 2939"/>
              <a:gd name="T49" fmla="*/ 3293 h 4110"/>
              <a:gd name="T50" fmla="*/ 691 w 2939"/>
              <a:gd name="T51" fmla="*/ 3071 h 4110"/>
              <a:gd name="T52" fmla="*/ 1053 w 2939"/>
              <a:gd name="T53" fmla="*/ 2780 h 4110"/>
              <a:gd name="T54" fmla="*/ 1398 w 2939"/>
              <a:gd name="T55" fmla="*/ 2417 h 4110"/>
              <a:gd name="T56" fmla="*/ 1670 w 2939"/>
              <a:gd name="T57" fmla="*/ 2046 h 4110"/>
              <a:gd name="T58" fmla="*/ 1876 w 2939"/>
              <a:gd name="T59" fmla="*/ 1689 h 4110"/>
              <a:gd name="T60" fmla="*/ 2023 w 2939"/>
              <a:gd name="T61" fmla="*/ 1372 h 4110"/>
              <a:gd name="T62" fmla="*/ 2119 w 2939"/>
              <a:gd name="T63" fmla="*/ 1115 h 4110"/>
              <a:gd name="T64" fmla="*/ 2171 w 2939"/>
              <a:gd name="T65" fmla="*/ 944 h 4110"/>
              <a:gd name="T66" fmla="*/ 2187 w 2939"/>
              <a:gd name="T67" fmla="*/ 882 h 4110"/>
              <a:gd name="T68" fmla="*/ 2170 w 2939"/>
              <a:gd name="T69" fmla="*/ 941 h 4110"/>
              <a:gd name="T70" fmla="*/ 2110 w 2939"/>
              <a:gd name="T71" fmla="*/ 1107 h 4110"/>
              <a:gd name="T72" fmla="*/ 1997 w 2939"/>
              <a:gd name="T73" fmla="*/ 1359 h 4110"/>
              <a:gd name="T74" fmla="*/ 1816 w 2939"/>
              <a:gd name="T75" fmla="*/ 1678 h 4110"/>
              <a:gd name="T76" fmla="*/ 1558 w 2939"/>
              <a:gd name="T77" fmla="*/ 2045 h 4110"/>
              <a:gd name="T78" fmla="*/ 1208 w 2939"/>
              <a:gd name="T79" fmla="*/ 2438 h 4110"/>
              <a:gd name="T80" fmla="*/ 757 w 2939"/>
              <a:gd name="T81" fmla="*/ 2841 h 4110"/>
              <a:gd name="T82" fmla="*/ 517 w 2939"/>
              <a:gd name="T83" fmla="*/ 3034 h 4110"/>
              <a:gd name="T84" fmla="*/ 396 w 2939"/>
              <a:gd name="T85" fmla="*/ 3171 h 4110"/>
              <a:gd name="T86" fmla="*/ 311 w 2939"/>
              <a:gd name="T87" fmla="*/ 3289 h 4110"/>
              <a:gd name="T88" fmla="*/ 271 w 2939"/>
              <a:gd name="T89" fmla="*/ 3352 h 4110"/>
              <a:gd name="T90" fmla="*/ 255 w 2939"/>
              <a:gd name="T91" fmla="*/ 3337 h 4110"/>
              <a:gd name="T92" fmla="*/ 210 w 2939"/>
              <a:gd name="T93" fmla="*/ 3264 h 4110"/>
              <a:gd name="T94" fmla="*/ 152 w 2939"/>
              <a:gd name="T95" fmla="*/ 3138 h 4110"/>
              <a:gd name="T96" fmla="*/ 89 w 2939"/>
              <a:gd name="T97" fmla="*/ 2970 h 4110"/>
              <a:gd name="T98" fmla="*/ 36 w 2939"/>
              <a:gd name="T99" fmla="*/ 2765 h 4110"/>
              <a:gd name="T100" fmla="*/ 5 w 2939"/>
              <a:gd name="T101" fmla="*/ 2531 h 4110"/>
              <a:gd name="T102" fmla="*/ 6 w 2939"/>
              <a:gd name="T103" fmla="*/ 2273 h 4110"/>
              <a:gd name="T104" fmla="*/ 51 w 2939"/>
              <a:gd name="T105" fmla="*/ 1999 h 4110"/>
              <a:gd name="T106" fmla="*/ 155 w 2939"/>
              <a:gd name="T107" fmla="*/ 1716 h 4110"/>
              <a:gd name="T108" fmla="*/ 326 w 2939"/>
              <a:gd name="T109" fmla="*/ 1431 h 4110"/>
              <a:gd name="T110" fmla="*/ 580 w 2939"/>
              <a:gd name="T111" fmla="*/ 1151 h 4110"/>
              <a:gd name="T112" fmla="*/ 927 w 2939"/>
              <a:gd name="T113" fmla="*/ 882 h 4110"/>
              <a:gd name="T114" fmla="*/ 1379 w 2939"/>
              <a:gd name="T115" fmla="*/ 633 h 4110"/>
              <a:gd name="T116" fmla="*/ 1848 w 2939"/>
              <a:gd name="T117" fmla="*/ 439 h 4110"/>
              <a:gd name="T118" fmla="*/ 2057 w 2939"/>
              <a:gd name="T119" fmla="*/ 333 h 4110"/>
              <a:gd name="T120" fmla="*/ 2242 w 2939"/>
              <a:gd name="T121" fmla="*/ 211 h 4110"/>
              <a:gd name="T122" fmla="*/ 2384 w 2939"/>
              <a:gd name="T123" fmla="*/ 99 h 4110"/>
              <a:gd name="T124" fmla="*/ 2474 w 2939"/>
              <a:gd name="T125" fmla="*/ 21 h 4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939" h="4110">
                <a:moveTo>
                  <a:pt x="2495" y="0"/>
                </a:moveTo>
                <a:lnTo>
                  <a:pt x="2498" y="4"/>
                </a:lnTo>
                <a:lnTo>
                  <a:pt x="2503" y="13"/>
                </a:lnTo>
                <a:lnTo>
                  <a:pt x="2513" y="26"/>
                </a:lnTo>
                <a:lnTo>
                  <a:pt x="2525" y="45"/>
                </a:lnTo>
                <a:lnTo>
                  <a:pt x="2541" y="71"/>
                </a:lnTo>
                <a:lnTo>
                  <a:pt x="2558" y="101"/>
                </a:lnTo>
                <a:lnTo>
                  <a:pt x="2578" y="135"/>
                </a:lnTo>
                <a:lnTo>
                  <a:pt x="2600" y="176"/>
                </a:lnTo>
                <a:lnTo>
                  <a:pt x="2623" y="220"/>
                </a:lnTo>
                <a:lnTo>
                  <a:pt x="2648" y="269"/>
                </a:lnTo>
                <a:lnTo>
                  <a:pt x="2673" y="323"/>
                </a:lnTo>
                <a:lnTo>
                  <a:pt x="2700" y="381"/>
                </a:lnTo>
                <a:lnTo>
                  <a:pt x="2725" y="443"/>
                </a:lnTo>
                <a:lnTo>
                  <a:pt x="2751" y="510"/>
                </a:lnTo>
                <a:lnTo>
                  <a:pt x="2776" y="579"/>
                </a:lnTo>
                <a:lnTo>
                  <a:pt x="2802" y="653"/>
                </a:lnTo>
                <a:lnTo>
                  <a:pt x="2826" y="730"/>
                </a:lnTo>
                <a:lnTo>
                  <a:pt x="2848" y="811"/>
                </a:lnTo>
                <a:lnTo>
                  <a:pt x="2869" y="896"/>
                </a:lnTo>
                <a:lnTo>
                  <a:pt x="2888" y="983"/>
                </a:lnTo>
                <a:lnTo>
                  <a:pt x="2904" y="1074"/>
                </a:lnTo>
                <a:lnTo>
                  <a:pt x="2918" y="1168"/>
                </a:lnTo>
                <a:lnTo>
                  <a:pt x="2928" y="1264"/>
                </a:lnTo>
                <a:lnTo>
                  <a:pt x="2935" y="1363"/>
                </a:lnTo>
                <a:lnTo>
                  <a:pt x="2939" y="1464"/>
                </a:lnTo>
                <a:lnTo>
                  <a:pt x="2939" y="1568"/>
                </a:lnTo>
                <a:lnTo>
                  <a:pt x="2934" y="1674"/>
                </a:lnTo>
                <a:lnTo>
                  <a:pt x="2925" y="1783"/>
                </a:lnTo>
                <a:lnTo>
                  <a:pt x="2910" y="1893"/>
                </a:lnTo>
                <a:lnTo>
                  <a:pt x="2905" y="1928"/>
                </a:lnTo>
                <a:lnTo>
                  <a:pt x="2896" y="1966"/>
                </a:lnTo>
                <a:lnTo>
                  <a:pt x="2888" y="2008"/>
                </a:lnTo>
                <a:lnTo>
                  <a:pt x="2876" y="2052"/>
                </a:lnTo>
                <a:lnTo>
                  <a:pt x="2862" y="2098"/>
                </a:lnTo>
                <a:lnTo>
                  <a:pt x="2847" y="2146"/>
                </a:lnTo>
                <a:lnTo>
                  <a:pt x="2829" y="2197"/>
                </a:lnTo>
                <a:lnTo>
                  <a:pt x="2809" y="2249"/>
                </a:lnTo>
                <a:lnTo>
                  <a:pt x="2788" y="2302"/>
                </a:lnTo>
                <a:lnTo>
                  <a:pt x="2763" y="2356"/>
                </a:lnTo>
                <a:lnTo>
                  <a:pt x="2736" y="2412"/>
                </a:lnTo>
                <a:lnTo>
                  <a:pt x="2708" y="2468"/>
                </a:lnTo>
                <a:lnTo>
                  <a:pt x="2677" y="2525"/>
                </a:lnTo>
                <a:lnTo>
                  <a:pt x="2643" y="2581"/>
                </a:lnTo>
                <a:lnTo>
                  <a:pt x="2606" y="2638"/>
                </a:lnTo>
                <a:lnTo>
                  <a:pt x="2567" y="2695"/>
                </a:lnTo>
                <a:lnTo>
                  <a:pt x="2525" y="2752"/>
                </a:lnTo>
                <a:lnTo>
                  <a:pt x="2481" y="2809"/>
                </a:lnTo>
                <a:lnTo>
                  <a:pt x="2435" y="2864"/>
                </a:lnTo>
                <a:lnTo>
                  <a:pt x="2384" y="2918"/>
                </a:lnTo>
                <a:lnTo>
                  <a:pt x="2331" y="2971"/>
                </a:lnTo>
                <a:lnTo>
                  <a:pt x="2276" y="3023"/>
                </a:lnTo>
                <a:lnTo>
                  <a:pt x="2218" y="3074"/>
                </a:lnTo>
                <a:lnTo>
                  <a:pt x="2156" y="3122"/>
                </a:lnTo>
                <a:lnTo>
                  <a:pt x="2090" y="3167"/>
                </a:lnTo>
                <a:lnTo>
                  <a:pt x="2022" y="3212"/>
                </a:lnTo>
                <a:lnTo>
                  <a:pt x="1950" y="3253"/>
                </a:lnTo>
                <a:lnTo>
                  <a:pt x="1876" y="3291"/>
                </a:lnTo>
                <a:lnTo>
                  <a:pt x="1798" y="3327"/>
                </a:lnTo>
                <a:lnTo>
                  <a:pt x="1717" y="3360"/>
                </a:lnTo>
                <a:lnTo>
                  <a:pt x="1631" y="3389"/>
                </a:lnTo>
                <a:lnTo>
                  <a:pt x="1543" y="3413"/>
                </a:lnTo>
                <a:lnTo>
                  <a:pt x="1451" y="3434"/>
                </a:lnTo>
                <a:lnTo>
                  <a:pt x="1355" y="3452"/>
                </a:lnTo>
                <a:lnTo>
                  <a:pt x="1255" y="3466"/>
                </a:lnTo>
                <a:lnTo>
                  <a:pt x="1152" y="3474"/>
                </a:lnTo>
                <a:lnTo>
                  <a:pt x="1046" y="3477"/>
                </a:lnTo>
                <a:lnTo>
                  <a:pt x="935" y="3476"/>
                </a:lnTo>
                <a:lnTo>
                  <a:pt x="819" y="3470"/>
                </a:lnTo>
                <a:lnTo>
                  <a:pt x="700" y="3458"/>
                </a:lnTo>
                <a:lnTo>
                  <a:pt x="657" y="3533"/>
                </a:lnTo>
                <a:lnTo>
                  <a:pt x="619" y="3609"/>
                </a:lnTo>
                <a:lnTo>
                  <a:pt x="585" y="3687"/>
                </a:lnTo>
                <a:lnTo>
                  <a:pt x="557" y="3767"/>
                </a:lnTo>
                <a:lnTo>
                  <a:pt x="533" y="3849"/>
                </a:lnTo>
                <a:lnTo>
                  <a:pt x="514" y="3932"/>
                </a:lnTo>
                <a:lnTo>
                  <a:pt x="499" y="4016"/>
                </a:lnTo>
                <a:lnTo>
                  <a:pt x="479" y="4023"/>
                </a:lnTo>
                <a:lnTo>
                  <a:pt x="458" y="4029"/>
                </a:lnTo>
                <a:lnTo>
                  <a:pt x="432" y="4038"/>
                </a:lnTo>
                <a:lnTo>
                  <a:pt x="406" y="4047"/>
                </a:lnTo>
                <a:lnTo>
                  <a:pt x="379" y="4056"/>
                </a:lnTo>
                <a:lnTo>
                  <a:pt x="354" y="4066"/>
                </a:lnTo>
                <a:lnTo>
                  <a:pt x="328" y="4076"/>
                </a:lnTo>
                <a:lnTo>
                  <a:pt x="305" y="4085"/>
                </a:lnTo>
                <a:lnTo>
                  <a:pt x="284" y="4092"/>
                </a:lnTo>
                <a:lnTo>
                  <a:pt x="266" y="4100"/>
                </a:lnTo>
                <a:lnTo>
                  <a:pt x="252" y="4105"/>
                </a:lnTo>
                <a:lnTo>
                  <a:pt x="243" y="4109"/>
                </a:lnTo>
                <a:lnTo>
                  <a:pt x="241" y="4110"/>
                </a:lnTo>
                <a:lnTo>
                  <a:pt x="257" y="4020"/>
                </a:lnTo>
                <a:lnTo>
                  <a:pt x="275" y="3932"/>
                </a:lnTo>
                <a:lnTo>
                  <a:pt x="296" y="3843"/>
                </a:lnTo>
                <a:lnTo>
                  <a:pt x="320" y="3756"/>
                </a:lnTo>
                <a:lnTo>
                  <a:pt x="347" y="3671"/>
                </a:lnTo>
                <a:lnTo>
                  <a:pt x="376" y="3589"/>
                </a:lnTo>
                <a:lnTo>
                  <a:pt x="406" y="3509"/>
                </a:lnTo>
                <a:lnTo>
                  <a:pt x="440" y="3433"/>
                </a:lnTo>
                <a:lnTo>
                  <a:pt x="477" y="3361"/>
                </a:lnTo>
                <a:lnTo>
                  <a:pt x="514" y="3293"/>
                </a:lnTo>
                <a:lnTo>
                  <a:pt x="555" y="3229"/>
                </a:lnTo>
                <a:lnTo>
                  <a:pt x="599" y="3171"/>
                </a:lnTo>
                <a:lnTo>
                  <a:pt x="644" y="3118"/>
                </a:lnTo>
                <a:lnTo>
                  <a:pt x="691" y="3071"/>
                </a:lnTo>
                <a:lnTo>
                  <a:pt x="742" y="3032"/>
                </a:lnTo>
                <a:lnTo>
                  <a:pt x="850" y="2950"/>
                </a:lnTo>
                <a:lnTo>
                  <a:pt x="955" y="2866"/>
                </a:lnTo>
                <a:lnTo>
                  <a:pt x="1053" y="2780"/>
                </a:lnTo>
                <a:lnTo>
                  <a:pt x="1147" y="2692"/>
                </a:lnTo>
                <a:lnTo>
                  <a:pt x="1235" y="2602"/>
                </a:lnTo>
                <a:lnTo>
                  <a:pt x="1319" y="2509"/>
                </a:lnTo>
                <a:lnTo>
                  <a:pt x="1398" y="2417"/>
                </a:lnTo>
                <a:lnTo>
                  <a:pt x="1472" y="2325"/>
                </a:lnTo>
                <a:lnTo>
                  <a:pt x="1543" y="2231"/>
                </a:lnTo>
                <a:lnTo>
                  <a:pt x="1608" y="2139"/>
                </a:lnTo>
                <a:lnTo>
                  <a:pt x="1670" y="2046"/>
                </a:lnTo>
                <a:lnTo>
                  <a:pt x="1727" y="1955"/>
                </a:lnTo>
                <a:lnTo>
                  <a:pt x="1781" y="1865"/>
                </a:lnTo>
                <a:lnTo>
                  <a:pt x="1830" y="1777"/>
                </a:lnTo>
                <a:lnTo>
                  <a:pt x="1876" y="1689"/>
                </a:lnTo>
                <a:lnTo>
                  <a:pt x="1917" y="1606"/>
                </a:lnTo>
                <a:lnTo>
                  <a:pt x="1956" y="1525"/>
                </a:lnTo>
                <a:lnTo>
                  <a:pt x="1992" y="1446"/>
                </a:lnTo>
                <a:lnTo>
                  <a:pt x="2023" y="1372"/>
                </a:lnTo>
                <a:lnTo>
                  <a:pt x="2051" y="1301"/>
                </a:lnTo>
                <a:lnTo>
                  <a:pt x="2078" y="1234"/>
                </a:lnTo>
                <a:lnTo>
                  <a:pt x="2099" y="1172"/>
                </a:lnTo>
                <a:lnTo>
                  <a:pt x="2119" y="1115"/>
                </a:lnTo>
                <a:lnTo>
                  <a:pt x="2136" y="1063"/>
                </a:lnTo>
                <a:lnTo>
                  <a:pt x="2151" y="1017"/>
                </a:lnTo>
                <a:lnTo>
                  <a:pt x="2162" y="977"/>
                </a:lnTo>
                <a:lnTo>
                  <a:pt x="2171" y="944"/>
                </a:lnTo>
                <a:lnTo>
                  <a:pt x="2179" y="917"/>
                </a:lnTo>
                <a:lnTo>
                  <a:pt x="2184" y="897"/>
                </a:lnTo>
                <a:lnTo>
                  <a:pt x="2186" y="886"/>
                </a:lnTo>
                <a:lnTo>
                  <a:pt x="2187" y="882"/>
                </a:lnTo>
                <a:lnTo>
                  <a:pt x="2186" y="886"/>
                </a:lnTo>
                <a:lnTo>
                  <a:pt x="2184" y="897"/>
                </a:lnTo>
                <a:lnTo>
                  <a:pt x="2177" y="916"/>
                </a:lnTo>
                <a:lnTo>
                  <a:pt x="2170" y="941"/>
                </a:lnTo>
                <a:lnTo>
                  <a:pt x="2160" y="973"/>
                </a:lnTo>
                <a:lnTo>
                  <a:pt x="2147" y="1012"/>
                </a:lnTo>
                <a:lnTo>
                  <a:pt x="2131" y="1057"/>
                </a:lnTo>
                <a:lnTo>
                  <a:pt x="2110" y="1107"/>
                </a:lnTo>
                <a:lnTo>
                  <a:pt x="2088" y="1163"/>
                </a:lnTo>
                <a:lnTo>
                  <a:pt x="2061" y="1224"/>
                </a:lnTo>
                <a:lnTo>
                  <a:pt x="2031" y="1289"/>
                </a:lnTo>
                <a:lnTo>
                  <a:pt x="1997" y="1359"/>
                </a:lnTo>
                <a:lnTo>
                  <a:pt x="1959" y="1434"/>
                </a:lnTo>
                <a:lnTo>
                  <a:pt x="1916" y="1511"/>
                </a:lnTo>
                <a:lnTo>
                  <a:pt x="1869" y="1593"/>
                </a:lnTo>
                <a:lnTo>
                  <a:pt x="1816" y="1678"/>
                </a:lnTo>
                <a:lnTo>
                  <a:pt x="1760" y="1766"/>
                </a:lnTo>
                <a:lnTo>
                  <a:pt x="1698" y="1856"/>
                </a:lnTo>
                <a:lnTo>
                  <a:pt x="1631" y="1950"/>
                </a:lnTo>
                <a:lnTo>
                  <a:pt x="1558" y="2045"/>
                </a:lnTo>
                <a:lnTo>
                  <a:pt x="1480" y="2141"/>
                </a:lnTo>
                <a:lnTo>
                  <a:pt x="1395" y="2240"/>
                </a:lnTo>
                <a:lnTo>
                  <a:pt x="1305" y="2338"/>
                </a:lnTo>
                <a:lnTo>
                  <a:pt x="1208" y="2438"/>
                </a:lnTo>
                <a:lnTo>
                  <a:pt x="1106" y="2538"/>
                </a:lnTo>
                <a:lnTo>
                  <a:pt x="996" y="2640"/>
                </a:lnTo>
                <a:lnTo>
                  <a:pt x="879" y="2740"/>
                </a:lnTo>
                <a:lnTo>
                  <a:pt x="757" y="2841"/>
                </a:lnTo>
                <a:lnTo>
                  <a:pt x="625" y="2940"/>
                </a:lnTo>
                <a:lnTo>
                  <a:pt x="588" y="2969"/>
                </a:lnTo>
                <a:lnTo>
                  <a:pt x="552" y="3000"/>
                </a:lnTo>
                <a:lnTo>
                  <a:pt x="517" y="3034"/>
                </a:lnTo>
                <a:lnTo>
                  <a:pt x="484" y="3069"/>
                </a:lnTo>
                <a:lnTo>
                  <a:pt x="453" y="3103"/>
                </a:lnTo>
                <a:lnTo>
                  <a:pt x="424" y="3137"/>
                </a:lnTo>
                <a:lnTo>
                  <a:pt x="396" y="3171"/>
                </a:lnTo>
                <a:lnTo>
                  <a:pt x="371" y="3204"/>
                </a:lnTo>
                <a:lnTo>
                  <a:pt x="348" y="3234"/>
                </a:lnTo>
                <a:lnTo>
                  <a:pt x="329" y="3264"/>
                </a:lnTo>
                <a:lnTo>
                  <a:pt x="311" y="3289"/>
                </a:lnTo>
                <a:lnTo>
                  <a:pt x="296" y="3312"/>
                </a:lnTo>
                <a:lnTo>
                  <a:pt x="285" y="3329"/>
                </a:lnTo>
                <a:lnTo>
                  <a:pt x="277" y="3343"/>
                </a:lnTo>
                <a:lnTo>
                  <a:pt x="271" y="3352"/>
                </a:lnTo>
                <a:lnTo>
                  <a:pt x="270" y="3355"/>
                </a:lnTo>
                <a:lnTo>
                  <a:pt x="267" y="3353"/>
                </a:lnTo>
                <a:lnTo>
                  <a:pt x="261" y="3347"/>
                </a:lnTo>
                <a:lnTo>
                  <a:pt x="255" y="3337"/>
                </a:lnTo>
                <a:lnTo>
                  <a:pt x="246" y="3323"/>
                </a:lnTo>
                <a:lnTo>
                  <a:pt x="236" y="3307"/>
                </a:lnTo>
                <a:lnTo>
                  <a:pt x="223" y="3286"/>
                </a:lnTo>
                <a:lnTo>
                  <a:pt x="210" y="3264"/>
                </a:lnTo>
                <a:lnTo>
                  <a:pt x="197" y="3236"/>
                </a:lnTo>
                <a:lnTo>
                  <a:pt x="183" y="3207"/>
                </a:lnTo>
                <a:lnTo>
                  <a:pt x="168" y="3174"/>
                </a:lnTo>
                <a:lnTo>
                  <a:pt x="152" y="3138"/>
                </a:lnTo>
                <a:lnTo>
                  <a:pt x="136" y="3100"/>
                </a:lnTo>
                <a:lnTo>
                  <a:pt x="121" y="3060"/>
                </a:lnTo>
                <a:lnTo>
                  <a:pt x="104" y="3015"/>
                </a:lnTo>
                <a:lnTo>
                  <a:pt x="89" y="2970"/>
                </a:lnTo>
                <a:lnTo>
                  <a:pt x="75" y="2922"/>
                </a:lnTo>
                <a:lnTo>
                  <a:pt x="62" y="2873"/>
                </a:lnTo>
                <a:lnTo>
                  <a:pt x="49" y="2819"/>
                </a:lnTo>
                <a:lnTo>
                  <a:pt x="36" y="2765"/>
                </a:lnTo>
                <a:lnTo>
                  <a:pt x="26" y="2709"/>
                </a:lnTo>
                <a:lnTo>
                  <a:pt x="17" y="2651"/>
                </a:lnTo>
                <a:lnTo>
                  <a:pt x="10" y="2592"/>
                </a:lnTo>
                <a:lnTo>
                  <a:pt x="5" y="2531"/>
                </a:lnTo>
                <a:lnTo>
                  <a:pt x="1" y="2468"/>
                </a:lnTo>
                <a:lnTo>
                  <a:pt x="0" y="2404"/>
                </a:lnTo>
                <a:lnTo>
                  <a:pt x="1" y="2338"/>
                </a:lnTo>
                <a:lnTo>
                  <a:pt x="6" y="2273"/>
                </a:lnTo>
                <a:lnTo>
                  <a:pt x="12" y="2206"/>
                </a:lnTo>
                <a:lnTo>
                  <a:pt x="22" y="2137"/>
                </a:lnTo>
                <a:lnTo>
                  <a:pt x="35" y="2069"/>
                </a:lnTo>
                <a:lnTo>
                  <a:pt x="51" y="1999"/>
                </a:lnTo>
                <a:lnTo>
                  <a:pt x="72" y="1928"/>
                </a:lnTo>
                <a:lnTo>
                  <a:pt x="96" y="1859"/>
                </a:lnTo>
                <a:lnTo>
                  <a:pt x="123" y="1788"/>
                </a:lnTo>
                <a:lnTo>
                  <a:pt x="155" y="1716"/>
                </a:lnTo>
                <a:lnTo>
                  <a:pt x="190" y="1645"/>
                </a:lnTo>
                <a:lnTo>
                  <a:pt x="231" y="1574"/>
                </a:lnTo>
                <a:lnTo>
                  <a:pt x="276" y="1502"/>
                </a:lnTo>
                <a:lnTo>
                  <a:pt x="326" y="1431"/>
                </a:lnTo>
                <a:lnTo>
                  <a:pt x="382" y="1360"/>
                </a:lnTo>
                <a:lnTo>
                  <a:pt x="443" y="1291"/>
                </a:lnTo>
                <a:lnTo>
                  <a:pt x="508" y="1220"/>
                </a:lnTo>
                <a:lnTo>
                  <a:pt x="580" y="1151"/>
                </a:lnTo>
                <a:lnTo>
                  <a:pt x="657" y="1082"/>
                </a:lnTo>
                <a:lnTo>
                  <a:pt x="742" y="1015"/>
                </a:lnTo>
                <a:lnTo>
                  <a:pt x="831" y="948"/>
                </a:lnTo>
                <a:lnTo>
                  <a:pt x="927" y="882"/>
                </a:lnTo>
                <a:lnTo>
                  <a:pt x="1029" y="817"/>
                </a:lnTo>
                <a:lnTo>
                  <a:pt x="1139" y="754"/>
                </a:lnTo>
                <a:lnTo>
                  <a:pt x="1255" y="692"/>
                </a:lnTo>
                <a:lnTo>
                  <a:pt x="1379" y="633"/>
                </a:lnTo>
                <a:lnTo>
                  <a:pt x="1510" y="573"/>
                </a:lnTo>
                <a:lnTo>
                  <a:pt x="1647" y="516"/>
                </a:lnTo>
                <a:lnTo>
                  <a:pt x="1794" y="461"/>
                </a:lnTo>
                <a:lnTo>
                  <a:pt x="1848" y="439"/>
                </a:lnTo>
                <a:lnTo>
                  <a:pt x="1902" y="416"/>
                </a:lnTo>
                <a:lnTo>
                  <a:pt x="1955" y="390"/>
                </a:lnTo>
                <a:lnTo>
                  <a:pt x="2007" y="362"/>
                </a:lnTo>
                <a:lnTo>
                  <a:pt x="2057" y="333"/>
                </a:lnTo>
                <a:lnTo>
                  <a:pt x="2107" y="302"/>
                </a:lnTo>
                <a:lnTo>
                  <a:pt x="2153" y="272"/>
                </a:lnTo>
                <a:lnTo>
                  <a:pt x="2199" y="242"/>
                </a:lnTo>
                <a:lnTo>
                  <a:pt x="2242" y="211"/>
                </a:lnTo>
                <a:lnTo>
                  <a:pt x="2281" y="181"/>
                </a:lnTo>
                <a:lnTo>
                  <a:pt x="2319" y="152"/>
                </a:lnTo>
                <a:lnTo>
                  <a:pt x="2354" y="124"/>
                </a:lnTo>
                <a:lnTo>
                  <a:pt x="2384" y="99"/>
                </a:lnTo>
                <a:lnTo>
                  <a:pt x="2413" y="75"/>
                </a:lnTo>
                <a:lnTo>
                  <a:pt x="2437" y="54"/>
                </a:lnTo>
                <a:lnTo>
                  <a:pt x="2457" y="35"/>
                </a:lnTo>
                <a:lnTo>
                  <a:pt x="2474" y="21"/>
                </a:lnTo>
                <a:lnTo>
                  <a:pt x="2485" y="10"/>
                </a:lnTo>
                <a:lnTo>
                  <a:pt x="2493" y="2"/>
                </a:lnTo>
                <a:lnTo>
                  <a:pt x="2495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Rectangle 72">
            <a:extLst>
              <a:ext uri="{FF2B5EF4-FFF2-40B4-BE49-F238E27FC236}">
                <a16:creationId xmlns:a16="http://schemas.microsoft.com/office/drawing/2014/main" id="{D410FF7A-441E-4662-97A3-76C93CFC8CA4}"/>
              </a:ext>
            </a:extLst>
          </p:cNvPr>
          <p:cNvSpPr/>
          <p:nvPr/>
        </p:nvSpPr>
        <p:spPr>
          <a:xfrm>
            <a:off x="301403" y="1091219"/>
            <a:ext cx="5248140" cy="503818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FACF0EC2-8FF6-4B45-B93E-105848900195}"/>
              </a:ext>
            </a:extLst>
          </p:cNvPr>
          <p:cNvSpPr txBox="1"/>
          <p:nvPr/>
        </p:nvSpPr>
        <p:spPr>
          <a:xfrm>
            <a:off x="373797" y="3007360"/>
            <a:ext cx="51033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bg1"/>
                </a:solidFill>
              </a:rPr>
              <a:t>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BE48882-088D-4BFE-B563-8C7024853380}"/>
              </a:ext>
            </a:extLst>
          </p:cNvPr>
          <p:cNvSpPr txBox="1"/>
          <p:nvPr/>
        </p:nvSpPr>
        <p:spPr>
          <a:xfrm>
            <a:off x="373797" y="1746355"/>
            <a:ext cx="5103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Title For Your Text.</a:t>
            </a:r>
          </a:p>
        </p:txBody>
      </p:sp>
    </p:spTree>
    <p:extLst>
      <p:ext uri="{BB962C8B-B14F-4D97-AF65-F5344CB8AC3E}">
        <p14:creationId xmlns:p14="http://schemas.microsoft.com/office/powerpoint/2010/main" val="1564127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>
            <a:off x="6136737" y="960121"/>
            <a:ext cx="2596826" cy="2051871"/>
          </a:xfrm>
          <a:custGeom>
            <a:avLst/>
            <a:gdLst>
              <a:gd name="T0" fmla="*/ 285 w 559"/>
              <a:gd name="T1" fmla="*/ 442 h 442"/>
              <a:gd name="T2" fmla="*/ 210 w 559"/>
              <a:gd name="T3" fmla="*/ 415 h 442"/>
              <a:gd name="T4" fmla="*/ 145 w 559"/>
              <a:gd name="T5" fmla="*/ 335 h 442"/>
              <a:gd name="T6" fmla="*/ 79 w 559"/>
              <a:gd name="T7" fmla="*/ 379 h 442"/>
              <a:gd name="T8" fmla="*/ 3 w 559"/>
              <a:gd name="T9" fmla="*/ 355 h 442"/>
              <a:gd name="T10" fmla="*/ 0 w 559"/>
              <a:gd name="T11" fmla="*/ 350 h 442"/>
              <a:gd name="T12" fmla="*/ 492 w 559"/>
              <a:gd name="T13" fmla="*/ 0 h 442"/>
              <a:gd name="T14" fmla="*/ 495 w 559"/>
              <a:gd name="T15" fmla="*/ 1 h 442"/>
              <a:gd name="T16" fmla="*/ 496 w 559"/>
              <a:gd name="T17" fmla="*/ 90 h 442"/>
              <a:gd name="T18" fmla="*/ 500 w 559"/>
              <a:gd name="T19" fmla="*/ 94 h 442"/>
              <a:gd name="T20" fmla="*/ 500 w 559"/>
              <a:gd name="T21" fmla="*/ 213 h 442"/>
              <a:gd name="T22" fmla="*/ 496 w 559"/>
              <a:gd name="T23" fmla="*/ 217 h 442"/>
              <a:gd name="T24" fmla="*/ 492 w 559"/>
              <a:gd name="T25" fmla="*/ 302 h 442"/>
              <a:gd name="T26" fmla="*/ 489 w 559"/>
              <a:gd name="T27" fmla="*/ 302 h 442"/>
              <a:gd name="T28" fmla="*/ 481 w 559"/>
              <a:gd name="T29" fmla="*/ 303 h 442"/>
              <a:gd name="T30" fmla="*/ 477 w 559"/>
              <a:gd name="T31" fmla="*/ 303 h 442"/>
              <a:gd name="T32" fmla="*/ 468 w 559"/>
              <a:gd name="T33" fmla="*/ 304 h 442"/>
              <a:gd name="T34" fmla="*/ 461 w 559"/>
              <a:gd name="T35" fmla="*/ 305 h 442"/>
              <a:gd name="T36" fmla="*/ 455 w 559"/>
              <a:gd name="T37" fmla="*/ 306 h 442"/>
              <a:gd name="T38" fmla="*/ 446 w 559"/>
              <a:gd name="T39" fmla="*/ 308 h 442"/>
              <a:gd name="T40" fmla="*/ 442 w 559"/>
              <a:gd name="T41" fmla="*/ 309 h 442"/>
              <a:gd name="T42" fmla="*/ 434 w 559"/>
              <a:gd name="T43" fmla="*/ 312 h 442"/>
              <a:gd name="T44" fmla="*/ 425 w 559"/>
              <a:gd name="T45" fmla="*/ 315 h 442"/>
              <a:gd name="T46" fmla="*/ 417 w 559"/>
              <a:gd name="T47" fmla="*/ 318 h 442"/>
              <a:gd name="T48" fmla="*/ 409 w 559"/>
              <a:gd name="T49" fmla="*/ 321 h 442"/>
              <a:gd name="T50" fmla="*/ 401 w 559"/>
              <a:gd name="T51" fmla="*/ 325 h 442"/>
              <a:gd name="T52" fmla="*/ 393 w 559"/>
              <a:gd name="T53" fmla="*/ 328 h 442"/>
              <a:gd name="T54" fmla="*/ 385 w 559"/>
              <a:gd name="T55" fmla="*/ 333 h 442"/>
              <a:gd name="T56" fmla="*/ 378 w 559"/>
              <a:gd name="T57" fmla="*/ 337 h 442"/>
              <a:gd name="T58" fmla="*/ 371 w 559"/>
              <a:gd name="T59" fmla="*/ 342 h 442"/>
              <a:gd name="T60" fmla="*/ 364 w 559"/>
              <a:gd name="T61" fmla="*/ 347 h 442"/>
              <a:gd name="T62" fmla="*/ 357 w 559"/>
              <a:gd name="T63" fmla="*/ 352 h 442"/>
              <a:gd name="T64" fmla="*/ 350 w 559"/>
              <a:gd name="T65" fmla="*/ 358 h 442"/>
              <a:gd name="T66" fmla="*/ 344 w 559"/>
              <a:gd name="T67" fmla="*/ 363 h 442"/>
              <a:gd name="T68" fmla="*/ 338 w 559"/>
              <a:gd name="T69" fmla="*/ 369 h 442"/>
              <a:gd name="T70" fmla="*/ 289 w 559"/>
              <a:gd name="T71" fmla="*/ 44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9" h="442">
                <a:moveTo>
                  <a:pt x="286" y="442"/>
                </a:moveTo>
                <a:cubicBezTo>
                  <a:pt x="285" y="442"/>
                  <a:pt x="285" y="442"/>
                  <a:pt x="285" y="442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211" y="419"/>
                  <a:pt x="210" y="417"/>
                  <a:pt x="210" y="415"/>
                </a:cubicBezTo>
                <a:cubicBezTo>
                  <a:pt x="211" y="411"/>
                  <a:pt x="212" y="406"/>
                  <a:pt x="212" y="402"/>
                </a:cubicBezTo>
                <a:cubicBezTo>
                  <a:pt x="212" y="365"/>
                  <a:pt x="182" y="335"/>
                  <a:pt x="145" y="335"/>
                </a:cubicBezTo>
                <a:cubicBezTo>
                  <a:pt x="118" y="335"/>
                  <a:pt x="93" y="351"/>
                  <a:pt x="83" y="376"/>
                </a:cubicBezTo>
                <a:cubicBezTo>
                  <a:pt x="82" y="378"/>
                  <a:pt x="81" y="379"/>
                  <a:pt x="79" y="379"/>
                </a:cubicBezTo>
                <a:cubicBezTo>
                  <a:pt x="79" y="379"/>
                  <a:pt x="78" y="379"/>
                  <a:pt x="78" y="378"/>
                </a:cubicBezTo>
                <a:cubicBezTo>
                  <a:pt x="3" y="355"/>
                  <a:pt x="3" y="355"/>
                  <a:pt x="3" y="355"/>
                </a:cubicBezTo>
                <a:cubicBezTo>
                  <a:pt x="2" y="355"/>
                  <a:pt x="1" y="354"/>
                  <a:pt x="0" y="353"/>
                </a:cubicBezTo>
                <a:cubicBezTo>
                  <a:pt x="0" y="352"/>
                  <a:pt x="0" y="351"/>
                  <a:pt x="0" y="350"/>
                </a:cubicBezTo>
                <a:cubicBezTo>
                  <a:pt x="37" y="249"/>
                  <a:pt x="103" y="162"/>
                  <a:pt x="191" y="99"/>
                </a:cubicBezTo>
                <a:cubicBezTo>
                  <a:pt x="280" y="36"/>
                  <a:pt x="384" y="2"/>
                  <a:pt x="492" y="0"/>
                </a:cubicBezTo>
                <a:cubicBezTo>
                  <a:pt x="492" y="0"/>
                  <a:pt x="492" y="0"/>
                  <a:pt x="492" y="0"/>
                </a:cubicBezTo>
                <a:cubicBezTo>
                  <a:pt x="493" y="0"/>
                  <a:pt x="494" y="0"/>
                  <a:pt x="495" y="1"/>
                </a:cubicBezTo>
                <a:cubicBezTo>
                  <a:pt x="495" y="2"/>
                  <a:pt x="496" y="3"/>
                  <a:pt x="496" y="4"/>
                </a:cubicBezTo>
                <a:cubicBezTo>
                  <a:pt x="496" y="90"/>
                  <a:pt x="496" y="90"/>
                  <a:pt x="496" y="90"/>
                </a:cubicBezTo>
                <a:cubicBezTo>
                  <a:pt x="496" y="93"/>
                  <a:pt x="498" y="94"/>
                  <a:pt x="500" y="94"/>
                </a:cubicBezTo>
                <a:cubicBezTo>
                  <a:pt x="500" y="94"/>
                  <a:pt x="500" y="94"/>
                  <a:pt x="500" y="94"/>
                </a:cubicBezTo>
                <a:cubicBezTo>
                  <a:pt x="533" y="95"/>
                  <a:pt x="559" y="121"/>
                  <a:pt x="559" y="154"/>
                </a:cubicBezTo>
                <a:cubicBezTo>
                  <a:pt x="559" y="186"/>
                  <a:pt x="533" y="213"/>
                  <a:pt x="500" y="213"/>
                </a:cubicBezTo>
                <a:cubicBezTo>
                  <a:pt x="500" y="213"/>
                  <a:pt x="500" y="213"/>
                  <a:pt x="500" y="213"/>
                </a:cubicBezTo>
                <a:cubicBezTo>
                  <a:pt x="498" y="213"/>
                  <a:pt x="496" y="214"/>
                  <a:pt x="496" y="217"/>
                </a:cubicBezTo>
                <a:cubicBezTo>
                  <a:pt x="496" y="298"/>
                  <a:pt x="496" y="298"/>
                  <a:pt x="496" y="298"/>
                </a:cubicBezTo>
                <a:cubicBezTo>
                  <a:pt x="496" y="300"/>
                  <a:pt x="494" y="302"/>
                  <a:pt x="492" y="302"/>
                </a:cubicBezTo>
                <a:cubicBezTo>
                  <a:pt x="491" y="302"/>
                  <a:pt x="491" y="302"/>
                  <a:pt x="491" y="302"/>
                </a:cubicBezTo>
                <a:cubicBezTo>
                  <a:pt x="490" y="302"/>
                  <a:pt x="489" y="302"/>
                  <a:pt x="489" y="302"/>
                </a:cubicBezTo>
                <a:cubicBezTo>
                  <a:pt x="487" y="302"/>
                  <a:pt x="487" y="302"/>
                  <a:pt x="487" y="302"/>
                </a:cubicBezTo>
                <a:cubicBezTo>
                  <a:pt x="485" y="303"/>
                  <a:pt x="483" y="303"/>
                  <a:pt x="481" y="303"/>
                </a:cubicBezTo>
                <a:cubicBezTo>
                  <a:pt x="481" y="303"/>
                  <a:pt x="480" y="303"/>
                  <a:pt x="479" y="303"/>
                </a:cubicBezTo>
                <a:cubicBezTo>
                  <a:pt x="477" y="303"/>
                  <a:pt x="477" y="303"/>
                  <a:pt x="477" y="303"/>
                </a:cubicBezTo>
                <a:cubicBezTo>
                  <a:pt x="476" y="303"/>
                  <a:pt x="474" y="303"/>
                  <a:pt x="472" y="304"/>
                </a:cubicBezTo>
                <a:cubicBezTo>
                  <a:pt x="472" y="304"/>
                  <a:pt x="468" y="304"/>
                  <a:pt x="468" y="304"/>
                </a:cubicBezTo>
                <a:cubicBezTo>
                  <a:pt x="466" y="305"/>
                  <a:pt x="465" y="305"/>
                  <a:pt x="464" y="305"/>
                </a:cubicBezTo>
                <a:cubicBezTo>
                  <a:pt x="463" y="305"/>
                  <a:pt x="462" y="305"/>
                  <a:pt x="461" y="305"/>
                </a:cubicBezTo>
                <a:cubicBezTo>
                  <a:pt x="459" y="306"/>
                  <a:pt x="459" y="306"/>
                  <a:pt x="459" y="306"/>
                </a:cubicBezTo>
                <a:cubicBezTo>
                  <a:pt x="457" y="306"/>
                  <a:pt x="456" y="306"/>
                  <a:pt x="455" y="306"/>
                </a:cubicBezTo>
                <a:cubicBezTo>
                  <a:pt x="454" y="307"/>
                  <a:pt x="450" y="308"/>
                  <a:pt x="450" y="308"/>
                </a:cubicBezTo>
                <a:cubicBezTo>
                  <a:pt x="448" y="308"/>
                  <a:pt x="447" y="308"/>
                  <a:pt x="446" y="308"/>
                </a:cubicBezTo>
                <a:cubicBezTo>
                  <a:pt x="445" y="309"/>
                  <a:pt x="444" y="309"/>
                  <a:pt x="443" y="309"/>
                </a:cubicBezTo>
                <a:cubicBezTo>
                  <a:pt x="442" y="309"/>
                  <a:pt x="442" y="309"/>
                  <a:pt x="442" y="309"/>
                </a:cubicBezTo>
                <a:cubicBezTo>
                  <a:pt x="440" y="310"/>
                  <a:pt x="439" y="310"/>
                  <a:pt x="438" y="311"/>
                </a:cubicBezTo>
                <a:cubicBezTo>
                  <a:pt x="436" y="311"/>
                  <a:pt x="435" y="311"/>
                  <a:pt x="434" y="312"/>
                </a:cubicBezTo>
                <a:cubicBezTo>
                  <a:pt x="432" y="312"/>
                  <a:pt x="431" y="313"/>
                  <a:pt x="429" y="313"/>
                </a:cubicBezTo>
                <a:cubicBezTo>
                  <a:pt x="428" y="314"/>
                  <a:pt x="426" y="314"/>
                  <a:pt x="425" y="315"/>
                </a:cubicBezTo>
                <a:cubicBezTo>
                  <a:pt x="424" y="315"/>
                  <a:pt x="422" y="316"/>
                  <a:pt x="421" y="316"/>
                </a:cubicBezTo>
                <a:cubicBezTo>
                  <a:pt x="420" y="317"/>
                  <a:pt x="418" y="317"/>
                  <a:pt x="417" y="318"/>
                </a:cubicBezTo>
                <a:cubicBezTo>
                  <a:pt x="415" y="318"/>
                  <a:pt x="414" y="319"/>
                  <a:pt x="413" y="319"/>
                </a:cubicBezTo>
                <a:cubicBezTo>
                  <a:pt x="412" y="320"/>
                  <a:pt x="410" y="320"/>
                  <a:pt x="409" y="321"/>
                </a:cubicBezTo>
                <a:cubicBezTo>
                  <a:pt x="407" y="322"/>
                  <a:pt x="406" y="322"/>
                  <a:pt x="405" y="323"/>
                </a:cubicBezTo>
                <a:cubicBezTo>
                  <a:pt x="404" y="323"/>
                  <a:pt x="402" y="324"/>
                  <a:pt x="401" y="325"/>
                </a:cubicBezTo>
                <a:cubicBezTo>
                  <a:pt x="400" y="325"/>
                  <a:pt x="398" y="326"/>
                  <a:pt x="397" y="326"/>
                </a:cubicBezTo>
                <a:cubicBezTo>
                  <a:pt x="396" y="327"/>
                  <a:pt x="394" y="328"/>
                  <a:pt x="393" y="328"/>
                </a:cubicBezTo>
                <a:cubicBezTo>
                  <a:pt x="392" y="329"/>
                  <a:pt x="391" y="330"/>
                  <a:pt x="390" y="330"/>
                </a:cubicBezTo>
                <a:cubicBezTo>
                  <a:pt x="388" y="331"/>
                  <a:pt x="387" y="332"/>
                  <a:pt x="385" y="333"/>
                </a:cubicBezTo>
                <a:cubicBezTo>
                  <a:pt x="383" y="334"/>
                  <a:pt x="383" y="334"/>
                  <a:pt x="383" y="334"/>
                </a:cubicBezTo>
                <a:cubicBezTo>
                  <a:pt x="381" y="335"/>
                  <a:pt x="379" y="336"/>
                  <a:pt x="378" y="337"/>
                </a:cubicBezTo>
                <a:cubicBezTo>
                  <a:pt x="375" y="339"/>
                  <a:pt x="375" y="339"/>
                  <a:pt x="375" y="339"/>
                </a:cubicBezTo>
                <a:cubicBezTo>
                  <a:pt x="374" y="340"/>
                  <a:pt x="372" y="341"/>
                  <a:pt x="371" y="342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7" y="345"/>
                  <a:pt x="365" y="346"/>
                  <a:pt x="364" y="347"/>
                </a:cubicBezTo>
                <a:cubicBezTo>
                  <a:pt x="363" y="347"/>
                  <a:pt x="362" y="348"/>
                  <a:pt x="361" y="349"/>
                </a:cubicBezTo>
                <a:cubicBezTo>
                  <a:pt x="360" y="350"/>
                  <a:pt x="358" y="351"/>
                  <a:pt x="357" y="352"/>
                </a:cubicBezTo>
                <a:cubicBezTo>
                  <a:pt x="355" y="354"/>
                  <a:pt x="355" y="354"/>
                  <a:pt x="355" y="354"/>
                </a:cubicBezTo>
                <a:cubicBezTo>
                  <a:pt x="353" y="355"/>
                  <a:pt x="352" y="356"/>
                  <a:pt x="350" y="358"/>
                </a:cubicBezTo>
                <a:cubicBezTo>
                  <a:pt x="349" y="359"/>
                  <a:pt x="349" y="359"/>
                  <a:pt x="349" y="359"/>
                </a:cubicBezTo>
                <a:cubicBezTo>
                  <a:pt x="347" y="360"/>
                  <a:pt x="345" y="362"/>
                  <a:pt x="344" y="363"/>
                </a:cubicBezTo>
                <a:cubicBezTo>
                  <a:pt x="343" y="364"/>
                  <a:pt x="343" y="364"/>
                  <a:pt x="343" y="364"/>
                </a:cubicBezTo>
                <a:cubicBezTo>
                  <a:pt x="341" y="366"/>
                  <a:pt x="339" y="368"/>
                  <a:pt x="338" y="369"/>
                </a:cubicBezTo>
                <a:cubicBezTo>
                  <a:pt x="337" y="370"/>
                  <a:pt x="337" y="370"/>
                  <a:pt x="337" y="370"/>
                </a:cubicBezTo>
                <a:cubicBezTo>
                  <a:pt x="317" y="390"/>
                  <a:pt x="301" y="414"/>
                  <a:pt x="289" y="440"/>
                </a:cubicBezTo>
                <a:cubicBezTo>
                  <a:pt x="289" y="441"/>
                  <a:pt x="287" y="442"/>
                  <a:pt x="286" y="44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8477671" y="960121"/>
            <a:ext cx="2309343" cy="2148225"/>
          </a:xfrm>
          <a:custGeom>
            <a:avLst/>
            <a:gdLst>
              <a:gd name="T0" fmla="*/ 353 w 497"/>
              <a:gd name="T1" fmla="*/ 463 h 463"/>
              <a:gd name="T2" fmla="*/ 296 w 497"/>
              <a:gd name="T3" fmla="*/ 420 h 463"/>
              <a:gd name="T4" fmla="*/ 295 w 497"/>
              <a:gd name="T5" fmla="*/ 418 h 463"/>
              <a:gd name="T6" fmla="*/ 293 w 497"/>
              <a:gd name="T7" fmla="*/ 417 h 463"/>
              <a:gd name="T8" fmla="*/ 291 w 497"/>
              <a:gd name="T9" fmla="*/ 417 h 463"/>
              <a:gd name="T10" fmla="*/ 211 w 497"/>
              <a:gd name="T11" fmla="*/ 442 h 463"/>
              <a:gd name="T12" fmla="*/ 210 w 497"/>
              <a:gd name="T13" fmla="*/ 442 h 463"/>
              <a:gd name="T14" fmla="*/ 207 w 497"/>
              <a:gd name="T15" fmla="*/ 440 h 463"/>
              <a:gd name="T16" fmla="*/ 5 w 497"/>
              <a:gd name="T17" fmla="*/ 302 h 463"/>
              <a:gd name="T18" fmla="*/ 4 w 497"/>
              <a:gd name="T19" fmla="*/ 302 h 463"/>
              <a:gd name="T20" fmla="*/ 0 w 497"/>
              <a:gd name="T21" fmla="*/ 298 h 463"/>
              <a:gd name="T22" fmla="*/ 0 w 497"/>
              <a:gd name="T23" fmla="*/ 224 h 463"/>
              <a:gd name="T24" fmla="*/ 3 w 497"/>
              <a:gd name="T25" fmla="*/ 220 h 463"/>
              <a:gd name="T26" fmla="*/ 63 w 497"/>
              <a:gd name="T27" fmla="*/ 154 h 463"/>
              <a:gd name="T28" fmla="*/ 3 w 497"/>
              <a:gd name="T29" fmla="*/ 87 h 463"/>
              <a:gd name="T30" fmla="*/ 0 w 497"/>
              <a:gd name="T31" fmla="*/ 83 h 463"/>
              <a:gd name="T32" fmla="*/ 0 w 497"/>
              <a:gd name="T33" fmla="*/ 4 h 463"/>
              <a:gd name="T34" fmla="*/ 4 w 497"/>
              <a:gd name="T35" fmla="*/ 0 h 463"/>
              <a:gd name="T36" fmla="*/ 4 w 497"/>
              <a:gd name="T37" fmla="*/ 0 h 463"/>
              <a:gd name="T38" fmla="*/ 5 w 497"/>
              <a:gd name="T39" fmla="*/ 0 h 463"/>
              <a:gd name="T40" fmla="*/ 496 w 497"/>
              <a:gd name="T41" fmla="*/ 350 h 463"/>
              <a:gd name="T42" fmla="*/ 496 w 497"/>
              <a:gd name="T43" fmla="*/ 354 h 463"/>
              <a:gd name="T44" fmla="*/ 494 w 497"/>
              <a:gd name="T45" fmla="*/ 356 h 463"/>
              <a:gd name="T46" fmla="*/ 412 w 497"/>
              <a:gd name="T47" fmla="*/ 381 h 463"/>
              <a:gd name="T48" fmla="*/ 410 w 497"/>
              <a:gd name="T49" fmla="*/ 383 h 463"/>
              <a:gd name="T50" fmla="*/ 409 w 497"/>
              <a:gd name="T51" fmla="*/ 386 h 463"/>
              <a:gd name="T52" fmla="*/ 412 w 497"/>
              <a:gd name="T53" fmla="*/ 404 h 463"/>
              <a:gd name="T54" fmla="*/ 353 w 497"/>
              <a:gd name="T55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463">
                <a:moveTo>
                  <a:pt x="353" y="463"/>
                </a:moveTo>
                <a:cubicBezTo>
                  <a:pt x="327" y="463"/>
                  <a:pt x="304" y="446"/>
                  <a:pt x="296" y="420"/>
                </a:cubicBezTo>
                <a:cubicBezTo>
                  <a:pt x="296" y="419"/>
                  <a:pt x="295" y="418"/>
                  <a:pt x="295" y="418"/>
                </a:cubicBezTo>
                <a:cubicBezTo>
                  <a:pt x="294" y="417"/>
                  <a:pt x="293" y="417"/>
                  <a:pt x="293" y="417"/>
                </a:cubicBezTo>
                <a:cubicBezTo>
                  <a:pt x="292" y="417"/>
                  <a:pt x="292" y="417"/>
                  <a:pt x="291" y="417"/>
                </a:cubicBezTo>
                <a:cubicBezTo>
                  <a:pt x="211" y="442"/>
                  <a:pt x="211" y="442"/>
                  <a:pt x="211" y="442"/>
                </a:cubicBezTo>
                <a:cubicBezTo>
                  <a:pt x="211" y="442"/>
                  <a:pt x="211" y="442"/>
                  <a:pt x="210" y="442"/>
                </a:cubicBezTo>
                <a:cubicBezTo>
                  <a:pt x="209" y="442"/>
                  <a:pt x="207" y="441"/>
                  <a:pt x="207" y="440"/>
                </a:cubicBezTo>
                <a:cubicBezTo>
                  <a:pt x="171" y="360"/>
                  <a:pt x="92" y="306"/>
                  <a:pt x="5" y="302"/>
                </a:cubicBezTo>
                <a:cubicBezTo>
                  <a:pt x="4" y="302"/>
                  <a:pt x="4" y="302"/>
                  <a:pt x="4" y="302"/>
                </a:cubicBezTo>
                <a:cubicBezTo>
                  <a:pt x="1" y="302"/>
                  <a:pt x="0" y="300"/>
                  <a:pt x="0" y="298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2"/>
                  <a:pt x="1" y="221"/>
                  <a:pt x="3" y="220"/>
                </a:cubicBezTo>
                <a:cubicBezTo>
                  <a:pt x="37" y="217"/>
                  <a:pt x="63" y="188"/>
                  <a:pt x="63" y="154"/>
                </a:cubicBezTo>
                <a:cubicBezTo>
                  <a:pt x="63" y="119"/>
                  <a:pt x="37" y="91"/>
                  <a:pt x="3" y="87"/>
                </a:cubicBezTo>
                <a:cubicBezTo>
                  <a:pt x="1" y="87"/>
                  <a:pt x="0" y="85"/>
                  <a:pt x="0" y="8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24" y="4"/>
                  <a:pt x="421" y="145"/>
                  <a:pt x="496" y="350"/>
                </a:cubicBezTo>
                <a:cubicBezTo>
                  <a:pt x="497" y="351"/>
                  <a:pt x="496" y="353"/>
                  <a:pt x="496" y="354"/>
                </a:cubicBezTo>
                <a:cubicBezTo>
                  <a:pt x="495" y="355"/>
                  <a:pt x="495" y="355"/>
                  <a:pt x="494" y="356"/>
                </a:cubicBezTo>
                <a:cubicBezTo>
                  <a:pt x="412" y="381"/>
                  <a:pt x="412" y="381"/>
                  <a:pt x="412" y="381"/>
                </a:cubicBezTo>
                <a:cubicBezTo>
                  <a:pt x="411" y="381"/>
                  <a:pt x="410" y="382"/>
                  <a:pt x="410" y="383"/>
                </a:cubicBezTo>
                <a:cubicBezTo>
                  <a:pt x="409" y="383"/>
                  <a:pt x="409" y="385"/>
                  <a:pt x="409" y="386"/>
                </a:cubicBezTo>
                <a:cubicBezTo>
                  <a:pt x="411" y="392"/>
                  <a:pt x="412" y="398"/>
                  <a:pt x="412" y="404"/>
                </a:cubicBezTo>
                <a:cubicBezTo>
                  <a:pt x="412" y="437"/>
                  <a:pt x="386" y="463"/>
                  <a:pt x="353" y="46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7"/>
          <p:cNvSpPr>
            <a:spLocks/>
          </p:cNvSpPr>
          <p:nvPr/>
        </p:nvSpPr>
        <p:spPr bwMode="auto">
          <a:xfrm>
            <a:off x="9114241" y="2645530"/>
            <a:ext cx="1816514" cy="2756363"/>
          </a:xfrm>
          <a:custGeom>
            <a:avLst/>
            <a:gdLst>
              <a:gd name="T0" fmla="*/ 177 w 391"/>
              <a:gd name="T1" fmla="*/ 594 h 594"/>
              <a:gd name="T2" fmla="*/ 177 w 391"/>
              <a:gd name="T3" fmla="*/ 594 h 594"/>
              <a:gd name="T4" fmla="*/ 174 w 391"/>
              <a:gd name="T5" fmla="*/ 593 h 594"/>
              <a:gd name="T6" fmla="*/ 122 w 391"/>
              <a:gd name="T7" fmla="*/ 521 h 594"/>
              <a:gd name="T8" fmla="*/ 119 w 391"/>
              <a:gd name="T9" fmla="*/ 519 h 594"/>
              <a:gd name="T10" fmla="*/ 119 w 391"/>
              <a:gd name="T11" fmla="*/ 519 h 594"/>
              <a:gd name="T12" fmla="*/ 116 w 391"/>
              <a:gd name="T13" fmla="*/ 520 h 594"/>
              <a:gd name="T14" fmla="*/ 82 w 391"/>
              <a:gd name="T15" fmla="*/ 531 h 594"/>
              <a:gd name="T16" fmla="*/ 23 w 391"/>
              <a:gd name="T17" fmla="*/ 472 h 594"/>
              <a:gd name="T18" fmla="*/ 47 w 391"/>
              <a:gd name="T19" fmla="*/ 424 h 594"/>
              <a:gd name="T20" fmla="*/ 49 w 391"/>
              <a:gd name="T21" fmla="*/ 422 h 594"/>
              <a:gd name="T22" fmla="*/ 48 w 391"/>
              <a:gd name="T23" fmla="*/ 419 h 594"/>
              <a:gd name="T24" fmla="*/ 1 w 391"/>
              <a:gd name="T25" fmla="*/ 354 h 594"/>
              <a:gd name="T26" fmla="*/ 2 w 391"/>
              <a:gd name="T27" fmla="*/ 349 h 594"/>
              <a:gd name="T28" fmla="*/ 12 w 391"/>
              <a:gd name="T29" fmla="*/ 340 h 594"/>
              <a:gd name="T30" fmla="*/ 12 w 391"/>
              <a:gd name="T31" fmla="*/ 340 h 594"/>
              <a:gd name="T32" fmla="*/ 15 w 391"/>
              <a:gd name="T33" fmla="*/ 338 h 594"/>
              <a:gd name="T34" fmla="*/ 21 w 391"/>
              <a:gd name="T35" fmla="*/ 332 h 594"/>
              <a:gd name="T36" fmla="*/ 22 w 391"/>
              <a:gd name="T37" fmla="*/ 331 h 594"/>
              <a:gd name="T38" fmla="*/ 24 w 391"/>
              <a:gd name="T39" fmla="*/ 329 h 594"/>
              <a:gd name="T40" fmla="*/ 29 w 391"/>
              <a:gd name="T41" fmla="*/ 323 h 594"/>
              <a:gd name="T42" fmla="*/ 30 w 391"/>
              <a:gd name="T43" fmla="*/ 322 h 594"/>
              <a:gd name="T44" fmla="*/ 30 w 391"/>
              <a:gd name="T45" fmla="*/ 322 h 594"/>
              <a:gd name="T46" fmla="*/ 31 w 391"/>
              <a:gd name="T47" fmla="*/ 321 h 594"/>
              <a:gd name="T48" fmla="*/ 32 w 391"/>
              <a:gd name="T49" fmla="*/ 321 h 594"/>
              <a:gd name="T50" fmla="*/ 89 w 391"/>
              <a:gd name="T51" fmla="*/ 169 h 594"/>
              <a:gd name="T52" fmla="*/ 88 w 391"/>
              <a:gd name="T53" fmla="*/ 147 h 594"/>
              <a:gd name="T54" fmla="*/ 85 w 391"/>
              <a:gd name="T55" fmla="*/ 125 h 594"/>
              <a:gd name="T56" fmla="*/ 79 w 391"/>
              <a:gd name="T57" fmla="*/ 104 h 594"/>
              <a:gd name="T58" fmla="*/ 75 w 391"/>
              <a:gd name="T59" fmla="*/ 91 h 594"/>
              <a:gd name="T60" fmla="*/ 76 w 391"/>
              <a:gd name="T61" fmla="*/ 88 h 594"/>
              <a:gd name="T62" fmla="*/ 78 w 391"/>
              <a:gd name="T63" fmla="*/ 86 h 594"/>
              <a:gd name="T64" fmla="*/ 149 w 391"/>
              <a:gd name="T65" fmla="*/ 64 h 594"/>
              <a:gd name="T66" fmla="*/ 151 w 391"/>
              <a:gd name="T67" fmla="*/ 64 h 594"/>
              <a:gd name="T68" fmla="*/ 154 w 391"/>
              <a:gd name="T69" fmla="*/ 67 h 594"/>
              <a:gd name="T70" fmla="*/ 216 w 391"/>
              <a:gd name="T71" fmla="*/ 108 h 594"/>
              <a:gd name="T72" fmla="*/ 283 w 391"/>
              <a:gd name="T73" fmla="*/ 41 h 594"/>
              <a:gd name="T74" fmla="*/ 282 w 391"/>
              <a:gd name="T75" fmla="*/ 28 h 594"/>
              <a:gd name="T76" fmla="*/ 285 w 391"/>
              <a:gd name="T77" fmla="*/ 23 h 594"/>
              <a:gd name="T78" fmla="*/ 359 w 391"/>
              <a:gd name="T79" fmla="*/ 0 h 594"/>
              <a:gd name="T80" fmla="*/ 361 w 391"/>
              <a:gd name="T81" fmla="*/ 0 h 594"/>
              <a:gd name="T82" fmla="*/ 364 w 391"/>
              <a:gd name="T83" fmla="*/ 3 h 594"/>
              <a:gd name="T84" fmla="*/ 366 w 391"/>
              <a:gd name="T85" fmla="*/ 7 h 594"/>
              <a:gd name="T86" fmla="*/ 391 w 391"/>
              <a:gd name="T87" fmla="*/ 169 h 594"/>
              <a:gd name="T88" fmla="*/ 190 w 391"/>
              <a:gd name="T89" fmla="*/ 585 h 594"/>
              <a:gd name="T90" fmla="*/ 186 w 391"/>
              <a:gd name="T91" fmla="*/ 588 h 594"/>
              <a:gd name="T92" fmla="*/ 180 w 391"/>
              <a:gd name="T93" fmla="*/ 594 h 594"/>
              <a:gd name="T94" fmla="*/ 177 w 391"/>
              <a:gd name="T95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594">
                <a:moveTo>
                  <a:pt x="177" y="594"/>
                </a:moveTo>
                <a:cubicBezTo>
                  <a:pt x="177" y="594"/>
                  <a:pt x="177" y="594"/>
                  <a:pt x="177" y="594"/>
                </a:cubicBezTo>
                <a:cubicBezTo>
                  <a:pt x="175" y="594"/>
                  <a:pt x="175" y="594"/>
                  <a:pt x="174" y="593"/>
                </a:cubicBezTo>
                <a:cubicBezTo>
                  <a:pt x="122" y="521"/>
                  <a:pt x="122" y="521"/>
                  <a:pt x="122" y="521"/>
                </a:cubicBezTo>
                <a:cubicBezTo>
                  <a:pt x="121" y="520"/>
                  <a:pt x="120" y="519"/>
                  <a:pt x="119" y="519"/>
                </a:cubicBezTo>
                <a:cubicBezTo>
                  <a:pt x="119" y="519"/>
                  <a:pt x="119" y="519"/>
                  <a:pt x="119" y="519"/>
                </a:cubicBezTo>
                <a:cubicBezTo>
                  <a:pt x="118" y="519"/>
                  <a:pt x="117" y="520"/>
                  <a:pt x="116" y="520"/>
                </a:cubicBezTo>
                <a:cubicBezTo>
                  <a:pt x="106" y="527"/>
                  <a:pt x="94" y="531"/>
                  <a:pt x="82" y="531"/>
                </a:cubicBezTo>
                <a:cubicBezTo>
                  <a:pt x="49" y="531"/>
                  <a:pt x="23" y="505"/>
                  <a:pt x="23" y="472"/>
                </a:cubicBezTo>
                <a:cubicBezTo>
                  <a:pt x="23" y="453"/>
                  <a:pt x="32" y="435"/>
                  <a:pt x="47" y="424"/>
                </a:cubicBezTo>
                <a:cubicBezTo>
                  <a:pt x="48" y="424"/>
                  <a:pt x="49" y="423"/>
                  <a:pt x="49" y="422"/>
                </a:cubicBezTo>
                <a:cubicBezTo>
                  <a:pt x="49" y="421"/>
                  <a:pt x="49" y="420"/>
                  <a:pt x="48" y="419"/>
                </a:cubicBezTo>
                <a:cubicBezTo>
                  <a:pt x="1" y="354"/>
                  <a:pt x="1" y="354"/>
                  <a:pt x="1" y="354"/>
                </a:cubicBezTo>
                <a:cubicBezTo>
                  <a:pt x="0" y="353"/>
                  <a:pt x="0" y="350"/>
                  <a:pt x="2" y="349"/>
                </a:cubicBezTo>
                <a:cubicBezTo>
                  <a:pt x="5" y="346"/>
                  <a:pt x="9" y="343"/>
                  <a:pt x="12" y="340"/>
                </a:cubicBezTo>
                <a:cubicBezTo>
                  <a:pt x="12" y="340"/>
                  <a:pt x="12" y="340"/>
                  <a:pt x="12" y="340"/>
                </a:cubicBezTo>
                <a:cubicBezTo>
                  <a:pt x="12" y="340"/>
                  <a:pt x="14" y="338"/>
                  <a:pt x="15" y="338"/>
                </a:cubicBezTo>
                <a:cubicBezTo>
                  <a:pt x="17" y="336"/>
                  <a:pt x="19" y="334"/>
                  <a:pt x="21" y="332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1"/>
                  <a:pt x="23" y="330"/>
                  <a:pt x="24" y="329"/>
                </a:cubicBezTo>
                <a:cubicBezTo>
                  <a:pt x="26" y="327"/>
                  <a:pt x="27" y="325"/>
                  <a:pt x="29" y="323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1" y="322"/>
                  <a:pt x="31" y="322"/>
                  <a:pt x="31" y="321"/>
                </a:cubicBezTo>
                <a:cubicBezTo>
                  <a:pt x="31" y="321"/>
                  <a:pt x="32" y="321"/>
                  <a:pt x="32" y="321"/>
                </a:cubicBezTo>
                <a:cubicBezTo>
                  <a:pt x="69" y="279"/>
                  <a:pt x="89" y="225"/>
                  <a:pt x="89" y="169"/>
                </a:cubicBezTo>
                <a:cubicBezTo>
                  <a:pt x="89" y="161"/>
                  <a:pt x="89" y="154"/>
                  <a:pt x="88" y="147"/>
                </a:cubicBezTo>
                <a:cubicBezTo>
                  <a:pt x="87" y="139"/>
                  <a:pt x="86" y="132"/>
                  <a:pt x="85" y="125"/>
                </a:cubicBezTo>
                <a:cubicBezTo>
                  <a:pt x="83" y="118"/>
                  <a:pt x="82" y="111"/>
                  <a:pt x="79" y="104"/>
                </a:cubicBezTo>
                <a:cubicBezTo>
                  <a:pt x="78" y="100"/>
                  <a:pt x="77" y="95"/>
                  <a:pt x="75" y="91"/>
                </a:cubicBezTo>
                <a:cubicBezTo>
                  <a:pt x="75" y="90"/>
                  <a:pt x="75" y="89"/>
                  <a:pt x="76" y="88"/>
                </a:cubicBezTo>
                <a:cubicBezTo>
                  <a:pt x="76" y="87"/>
                  <a:pt x="77" y="86"/>
                  <a:pt x="78" y="86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0" y="64"/>
                  <a:pt x="151" y="64"/>
                </a:cubicBezTo>
                <a:cubicBezTo>
                  <a:pt x="152" y="64"/>
                  <a:pt x="154" y="65"/>
                  <a:pt x="154" y="67"/>
                </a:cubicBezTo>
                <a:cubicBezTo>
                  <a:pt x="164" y="92"/>
                  <a:pt x="189" y="108"/>
                  <a:pt x="216" y="108"/>
                </a:cubicBezTo>
                <a:cubicBezTo>
                  <a:pt x="253" y="108"/>
                  <a:pt x="283" y="78"/>
                  <a:pt x="283" y="41"/>
                </a:cubicBezTo>
                <a:cubicBezTo>
                  <a:pt x="283" y="37"/>
                  <a:pt x="283" y="32"/>
                  <a:pt x="282" y="28"/>
                </a:cubicBezTo>
                <a:cubicBezTo>
                  <a:pt x="282" y="26"/>
                  <a:pt x="283" y="24"/>
                  <a:pt x="285" y="23"/>
                </a:cubicBezTo>
                <a:cubicBezTo>
                  <a:pt x="359" y="0"/>
                  <a:pt x="359" y="0"/>
                  <a:pt x="359" y="0"/>
                </a:cubicBezTo>
                <a:cubicBezTo>
                  <a:pt x="360" y="0"/>
                  <a:pt x="360" y="0"/>
                  <a:pt x="361" y="0"/>
                </a:cubicBezTo>
                <a:cubicBezTo>
                  <a:pt x="362" y="0"/>
                  <a:pt x="364" y="1"/>
                  <a:pt x="364" y="3"/>
                </a:cubicBezTo>
                <a:cubicBezTo>
                  <a:pt x="364" y="3"/>
                  <a:pt x="366" y="7"/>
                  <a:pt x="366" y="7"/>
                </a:cubicBezTo>
                <a:cubicBezTo>
                  <a:pt x="382" y="59"/>
                  <a:pt x="391" y="114"/>
                  <a:pt x="391" y="169"/>
                </a:cubicBezTo>
                <a:cubicBezTo>
                  <a:pt x="391" y="332"/>
                  <a:pt x="318" y="484"/>
                  <a:pt x="190" y="585"/>
                </a:cubicBezTo>
                <a:cubicBezTo>
                  <a:pt x="186" y="588"/>
                  <a:pt x="186" y="588"/>
                  <a:pt x="186" y="588"/>
                </a:cubicBezTo>
                <a:cubicBezTo>
                  <a:pt x="186" y="588"/>
                  <a:pt x="181" y="592"/>
                  <a:pt x="180" y="594"/>
                </a:cubicBezTo>
                <a:cubicBezTo>
                  <a:pt x="179" y="594"/>
                  <a:pt x="178" y="594"/>
                  <a:pt x="177" y="5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7024459" y="4305666"/>
            <a:ext cx="2870093" cy="1592214"/>
          </a:xfrm>
          <a:custGeom>
            <a:avLst/>
            <a:gdLst>
              <a:gd name="T0" fmla="*/ 309 w 618"/>
              <a:gd name="T1" fmla="*/ 343 h 343"/>
              <a:gd name="T2" fmla="*/ 2 w 618"/>
              <a:gd name="T3" fmla="*/ 245 h 343"/>
              <a:gd name="T4" fmla="*/ 0 w 618"/>
              <a:gd name="T5" fmla="*/ 243 h 343"/>
              <a:gd name="T6" fmla="*/ 1 w 618"/>
              <a:gd name="T7" fmla="*/ 240 h 343"/>
              <a:gd name="T8" fmla="*/ 54 w 618"/>
              <a:gd name="T9" fmla="*/ 167 h 343"/>
              <a:gd name="T10" fmla="*/ 53 w 618"/>
              <a:gd name="T11" fmla="*/ 162 h 343"/>
              <a:gd name="T12" fmla="*/ 29 w 618"/>
              <a:gd name="T13" fmla="*/ 114 h 343"/>
              <a:gd name="T14" fmla="*/ 88 w 618"/>
              <a:gd name="T15" fmla="*/ 55 h 343"/>
              <a:gd name="T16" fmla="*/ 122 w 618"/>
              <a:gd name="T17" fmla="*/ 66 h 343"/>
              <a:gd name="T18" fmla="*/ 124 w 618"/>
              <a:gd name="T19" fmla="*/ 67 h 343"/>
              <a:gd name="T20" fmla="*/ 128 w 618"/>
              <a:gd name="T21" fmla="*/ 65 h 343"/>
              <a:gd name="T22" fmla="*/ 173 w 618"/>
              <a:gd name="T23" fmla="*/ 1 h 343"/>
              <a:gd name="T24" fmla="*/ 177 w 618"/>
              <a:gd name="T25" fmla="*/ 0 h 343"/>
              <a:gd name="T26" fmla="*/ 179 w 618"/>
              <a:gd name="T27" fmla="*/ 1 h 343"/>
              <a:gd name="T28" fmla="*/ 225 w 618"/>
              <a:gd name="T29" fmla="*/ 25 h 343"/>
              <a:gd name="T30" fmla="*/ 234 w 618"/>
              <a:gd name="T31" fmla="*/ 28 h 343"/>
              <a:gd name="T32" fmla="*/ 252 w 618"/>
              <a:gd name="T33" fmla="*/ 34 h 343"/>
              <a:gd name="T34" fmla="*/ 270 w 618"/>
              <a:gd name="T35" fmla="*/ 38 h 343"/>
              <a:gd name="T36" fmla="*/ 299 w 618"/>
              <a:gd name="T37" fmla="*/ 41 h 343"/>
              <a:gd name="T38" fmla="*/ 309 w 618"/>
              <a:gd name="T39" fmla="*/ 41 h 343"/>
              <a:gd name="T40" fmla="*/ 319 w 618"/>
              <a:gd name="T41" fmla="*/ 41 h 343"/>
              <a:gd name="T42" fmla="*/ 323 w 618"/>
              <a:gd name="T43" fmla="*/ 40 h 343"/>
              <a:gd name="T44" fmla="*/ 330 w 618"/>
              <a:gd name="T45" fmla="*/ 40 h 343"/>
              <a:gd name="T46" fmla="*/ 332 w 618"/>
              <a:gd name="T47" fmla="*/ 40 h 343"/>
              <a:gd name="T48" fmla="*/ 334 w 618"/>
              <a:gd name="T49" fmla="*/ 40 h 343"/>
              <a:gd name="T50" fmla="*/ 340 w 618"/>
              <a:gd name="T51" fmla="*/ 39 h 343"/>
              <a:gd name="T52" fmla="*/ 344 w 618"/>
              <a:gd name="T53" fmla="*/ 38 h 343"/>
              <a:gd name="T54" fmla="*/ 350 w 618"/>
              <a:gd name="T55" fmla="*/ 37 h 343"/>
              <a:gd name="T56" fmla="*/ 354 w 618"/>
              <a:gd name="T57" fmla="*/ 37 h 343"/>
              <a:gd name="T58" fmla="*/ 360 w 618"/>
              <a:gd name="T59" fmla="*/ 35 h 343"/>
              <a:gd name="T60" fmla="*/ 364 w 618"/>
              <a:gd name="T61" fmla="*/ 34 h 343"/>
              <a:gd name="T62" fmla="*/ 369 w 618"/>
              <a:gd name="T63" fmla="*/ 33 h 343"/>
              <a:gd name="T64" fmla="*/ 373 w 618"/>
              <a:gd name="T65" fmla="*/ 32 h 343"/>
              <a:gd name="T66" fmla="*/ 382 w 618"/>
              <a:gd name="T67" fmla="*/ 29 h 343"/>
              <a:gd name="T68" fmla="*/ 387 w 618"/>
              <a:gd name="T69" fmla="*/ 27 h 343"/>
              <a:gd name="T70" fmla="*/ 391 w 618"/>
              <a:gd name="T71" fmla="*/ 26 h 343"/>
              <a:gd name="T72" fmla="*/ 395 w 618"/>
              <a:gd name="T73" fmla="*/ 24 h 343"/>
              <a:gd name="T74" fmla="*/ 396 w 618"/>
              <a:gd name="T75" fmla="*/ 24 h 343"/>
              <a:gd name="T76" fmla="*/ 400 w 618"/>
              <a:gd name="T77" fmla="*/ 22 h 343"/>
              <a:gd name="T78" fmla="*/ 405 w 618"/>
              <a:gd name="T79" fmla="*/ 20 h 343"/>
              <a:gd name="T80" fmla="*/ 409 w 618"/>
              <a:gd name="T81" fmla="*/ 18 h 343"/>
              <a:gd name="T82" fmla="*/ 414 w 618"/>
              <a:gd name="T83" fmla="*/ 16 h 343"/>
              <a:gd name="T84" fmla="*/ 418 w 618"/>
              <a:gd name="T85" fmla="*/ 14 h 343"/>
              <a:gd name="T86" fmla="*/ 422 w 618"/>
              <a:gd name="T87" fmla="*/ 11 h 343"/>
              <a:gd name="T88" fmla="*/ 427 w 618"/>
              <a:gd name="T89" fmla="*/ 8 h 343"/>
              <a:gd name="T90" fmla="*/ 431 w 618"/>
              <a:gd name="T91" fmla="*/ 6 h 343"/>
              <a:gd name="T92" fmla="*/ 433 w 618"/>
              <a:gd name="T93" fmla="*/ 4 h 343"/>
              <a:gd name="T94" fmla="*/ 439 w 618"/>
              <a:gd name="T95" fmla="*/ 0 h 343"/>
              <a:gd name="T96" fmla="*/ 442 w 618"/>
              <a:gd name="T97" fmla="*/ 0 h 343"/>
              <a:gd name="T98" fmla="*/ 445 w 618"/>
              <a:gd name="T99" fmla="*/ 1 h 343"/>
              <a:gd name="T100" fmla="*/ 487 w 618"/>
              <a:gd name="T101" fmla="*/ 59 h 343"/>
              <a:gd name="T102" fmla="*/ 487 w 618"/>
              <a:gd name="T103" fmla="*/ 65 h 343"/>
              <a:gd name="T104" fmla="*/ 465 w 618"/>
              <a:gd name="T105" fmla="*/ 114 h 343"/>
              <a:gd name="T106" fmla="*/ 532 w 618"/>
              <a:gd name="T107" fmla="*/ 181 h 343"/>
              <a:gd name="T108" fmla="*/ 565 w 618"/>
              <a:gd name="T109" fmla="*/ 173 h 343"/>
              <a:gd name="T110" fmla="*/ 567 w 618"/>
              <a:gd name="T111" fmla="*/ 172 h 343"/>
              <a:gd name="T112" fmla="*/ 570 w 618"/>
              <a:gd name="T113" fmla="*/ 174 h 343"/>
              <a:gd name="T114" fmla="*/ 617 w 618"/>
              <a:gd name="T115" fmla="*/ 239 h 343"/>
              <a:gd name="T116" fmla="*/ 618 w 618"/>
              <a:gd name="T117" fmla="*/ 242 h 343"/>
              <a:gd name="T118" fmla="*/ 617 w 618"/>
              <a:gd name="T119" fmla="*/ 245 h 343"/>
              <a:gd name="T120" fmla="*/ 309 w 618"/>
              <a:gd name="T121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" h="343">
                <a:moveTo>
                  <a:pt x="309" y="343"/>
                </a:moveTo>
                <a:cubicBezTo>
                  <a:pt x="198" y="343"/>
                  <a:pt x="92" y="309"/>
                  <a:pt x="2" y="245"/>
                </a:cubicBezTo>
                <a:cubicBezTo>
                  <a:pt x="1" y="245"/>
                  <a:pt x="1" y="244"/>
                  <a:pt x="0" y="243"/>
                </a:cubicBezTo>
                <a:cubicBezTo>
                  <a:pt x="0" y="242"/>
                  <a:pt x="0" y="241"/>
                  <a:pt x="1" y="240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5" y="165"/>
                  <a:pt x="55" y="163"/>
                  <a:pt x="53" y="162"/>
                </a:cubicBezTo>
                <a:cubicBezTo>
                  <a:pt x="38" y="150"/>
                  <a:pt x="29" y="133"/>
                  <a:pt x="29" y="114"/>
                </a:cubicBezTo>
                <a:cubicBezTo>
                  <a:pt x="29" y="82"/>
                  <a:pt x="56" y="55"/>
                  <a:pt x="88" y="55"/>
                </a:cubicBezTo>
                <a:cubicBezTo>
                  <a:pt x="100" y="55"/>
                  <a:pt x="112" y="59"/>
                  <a:pt x="122" y="66"/>
                </a:cubicBezTo>
                <a:cubicBezTo>
                  <a:pt x="123" y="66"/>
                  <a:pt x="123" y="67"/>
                  <a:pt x="124" y="67"/>
                </a:cubicBezTo>
                <a:cubicBezTo>
                  <a:pt x="126" y="67"/>
                  <a:pt x="127" y="66"/>
                  <a:pt x="128" y="65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0"/>
                  <a:pt x="175" y="0"/>
                  <a:pt x="177" y="0"/>
                </a:cubicBezTo>
                <a:cubicBezTo>
                  <a:pt x="177" y="0"/>
                  <a:pt x="178" y="0"/>
                  <a:pt x="179" y="1"/>
                </a:cubicBezTo>
                <a:cubicBezTo>
                  <a:pt x="193" y="10"/>
                  <a:pt x="209" y="19"/>
                  <a:pt x="225" y="25"/>
                </a:cubicBezTo>
                <a:cubicBezTo>
                  <a:pt x="228" y="26"/>
                  <a:pt x="231" y="27"/>
                  <a:pt x="234" y="28"/>
                </a:cubicBezTo>
                <a:cubicBezTo>
                  <a:pt x="240" y="30"/>
                  <a:pt x="246" y="32"/>
                  <a:pt x="252" y="34"/>
                </a:cubicBezTo>
                <a:cubicBezTo>
                  <a:pt x="258" y="35"/>
                  <a:pt x="264" y="37"/>
                  <a:pt x="270" y="38"/>
                </a:cubicBezTo>
                <a:cubicBezTo>
                  <a:pt x="280" y="39"/>
                  <a:pt x="290" y="40"/>
                  <a:pt x="299" y="41"/>
                </a:cubicBezTo>
                <a:cubicBezTo>
                  <a:pt x="302" y="41"/>
                  <a:pt x="306" y="41"/>
                  <a:pt x="309" y="41"/>
                </a:cubicBezTo>
                <a:cubicBezTo>
                  <a:pt x="312" y="41"/>
                  <a:pt x="316" y="41"/>
                  <a:pt x="319" y="41"/>
                </a:cubicBezTo>
                <a:cubicBezTo>
                  <a:pt x="320" y="41"/>
                  <a:pt x="323" y="40"/>
                  <a:pt x="323" y="40"/>
                </a:cubicBezTo>
                <a:cubicBezTo>
                  <a:pt x="325" y="40"/>
                  <a:pt x="327" y="40"/>
                  <a:pt x="330" y="40"/>
                </a:cubicBezTo>
                <a:cubicBezTo>
                  <a:pt x="330" y="40"/>
                  <a:pt x="331" y="40"/>
                  <a:pt x="332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9"/>
                  <a:pt x="338" y="39"/>
                  <a:pt x="340" y="39"/>
                </a:cubicBezTo>
                <a:cubicBezTo>
                  <a:pt x="341" y="39"/>
                  <a:pt x="342" y="38"/>
                  <a:pt x="344" y="38"/>
                </a:cubicBezTo>
                <a:cubicBezTo>
                  <a:pt x="346" y="38"/>
                  <a:pt x="348" y="38"/>
                  <a:pt x="350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6" y="36"/>
                  <a:pt x="358" y="36"/>
                  <a:pt x="360" y="35"/>
                </a:cubicBezTo>
                <a:cubicBezTo>
                  <a:pt x="360" y="35"/>
                  <a:pt x="363" y="35"/>
                  <a:pt x="364" y="34"/>
                </a:cubicBezTo>
                <a:cubicBezTo>
                  <a:pt x="366" y="34"/>
                  <a:pt x="367" y="33"/>
                  <a:pt x="369" y="33"/>
                </a:cubicBezTo>
                <a:cubicBezTo>
                  <a:pt x="369" y="33"/>
                  <a:pt x="373" y="32"/>
                  <a:pt x="373" y="32"/>
                </a:cubicBezTo>
                <a:cubicBezTo>
                  <a:pt x="376" y="31"/>
                  <a:pt x="379" y="30"/>
                  <a:pt x="382" y="29"/>
                </a:cubicBezTo>
                <a:cubicBezTo>
                  <a:pt x="383" y="29"/>
                  <a:pt x="387" y="27"/>
                  <a:pt x="387" y="27"/>
                </a:cubicBezTo>
                <a:cubicBezTo>
                  <a:pt x="389" y="27"/>
                  <a:pt x="390" y="26"/>
                  <a:pt x="391" y="26"/>
                </a:cubicBezTo>
                <a:cubicBezTo>
                  <a:pt x="393" y="25"/>
                  <a:pt x="394" y="25"/>
                  <a:pt x="395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9" y="23"/>
                  <a:pt x="400" y="22"/>
                </a:cubicBezTo>
                <a:cubicBezTo>
                  <a:pt x="402" y="21"/>
                  <a:pt x="404" y="21"/>
                  <a:pt x="405" y="20"/>
                </a:cubicBezTo>
                <a:cubicBezTo>
                  <a:pt x="406" y="19"/>
                  <a:pt x="408" y="19"/>
                  <a:pt x="409" y="18"/>
                </a:cubicBezTo>
                <a:cubicBezTo>
                  <a:pt x="411" y="17"/>
                  <a:pt x="412" y="16"/>
                  <a:pt x="414" y="16"/>
                </a:cubicBezTo>
                <a:cubicBezTo>
                  <a:pt x="415" y="15"/>
                  <a:pt x="416" y="14"/>
                  <a:pt x="418" y="14"/>
                </a:cubicBezTo>
                <a:cubicBezTo>
                  <a:pt x="419" y="13"/>
                  <a:pt x="421" y="12"/>
                  <a:pt x="422" y="11"/>
                </a:cubicBezTo>
                <a:cubicBezTo>
                  <a:pt x="423" y="10"/>
                  <a:pt x="427" y="8"/>
                  <a:pt x="427" y="8"/>
                </a:cubicBezTo>
                <a:cubicBezTo>
                  <a:pt x="428" y="8"/>
                  <a:pt x="429" y="7"/>
                  <a:pt x="431" y="6"/>
                </a:cubicBezTo>
                <a:cubicBezTo>
                  <a:pt x="433" y="4"/>
                  <a:pt x="433" y="4"/>
                  <a:pt x="433" y="4"/>
                </a:cubicBezTo>
                <a:cubicBezTo>
                  <a:pt x="436" y="3"/>
                  <a:pt x="438" y="2"/>
                  <a:pt x="439" y="0"/>
                </a:cubicBezTo>
                <a:cubicBezTo>
                  <a:pt x="440" y="0"/>
                  <a:pt x="441" y="0"/>
                  <a:pt x="442" y="0"/>
                </a:cubicBezTo>
                <a:cubicBezTo>
                  <a:pt x="443" y="0"/>
                  <a:pt x="444" y="0"/>
                  <a:pt x="445" y="1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61"/>
                  <a:pt x="488" y="63"/>
                  <a:pt x="487" y="65"/>
                </a:cubicBezTo>
                <a:cubicBezTo>
                  <a:pt x="473" y="77"/>
                  <a:pt x="465" y="95"/>
                  <a:pt x="465" y="114"/>
                </a:cubicBezTo>
                <a:cubicBezTo>
                  <a:pt x="465" y="151"/>
                  <a:pt x="495" y="181"/>
                  <a:pt x="532" y="181"/>
                </a:cubicBezTo>
                <a:cubicBezTo>
                  <a:pt x="543" y="181"/>
                  <a:pt x="555" y="178"/>
                  <a:pt x="565" y="173"/>
                </a:cubicBezTo>
                <a:cubicBezTo>
                  <a:pt x="565" y="172"/>
                  <a:pt x="566" y="172"/>
                  <a:pt x="567" y="172"/>
                </a:cubicBezTo>
                <a:cubicBezTo>
                  <a:pt x="568" y="172"/>
                  <a:pt x="569" y="173"/>
                  <a:pt x="570" y="174"/>
                </a:cubicBezTo>
                <a:cubicBezTo>
                  <a:pt x="617" y="239"/>
                  <a:pt x="617" y="239"/>
                  <a:pt x="617" y="239"/>
                </a:cubicBezTo>
                <a:cubicBezTo>
                  <a:pt x="618" y="240"/>
                  <a:pt x="618" y="241"/>
                  <a:pt x="618" y="242"/>
                </a:cubicBezTo>
                <a:cubicBezTo>
                  <a:pt x="618" y="243"/>
                  <a:pt x="617" y="244"/>
                  <a:pt x="617" y="245"/>
                </a:cubicBezTo>
                <a:cubicBezTo>
                  <a:pt x="526" y="309"/>
                  <a:pt x="420" y="343"/>
                  <a:pt x="309" y="3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>
            <a:off x="5992995" y="2552335"/>
            <a:ext cx="1811776" cy="2849558"/>
          </a:xfrm>
          <a:custGeom>
            <a:avLst/>
            <a:gdLst>
              <a:gd name="T0" fmla="*/ 214 w 390"/>
              <a:gd name="T1" fmla="*/ 614 h 614"/>
              <a:gd name="T2" fmla="*/ 211 w 390"/>
              <a:gd name="T3" fmla="*/ 614 h 614"/>
              <a:gd name="T4" fmla="*/ 0 w 390"/>
              <a:gd name="T5" fmla="*/ 189 h 614"/>
              <a:gd name="T6" fmla="*/ 25 w 390"/>
              <a:gd name="T7" fmla="*/ 23 h 614"/>
              <a:gd name="T8" fmla="*/ 26 w 390"/>
              <a:gd name="T9" fmla="*/ 22 h 614"/>
              <a:gd name="T10" fmla="*/ 30 w 390"/>
              <a:gd name="T11" fmla="*/ 20 h 614"/>
              <a:gd name="T12" fmla="*/ 31 w 390"/>
              <a:gd name="T13" fmla="*/ 20 h 614"/>
              <a:gd name="T14" fmla="*/ 114 w 390"/>
              <a:gd name="T15" fmla="*/ 45 h 614"/>
              <a:gd name="T16" fmla="*/ 115 w 390"/>
              <a:gd name="T17" fmla="*/ 46 h 614"/>
              <a:gd name="T18" fmla="*/ 117 w 390"/>
              <a:gd name="T19" fmla="*/ 45 h 614"/>
              <a:gd name="T20" fmla="*/ 119 w 390"/>
              <a:gd name="T21" fmla="*/ 43 h 614"/>
              <a:gd name="T22" fmla="*/ 176 w 390"/>
              <a:gd name="T23" fmla="*/ 0 h 614"/>
              <a:gd name="T24" fmla="*/ 235 w 390"/>
              <a:gd name="T25" fmla="*/ 59 h 614"/>
              <a:gd name="T26" fmla="*/ 232 w 390"/>
              <a:gd name="T27" fmla="*/ 77 h 614"/>
              <a:gd name="T28" fmla="*/ 232 w 390"/>
              <a:gd name="T29" fmla="*/ 80 h 614"/>
              <a:gd name="T30" fmla="*/ 234 w 390"/>
              <a:gd name="T31" fmla="*/ 82 h 614"/>
              <a:gd name="T32" fmla="*/ 312 w 390"/>
              <a:gd name="T33" fmla="*/ 106 h 614"/>
              <a:gd name="T34" fmla="*/ 314 w 390"/>
              <a:gd name="T35" fmla="*/ 108 h 614"/>
              <a:gd name="T36" fmla="*/ 315 w 390"/>
              <a:gd name="T37" fmla="*/ 111 h 614"/>
              <a:gd name="T38" fmla="*/ 314 w 390"/>
              <a:gd name="T39" fmla="*/ 114 h 614"/>
              <a:gd name="T40" fmla="*/ 302 w 390"/>
              <a:gd name="T41" fmla="*/ 189 h 614"/>
              <a:gd name="T42" fmla="*/ 388 w 390"/>
              <a:gd name="T43" fmla="*/ 369 h 614"/>
              <a:gd name="T44" fmla="*/ 389 w 390"/>
              <a:gd name="T45" fmla="*/ 375 h 614"/>
              <a:gd name="T46" fmla="*/ 347 w 390"/>
              <a:gd name="T47" fmla="*/ 432 h 614"/>
              <a:gd name="T48" fmla="*/ 344 w 390"/>
              <a:gd name="T49" fmla="*/ 434 h 614"/>
              <a:gd name="T50" fmla="*/ 342 w 390"/>
              <a:gd name="T51" fmla="*/ 433 h 614"/>
              <a:gd name="T52" fmla="*/ 310 w 390"/>
              <a:gd name="T53" fmla="*/ 425 h 614"/>
              <a:gd name="T54" fmla="*/ 243 w 390"/>
              <a:gd name="T55" fmla="*/ 492 h 614"/>
              <a:gd name="T56" fmla="*/ 264 w 390"/>
              <a:gd name="T57" fmla="*/ 541 h 614"/>
              <a:gd name="T58" fmla="*/ 265 w 390"/>
              <a:gd name="T59" fmla="*/ 546 h 614"/>
              <a:gd name="T60" fmla="*/ 217 w 390"/>
              <a:gd name="T61" fmla="*/ 613 h 614"/>
              <a:gd name="T62" fmla="*/ 214 w 390"/>
              <a:gd name="T63" fmla="*/ 614 h 614"/>
              <a:gd name="T64" fmla="*/ 214 w 390"/>
              <a:gd name="T6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0" h="614">
                <a:moveTo>
                  <a:pt x="214" y="614"/>
                </a:moveTo>
                <a:cubicBezTo>
                  <a:pt x="213" y="614"/>
                  <a:pt x="212" y="614"/>
                  <a:pt x="211" y="614"/>
                </a:cubicBezTo>
                <a:cubicBezTo>
                  <a:pt x="79" y="513"/>
                  <a:pt x="0" y="355"/>
                  <a:pt x="0" y="189"/>
                </a:cubicBezTo>
                <a:cubicBezTo>
                  <a:pt x="0" y="131"/>
                  <a:pt x="8" y="76"/>
                  <a:pt x="25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8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45"/>
                  <a:pt x="115" y="46"/>
                  <a:pt x="115" y="46"/>
                </a:cubicBezTo>
                <a:cubicBezTo>
                  <a:pt x="116" y="46"/>
                  <a:pt x="116" y="45"/>
                  <a:pt x="117" y="45"/>
                </a:cubicBezTo>
                <a:cubicBezTo>
                  <a:pt x="118" y="45"/>
                  <a:pt x="119" y="44"/>
                  <a:pt x="119" y="43"/>
                </a:cubicBezTo>
                <a:cubicBezTo>
                  <a:pt x="126" y="17"/>
                  <a:pt x="149" y="0"/>
                  <a:pt x="176" y="0"/>
                </a:cubicBezTo>
                <a:cubicBezTo>
                  <a:pt x="208" y="0"/>
                  <a:pt x="235" y="26"/>
                  <a:pt x="235" y="59"/>
                </a:cubicBezTo>
                <a:cubicBezTo>
                  <a:pt x="235" y="65"/>
                  <a:pt x="234" y="71"/>
                  <a:pt x="232" y="77"/>
                </a:cubicBezTo>
                <a:cubicBezTo>
                  <a:pt x="231" y="78"/>
                  <a:pt x="232" y="79"/>
                  <a:pt x="232" y="80"/>
                </a:cubicBezTo>
                <a:cubicBezTo>
                  <a:pt x="233" y="81"/>
                  <a:pt x="233" y="82"/>
                  <a:pt x="234" y="82"/>
                </a:cubicBezTo>
                <a:cubicBezTo>
                  <a:pt x="312" y="106"/>
                  <a:pt x="312" y="106"/>
                  <a:pt x="312" y="106"/>
                </a:cubicBezTo>
                <a:cubicBezTo>
                  <a:pt x="313" y="106"/>
                  <a:pt x="314" y="107"/>
                  <a:pt x="314" y="108"/>
                </a:cubicBezTo>
                <a:cubicBezTo>
                  <a:pt x="315" y="109"/>
                  <a:pt x="315" y="110"/>
                  <a:pt x="315" y="111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06" y="137"/>
                  <a:pt x="302" y="162"/>
                  <a:pt x="302" y="189"/>
                </a:cubicBezTo>
                <a:cubicBezTo>
                  <a:pt x="302" y="260"/>
                  <a:pt x="333" y="325"/>
                  <a:pt x="388" y="369"/>
                </a:cubicBezTo>
                <a:cubicBezTo>
                  <a:pt x="390" y="371"/>
                  <a:pt x="390" y="373"/>
                  <a:pt x="389" y="375"/>
                </a:cubicBezTo>
                <a:cubicBezTo>
                  <a:pt x="347" y="432"/>
                  <a:pt x="347" y="432"/>
                  <a:pt x="347" y="432"/>
                </a:cubicBezTo>
                <a:cubicBezTo>
                  <a:pt x="347" y="433"/>
                  <a:pt x="345" y="434"/>
                  <a:pt x="344" y="434"/>
                </a:cubicBezTo>
                <a:cubicBezTo>
                  <a:pt x="344" y="434"/>
                  <a:pt x="343" y="434"/>
                  <a:pt x="342" y="433"/>
                </a:cubicBezTo>
                <a:cubicBezTo>
                  <a:pt x="333" y="428"/>
                  <a:pt x="321" y="425"/>
                  <a:pt x="310" y="425"/>
                </a:cubicBezTo>
                <a:cubicBezTo>
                  <a:pt x="273" y="425"/>
                  <a:pt x="243" y="455"/>
                  <a:pt x="243" y="492"/>
                </a:cubicBezTo>
                <a:cubicBezTo>
                  <a:pt x="243" y="511"/>
                  <a:pt x="251" y="528"/>
                  <a:pt x="264" y="541"/>
                </a:cubicBezTo>
                <a:cubicBezTo>
                  <a:pt x="266" y="542"/>
                  <a:pt x="266" y="545"/>
                  <a:pt x="265" y="546"/>
                </a:cubicBezTo>
                <a:cubicBezTo>
                  <a:pt x="217" y="613"/>
                  <a:pt x="217" y="613"/>
                  <a:pt x="217" y="613"/>
                </a:cubicBezTo>
                <a:cubicBezTo>
                  <a:pt x="216" y="614"/>
                  <a:pt x="215" y="614"/>
                  <a:pt x="214" y="614"/>
                </a:cubicBezTo>
                <a:cubicBezTo>
                  <a:pt x="214" y="614"/>
                  <a:pt x="214" y="614"/>
                  <a:pt x="214" y="61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89030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967314" y="1792522"/>
            <a:ext cx="124487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944951" y="1792522"/>
            <a:ext cx="12594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44951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505239" y="3827434"/>
            <a:ext cx="13058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857425" y="326790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27" name="Rectangle 26"/>
          <p:cNvSpPr/>
          <p:nvPr/>
        </p:nvSpPr>
        <p:spPr>
          <a:xfrm>
            <a:off x="7705705" y="5074185"/>
            <a:ext cx="12354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022707" y="458466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075227" y="3576747"/>
            <a:ext cx="13519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450498" y="3025538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grpSp>
        <p:nvGrpSpPr>
          <p:cNvPr id="82" name="Group 40"/>
          <p:cNvGrpSpPr>
            <a:grpSpLocks noChangeAspect="1"/>
          </p:cNvGrpSpPr>
          <p:nvPr/>
        </p:nvGrpSpPr>
        <p:grpSpPr bwMode="auto">
          <a:xfrm>
            <a:off x="7717623" y="2811246"/>
            <a:ext cx="1478684" cy="1117148"/>
            <a:chOff x="2607" y="2141"/>
            <a:chExt cx="1272" cy="961"/>
          </a:xfrm>
          <a:solidFill>
            <a:schemeClr val="bg1"/>
          </a:solidFill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85" name="Freeform 42"/>
            <p:cNvSpPr>
              <a:spLocks/>
            </p:cNvSpPr>
            <p:nvPr/>
          </p:nvSpPr>
          <p:spPr bwMode="auto">
            <a:xfrm>
              <a:off x="3098" y="2804"/>
              <a:ext cx="297" cy="298"/>
            </a:xfrm>
            <a:custGeom>
              <a:avLst/>
              <a:gdLst>
                <a:gd name="T0" fmla="*/ 445 w 892"/>
                <a:gd name="T1" fmla="*/ 0 h 896"/>
                <a:gd name="T2" fmla="*/ 502 w 892"/>
                <a:gd name="T3" fmla="*/ 3 h 896"/>
                <a:gd name="T4" fmla="*/ 556 w 892"/>
                <a:gd name="T5" fmla="*/ 14 h 896"/>
                <a:gd name="T6" fmla="*/ 606 w 892"/>
                <a:gd name="T7" fmla="*/ 31 h 896"/>
                <a:gd name="T8" fmla="*/ 655 w 892"/>
                <a:gd name="T9" fmla="*/ 52 h 896"/>
                <a:gd name="T10" fmla="*/ 700 w 892"/>
                <a:gd name="T11" fmla="*/ 80 h 896"/>
                <a:gd name="T12" fmla="*/ 741 w 892"/>
                <a:gd name="T13" fmla="*/ 113 h 896"/>
                <a:gd name="T14" fmla="*/ 779 w 892"/>
                <a:gd name="T15" fmla="*/ 151 h 896"/>
                <a:gd name="T16" fmla="*/ 811 w 892"/>
                <a:gd name="T17" fmla="*/ 192 h 896"/>
                <a:gd name="T18" fmla="*/ 838 w 892"/>
                <a:gd name="T19" fmla="*/ 237 h 896"/>
                <a:gd name="T20" fmla="*/ 861 w 892"/>
                <a:gd name="T21" fmla="*/ 286 h 896"/>
                <a:gd name="T22" fmla="*/ 878 w 892"/>
                <a:gd name="T23" fmla="*/ 337 h 896"/>
                <a:gd name="T24" fmla="*/ 888 w 892"/>
                <a:gd name="T25" fmla="*/ 392 h 896"/>
                <a:gd name="T26" fmla="*/ 892 w 892"/>
                <a:gd name="T27" fmla="*/ 448 h 896"/>
                <a:gd name="T28" fmla="*/ 888 w 892"/>
                <a:gd name="T29" fmla="*/ 503 h 896"/>
                <a:gd name="T30" fmla="*/ 878 w 892"/>
                <a:gd name="T31" fmla="*/ 558 h 896"/>
                <a:gd name="T32" fmla="*/ 861 w 892"/>
                <a:gd name="T33" fmla="*/ 609 h 896"/>
                <a:gd name="T34" fmla="*/ 838 w 892"/>
                <a:gd name="T35" fmla="*/ 658 h 896"/>
                <a:gd name="T36" fmla="*/ 811 w 892"/>
                <a:gd name="T37" fmla="*/ 703 h 896"/>
                <a:gd name="T38" fmla="*/ 779 w 892"/>
                <a:gd name="T39" fmla="*/ 745 h 896"/>
                <a:gd name="T40" fmla="*/ 741 w 892"/>
                <a:gd name="T41" fmla="*/ 783 h 896"/>
                <a:gd name="T42" fmla="*/ 700 w 892"/>
                <a:gd name="T43" fmla="*/ 815 h 896"/>
                <a:gd name="T44" fmla="*/ 655 w 892"/>
                <a:gd name="T45" fmla="*/ 843 h 896"/>
                <a:gd name="T46" fmla="*/ 606 w 892"/>
                <a:gd name="T47" fmla="*/ 866 h 896"/>
                <a:gd name="T48" fmla="*/ 556 w 892"/>
                <a:gd name="T49" fmla="*/ 882 h 896"/>
                <a:gd name="T50" fmla="*/ 502 w 892"/>
                <a:gd name="T51" fmla="*/ 892 h 896"/>
                <a:gd name="T52" fmla="*/ 445 w 892"/>
                <a:gd name="T53" fmla="*/ 896 h 896"/>
                <a:gd name="T54" fmla="*/ 390 w 892"/>
                <a:gd name="T55" fmla="*/ 892 h 896"/>
                <a:gd name="T56" fmla="*/ 337 w 892"/>
                <a:gd name="T57" fmla="*/ 882 h 896"/>
                <a:gd name="T58" fmla="*/ 285 w 892"/>
                <a:gd name="T59" fmla="*/ 866 h 896"/>
                <a:gd name="T60" fmla="*/ 236 w 892"/>
                <a:gd name="T61" fmla="*/ 843 h 896"/>
                <a:gd name="T62" fmla="*/ 191 w 892"/>
                <a:gd name="T63" fmla="*/ 815 h 896"/>
                <a:gd name="T64" fmla="*/ 150 w 892"/>
                <a:gd name="T65" fmla="*/ 783 h 896"/>
                <a:gd name="T66" fmla="*/ 112 w 892"/>
                <a:gd name="T67" fmla="*/ 745 h 896"/>
                <a:gd name="T68" fmla="*/ 80 w 892"/>
                <a:gd name="T69" fmla="*/ 703 h 896"/>
                <a:gd name="T70" fmla="*/ 53 w 892"/>
                <a:gd name="T71" fmla="*/ 658 h 896"/>
                <a:gd name="T72" fmla="*/ 30 w 892"/>
                <a:gd name="T73" fmla="*/ 609 h 896"/>
                <a:gd name="T74" fmla="*/ 13 w 892"/>
                <a:gd name="T75" fmla="*/ 558 h 896"/>
                <a:gd name="T76" fmla="*/ 3 w 892"/>
                <a:gd name="T77" fmla="*/ 503 h 896"/>
                <a:gd name="T78" fmla="*/ 0 w 892"/>
                <a:gd name="T79" fmla="*/ 448 h 896"/>
                <a:gd name="T80" fmla="*/ 3 w 892"/>
                <a:gd name="T81" fmla="*/ 392 h 896"/>
                <a:gd name="T82" fmla="*/ 13 w 892"/>
                <a:gd name="T83" fmla="*/ 337 h 896"/>
                <a:gd name="T84" fmla="*/ 30 w 892"/>
                <a:gd name="T85" fmla="*/ 286 h 896"/>
                <a:gd name="T86" fmla="*/ 53 w 892"/>
                <a:gd name="T87" fmla="*/ 237 h 896"/>
                <a:gd name="T88" fmla="*/ 80 w 892"/>
                <a:gd name="T89" fmla="*/ 192 h 896"/>
                <a:gd name="T90" fmla="*/ 112 w 892"/>
                <a:gd name="T91" fmla="*/ 151 h 896"/>
                <a:gd name="T92" fmla="*/ 150 w 892"/>
                <a:gd name="T93" fmla="*/ 113 h 896"/>
                <a:gd name="T94" fmla="*/ 191 w 892"/>
                <a:gd name="T95" fmla="*/ 80 h 896"/>
                <a:gd name="T96" fmla="*/ 236 w 892"/>
                <a:gd name="T97" fmla="*/ 52 h 896"/>
                <a:gd name="T98" fmla="*/ 285 w 892"/>
                <a:gd name="T99" fmla="*/ 31 h 896"/>
                <a:gd name="T100" fmla="*/ 337 w 892"/>
                <a:gd name="T101" fmla="*/ 14 h 896"/>
                <a:gd name="T102" fmla="*/ 390 w 892"/>
                <a:gd name="T103" fmla="*/ 3 h 896"/>
                <a:gd name="T104" fmla="*/ 445 w 892"/>
                <a:gd name="T105" fmla="*/ 0 h 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92" h="896">
                  <a:moveTo>
                    <a:pt x="445" y="0"/>
                  </a:moveTo>
                  <a:lnTo>
                    <a:pt x="502" y="3"/>
                  </a:lnTo>
                  <a:lnTo>
                    <a:pt x="556" y="14"/>
                  </a:lnTo>
                  <a:lnTo>
                    <a:pt x="606" y="31"/>
                  </a:lnTo>
                  <a:lnTo>
                    <a:pt x="655" y="52"/>
                  </a:lnTo>
                  <a:lnTo>
                    <a:pt x="700" y="80"/>
                  </a:lnTo>
                  <a:lnTo>
                    <a:pt x="741" y="113"/>
                  </a:lnTo>
                  <a:lnTo>
                    <a:pt x="779" y="151"/>
                  </a:lnTo>
                  <a:lnTo>
                    <a:pt x="811" y="192"/>
                  </a:lnTo>
                  <a:lnTo>
                    <a:pt x="838" y="237"/>
                  </a:lnTo>
                  <a:lnTo>
                    <a:pt x="861" y="286"/>
                  </a:lnTo>
                  <a:lnTo>
                    <a:pt x="878" y="337"/>
                  </a:lnTo>
                  <a:lnTo>
                    <a:pt x="888" y="392"/>
                  </a:lnTo>
                  <a:lnTo>
                    <a:pt x="892" y="448"/>
                  </a:lnTo>
                  <a:lnTo>
                    <a:pt x="888" y="503"/>
                  </a:lnTo>
                  <a:lnTo>
                    <a:pt x="878" y="558"/>
                  </a:lnTo>
                  <a:lnTo>
                    <a:pt x="861" y="609"/>
                  </a:lnTo>
                  <a:lnTo>
                    <a:pt x="838" y="658"/>
                  </a:lnTo>
                  <a:lnTo>
                    <a:pt x="811" y="703"/>
                  </a:lnTo>
                  <a:lnTo>
                    <a:pt x="779" y="745"/>
                  </a:lnTo>
                  <a:lnTo>
                    <a:pt x="741" y="783"/>
                  </a:lnTo>
                  <a:lnTo>
                    <a:pt x="700" y="815"/>
                  </a:lnTo>
                  <a:lnTo>
                    <a:pt x="655" y="843"/>
                  </a:lnTo>
                  <a:lnTo>
                    <a:pt x="606" y="866"/>
                  </a:lnTo>
                  <a:lnTo>
                    <a:pt x="556" y="882"/>
                  </a:lnTo>
                  <a:lnTo>
                    <a:pt x="502" y="892"/>
                  </a:lnTo>
                  <a:lnTo>
                    <a:pt x="445" y="896"/>
                  </a:lnTo>
                  <a:lnTo>
                    <a:pt x="390" y="892"/>
                  </a:lnTo>
                  <a:lnTo>
                    <a:pt x="337" y="882"/>
                  </a:lnTo>
                  <a:lnTo>
                    <a:pt x="285" y="866"/>
                  </a:lnTo>
                  <a:lnTo>
                    <a:pt x="236" y="843"/>
                  </a:lnTo>
                  <a:lnTo>
                    <a:pt x="191" y="815"/>
                  </a:lnTo>
                  <a:lnTo>
                    <a:pt x="150" y="783"/>
                  </a:lnTo>
                  <a:lnTo>
                    <a:pt x="112" y="745"/>
                  </a:lnTo>
                  <a:lnTo>
                    <a:pt x="80" y="703"/>
                  </a:lnTo>
                  <a:lnTo>
                    <a:pt x="53" y="658"/>
                  </a:lnTo>
                  <a:lnTo>
                    <a:pt x="30" y="609"/>
                  </a:lnTo>
                  <a:lnTo>
                    <a:pt x="13" y="558"/>
                  </a:lnTo>
                  <a:lnTo>
                    <a:pt x="3" y="503"/>
                  </a:lnTo>
                  <a:lnTo>
                    <a:pt x="0" y="448"/>
                  </a:lnTo>
                  <a:lnTo>
                    <a:pt x="3" y="392"/>
                  </a:lnTo>
                  <a:lnTo>
                    <a:pt x="13" y="337"/>
                  </a:lnTo>
                  <a:lnTo>
                    <a:pt x="30" y="286"/>
                  </a:lnTo>
                  <a:lnTo>
                    <a:pt x="53" y="237"/>
                  </a:lnTo>
                  <a:lnTo>
                    <a:pt x="80" y="192"/>
                  </a:lnTo>
                  <a:lnTo>
                    <a:pt x="112" y="151"/>
                  </a:lnTo>
                  <a:lnTo>
                    <a:pt x="150" y="113"/>
                  </a:lnTo>
                  <a:lnTo>
                    <a:pt x="191" y="80"/>
                  </a:lnTo>
                  <a:lnTo>
                    <a:pt x="236" y="52"/>
                  </a:lnTo>
                  <a:lnTo>
                    <a:pt x="285" y="31"/>
                  </a:lnTo>
                  <a:lnTo>
                    <a:pt x="337" y="14"/>
                  </a:lnTo>
                  <a:lnTo>
                    <a:pt x="390" y="3"/>
                  </a:lnTo>
                  <a:lnTo>
                    <a:pt x="445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3"/>
            <p:cNvSpPr>
              <a:spLocks/>
            </p:cNvSpPr>
            <p:nvPr/>
          </p:nvSpPr>
          <p:spPr bwMode="auto">
            <a:xfrm>
              <a:off x="2836" y="2451"/>
              <a:ext cx="828" cy="353"/>
            </a:xfrm>
            <a:custGeom>
              <a:avLst/>
              <a:gdLst>
                <a:gd name="T0" fmla="*/ 1319 w 2484"/>
                <a:gd name="T1" fmla="*/ 0 h 1061"/>
                <a:gd name="T2" fmla="*/ 1499 w 2484"/>
                <a:gd name="T3" fmla="*/ 19 h 1061"/>
                <a:gd name="T4" fmla="*/ 1677 w 2484"/>
                <a:gd name="T5" fmla="*/ 60 h 1061"/>
                <a:gd name="T6" fmla="*/ 1849 w 2484"/>
                <a:gd name="T7" fmla="*/ 123 h 1061"/>
                <a:gd name="T8" fmla="*/ 2014 w 2484"/>
                <a:gd name="T9" fmla="*/ 209 h 1061"/>
                <a:gd name="T10" fmla="*/ 2169 w 2484"/>
                <a:gd name="T11" fmla="*/ 317 h 1061"/>
                <a:gd name="T12" fmla="*/ 2250 w 2484"/>
                <a:gd name="T13" fmla="*/ 385 h 1061"/>
                <a:gd name="T14" fmla="*/ 2275 w 2484"/>
                <a:gd name="T15" fmla="*/ 409 h 1061"/>
                <a:gd name="T16" fmla="*/ 2295 w 2484"/>
                <a:gd name="T17" fmla="*/ 429 h 1061"/>
                <a:gd name="T18" fmla="*/ 2427 w 2484"/>
                <a:gd name="T19" fmla="*/ 567 h 1061"/>
                <a:gd name="T20" fmla="*/ 2463 w 2484"/>
                <a:gd name="T21" fmla="*/ 630 h 1061"/>
                <a:gd name="T22" fmla="*/ 2482 w 2484"/>
                <a:gd name="T23" fmla="*/ 699 h 1061"/>
                <a:gd name="T24" fmla="*/ 2482 w 2484"/>
                <a:gd name="T25" fmla="*/ 772 h 1061"/>
                <a:gd name="T26" fmla="*/ 2463 w 2484"/>
                <a:gd name="T27" fmla="*/ 842 h 1061"/>
                <a:gd name="T28" fmla="*/ 2426 w 2484"/>
                <a:gd name="T29" fmla="*/ 904 h 1061"/>
                <a:gd name="T30" fmla="*/ 2371 w 2484"/>
                <a:gd name="T31" fmla="*/ 959 h 1061"/>
                <a:gd name="T32" fmla="*/ 2301 w 2484"/>
                <a:gd name="T33" fmla="*/ 997 h 1061"/>
                <a:gd name="T34" fmla="*/ 2225 w 2484"/>
                <a:gd name="T35" fmla="*/ 1014 h 1061"/>
                <a:gd name="T36" fmla="*/ 2149 w 2484"/>
                <a:gd name="T37" fmla="*/ 1008 h 1061"/>
                <a:gd name="T38" fmla="*/ 2076 w 2484"/>
                <a:gd name="T39" fmla="*/ 981 h 1061"/>
                <a:gd name="T40" fmla="*/ 2011 w 2484"/>
                <a:gd name="T41" fmla="*/ 933 h 1061"/>
                <a:gd name="T42" fmla="*/ 1843 w 2484"/>
                <a:gd name="T43" fmla="*/ 772 h 1061"/>
                <a:gd name="T44" fmla="*/ 1720 w 2484"/>
                <a:gd name="T45" fmla="*/ 684 h 1061"/>
                <a:gd name="T46" fmla="*/ 1586 w 2484"/>
                <a:gd name="T47" fmla="*/ 621 h 1061"/>
                <a:gd name="T48" fmla="*/ 1445 w 2484"/>
                <a:gd name="T49" fmla="*/ 580 h 1061"/>
                <a:gd name="T50" fmla="*/ 1302 w 2484"/>
                <a:gd name="T51" fmla="*/ 563 h 1061"/>
                <a:gd name="T52" fmla="*/ 1156 w 2484"/>
                <a:gd name="T53" fmla="*/ 569 h 1061"/>
                <a:gd name="T54" fmla="*/ 1014 w 2484"/>
                <a:gd name="T55" fmla="*/ 598 h 1061"/>
                <a:gd name="T56" fmla="*/ 877 w 2484"/>
                <a:gd name="T57" fmla="*/ 650 h 1061"/>
                <a:gd name="T58" fmla="*/ 748 w 2484"/>
                <a:gd name="T59" fmla="*/ 726 h 1061"/>
                <a:gd name="T60" fmla="*/ 631 w 2484"/>
                <a:gd name="T61" fmla="*/ 826 h 1061"/>
                <a:gd name="T62" fmla="*/ 445 w 2484"/>
                <a:gd name="T63" fmla="*/ 1006 h 1061"/>
                <a:gd name="T64" fmla="*/ 375 w 2484"/>
                <a:gd name="T65" fmla="*/ 1044 h 1061"/>
                <a:gd name="T66" fmla="*/ 298 w 2484"/>
                <a:gd name="T67" fmla="*/ 1061 h 1061"/>
                <a:gd name="T68" fmla="*/ 221 w 2484"/>
                <a:gd name="T69" fmla="*/ 1055 h 1061"/>
                <a:gd name="T70" fmla="*/ 146 w 2484"/>
                <a:gd name="T71" fmla="*/ 1028 h 1061"/>
                <a:gd name="T72" fmla="*/ 81 w 2484"/>
                <a:gd name="T73" fmla="*/ 979 h 1061"/>
                <a:gd name="T74" fmla="*/ 33 w 2484"/>
                <a:gd name="T75" fmla="*/ 914 h 1061"/>
                <a:gd name="T76" fmla="*/ 6 w 2484"/>
                <a:gd name="T77" fmla="*/ 839 h 1061"/>
                <a:gd name="T78" fmla="*/ 0 w 2484"/>
                <a:gd name="T79" fmla="*/ 762 h 1061"/>
                <a:gd name="T80" fmla="*/ 16 w 2484"/>
                <a:gd name="T81" fmla="*/ 684 h 1061"/>
                <a:gd name="T82" fmla="*/ 53 w 2484"/>
                <a:gd name="T83" fmla="*/ 614 h 1061"/>
                <a:gd name="T84" fmla="*/ 170 w 2484"/>
                <a:gd name="T85" fmla="*/ 493 h 1061"/>
                <a:gd name="T86" fmla="*/ 305 w 2484"/>
                <a:gd name="T87" fmla="*/ 361 h 1061"/>
                <a:gd name="T88" fmla="*/ 455 w 2484"/>
                <a:gd name="T89" fmla="*/ 245 h 1061"/>
                <a:gd name="T90" fmla="*/ 616 w 2484"/>
                <a:gd name="T91" fmla="*/ 152 h 1061"/>
                <a:gd name="T92" fmla="*/ 784 w 2484"/>
                <a:gd name="T93" fmla="*/ 81 h 1061"/>
                <a:gd name="T94" fmla="*/ 960 w 2484"/>
                <a:gd name="T95" fmla="*/ 31 h 1061"/>
                <a:gd name="T96" fmla="*/ 1140 w 2484"/>
                <a:gd name="T97" fmla="*/ 5 h 10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484" h="1061">
                  <a:moveTo>
                    <a:pt x="1229" y="0"/>
                  </a:moveTo>
                  <a:lnTo>
                    <a:pt x="1319" y="0"/>
                  </a:lnTo>
                  <a:lnTo>
                    <a:pt x="1409" y="7"/>
                  </a:lnTo>
                  <a:lnTo>
                    <a:pt x="1499" y="19"/>
                  </a:lnTo>
                  <a:lnTo>
                    <a:pt x="1588" y="36"/>
                  </a:lnTo>
                  <a:lnTo>
                    <a:pt x="1677" y="60"/>
                  </a:lnTo>
                  <a:lnTo>
                    <a:pt x="1763" y="88"/>
                  </a:lnTo>
                  <a:lnTo>
                    <a:pt x="1849" y="123"/>
                  </a:lnTo>
                  <a:lnTo>
                    <a:pt x="1933" y="163"/>
                  </a:lnTo>
                  <a:lnTo>
                    <a:pt x="2014" y="209"/>
                  </a:lnTo>
                  <a:lnTo>
                    <a:pt x="2094" y="260"/>
                  </a:lnTo>
                  <a:lnTo>
                    <a:pt x="2169" y="317"/>
                  </a:lnTo>
                  <a:lnTo>
                    <a:pt x="2244" y="380"/>
                  </a:lnTo>
                  <a:lnTo>
                    <a:pt x="2250" y="385"/>
                  </a:lnTo>
                  <a:lnTo>
                    <a:pt x="2255" y="390"/>
                  </a:lnTo>
                  <a:lnTo>
                    <a:pt x="2275" y="409"/>
                  </a:lnTo>
                  <a:lnTo>
                    <a:pt x="2285" y="418"/>
                  </a:lnTo>
                  <a:lnTo>
                    <a:pt x="2295" y="429"/>
                  </a:lnTo>
                  <a:lnTo>
                    <a:pt x="2402" y="540"/>
                  </a:lnTo>
                  <a:lnTo>
                    <a:pt x="2427" y="567"/>
                  </a:lnTo>
                  <a:lnTo>
                    <a:pt x="2447" y="597"/>
                  </a:lnTo>
                  <a:lnTo>
                    <a:pt x="2463" y="630"/>
                  </a:lnTo>
                  <a:lnTo>
                    <a:pt x="2475" y="663"/>
                  </a:lnTo>
                  <a:lnTo>
                    <a:pt x="2482" y="699"/>
                  </a:lnTo>
                  <a:lnTo>
                    <a:pt x="2484" y="736"/>
                  </a:lnTo>
                  <a:lnTo>
                    <a:pt x="2482" y="772"/>
                  </a:lnTo>
                  <a:lnTo>
                    <a:pt x="2475" y="808"/>
                  </a:lnTo>
                  <a:lnTo>
                    <a:pt x="2463" y="842"/>
                  </a:lnTo>
                  <a:lnTo>
                    <a:pt x="2446" y="875"/>
                  </a:lnTo>
                  <a:lnTo>
                    <a:pt x="2426" y="904"/>
                  </a:lnTo>
                  <a:lnTo>
                    <a:pt x="2402" y="932"/>
                  </a:lnTo>
                  <a:lnTo>
                    <a:pt x="2371" y="959"/>
                  </a:lnTo>
                  <a:lnTo>
                    <a:pt x="2337" y="980"/>
                  </a:lnTo>
                  <a:lnTo>
                    <a:pt x="2301" y="997"/>
                  </a:lnTo>
                  <a:lnTo>
                    <a:pt x="2264" y="1008"/>
                  </a:lnTo>
                  <a:lnTo>
                    <a:pt x="2225" y="1014"/>
                  </a:lnTo>
                  <a:lnTo>
                    <a:pt x="2187" y="1014"/>
                  </a:lnTo>
                  <a:lnTo>
                    <a:pt x="2149" y="1008"/>
                  </a:lnTo>
                  <a:lnTo>
                    <a:pt x="2111" y="997"/>
                  </a:lnTo>
                  <a:lnTo>
                    <a:pt x="2076" y="981"/>
                  </a:lnTo>
                  <a:lnTo>
                    <a:pt x="2041" y="960"/>
                  </a:lnTo>
                  <a:lnTo>
                    <a:pt x="2011" y="933"/>
                  </a:lnTo>
                  <a:lnTo>
                    <a:pt x="1899" y="825"/>
                  </a:lnTo>
                  <a:lnTo>
                    <a:pt x="1843" y="772"/>
                  </a:lnTo>
                  <a:lnTo>
                    <a:pt x="1782" y="726"/>
                  </a:lnTo>
                  <a:lnTo>
                    <a:pt x="1720" y="684"/>
                  </a:lnTo>
                  <a:lnTo>
                    <a:pt x="1653" y="650"/>
                  </a:lnTo>
                  <a:lnTo>
                    <a:pt x="1586" y="621"/>
                  </a:lnTo>
                  <a:lnTo>
                    <a:pt x="1516" y="598"/>
                  </a:lnTo>
                  <a:lnTo>
                    <a:pt x="1445" y="580"/>
                  </a:lnTo>
                  <a:lnTo>
                    <a:pt x="1374" y="569"/>
                  </a:lnTo>
                  <a:lnTo>
                    <a:pt x="1302" y="563"/>
                  </a:lnTo>
                  <a:lnTo>
                    <a:pt x="1228" y="563"/>
                  </a:lnTo>
                  <a:lnTo>
                    <a:pt x="1156" y="569"/>
                  </a:lnTo>
                  <a:lnTo>
                    <a:pt x="1085" y="580"/>
                  </a:lnTo>
                  <a:lnTo>
                    <a:pt x="1014" y="598"/>
                  </a:lnTo>
                  <a:lnTo>
                    <a:pt x="944" y="621"/>
                  </a:lnTo>
                  <a:lnTo>
                    <a:pt x="877" y="650"/>
                  </a:lnTo>
                  <a:lnTo>
                    <a:pt x="810" y="686"/>
                  </a:lnTo>
                  <a:lnTo>
                    <a:pt x="748" y="726"/>
                  </a:lnTo>
                  <a:lnTo>
                    <a:pt x="687" y="774"/>
                  </a:lnTo>
                  <a:lnTo>
                    <a:pt x="631" y="826"/>
                  </a:lnTo>
                  <a:lnTo>
                    <a:pt x="476" y="980"/>
                  </a:lnTo>
                  <a:lnTo>
                    <a:pt x="445" y="1006"/>
                  </a:lnTo>
                  <a:lnTo>
                    <a:pt x="410" y="1029"/>
                  </a:lnTo>
                  <a:lnTo>
                    <a:pt x="375" y="1044"/>
                  </a:lnTo>
                  <a:lnTo>
                    <a:pt x="337" y="1055"/>
                  </a:lnTo>
                  <a:lnTo>
                    <a:pt x="298" y="1061"/>
                  </a:lnTo>
                  <a:lnTo>
                    <a:pt x="259" y="1061"/>
                  </a:lnTo>
                  <a:lnTo>
                    <a:pt x="221" y="1055"/>
                  </a:lnTo>
                  <a:lnTo>
                    <a:pt x="183" y="1044"/>
                  </a:lnTo>
                  <a:lnTo>
                    <a:pt x="146" y="1028"/>
                  </a:lnTo>
                  <a:lnTo>
                    <a:pt x="112" y="1006"/>
                  </a:lnTo>
                  <a:lnTo>
                    <a:pt x="81" y="979"/>
                  </a:lnTo>
                  <a:lnTo>
                    <a:pt x="54" y="947"/>
                  </a:lnTo>
                  <a:lnTo>
                    <a:pt x="33" y="914"/>
                  </a:lnTo>
                  <a:lnTo>
                    <a:pt x="16" y="877"/>
                  </a:lnTo>
                  <a:lnTo>
                    <a:pt x="6" y="839"/>
                  </a:lnTo>
                  <a:lnTo>
                    <a:pt x="0" y="801"/>
                  </a:lnTo>
                  <a:lnTo>
                    <a:pt x="0" y="762"/>
                  </a:lnTo>
                  <a:lnTo>
                    <a:pt x="4" y="722"/>
                  </a:lnTo>
                  <a:lnTo>
                    <a:pt x="16" y="684"/>
                  </a:lnTo>
                  <a:lnTo>
                    <a:pt x="32" y="648"/>
                  </a:lnTo>
                  <a:lnTo>
                    <a:pt x="53" y="614"/>
                  </a:lnTo>
                  <a:lnTo>
                    <a:pt x="80" y="582"/>
                  </a:lnTo>
                  <a:lnTo>
                    <a:pt x="170" y="493"/>
                  </a:lnTo>
                  <a:lnTo>
                    <a:pt x="235" y="428"/>
                  </a:lnTo>
                  <a:lnTo>
                    <a:pt x="305" y="361"/>
                  </a:lnTo>
                  <a:lnTo>
                    <a:pt x="378" y="301"/>
                  </a:lnTo>
                  <a:lnTo>
                    <a:pt x="455" y="245"/>
                  </a:lnTo>
                  <a:lnTo>
                    <a:pt x="535" y="196"/>
                  </a:lnTo>
                  <a:lnTo>
                    <a:pt x="616" y="152"/>
                  </a:lnTo>
                  <a:lnTo>
                    <a:pt x="699" y="113"/>
                  </a:lnTo>
                  <a:lnTo>
                    <a:pt x="784" y="81"/>
                  </a:lnTo>
                  <a:lnTo>
                    <a:pt x="872" y="54"/>
                  </a:lnTo>
                  <a:lnTo>
                    <a:pt x="960" y="31"/>
                  </a:lnTo>
                  <a:lnTo>
                    <a:pt x="1050" y="16"/>
                  </a:lnTo>
                  <a:lnTo>
                    <a:pt x="1140" y="5"/>
                  </a:lnTo>
                  <a:lnTo>
                    <a:pt x="122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4"/>
            <p:cNvSpPr>
              <a:spLocks/>
            </p:cNvSpPr>
            <p:nvPr/>
          </p:nvSpPr>
          <p:spPr bwMode="auto">
            <a:xfrm>
              <a:off x="2607" y="2141"/>
              <a:ext cx="1272" cy="431"/>
            </a:xfrm>
            <a:custGeom>
              <a:avLst/>
              <a:gdLst>
                <a:gd name="T0" fmla="*/ 2001 w 3815"/>
                <a:gd name="T1" fmla="*/ 1 h 1294"/>
                <a:gd name="T2" fmla="*/ 2235 w 3815"/>
                <a:gd name="T3" fmla="*/ 19 h 1294"/>
                <a:gd name="T4" fmla="*/ 2468 w 3815"/>
                <a:gd name="T5" fmla="*/ 59 h 1294"/>
                <a:gd name="T6" fmla="*/ 2697 w 3815"/>
                <a:gd name="T7" fmla="*/ 122 h 1294"/>
                <a:gd name="T8" fmla="*/ 2919 w 3815"/>
                <a:gd name="T9" fmla="*/ 208 h 1294"/>
                <a:gd name="T10" fmla="*/ 3133 w 3815"/>
                <a:gd name="T11" fmla="*/ 317 h 1294"/>
                <a:gd name="T12" fmla="*/ 3339 w 3815"/>
                <a:gd name="T13" fmla="*/ 448 h 1294"/>
                <a:gd name="T14" fmla="*/ 3533 w 3815"/>
                <a:gd name="T15" fmla="*/ 602 h 1294"/>
                <a:gd name="T16" fmla="*/ 3575 w 3815"/>
                <a:gd name="T17" fmla="*/ 636 h 1294"/>
                <a:gd name="T18" fmla="*/ 3649 w 3815"/>
                <a:gd name="T19" fmla="*/ 711 h 1294"/>
                <a:gd name="T20" fmla="*/ 3649 w 3815"/>
                <a:gd name="T21" fmla="*/ 711 h 1294"/>
                <a:gd name="T22" fmla="*/ 3767 w 3815"/>
                <a:gd name="T23" fmla="*/ 832 h 1294"/>
                <a:gd name="T24" fmla="*/ 3801 w 3815"/>
                <a:gd name="T25" fmla="*/ 897 h 1294"/>
                <a:gd name="T26" fmla="*/ 3815 w 3815"/>
                <a:gd name="T27" fmla="*/ 967 h 1294"/>
                <a:gd name="T28" fmla="*/ 3810 w 3815"/>
                <a:gd name="T29" fmla="*/ 1038 h 1294"/>
                <a:gd name="T30" fmla="*/ 3785 w 3815"/>
                <a:gd name="T31" fmla="*/ 1106 h 1294"/>
                <a:gd name="T32" fmla="*/ 3742 w 3815"/>
                <a:gd name="T33" fmla="*/ 1166 h 1294"/>
                <a:gd name="T34" fmla="*/ 3681 w 3815"/>
                <a:gd name="T35" fmla="*/ 1211 h 1294"/>
                <a:gd name="T36" fmla="*/ 3614 w 3815"/>
                <a:gd name="T37" fmla="*/ 1234 h 1294"/>
                <a:gd name="T38" fmla="*/ 3543 w 3815"/>
                <a:gd name="T39" fmla="*/ 1240 h 1294"/>
                <a:gd name="T40" fmla="*/ 3474 w 3815"/>
                <a:gd name="T41" fmla="*/ 1225 h 1294"/>
                <a:gd name="T42" fmla="*/ 3409 w 3815"/>
                <a:gd name="T43" fmla="*/ 1191 h 1294"/>
                <a:gd name="T44" fmla="*/ 3249 w 3815"/>
                <a:gd name="T45" fmla="*/ 1034 h 1294"/>
                <a:gd name="T46" fmla="*/ 3078 w 3815"/>
                <a:gd name="T47" fmla="*/ 889 h 1294"/>
                <a:gd name="T48" fmla="*/ 2894 w 3815"/>
                <a:gd name="T49" fmla="*/ 768 h 1294"/>
                <a:gd name="T50" fmla="*/ 2701 w 3815"/>
                <a:gd name="T51" fmla="*/ 670 h 1294"/>
                <a:gd name="T52" fmla="*/ 2500 w 3815"/>
                <a:gd name="T53" fmla="*/ 595 h 1294"/>
                <a:gd name="T54" fmla="*/ 2294 w 3815"/>
                <a:gd name="T55" fmla="*/ 544 h 1294"/>
                <a:gd name="T56" fmla="*/ 2083 w 3815"/>
                <a:gd name="T57" fmla="*/ 516 h 1294"/>
                <a:gd name="T58" fmla="*/ 1872 w 3815"/>
                <a:gd name="T59" fmla="*/ 511 h 1294"/>
                <a:gd name="T60" fmla="*/ 1661 w 3815"/>
                <a:gd name="T61" fmla="*/ 530 h 1294"/>
                <a:gd name="T62" fmla="*/ 1453 w 3815"/>
                <a:gd name="T63" fmla="*/ 572 h 1294"/>
                <a:gd name="T64" fmla="*/ 1249 w 3815"/>
                <a:gd name="T65" fmla="*/ 637 h 1294"/>
                <a:gd name="T66" fmla="*/ 1052 w 3815"/>
                <a:gd name="T67" fmla="*/ 725 h 1294"/>
                <a:gd name="T68" fmla="*/ 865 w 3815"/>
                <a:gd name="T69" fmla="*/ 836 h 1294"/>
                <a:gd name="T70" fmla="*/ 688 w 3815"/>
                <a:gd name="T71" fmla="*/ 972 h 1294"/>
                <a:gd name="T72" fmla="*/ 604 w 3815"/>
                <a:gd name="T73" fmla="*/ 1049 h 1294"/>
                <a:gd name="T74" fmla="*/ 601 w 3815"/>
                <a:gd name="T75" fmla="*/ 1052 h 1294"/>
                <a:gd name="T76" fmla="*/ 406 w 3815"/>
                <a:gd name="T77" fmla="*/ 1244 h 1294"/>
                <a:gd name="T78" fmla="*/ 342 w 3815"/>
                <a:gd name="T79" fmla="*/ 1280 h 1294"/>
                <a:gd name="T80" fmla="*/ 272 w 3815"/>
                <a:gd name="T81" fmla="*/ 1294 h 1294"/>
                <a:gd name="T82" fmla="*/ 201 w 3815"/>
                <a:gd name="T83" fmla="*/ 1288 h 1294"/>
                <a:gd name="T84" fmla="*/ 134 w 3815"/>
                <a:gd name="T85" fmla="*/ 1263 h 1294"/>
                <a:gd name="T86" fmla="*/ 75 w 3815"/>
                <a:gd name="T87" fmla="*/ 1219 h 1294"/>
                <a:gd name="T88" fmla="*/ 30 w 3815"/>
                <a:gd name="T89" fmla="*/ 1158 h 1294"/>
                <a:gd name="T90" fmla="*/ 5 w 3815"/>
                <a:gd name="T91" fmla="*/ 1091 h 1294"/>
                <a:gd name="T92" fmla="*/ 0 w 3815"/>
                <a:gd name="T93" fmla="*/ 1021 h 1294"/>
                <a:gd name="T94" fmla="*/ 14 w 3815"/>
                <a:gd name="T95" fmla="*/ 951 h 1294"/>
                <a:gd name="T96" fmla="*/ 49 w 3815"/>
                <a:gd name="T97" fmla="*/ 886 h 1294"/>
                <a:gd name="T98" fmla="*/ 240 w 3815"/>
                <a:gd name="T99" fmla="*/ 690 h 1294"/>
                <a:gd name="T100" fmla="*/ 250 w 3815"/>
                <a:gd name="T101" fmla="*/ 682 h 1294"/>
                <a:gd name="T102" fmla="*/ 347 w 3815"/>
                <a:gd name="T103" fmla="*/ 593 h 1294"/>
                <a:gd name="T104" fmla="*/ 541 w 3815"/>
                <a:gd name="T105" fmla="*/ 441 h 1294"/>
                <a:gd name="T106" fmla="*/ 747 w 3815"/>
                <a:gd name="T107" fmla="*/ 310 h 1294"/>
                <a:gd name="T108" fmla="*/ 962 w 3815"/>
                <a:gd name="T109" fmla="*/ 203 h 1294"/>
                <a:gd name="T110" fmla="*/ 1186 w 3815"/>
                <a:gd name="T111" fmla="*/ 118 h 1294"/>
                <a:gd name="T112" fmla="*/ 1415 w 3815"/>
                <a:gd name="T113" fmla="*/ 56 h 1294"/>
                <a:gd name="T114" fmla="*/ 1648 w 3815"/>
                <a:gd name="T115" fmla="*/ 17 h 1294"/>
                <a:gd name="T116" fmla="*/ 1882 w 3815"/>
                <a:gd name="T117" fmla="*/ 0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815" h="1294">
                  <a:moveTo>
                    <a:pt x="1882" y="0"/>
                  </a:moveTo>
                  <a:lnTo>
                    <a:pt x="2001" y="1"/>
                  </a:lnTo>
                  <a:lnTo>
                    <a:pt x="2118" y="7"/>
                  </a:lnTo>
                  <a:lnTo>
                    <a:pt x="2235" y="19"/>
                  </a:lnTo>
                  <a:lnTo>
                    <a:pt x="2352" y="36"/>
                  </a:lnTo>
                  <a:lnTo>
                    <a:pt x="2468" y="59"/>
                  </a:lnTo>
                  <a:lnTo>
                    <a:pt x="2583" y="88"/>
                  </a:lnTo>
                  <a:lnTo>
                    <a:pt x="2697" y="122"/>
                  </a:lnTo>
                  <a:lnTo>
                    <a:pt x="2809" y="163"/>
                  </a:lnTo>
                  <a:lnTo>
                    <a:pt x="2919" y="208"/>
                  </a:lnTo>
                  <a:lnTo>
                    <a:pt x="3028" y="259"/>
                  </a:lnTo>
                  <a:lnTo>
                    <a:pt x="3133" y="317"/>
                  </a:lnTo>
                  <a:lnTo>
                    <a:pt x="3237" y="380"/>
                  </a:lnTo>
                  <a:lnTo>
                    <a:pt x="3339" y="448"/>
                  </a:lnTo>
                  <a:lnTo>
                    <a:pt x="3437" y="523"/>
                  </a:lnTo>
                  <a:lnTo>
                    <a:pt x="3533" y="602"/>
                  </a:lnTo>
                  <a:lnTo>
                    <a:pt x="3555" y="618"/>
                  </a:lnTo>
                  <a:lnTo>
                    <a:pt x="3575" y="636"/>
                  </a:lnTo>
                  <a:lnTo>
                    <a:pt x="3648" y="709"/>
                  </a:lnTo>
                  <a:lnTo>
                    <a:pt x="3649" y="711"/>
                  </a:lnTo>
                  <a:lnTo>
                    <a:pt x="3649" y="711"/>
                  </a:lnTo>
                  <a:lnTo>
                    <a:pt x="3649" y="711"/>
                  </a:lnTo>
                  <a:lnTo>
                    <a:pt x="3742" y="803"/>
                  </a:lnTo>
                  <a:lnTo>
                    <a:pt x="3767" y="832"/>
                  </a:lnTo>
                  <a:lnTo>
                    <a:pt x="3787" y="864"/>
                  </a:lnTo>
                  <a:lnTo>
                    <a:pt x="3801" y="897"/>
                  </a:lnTo>
                  <a:lnTo>
                    <a:pt x="3810" y="932"/>
                  </a:lnTo>
                  <a:lnTo>
                    <a:pt x="3815" y="967"/>
                  </a:lnTo>
                  <a:lnTo>
                    <a:pt x="3815" y="1003"/>
                  </a:lnTo>
                  <a:lnTo>
                    <a:pt x="3810" y="1038"/>
                  </a:lnTo>
                  <a:lnTo>
                    <a:pt x="3801" y="1073"/>
                  </a:lnTo>
                  <a:lnTo>
                    <a:pt x="3785" y="1106"/>
                  </a:lnTo>
                  <a:lnTo>
                    <a:pt x="3767" y="1137"/>
                  </a:lnTo>
                  <a:lnTo>
                    <a:pt x="3742" y="1166"/>
                  </a:lnTo>
                  <a:lnTo>
                    <a:pt x="3713" y="1191"/>
                  </a:lnTo>
                  <a:lnTo>
                    <a:pt x="3681" y="1211"/>
                  </a:lnTo>
                  <a:lnTo>
                    <a:pt x="3649" y="1225"/>
                  </a:lnTo>
                  <a:lnTo>
                    <a:pt x="3614" y="1234"/>
                  </a:lnTo>
                  <a:lnTo>
                    <a:pt x="3580" y="1240"/>
                  </a:lnTo>
                  <a:lnTo>
                    <a:pt x="3543" y="1240"/>
                  </a:lnTo>
                  <a:lnTo>
                    <a:pt x="3508" y="1236"/>
                  </a:lnTo>
                  <a:lnTo>
                    <a:pt x="3474" y="1225"/>
                  </a:lnTo>
                  <a:lnTo>
                    <a:pt x="3441" y="1211"/>
                  </a:lnTo>
                  <a:lnTo>
                    <a:pt x="3409" y="1191"/>
                  </a:lnTo>
                  <a:lnTo>
                    <a:pt x="3381" y="1167"/>
                  </a:lnTo>
                  <a:lnTo>
                    <a:pt x="3249" y="1034"/>
                  </a:lnTo>
                  <a:lnTo>
                    <a:pt x="3165" y="959"/>
                  </a:lnTo>
                  <a:lnTo>
                    <a:pt x="3078" y="889"/>
                  </a:lnTo>
                  <a:lnTo>
                    <a:pt x="2988" y="826"/>
                  </a:lnTo>
                  <a:lnTo>
                    <a:pt x="2894" y="768"/>
                  </a:lnTo>
                  <a:lnTo>
                    <a:pt x="2799" y="716"/>
                  </a:lnTo>
                  <a:lnTo>
                    <a:pt x="2701" y="670"/>
                  </a:lnTo>
                  <a:lnTo>
                    <a:pt x="2602" y="630"/>
                  </a:lnTo>
                  <a:lnTo>
                    <a:pt x="2500" y="595"/>
                  </a:lnTo>
                  <a:lnTo>
                    <a:pt x="2398" y="567"/>
                  </a:lnTo>
                  <a:lnTo>
                    <a:pt x="2294" y="544"/>
                  </a:lnTo>
                  <a:lnTo>
                    <a:pt x="2189" y="526"/>
                  </a:lnTo>
                  <a:lnTo>
                    <a:pt x="2083" y="516"/>
                  </a:lnTo>
                  <a:lnTo>
                    <a:pt x="1978" y="510"/>
                  </a:lnTo>
                  <a:lnTo>
                    <a:pt x="1872" y="511"/>
                  </a:lnTo>
                  <a:lnTo>
                    <a:pt x="1766" y="517"/>
                  </a:lnTo>
                  <a:lnTo>
                    <a:pt x="1661" y="530"/>
                  </a:lnTo>
                  <a:lnTo>
                    <a:pt x="1557" y="548"/>
                  </a:lnTo>
                  <a:lnTo>
                    <a:pt x="1453" y="572"/>
                  </a:lnTo>
                  <a:lnTo>
                    <a:pt x="1351" y="601"/>
                  </a:lnTo>
                  <a:lnTo>
                    <a:pt x="1249" y="637"/>
                  </a:lnTo>
                  <a:lnTo>
                    <a:pt x="1149" y="677"/>
                  </a:lnTo>
                  <a:lnTo>
                    <a:pt x="1052" y="725"/>
                  </a:lnTo>
                  <a:lnTo>
                    <a:pt x="958" y="778"/>
                  </a:lnTo>
                  <a:lnTo>
                    <a:pt x="865" y="836"/>
                  </a:lnTo>
                  <a:lnTo>
                    <a:pt x="775" y="902"/>
                  </a:lnTo>
                  <a:lnTo>
                    <a:pt x="688" y="972"/>
                  </a:lnTo>
                  <a:lnTo>
                    <a:pt x="605" y="1049"/>
                  </a:lnTo>
                  <a:lnTo>
                    <a:pt x="604" y="1049"/>
                  </a:lnTo>
                  <a:lnTo>
                    <a:pt x="603" y="1050"/>
                  </a:lnTo>
                  <a:lnTo>
                    <a:pt x="601" y="1052"/>
                  </a:lnTo>
                  <a:lnTo>
                    <a:pt x="435" y="1220"/>
                  </a:lnTo>
                  <a:lnTo>
                    <a:pt x="406" y="1244"/>
                  </a:lnTo>
                  <a:lnTo>
                    <a:pt x="374" y="1264"/>
                  </a:lnTo>
                  <a:lnTo>
                    <a:pt x="342" y="1280"/>
                  </a:lnTo>
                  <a:lnTo>
                    <a:pt x="307" y="1289"/>
                  </a:lnTo>
                  <a:lnTo>
                    <a:pt x="272" y="1294"/>
                  </a:lnTo>
                  <a:lnTo>
                    <a:pt x="237" y="1294"/>
                  </a:lnTo>
                  <a:lnTo>
                    <a:pt x="201" y="1288"/>
                  </a:lnTo>
                  <a:lnTo>
                    <a:pt x="167" y="1278"/>
                  </a:lnTo>
                  <a:lnTo>
                    <a:pt x="134" y="1263"/>
                  </a:lnTo>
                  <a:lnTo>
                    <a:pt x="103" y="1244"/>
                  </a:lnTo>
                  <a:lnTo>
                    <a:pt x="75" y="1219"/>
                  </a:lnTo>
                  <a:lnTo>
                    <a:pt x="50" y="1191"/>
                  </a:lnTo>
                  <a:lnTo>
                    <a:pt x="30" y="1158"/>
                  </a:lnTo>
                  <a:lnTo>
                    <a:pt x="16" y="1125"/>
                  </a:lnTo>
                  <a:lnTo>
                    <a:pt x="5" y="1091"/>
                  </a:lnTo>
                  <a:lnTo>
                    <a:pt x="0" y="1056"/>
                  </a:lnTo>
                  <a:lnTo>
                    <a:pt x="0" y="1021"/>
                  </a:lnTo>
                  <a:lnTo>
                    <a:pt x="5" y="985"/>
                  </a:lnTo>
                  <a:lnTo>
                    <a:pt x="14" y="951"/>
                  </a:lnTo>
                  <a:lnTo>
                    <a:pt x="29" y="917"/>
                  </a:lnTo>
                  <a:lnTo>
                    <a:pt x="49" y="886"/>
                  </a:lnTo>
                  <a:lnTo>
                    <a:pt x="74" y="858"/>
                  </a:lnTo>
                  <a:lnTo>
                    <a:pt x="240" y="690"/>
                  </a:lnTo>
                  <a:lnTo>
                    <a:pt x="245" y="686"/>
                  </a:lnTo>
                  <a:lnTo>
                    <a:pt x="250" y="682"/>
                  </a:lnTo>
                  <a:lnTo>
                    <a:pt x="253" y="678"/>
                  </a:lnTo>
                  <a:lnTo>
                    <a:pt x="347" y="593"/>
                  </a:lnTo>
                  <a:lnTo>
                    <a:pt x="443" y="513"/>
                  </a:lnTo>
                  <a:lnTo>
                    <a:pt x="541" y="441"/>
                  </a:lnTo>
                  <a:lnTo>
                    <a:pt x="643" y="372"/>
                  </a:lnTo>
                  <a:lnTo>
                    <a:pt x="747" y="310"/>
                  </a:lnTo>
                  <a:lnTo>
                    <a:pt x="854" y="253"/>
                  </a:lnTo>
                  <a:lnTo>
                    <a:pt x="962" y="203"/>
                  </a:lnTo>
                  <a:lnTo>
                    <a:pt x="1074" y="158"/>
                  </a:lnTo>
                  <a:lnTo>
                    <a:pt x="1186" y="118"/>
                  </a:lnTo>
                  <a:lnTo>
                    <a:pt x="1300" y="84"/>
                  </a:lnTo>
                  <a:lnTo>
                    <a:pt x="1415" y="56"/>
                  </a:lnTo>
                  <a:lnTo>
                    <a:pt x="1531" y="33"/>
                  </a:lnTo>
                  <a:lnTo>
                    <a:pt x="1648" y="17"/>
                  </a:lnTo>
                  <a:lnTo>
                    <a:pt x="1765" y="6"/>
                  </a:lnTo>
                  <a:lnTo>
                    <a:pt x="1882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66AD5695-24FE-44C9-A254-4D4A98B8B3F5}"/>
              </a:ext>
            </a:extLst>
          </p:cNvPr>
          <p:cNvSpPr/>
          <p:nvPr/>
        </p:nvSpPr>
        <p:spPr>
          <a:xfrm>
            <a:off x="301403" y="1091219"/>
            <a:ext cx="5248140" cy="503818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EFA6807-4A61-4AD9-B8B3-FEA8BD8F03AF}"/>
              </a:ext>
            </a:extLst>
          </p:cNvPr>
          <p:cNvSpPr txBox="1"/>
          <p:nvPr/>
        </p:nvSpPr>
        <p:spPr>
          <a:xfrm>
            <a:off x="373797" y="3007360"/>
            <a:ext cx="51033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bg1"/>
                </a:solidFill>
              </a:rPr>
              <a:t>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C7A21169-3A43-4405-8659-1C40846E9C90}"/>
              </a:ext>
            </a:extLst>
          </p:cNvPr>
          <p:cNvSpPr txBox="1"/>
          <p:nvPr/>
        </p:nvSpPr>
        <p:spPr>
          <a:xfrm>
            <a:off x="373797" y="1746355"/>
            <a:ext cx="5103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Title For Your Text.</a:t>
            </a:r>
          </a:p>
        </p:txBody>
      </p:sp>
    </p:spTree>
    <p:extLst>
      <p:ext uri="{BB962C8B-B14F-4D97-AF65-F5344CB8AC3E}">
        <p14:creationId xmlns:p14="http://schemas.microsoft.com/office/powerpoint/2010/main" val="41867064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5"/>
          <p:cNvSpPr>
            <a:spLocks/>
          </p:cNvSpPr>
          <p:nvPr/>
        </p:nvSpPr>
        <p:spPr bwMode="auto">
          <a:xfrm>
            <a:off x="6136737" y="960121"/>
            <a:ext cx="2596826" cy="2051871"/>
          </a:xfrm>
          <a:custGeom>
            <a:avLst/>
            <a:gdLst>
              <a:gd name="T0" fmla="*/ 285 w 559"/>
              <a:gd name="T1" fmla="*/ 442 h 442"/>
              <a:gd name="T2" fmla="*/ 210 w 559"/>
              <a:gd name="T3" fmla="*/ 415 h 442"/>
              <a:gd name="T4" fmla="*/ 145 w 559"/>
              <a:gd name="T5" fmla="*/ 335 h 442"/>
              <a:gd name="T6" fmla="*/ 79 w 559"/>
              <a:gd name="T7" fmla="*/ 379 h 442"/>
              <a:gd name="T8" fmla="*/ 3 w 559"/>
              <a:gd name="T9" fmla="*/ 355 h 442"/>
              <a:gd name="T10" fmla="*/ 0 w 559"/>
              <a:gd name="T11" fmla="*/ 350 h 442"/>
              <a:gd name="T12" fmla="*/ 492 w 559"/>
              <a:gd name="T13" fmla="*/ 0 h 442"/>
              <a:gd name="T14" fmla="*/ 495 w 559"/>
              <a:gd name="T15" fmla="*/ 1 h 442"/>
              <a:gd name="T16" fmla="*/ 496 w 559"/>
              <a:gd name="T17" fmla="*/ 90 h 442"/>
              <a:gd name="T18" fmla="*/ 500 w 559"/>
              <a:gd name="T19" fmla="*/ 94 h 442"/>
              <a:gd name="T20" fmla="*/ 500 w 559"/>
              <a:gd name="T21" fmla="*/ 213 h 442"/>
              <a:gd name="T22" fmla="*/ 496 w 559"/>
              <a:gd name="T23" fmla="*/ 217 h 442"/>
              <a:gd name="T24" fmla="*/ 492 w 559"/>
              <a:gd name="T25" fmla="*/ 302 h 442"/>
              <a:gd name="T26" fmla="*/ 489 w 559"/>
              <a:gd name="T27" fmla="*/ 302 h 442"/>
              <a:gd name="T28" fmla="*/ 481 w 559"/>
              <a:gd name="T29" fmla="*/ 303 h 442"/>
              <a:gd name="T30" fmla="*/ 477 w 559"/>
              <a:gd name="T31" fmla="*/ 303 h 442"/>
              <a:gd name="T32" fmla="*/ 468 w 559"/>
              <a:gd name="T33" fmla="*/ 304 h 442"/>
              <a:gd name="T34" fmla="*/ 461 w 559"/>
              <a:gd name="T35" fmla="*/ 305 h 442"/>
              <a:gd name="T36" fmla="*/ 455 w 559"/>
              <a:gd name="T37" fmla="*/ 306 h 442"/>
              <a:gd name="T38" fmla="*/ 446 w 559"/>
              <a:gd name="T39" fmla="*/ 308 h 442"/>
              <a:gd name="T40" fmla="*/ 442 w 559"/>
              <a:gd name="T41" fmla="*/ 309 h 442"/>
              <a:gd name="T42" fmla="*/ 434 w 559"/>
              <a:gd name="T43" fmla="*/ 312 h 442"/>
              <a:gd name="T44" fmla="*/ 425 w 559"/>
              <a:gd name="T45" fmla="*/ 315 h 442"/>
              <a:gd name="T46" fmla="*/ 417 w 559"/>
              <a:gd name="T47" fmla="*/ 318 h 442"/>
              <a:gd name="T48" fmla="*/ 409 w 559"/>
              <a:gd name="T49" fmla="*/ 321 h 442"/>
              <a:gd name="T50" fmla="*/ 401 w 559"/>
              <a:gd name="T51" fmla="*/ 325 h 442"/>
              <a:gd name="T52" fmla="*/ 393 w 559"/>
              <a:gd name="T53" fmla="*/ 328 h 442"/>
              <a:gd name="T54" fmla="*/ 385 w 559"/>
              <a:gd name="T55" fmla="*/ 333 h 442"/>
              <a:gd name="T56" fmla="*/ 378 w 559"/>
              <a:gd name="T57" fmla="*/ 337 h 442"/>
              <a:gd name="T58" fmla="*/ 371 w 559"/>
              <a:gd name="T59" fmla="*/ 342 h 442"/>
              <a:gd name="T60" fmla="*/ 364 w 559"/>
              <a:gd name="T61" fmla="*/ 347 h 442"/>
              <a:gd name="T62" fmla="*/ 357 w 559"/>
              <a:gd name="T63" fmla="*/ 352 h 442"/>
              <a:gd name="T64" fmla="*/ 350 w 559"/>
              <a:gd name="T65" fmla="*/ 358 h 442"/>
              <a:gd name="T66" fmla="*/ 344 w 559"/>
              <a:gd name="T67" fmla="*/ 363 h 442"/>
              <a:gd name="T68" fmla="*/ 338 w 559"/>
              <a:gd name="T69" fmla="*/ 369 h 442"/>
              <a:gd name="T70" fmla="*/ 289 w 559"/>
              <a:gd name="T71" fmla="*/ 440 h 4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559" h="442">
                <a:moveTo>
                  <a:pt x="286" y="442"/>
                </a:moveTo>
                <a:cubicBezTo>
                  <a:pt x="285" y="442"/>
                  <a:pt x="285" y="442"/>
                  <a:pt x="285" y="442"/>
                </a:cubicBezTo>
                <a:cubicBezTo>
                  <a:pt x="213" y="420"/>
                  <a:pt x="213" y="420"/>
                  <a:pt x="213" y="420"/>
                </a:cubicBezTo>
                <a:cubicBezTo>
                  <a:pt x="211" y="419"/>
                  <a:pt x="210" y="417"/>
                  <a:pt x="210" y="415"/>
                </a:cubicBezTo>
                <a:cubicBezTo>
                  <a:pt x="211" y="411"/>
                  <a:pt x="212" y="406"/>
                  <a:pt x="212" y="402"/>
                </a:cubicBezTo>
                <a:cubicBezTo>
                  <a:pt x="212" y="365"/>
                  <a:pt x="182" y="335"/>
                  <a:pt x="145" y="335"/>
                </a:cubicBezTo>
                <a:cubicBezTo>
                  <a:pt x="118" y="335"/>
                  <a:pt x="93" y="351"/>
                  <a:pt x="83" y="376"/>
                </a:cubicBezTo>
                <a:cubicBezTo>
                  <a:pt x="82" y="378"/>
                  <a:pt x="81" y="379"/>
                  <a:pt x="79" y="379"/>
                </a:cubicBezTo>
                <a:cubicBezTo>
                  <a:pt x="79" y="379"/>
                  <a:pt x="78" y="379"/>
                  <a:pt x="78" y="378"/>
                </a:cubicBezTo>
                <a:cubicBezTo>
                  <a:pt x="3" y="355"/>
                  <a:pt x="3" y="355"/>
                  <a:pt x="3" y="355"/>
                </a:cubicBezTo>
                <a:cubicBezTo>
                  <a:pt x="2" y="355"/>
                  <a:pt x="1" y="354"/>
                  <a:pt x="0" y="353"/>
                </a:cubicBezTo>
                <a:cubicBezTo>
                  <a:pt x="0" y="352"/>
                  <a:pt x="0" y="351"/>
                  <a:pt x="0" y="350"/>
                </a:cubicBezTo>
                <a:cubicBezTo>
                  <a:pt x="37" y="249"/>
                  <a:pt x="103" y="162"/>
                  <a:pt x="191" y="99"/>
                </a:cubicBezTo>
                <a:cubicBezTo>
                  <a:pt x="280" y="36"/>
                  <a:pt x="384" y="2"/>
                  <a:pt x="492" y="0"/>
                </a:cubicBezTo>
                <a:cubicBezTo>
                  <a:pt x="492" y="0"/>
                  <a:pt x="492" y="0"/>
                  <a:pt x="492" y="0"/>
                </a:cubicBezTo>
                <a:cubicBezTo>
                  <a:pt x="493" y="0"/>
                  <a:pt x="494" y="0"/>
                  <a:pt x="495" y="1"/>
                </a:cubicBezTo>
                <a:cubicBezTo>
                  <a:pt x="495" y="2"/>
                  <a:pt x="496" y="3"/>
                  <a:pt x="496" y="4"/>
                </a:cubicBezTo>
                <a:cubicBezTo>
                  <a:pt x="496" y="90"/>
                  <a:pt x="496" y="90"/>
                  <a:pt x="496" y="90"/>
                </a:cubicBezTo>
                <a:cubicBezTo>
                  <a:pt x="496" y="93"/>
                  <a:pt x="498" y="94"/>
                  <a:pt x="500" y="94"/>
                </a:cubicBezTo>
                <a:cubicBezTo>
                  <a:pt x="500" y="94"/>
                  <a:pt x="500" y="94"/>
                  <a:pt x="500" y="94"/>
                </a:cubicBezTo>
                <a:cubicBezTo>
                  <a:pt x="533" y="95"/>
                  <a:pt x="559" y="121"/>
                  <a:pt x="559" y="154"/>
                </a:cubicBezTo>
                <a:cubicBezTo>
                  <a:pt x="559" y="186"/>
                  <a:pt x="533" y="213"/>
                  <a:pt x="500" y="213"/>
                </a:cubicBezTo>
                <a:cubicBezTo>
                  <a:pt x="500" y="213"/>
                  <a:pt x="500" y="213"/>
                  <a:pt x="500" y="213"/>
                </a:cubicBezTo>
                <a:cubicBezTo>
                  <a:pt x="498" y="213"/>
                  <a:pt x="496" y="214"/>
                  <a:pt x="496" y="217"/>
                </a:cubicBezTo>
                <a:cubicBezTo>
                  <a:pt x="496" y="298"/>
                  <a:pt x="496" y="298"/>
                  <a:pt x="496" y="298"/>
                </a:cubicBezTo>
                <a:cubicBezTo>
                  <a:pt x="496" y="300"/>
                  <a:pt x="494" y="302"/>
                  <a:pt x="492" y="302"/>
                </a:cubicBezTo>
                <a:cubicBezTo>
                  <a:pt x="491" y="302"/>
                  <a:pt x="491" y="302"/>
                  <a:pt x="491" y="302"/>
                </a:cubicBezTo>
                <a:cubicBezTo>
                  <a:pt x="490" y="302"/>
                  <a:pt x="489" y="302"/>
                  <a:pt x="489" y="302"/>
                </a:cubicBezTo>
                <a:cubicBezTo>
                  <a:pt x="487" y="302"/>
                  <a:pt x="487" y="302"/>
                  <a:pt x="487" y="302"/>
                </a:cubicBezTo>
                <a:cubicBezTo>
                  <a:pt x="485" y="303"/>
                  <a:pt x="483" y="303"/>
                  <a:pt x="481" y="303"/>
                </a:cubicBezTo>
                <a:cubicBezTo>
                  <a:pt x="481" y="303"/>
                  <a:pt x="480" y="303"/>
                  <a:pt x="479" y="303"/>
                </a:cubicBezTo>
                <a:cubicBezTo>
                  <a:pt x="477" y="303"/>
                  <a:pt x="477" y="303"/>
                  <a:pt x="477" y="303"/>
                </a:cubicBezTo>
                <a:cubicBezTo>
                  <a:pt x="476" y="303"/>
                  <a:pt x="474" y="303"/>
                  <a:pt x="472" y="304"/>
                </a:cubicBezTo>
                <a:cubicBezTo>
                  <a:pt x="472" y="304"/>
                  <a:pt x="468" y="304"/>
                  <a:pt x="468" y="304"/>
                </a:cubicBezTo>
                <a:cubicBezTo>
                  <a:pt x="466" y="305"/>
                  <a:pt x="465" y="305"/>
                  <a:pt x="464" y="305"/>
                </a:cubicBezTo>
                <a:cubicBezTo>
                  <a:pt x="463" y="305"/>
                  <a:pt x="462" y="305"/>
                  <a:pt x="461" y="305"/>
                </a:cubicBezTo>
                <a:cubicBezTo>
                  <a:pt x="459" y="306"/>
                  <a:pt x="459" y="306"/>
                  <a:pt x="459" y="306"/>
                </a:cubicBezTo>
                <a:cubicBezTo>
                  <a:pt x="457" y="306"/>
                  <a:pt x="456" y="306"/>
                  <a:pt x="455" y="306"/>
                </a:cubicBezTo>
                <a:cubicBezTo>
                  <a:pt x="454" y="307"/>
                  <a:pt x="450" y="308"/>
                  <a:pt x="450" y="308"/>
                </a:cubicBezTo>
                <a:cubicBezTo>
                  <a:pt x="448" y="308"/>
                  <a:pt x="447" y="308"/>
                  <a:pt x="446" y="308"/>
                </a:cubicBezTo>
                <a:cubicBezTo>
                  <a:pt x="445" y="309"/>
                  <a:pt x="444" y="309"/>
                  <a:pt x="443" y="309"/>
                </a:cubicBezTo>
                <a:cubicBezTo>
                  <a:pt x="442" y="309"/>
                  <a:pt x="442" y="309"/>
                  <a:pt x="442" y="309"/>
                </a:cubicBezTo>
                <a:cubicBezTo>
                  <a:pt x="440" y="310"/>
                  <a:pt x="439" y="310"/>
                  <a:pt x="438" y="311"/>
                </a:cubicBezTo>
                <a:cubicBezTo>
                  <a:pt x="436" y="311"/>
                  <a:pt x="435" y="311"/>
                  <a:pt x="434" y="312"/>
                </a:cubicBezTo>
                <a:cubicBezTo>
                  <a:pt x="432" y="312"/>
                  <a:pt x="431" y="313"/>
                  <a:pt x="429" y="313"/>
                </a:cubicBezTo>
                <a:cubicBezTo>
                  <a:pt x="428" y="314"/>
                  <a:pt x="426" y="314"/>
                  <a:pt x="425" y="315"/>
                </a:cubicBezTo>
                <a:cubicBezTo>
                  <a:pt x="424" y="315"/>
                  <a:pt x="422" y="316"/>
                  <a:pt x="421" y="316"/>
                </a:cubicBezTo>
                <a:cubicBezTo>
                  <a:pt x="420" y="317"/>
                  <a:pt x="418" y="317"/>
                  <a:pt x="417" y="318"/>
                </a:cubicBezTo>
                <a:cubicBezTo>
                  <a:pt x="415" y="318"/>
                  <a:pt x="414" y="319"/>
                  <a:pt x="413" y="319"/>
                </a:cubicBezTo>
                <a:cubicBezTo>
                  <a:pt x="412" y="320"/>
                  <a:pt x="410" y="320"/>
                  <a:pt x="409" y="321"/>
                </a:cubicBezTo>
                <a:cubicBezTo>
                  <a:pt x="407" y="322"/>
                  <a:pt x="406" y="322"/>
                  <a:pt x="405" y="323"/>
                </a:cubicBezTo>
                <a:cubicBezTo>
                  <a:pt x="404" y="323"/>
                  <a:pt x="402" y="324"/>
                  <a:pt x="401" y="325"/>
                </a:cubicBezTo>
                <a:cubicBezTo>
                  <a:pt x="400" y="325"/>
                  <a:pt x="398" y="326"/>
                  <a:pt x="397" y="326"/>
                </a:cubicBezTo>
                <a:cubicBezTo>
                  <a:pt x="396" y="327"/>
                  <a:pt x="394" y="328"/>
                  <a:pt x="393" y="328"/>
                </a:cubicBezTo>
                <a:cubicBezTo>
                  <a:pt x="392" y="329"/>
                  <a:pt x="391" y="330"/>
                  <a:pt x="390" y="330"/>
                </a:cubicBezTo>
                <a:cubicBezTo>
                  <a:pt x="388" y="331"/>
                  <a:pt x="387" y="332"/>
                  <a:pt x="385" y="333"/>
                </a:cubicBezTo>
                <a:cubicBezTo>
                  <a:pt x="383" y="334"/>
                  <a:pt x="383" y="334"/>
                  <a:pt x="383" y="334"/>
                </a:cubicBezTo>
                <a:cubicBezTo>
                  <a:pt x="381" y="335"/>
                  <a:pt x="379" y="336"/>
                  <a:pt x="378" y="337"/>
                </a:cubicBezTo>
                <a:cubicBezTo>
                  <a:pt x="375" y="339"/>
                  <a:pt x="375" y="339"/>
                  <a:pt x="375" y="339"/>
                </a:cubicBezTo>
                <a:cubicBezTo>
                  <a:pt x="374" y="340"/>
                  <a:pt x="372" y="341"/>
                  <a:pt x="371" y="342"/>
                </a:cubicBezTo>
                <a:cubicBezTo>
                  <a:pt x="368" y="344"/>
                  <a:pt x="368" y="344"/>
                  <a:pt x="368" y="344"/>
                </a:cubicBezTo>
                <a:cubicBezTo>
                  <a:pt x="367" y="345"/>
                  <a:pt x="365" y="346"/>
                  <a:pt x="364" y="347"/>
                </a:cubicBezTo>
                <a:cubicBezTo>
                  <a:pt x="363" y="347"/>
                  <a:pt x="362" y="348"/>
                  <a:pt x="361" y="349"/>
                </a:cubicBezTo>
                <a:cubicBezTo>
                  <a:pt x="360" y="350"/>
                  <a:pt x="358" y="351"/>
                  <a:pt x="357" y="352"/>
                </a:cubicBezTo>
                <a:cubicBezTo>
                  <a:pt x="355" y="354"/>
                  <a:pt x="355" y="354"/>
                  <a:pt x="355" y="354"/>
                </a:cubicBezTo>
                <a:cubicBezTo>
                  <a:pt x="353" y="355"/>
                  <a:pt x="352" y="356"/>
                  <a:pt x="350" y="358"/>
                </a:cubicBezTo>
                <a:cubicBezTo>
                  <a:pt x="349" y="359"/>
                  <a:pt x="349" y="359"/>
                  <a:pt x="349" y="359"/>
                </a:cubicBezTo>
                <a:cubicBezTo>
                  <a:pt x="347" y="360"/>
                  <a:pt x="345" y="362"/>
                  <a:pt x="344" y="363"/>
                </a:cubicBezTo>
                <a:cubicBezTo>
                  <a:pt x="343" y="364"/>
                  <a:pt x="343" y="364"/>
                  <a:pt x="343" y="364"/>
                </a:cubicBezTo>
                <a:cubicBezTo>
                  <a:pt x="341" y="366"/>
                  <a:pt x="339" y="368"/>
                  <a:pt x="338" y="369"/>
                </a:cubicBezTo>
                <a:cubicBezTo>
                  <a:pt x="337" y="370"/>
                  <a:pt x="337" y="370"/>
                  <a:pt x="337" y="370"/>
                </a:cubicBezTo>
                <a:cubicBezTo>
                  <a:pt x="317" y="390"/>
                  <a:pt x="301" y="414"/>
                  <a:pt x="289" y="440"/>
                </a:cubicBezTo>
                <a:cubicBezTo>
                  <a:pt x="289" y="441"/>
                  <a:pt x="287" y="442"/>
                  <a:pt x="286" y="442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>
            <a:off x="8477671" y="960121"/>
            <a:ext cx="2309343" cy="2148225"/>
          </a:xfrm>
          <a:custGeom>
            <a:avLst/>
            <a:gdLst>
              <a:gd name="T0" fmla="*/ 353 w 497"/>
              <a:gd name="T1" fmla="*/ 463 h 463"/>
              <a:gd name="T2" fmla="*/ 296 w 497"/>
              <a:gd name="T3" fmla="*/ 420 h 463"/>
              <a:gd name="T4" fmla="*/ 295 w 497"/>
              <a:gd name="T5" fmla="*/ 418 h 463"/>
              <a:gd name="T6" fmla="*/ 293 w 497"/>
              <a:gd name="T7" fmla="*/ 417 h 463"/>
              <a:gd name="T8" fmla="*/ 291 w 497"/>
              <a:gd name="T9" fmla="*/ 417 h 463"/>
              <a:gd name="T10" fmla="*/ 211 w 497"/>
              <a:gd name="T11" fmla="*/ 442 h 463"/>
              <a:gd name="T12" fmla="*/ 210 w 497"/>
              <a:gd name="T13" fmla="*/ 442 h 463"/>
              <a:gd name="T14" fmla="*/ 207 w 497"/>
              <a:gd name="T15" fmla="*/ 440 h 463"/>
              <a:gd name="T16" fmla="*/ 5 w 497"/>
              <a:gd name="T17" fmla="*/ 302 h 463"/>
              <a:gd name="T18" fmla="*/ 4 w 497"/>
              <a:gd name="T19" fmla="*/ 302 h 463"/>
              <a:gd name="T20" fmla="*/ 0 w 497"/>
              <a:gd name="T21" fmla="*/ 298 h 463"/>
              <a:gd name="T22" fmla="*/ 0 w 497"/>
              <a:gd name="T23" fmla="*/ 224 h 463"/>
              <a:gd name="T24" fmla="*/ 3 w 497"/>
              <a:gd name="T25" fmla="*/ 220 h 463"/>
              <a:gd name="T26" fmla="*/ 63 w 497"/>
              <a:gd name="T27" fmla="*/ 154 h 463"/>
              <a:gd name="T28" fmla="*/ 3 w 497"/>
              <a:gd name="T29" fmla="*/ 87 h 463"/>
              <a:gd name="T30" fmla="*/ 0 w 497"/>
              <a:gd name="T31" fmla="*/ 83 h 463"/>
              <a:gd name="T32" fmla="*/ 0 w 497"/>
              <a:gd name="T33" fmla="*/ 4 h 463"/>
              <a:gd name="T34" fmla="*/ 4 w 497"/>
              <a:gd name="T35" fmla="*/ 0 h 463"/>
              <a:gd name="T36" fmla="*/ 4 w 497"/>
              <a:gd name="T37" fmla="*/ 0 h 463"/>
              <a:gd name="T38" fmla="*/ 5 w 497"/>
              <a:gd name="T39" fmla="*/ 0 h 463"/>
              <a:gd name="T40" fmla="*/ 496 w 497"/>
              <a:gd name="T41" fmla="*/ 350 h 463"/>
              <a:gd name="T42" fmla="*/ 496 w 497"/>
              <a:gd name="T43" fmla="*/ 354 h 463"/>
              <a:gd name="T44" fmla="*/ 494 w 497"/>
              <a:gd name="T45" fmla="*/ 356 h 463"/>
              <a:gd name="T46" fmla="*/ 412 w 497"/>
              <a:gd name="T47" fmla="*/ 381 h 463"/>
              <a:gd name="T48" fmla="*/ 410 w 497"/>
              <a:gd name="T49" fmla="*/ 383 h 463"/>
              <a:gd name="T50" fmla="*/ 409 w 497"/>
              <a:gd name="T51" fmla="*/ 386 h 463"/>
              <a:gd name="T52" fmla="*/ 412 w 497"/>
              <a:gd name="T53" fmla="*/ 404 h 463"/>
              <a:gd name="T54" fmla="*/ 353 w 497"/>
              <a:gd name="T55" fmla="*/ 463 h 4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497" h="463">
                <a:moveTo>
                  <a:pt x="353" y="463"/>
                </a:moveTo>
                <a:cubicBezTo>
                  <a:pt x="327" y="463"/>
                  <a:pt x="304" y="446"/>
                  <a:pt x="296" y="420"/>
                </a:cubicBezTo>
                <a:cubicBezTo>
                  <a:pt x="296" y="419"/>
                  <a:pt x="295" y="418"/>
                  <a:pt x="295" y="418"/>
                </a:cubicBezTo>
                <a:cubicBezTo>
                  <a:pt x="294" y="417"/>
                  <a:pt x="293" y="417"/>
                  <a:pt x="293" y="417"/>
                </a:cubicBezTo>
                <a:cubicBezTo>
                  <a:pt x="292" y="417"/>
                  <a:pt x="292" y="417"/>
                  <a:pt x="291" y="417"/>
                </a:cubicBezTo>
                <a:cubicBezTo>
                  <a:pt x="211" y="442"/>
                  <a:pt x="211" y="442"/>
                  <a:pt x="211" y="442"/>
                </a:cubicBezTo>
                <a:cubicBezTo>
                  <a:pt x="211" y="442"/>
                  <a:pt x="211" y="442"/>
                  <a:pt x="210" y="442"/>
                </a:cubicBezTo>
                <a:cubicBezTo>
                  <a:pt x="209" y="442"/>
                  <a:pt x="207" y="441"/>
                  <a:pt x="207" y="440"/>
                </a:cubicBezTo>
                <a:cubicBezTo>
                  <a:pt x="171" y="360"/>
                  <a:pt x="92" y="306"/>
                  <a:pt x="5" y="302"/>
                </a:cubicBezTo>
                <a:cubicBezTo>
                  <a:pt x="4" y="302"/>
                  <a:pt x="4" y="302"/>
                  <a:pt x="4" y="302"/>
                </a:cubicBezTo>
                <a:cubicBezTo>
                  <a:pt x="1" y="302"/>
                  <a:pt x="0" y="300"/>
                  <a:pt x="0" y="298"/>
                </a:cubicBezTo>
                <a:cubicBezTo>
                  <a:pt x="0" y="224"/>
                  <a:pt x="0" y="224"/>
                  <a:pt x="0" y="224"/>
                </a:cubicBezTo>
                <a:cubicBezTo>
                  <a:pt x="0" y="222"/>
                  <a:pt x="1" y="221"/>
                  <a:pt x="3" y="220"/>
                </a:cubicBezTo>
                <a:cubicBezTo>
                  <a:pt x="37" y="217"/>
                  <a:pt x="63" y="188"/>
                  <a:pt x="63" y="154"/>
                </a:cubicBezTo>
                <a:cubicBezTo>
                  <a:pt x="63" y="119"/>
                  <a:pt x="37" y="91"/>
                  <a:pt x="3" y="87"/>
                </a:cubicBezTo>
                <a:cubicBezTo>
                  <a:pt x="1" y="87"/>
                  <a:pt x="0" y="85"/>
                  <a:pt x="0" y="83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cubicBezTo>
                  <a:pt x="224" y="4"/>
                  <a:pt x="421" y="145"/>
                  <a:pt x="496" y="350"/>
                </a:cubicBezTo>
                <a:cubicBezTo>
                  <a:pt x="497" y="351"/>
                  <a:pt x="496" y="353"/>
                  <a:pt x="496" y="354"/>
                </a:cubicBezTo>
                <a:cubicBezTo>
                  <a:pt x="495" y="355"/>
                  <a:pt x="495" y="355"/>
                  <a:pt x="494" y="356"/>
                </a:cubicBezTo>
                <a:cubicBezTo>
                  <a:pt x="412" y="381"/>
                  <a:pt x="412" y="381"/>
                  <a:pt x="412" y="381"/>
                </a:cubicBezTo>
                <a:cubicBezTo>
                  <a:pt x="411" y="381"/>
                  <a:pt x="410" y="382"/>
                  <a:pt x="410" y="383"/>
                </a:cubicBezTo>
                <a:cubicBezTo>
                  <a:pt x="409" y="383"/>
                  <a:pt x="409" y="385"/>
                  <a:pt x="409" y="386"/>
                </a:cubicBezTo>
                <a:cubicBezTo>
                  <a:pt x="411" y="392"/>
                  <a:pt x="412" y="398"/>
                  <a:pt x="412" y="404"/>
                </a:cubicBezTo>
                <a:cubicBezTo>
                  <a:pt x="412" y="437"/>
                  <a:pt x="386" y="463"/>
                  <a:pt x="353" y="46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7"/>
          <p:cNvSpPr>
            <a:spLocks/>
          </p:cNvSpPr>
          <p:nvPr/>
        </p:nvSpPr>
        <p:spPr bwMode="auto">
          <a:xfrm>
            <a:off x="9114241" y="2645530"/>
            <a:ext cx="1816514" cy="2756363"/>
          </a:xfrm>
          <a:custGeom>
            <a:avLst/>
            <a:gdLst>
              <a:gd name="T0" fmla="*/ 177 w 391"/>
              <a:gd name="T1" fmla="*/ 594 h 594"/>
              <a:gd name="T2" fmla="*/ 177 w 391"/>
              <a:gd name="T3" fmla="*/ 594 h 594"/>
              <a:gd name="T4" fmla="*/ 174 w 391"/>
              <a:gd name="T5" fmla="*/ 593 h 594"/>
              <a:gd name="T6" fmla="*/ 122 w 391"/>
              <a:gd name="T7" fmla="*/ 521 h 594"/>
              <a:gd name="T8" fmla="*/ 119 w 391"/>
              <a:gd name="T9" fmla="*/ 519 h 594"/>
              <a:gd name="T10" fmla="*/ 119 w 391"/>
              <a:gd name="T11" fmla="*/ 519 h 594"/>
              <a:gd name="T12" fmla="*/ 116 w 391"/>
              <a:gd name="T13" fmla="*/ 520 h 594"/>
              <a:gd name="T14" fmla="*/ 82 w 391"/>
              <a:gd name="T15" fmla="*/ 531 h 594"/>
              <a:gd name="T16" fmla="*/ 23 w 391"/>
              <a:gd name="T17" fmla="*/ 472 h 594"/>
              <a:gd name="T18" fmla="*/ 47 w 391"/>
              <a:gd name="T19" fmla="*/ 424 h 594"/>
              <a:gd name="T20" fmla="*/ 49 w 391"/>
              <a:gd name="T21" fmla="*/ 422 h 594"/>
              <a:gd name="T22" fmla="*/ 48 w 391"/>
              <a:gd name="T23" fmla="*/ 419 h 594"/>
              <a:gd name="T24" fmla="*/ 1 w 391"/>
              <a:gd name="T25" fmla="*/ 354 h 594"/>
              <a:gd name="T26" fmla="*/ 2 w 391"/>
              <a:gd name="T27" fmla="*/ 349 h 594"/>
              <a:gd name="T28" fmla="*/ 12 w 391"/>
              <a:gd name="T29" fmla="*/ 340 h 594"/>
              <a:gd name="T30" fmla="*/ 12 w 391"/>
              <a:gd name="T31" fmla="*/ 340 h 594"/>
              <a:gd name="T32" fmla="*/ 15 w 391"/>
              <a:gd name="T33" fmla="*/ 338 h 594"/>
              <a:gd name="T34" fmla="*/ 21 w 391"/>
              <a:gd name="T35" fmla="*/ 332 h 594"/>
              <a:gd name="T36" fmla="*/ 22 w 391"/>
              <a:gd name="T37" fmla="*/ 331 h 594"/>
              <a:gd name="T38" fmla="*/ 24 w 391"/>
              <a:gd name="T39" fmla="*/ 329 h 594"/>
              <a:gd name="T40" fmla="*/ 29 w 391"/>
              <a:gd name="T41" fmla="*/ 323 h 594"/>
              <a:gd name="T42" fmla="*/ 30 w 391"/>
              <a:gd name="T43" fmla="*/ 322 h 594"/>
              <a:gd name="T44" fmla="*/ 30 w 391"/>
              <a:gd name="T45" fmla="*/ 322 h 594"/>
              <a:gd name="T46" fmla="*/ 31 w 391"/>
              <a:gd name="T47" fmla="*/ 321 h 594"/>
              <a:gd name="T48" fmla="*/ 32 w 391"/>
              <a:gd name="T49" fmla="*/ 321 h 594"/>
              <a:gd name="T50" fmla="*/ 89 w 391"/>
              <a:gd name="T51" fmla="*/ 169 h 594"/>
              <a:gd name="T52" fmla="*/ 88 w 391"/>
              <a:gd name="T53" fmla="*/ 147 h 594"/>
              <a:gd name="T54" fmla="*/ 85 w 391"/>
              <a:gd name="T55" fmla="*/ 125 h 594"/>
              <a:gd name="T56" fmla="*/ 79 w 391"/>
              <a:gd name="T57" fmla="*/ 104 h 594"/>
              <a:gd name="T58" fmla="*/ 75 w 391"/>
              <a:gd name="T59" fmla="*/ 91 h 594"/>
              <a:gd name="T60" fmla="*/ 76 w 391"/>
              <a:gd name="T61" fmla="*/ 88 h 594"/>
              <a:gd name="T62" fmla="*/ 78 w 391"/>
              <a:gd name="T63" fmla="*/ 86 h 594"/>
              <a:gd name="T64" fmla="*/ 149 w 391"/>
              <a:gd name="T65" fmla="*/ 64 h 594"/>
              <a:gd name="T66" fmla="*/ 151 w 391"/>
              <a:gd name="T67" fmla="*/ 64 h 594"/>
              <a:gd name="T68" fmla="*/ 154 w 391"/>
              <a:gd name="T69" fmla="*/ 67 h 594"/>
              <a:gd name="T70" fmla="*/ 216 w 391"/>
              <a:gd name="T71" fmla="*/ 108 h 594"/>
              <a:gd name="T72" fmla="*/ 283 w 391"/>
              <a:gd name="T73" fmla="*/ 41 h 594"/>
              <a:gd name="T74" fmla="*/ 282 w 391"/>
              <a:gd name="T75" fmla="*/ 28 h 594"/>
              <a:gd name="T76" fmla="*/ 285 w 391"/>
              <a:gd name="T77" fmla="*/ 23 h 594"/>
              <a:gd name="T78" fmla="*/ 359 w 391"/>
              <a:gd name="T79" fmla="*/ 0 h 594"/>
              <a:gd name="T80" fmla="*/ 361 w 391"/>
              <a:gd name="T81" fmla="*/ 0 h 594"/>
              <a:gd name="T82" fmla="*/ 364 w 391"/>
              <a:gd name="T83" fmla="*/ 3 h 594"/>
              <a:gd name="T84" fmla="*/ 366 w 391"/>
              <a:gd name="T85" fmla="*/ 7 h 594"/>
              <a:gd name="T86" fmla="*/ 391 w 391"/>
              <a:gd name="T87" fmla="*/ 169 h 594"/>
              <a:gd name="T88" fmla="*/ 190 w 391"/>
              <a:gd name="T89" fmla="*/ 585 h 594"/>
              <a:gd name="T90" fmla="*/ 186 w 391"/>
              <a:gd name="T91" fmla="*/ 588 h 594"/>
              <a:gd name="T92" fmla="*/ 180 w 391"/>
              <a:gd name="T93" fmla="*/ 594 h 594"/>
              <a:gd name="T94" fmla="*/ 177 w 391"/>
              <a:gd name="T95" fmla="*/ 594 h 5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91" h="594">
                <a:moveTo>
                  <a:pt x="177" y="594"/>
                </a:moveTo>
                <a:cubicBezTo>
                  <a:pt x="177" y="594"/>
                  <a:pt x="177" y="594"/>
                  <a:pt x="177" y="594"/>
                </a:cubicBezTo>
                <a:cubicBezTo>
                  <a:pt x="175" y="594"/>
                  <a:pt x="175" y="594"/>
                  <a:pt x="174" y="593"/>
                </a:cubicBezTo>
                <a:cubicBezTo>
                  <a:pt x="122" y="521"/>
                  <a:pt x="122" y="521"/>
                  <a:pt x="122" y="521"/>
                </a:cubicBezTo>
                <a:cubicBezTo>
                  <a:pt x="121" y="520"/>
                  <a:pt x="120" y="519"/>
                  <a:pt x="119" y="519"/>
                </a:cubicBezTo>
                <a:cubicBezTo>
                  <a:pt x="119" y="519"/>
                  <a:pt x="119" y="519"/>
                  <a:pt x="119" y="519"/>
                </a:cubicBezTo>
                <a:cubicBezTo>
                  <a:pt x="118" y="519"/>
                  <a:pt x="117" y="520"/>
                  <a:pt x="116" y="520"/>
                </a:cubicBezTo>
                <a:cubicBezTo>
                  <a:pt x="106" y="527"/>
                  <a:pt x="94" y="531"/>
                  <a:pt x="82" y="531"/>
                </a:cubicBezTo>
                <a:cubicBezTo>
                  <a:pt x="49" y="531"/>
                  <a:pt x="23" y="505"/>
                  <a:pt x="23" y="472"/>
                </a:cubicBezTo>
                <a:cubicBezTo>
                  <a:pt x="23" y="453"/>
                  <a:pt x="32" y="435"/>
                  <a:pt x="47" y="424"/>
                </a:cubicBezTo>
                <a:cubicBezTo>
                  <a:pt x="48" y="424"/>
                  <a:pt x="49" y="423"/>
                  <a:pt x="49" y="422"/>
                </a:cubicBezTo>
                <a:cubicBezTo>
                  <a:pt x="49" y="421"/>
                  <a:pt x="49" y="420"/>
                  <a:pt x="48" y="419"/>
                </a:cubicBezTo>
                <a:cubicBezTo>
                  <a:pt x="1" y="354"/>
                  <a:pt x="1" y="354"/>
                  <a:pt x="1" y="354"/>
                </a:cubicBezTo>
                <a:cubicBezTo>
                  <a:pt x="0" y="353"/>
                  <a:pt x="0" y="350"/>
                  <a:pt x="2" y="349"/>
                </a:cubicBezTo>
                <a:cubicBezTo>
                  <a:pt x="5" y="346"/>
                  <a:pt x="9" y="343"/>
                  <a:pt x="12" y="340"/>
                </a:cubicBezTo>
                <a:cubicBezTo>
                  <a:pt x="12" y="340"/>
                  <a:pt x="12" y="340"/>
                  <a:pt x="12" y="340"/>
                </a:cubicBezTo>
                <a:cubicBezTo>
                  <a:pt x="12" y="340"/>
                  <a:pt x="14" y="338"/>
                  <a:pt x="15" y="338"/>
                </a:cubicBezTo>
                <a:cubicBezTo>
                  <a:pt x="17" y="336"/>
                  <a:pt x="19" y="334"/>
                  <a:pt x="21" y="332"/>
                </a:cubicBezTo>
                <a:cubicBezTo>
                  <a:pt x="22" y="331"/>
                  <a:pt x="22" y="331"/>
                  <a:pt x="22" y="331"/>
                </a:cubicBezTo>
                <a:cubicBezTo>
                  <a:pt x="23" y="331"/>
                  <a:pt x="23" y="330"/>
                  <a:pt x="24" y="329"/>
                </a:cubicBezTo>
                <a:cubicBezTo>
                  <a:pt x="26" y="327"/>
                  <a:pt x="27" y="325"/>
                  <a:pt x="29" y="323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0" y="322"/>
                  <a:pt x="30" y="322"/>
                  <a:pt x="30" y="322"/>
                </a:cubicBezTo>
                <a:cubicBezTo>
                  <a:pt x="31" y="322"/>
                  <a:pt x="31" y="322"/>
                  <a:pt x="31" y="321"/>
                </a:cubicBezTo>
                <a:cubicBezTo>
                  <a:pt x="31" y="321"/>
                  <a:pt x="32" y="321"/>
                  <a:pt x="32" y="321"/>
                </a:cubicBezTo>
                <a:cubicBezTo>
                  <a:pt x="69" y="279"/>
                  <a:pt x="89" y="225"/>
                  <a:pt x="89" y="169"/>
                </a:cubicBezTo>
                <a:cubicBezTo>
                  <a:pt x="89" y="161"/>
                  <a:pt x="89" y="154"/>
                  <a:pt x="88" y="147"/>
                </a:cubicBezTo>
                <a:cubicBezTo>
                  <a:pt x="87" y="139"/>
                  <a:pt x="86" y="132"/>
                  <a:pt x="85" y="125"/>
                </a:cubicBezTo>
                <a:cubicBezTo>
                  <a:pt x="83" y="118"/>
                  <a:pt x="82" y="111"/>
                  <a:pt x="79" y="104"/>
                </a:cubicBezTo>
                <a:cubicBezTo>
                  <a:pt x="78" y="100"/>
                  <a:pt x="77" y="95"/>
                  <a:pt x="75" y="91"/>
                </a:cubicBezTo>
                <a:cubicBezTo>
                  <a:pt x="75" y="90"/>
                  <a:pt x="75" y="89"/>
                  <a:pt x="76" y="88"/>
                </a:cubicBezTo>
                <a:cubicBezTo>
                  <a:pt x="76" y="87"/>
                  <a:pt x="77" y="86"/>
                  <a:pt x="78" y="86"/>
                </a:cubicBezTo>
                <a:cubicBezTo>
                  <a:pt x="149" y="64"/>
                  <a:pt x="149" y="64"/>
                  <a:pt x="149" y="64"/>
                </a:cubicBezTo>
                <a:cubicBezTo>
                  <a:pt x="150" y="64"/>
                  <a:pt x="150" y="64"/>
                  <a:pt x="151" y="64"/>
                </a:cubicBezTo>
                <a:cubicBezTo>
                  <a:pt x="152" y="64"/>
                  <a:pt x="154" y="65"/>
                  <a:pt x="154" y="67"/>
                </a:cubicBezTo>
                <a:cubicBezTo>
                  <a:pt x="164" y="92"/>
                  <a:pt x="189" y="108"/>
                  <a:pt x="216" y="108"/>
                </a:cubicBezTo>
                <a:cubicBezTo>
                  <a:pt x="253" y="108"/>
                  <a:pt x="283" y="78"/>
                  <a:pt x="283" y="41"/>
                </a:cubicBezTo>
                <a:cubicBezTo>
                  <a:pt x="283" y="37"/>
                  <a:pt x="283" y="32"/>
                  <a:pt x="282" y="28"/>
                </a:cubicBezTo>
                <a:cubicBezTo>
                  <a:pt x="282" y="26"/>
                  <a:pt x="283" y="24"/>
                  <a:pt x="285" y="23"/>
                </a:cubicBezTo>
                <a:cubicBezTo>
                  <a:pt x="359" y="0"/>
                  <a:pt x="359" y="0"/>
                  <a:pt x="359" y="0"/>
                </a:cubicBezTo>
                <a:cubicBezTo>
                  <a:pt x="360" y="0"/>
                  <a:pt x="360" y="0"/>
                  <a:pt x="361" y="0"/>
                </a:cubicBezTo>
                <a:cubicBezTo>
                  <a:pt x="362" y="0"/>
                  <a:pt x="364" y="1"/>
                  <a:pt x="364" y="3"/>
                </a:cubicBezTo>
                <a:cubicBezTo>
                  <a:pt x="364" y="3"/>
                  <a:pt x="366" y="7"/>
                  <a:pt x="366" y="7"/>
                </a:cubicBezTo>
                <a:cubicBezTo>
                  <a:pt x="382" y="59"/>
                  <a:pt x="391" y="114"/>
                  <a:pt x="391" y="169"/>
                </a:cubicBezTo>
                <a:cubicBezTo>
                  <a:pt x="391" y="332"/>
                  <a:pt x="318" y="484"/>
                  <a:pt x="190" y="585"/>
                </a:cubicBezTo>
                <a:cubicBezTo>
                  <a:pt x="186" y="588"/>
                  <a:pt x="186" y="588"/>
                  <a:pt x="186" y="588"/>
                </a:cubicBezTo>
                <a:cubicBezTo>
                  <a:pt x="186" y="588"/>
                  <a:pt x="181" y="592"/>
                  <a:pt x="180" y="594"/>
                </a:cubicBezTo>
                <a:cubicBezTo>
                  <a:pt x="179" y="594"/>
                  <a:pt x="178" y="594"/>
                  <a:pt x="177" y="594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8"/>
          <p:cNvSpPr>
            <a:spLocks/>
          </p:cNvSpPr>
          <p:nvPr/>
        </p:nvSpPr>
        <p:spPr bwMode="auto">
          <a:xfrm>
            <a:off x="7024459" y="4305666"/>
            <a:ext cx="2870093" cy="1592214"/>
          </a:xfrm>
          <a:custGeom>
            <a:avLst/>
            <a:gdLst>
              <a:gd name="T0" fmla="*/ 309 w 618"/>
              <a:gd name="T1" fmla="*/ 343 h 343"/>
              <a:gd name="T2" fmla="*/ 2 w 618"/>
              <a:gd name="T3" fmla="*/ 245 h 343"/>
              <a:gd name="T4" fmla="*/ 0 w 618"/>
              <a:gd name="T5" fmla="*/ 243 h 343"/>
              <a:gd name="T6" fmla="*/ 1 w 618"/>
              <a:gd name="T7" fmla="*/ 240 h 343"/>
              <a:gd name="T8" fmla="*/ 54 w 618"/>
              <a:gd name="T9" fmla="*/ 167 h 343"/>
              <a:gd name="T10" fmla="*/ 53 w 618"/>
              <a:gd name="T11" fmla="*/ 162 h 343"/>
              <a:gd name="T12" fmla="*/ 29 w 618"/>
              <a:gd name="T13" fmla="*/ 114 h 343"/>
              <a:gd name="T14" fmla="*/ 88 w 618"/>
              <a:gd name="T15" fmla="*/ 55 h 343"/>
              <a:gd name="T16" fmla="*/ 122 w 618"/>
              <a:gd name="T17" fmla="*/ 66 h 343"/>
              <a:gd name="T18" fmla="*/ 124 w 618"/>
              <a:gd name="T19" fmla="*/ 67 h 343"/>
              <a:gd name="T20" fmla="*/ 128 w 618"/>
              <a:gd name="T21" fmla="*/ 65 h 343"/>
              <a:gd name="T22" fmla="*/ 173 w 618"/>
              <a:gd name="T23" fmla="*/ 1 h 343"/>
              <a:gd name="T24" fmla="*/ 177 w 618"/>
              <a:gd name="T25" fmla="*/ 0 h 343"/>
              <a:gd name="T26" fmla="*/ 179 w 618"/>
              <a:gd name="T27" fmla="*/ 1 h 343"/>
              <a:gd name="T28" fmla="*/ 225 w 618"/>
              <a:gd name="T29" fmla="*/ 25 h 343"/>
              <a:gd name="T30" fmla="*/ 234 w 618"/>
              <a:gd name="T31" fmla="*/ 28 h 343"/>
              <a:gd name="T32" fmla="*/ 252 w 618"/>
              <a:gd name="T33" fmla="*/ 34 h 343"/>
              <a:gd name="T34" fmla="*/ 270 w 618"/>
              <a:gd name="T35" fmla="*/ 38 h 343"/>
              <a:gd name="T36" fmla="*/ 299 w 618"/>
              <a:gd name="T37" fmla="*/ 41 h 343"/>
              <a:gd name="T38" fmla="*/ 309 w 618"/>
              <a:gd name="T39" fmla="*/ 41 h 343"/>
              <a:gd name="T40" fmla="*/ 319 w 618"/>
              <a:gd name="T41" fmla="*/ 41 h 343"/>
              <a:gd name="T42" fmla="*/ 323 w 618"/>
              <a:gd name="T43" fmla="*/ 40 h 343"/>
              <a:gd name="T44" fmla="*/ 330 w 618"/>
              <a:gd name="T45" fmla="*/ 40 h 343"/>
              <a:gd name="T46" fmla="*/ 332 w 618"/>
              <a:gd name="T47" fmla="*/ 40 h 343"/>
              <a:gd name="T48" fmla="*/ 334 w 618"/>
              <a:gd name="T49" fmla="*/ 40 h 343"/>
              <a:gd name="T50" fmla="*/ 340 w 618"/>
              <a:gd name="T51" fmla="*/ 39 h 343"/>
              <a:gd name="T52" fmla="*/ 344 w 618"/>
              <a:gd name="T53" fmla="*/ 38 h 343"/>
              <a:gd name="T54" fmla="*/ 350 w 618"/>
              <a:gd name="T55" fmla="*/ 37 h 343"/>
              <a:gd name="T56" fmla="*/ 354 w 618"/>
              <a:gd name="T57" fmla="*/ 37 h 343"/>
              <a:gd name="T58" fmla="*/ 360 w 618"/>
              <a:gd name="T59" fmla="*/ 35 h 343"/>
              <a:gd name="T60" fmla="*/ 364 w 618"/>
              <a:gd name="T61" fmla="*/ 34 h 343"/>
              <a:gd name="T62" fmla="*/ 369 w 618"/>
              <a:gd name="T63" fmla="*/ 33 h 343"/>
              <a:gd name="T64" fmla="*/ 373 w 618"/>
              <a:gd name="T65" fmla="*/ 32 h 343"/>
              <a:gd name="T66" fmla="*/ 382 w 618"/>
              <a:gd name="T67" fmla="*/ 29 h 343"/>
              <a:gd name="T68" fmla="*/ 387 w 618"/>
              <a:gd name="T69" fmla="*/ 27 h 343"/>
              <a:gd name="T70" fmla="*/ 391 w 618"/>
              <a:gd name="T71" fmla="*/ 26 h 343"/>
              <a:gd name="T72" fmla="*/ 395 w 618"/>
              <a:gd name="T73" fmla="*/ 24 h 343"/>
              <a:gd name="T74" fmla="*/ 396 w 618"/>
              <a:gd name="T75" fmla="*/ 24 h 343"/>
              <a:gd name="T76" fmla="*/ 400 w 618"/>
              <a:gd name="T77" fmla="*/ 22 h 343"/>
              <a:gd name="T78" fmla="*/ 405 w 618"/>
              <a:gd name="T79" fmla="*/ 20 h 343"/>
              <a:gd name="T80" fmla="*/ 409 w 618"/>
              <a:gd name="T81" fmla="*/ 18 h 343"/>
              <a:gd name="T82" fmla="*/ 414 w 618"/>
              <a:gd name="T83" fmla="*/ 16 h 343"/>
              <a:gd name="T84" fmla="*/ 418 w 618"/>
              <a:gd name="T85" fmla="*/ 14 h 343"/>
              <a:gd name="T86" fmla="*/ 422 w 618"/>
              <a:gd name="T87" fmla="*/ 11 h 343"/>
              <a:gd name="T88" fmla="*/ 427 w 618"/>
              <a:gd name="T89" fmla="*/ 8 h 343"/>
              <a:gd name="T90" fmla="*/ 431 w 618"/>
              <a:gd name="T91" fmla="*/ 6 h 343"/>
              <a:gd name="T92" fmla="*/ 433 w 618"/>
              <a:gd name="T93" fmla="*/ 4 h 343"/>
              <a:gd name="T94" fmla="*/ 439 w 618"/>
              <a:gd name="T95" fmla="*/ 0 h 343"/>
              <a:gd name="T96" fmla="*/ 442 w 618"/>
              <a:gd name="T97" fmla="*/ 0 h 343"/>
              <a:gd name="T98" fmla="*/ 445 w 618"/>
              <a:gd name="T99" fmla="*/ 1 h 343"/>
              <a:gd name="T100" fmla="*/ 487 w 618"/>
              <a:gd name="T101" fmla="*/ 59 h 343"/>
              <a:gd name="T102" fmla="*/ 487 w 618"/>
              <a:gd name="T103" fmla="*/ 65 h 343"/>
              <a:gd name="T104" fmla="*/ 465 w 618"/>
              <a:gd name="T105" fmla="*/ 114 h 343"/>
              <a:gd name="T106" fmla="*/ 532 w 618"/>
              <a:gd name="T107" fmla="*/ 181 h 343"/>
              <a:gd name="T108" fmla="*/ 565 w 618"/>
              <a:gd name="T109" fmla="*/ 173 h 343"/>
              <a:gd name="T110" fmla="*/ 567 w 618"/>
              <a:gd name="T111" fmla="*/ 172 h 343"/>
              <a:gd name="T112" fmla="*/ 570 w 618"/>
              <a:gd name="T113" fmla="*/ 174 h 343"/>
              <a:gd name="T114" fmla="*/ 617 w 618"/>
              <a:gd name="T115" fmla="*/ 239 h 343"/>
              <a:gd name="T116" fmla="*/ 618 w 618"/>
              <a:gd name="T117" fmla="*/ 242 h 343"/>
              <a:gd name="T118" fmla="*/ 617 w 618"/>
              <a:gd name="T119" fmla="*/ 245 h 343"/>
              <a:gd name="T120" fmla="*/ 309 w 618"/>
              <a:gd name="T121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618" h="343">
                <a:moveTo>
                  <a:pt x="309" y="343"/>
                </a:moveTo>
                <a:cubicBezTo>
                  <a:pt x="198" y="343"/>
                  <a:pt x="92" y="309"/>
                  <a:pt x="2" y="245"/>
                </a:cubicBezTo>
                <a:cubicBezTo>
                  <a:pt x="1" y="245"/>
                  <a:pt x="1" y="244"/>
                  <a:pt x="0" y="243"/>
                </a:cubicBezTo>
                <a:cubicBezTo>
                  <a:pt x="0" y="242"/>
                  <a:pt x="0" y="241"/>
                  <a:pt x="1" y="240"/>
                </a:cubicBezTo>
                <a:cubicBezTo>
                  <a:pt x="54" y="167"/>
                  <a:pt x="54" y="167"/>
                  <a:pt x="54" y="167"/>
                </a:cubicBezTo>
                <a:cubicBezTo>
                  <a:pt x="55" y="165"/>
                  <a:pt x="55" y="163"/>
                  <a:pt x="53" y="162"/>
                </a:cubicBezTo>
                <a:cubicBezTo>
                  <a:pt x="38" y="150"/>
                  <a:pt x="29" y="133"/>
                  <a:pt x="29" y="114"/>
                </a:cubicBezTo>
                <a:cubicBezTo>
                  <a:pt x="29" y="82"/>
                  <a:pt x="56" y="55"/>
                  <a:pt x="88" y="55"/>
                </a:cubicBezTo>
                <a:cubicBezTo>
                  <a:pt x="100" y="55"/>
                  <a:pt x="112" y="59"/>
                  <a:pt x="122" y="66"/>
                </a:cubicBezTo>
                <a:cubicBezTo>
                  <a:pt x="123" y="66"/>
                  <a:pt x="123" y="67"/>
                  <a:pt x="124" y="67"/>
                </a:cubicBezTo>
                <a:cubicBezTo>
                  <a:pt x="126" y="67"/>
                  <a:pt x="127" y="66"/>
                  <a:pt x="128" y="65"/>
                </a:cubicBezTo>
                <a:cubicBezTo>
                  <a:pt x="173" y="1"/>
                  <a:pt x="173" y="1"/>
                  <a:pt x="173" y="1"/>
                </a:cubicBezTo>
                <a:cubicBezTo>
                  <a:pt x="174" y="0"/>
                  <a:pt x="175" y="0"/>
                  <a:pt x="177" y="0"/>
                </a:cubicBezTo>
                <a:cubicBezTo>
                  <a:pt x="177" y="0"/>
                  <a:pt x="178" y="0"/>
                  <a:pt x="179" y="1"/>
                </a:cubicBezTo>
                <a:cubicBezTo>
                  <a:pt x="193" y="10"/>
                  <a:pt x="209" y="19"/>
                  <a:pt x="225" y="25"/>
                </a:cubicBezTo>
                <a:cubicBezTo>
                  <a:pt x="228" y="26"/>
                  <a:pt x="231" y="27"/>
                  <a:pt x="234" y="28"/>
                </a:cubicBezTo>
                <a:cubicBezTo>
                  <a:pt x="240" y="30"/>
                  <a:pt x="246" y="32"/>
                  <a:pt x="252" y="34"/>
                </a:cubicBezTo>
                <a:cubicBezTo>
                  <a:pt x="258" y="35"/>
                  <a:pt x="264" y="37"/>
                  <a:pt x="270" y="38"/>
                </a:cubicBezTo>
                <a:cubicBezTo>
                  <a:pt x="280" y="39"/>
                  <a:pt x="290" y="40"/>
                  <a:pt x="299" y="41"/>
                </a:cubicBezTo>
                <a:cubicBezTo>
                  <a:pt x="302" y="41"/>
                  <a:pt x="306" y="41"/>
                  <a:pt x="309" y="41"/>
                </a:cubicBezTo>
                <a:cubicBezTo>
                  <a:pt x="312" y="41"/>
                  <a:pt x="316" y="41"/>
                  <a:pt x="319" y="41"/>
                </a:cubicBezTo>
                <a:cubicBezTo>
                  <a:pt x="320" y="41"/>
                  <a:pt x="323" y="40"/>
                  <a:pt x="323" y="40"/>
                </a:cubicBezTo>
                <a:cubicBezTo>
                  <a:pt x="325" y="40"/>
                  <a:pt x="327" y="40"/>
                  <a:pt x="330" y="40"/>
                </a:cubicBezTo>
                <a:cubicBezTo>
                  <a:pt x="330" y="40"/>
                  <a:pt x="331" y="40"/>
                  <a:pt x="332" y="40"/>
                </a:cubicBezTo>
                <a:cubicBezTo>
                  <a:pt x="334" y="40"/>
                  <a:pt x="334" y="40"/>
                  <a:pt x="334" y="40"/>
                </a:cubicBezTo>
                <a:cubicBezTo>
                  <a:pt x="336" y="39"/>
                  <a:pt x="338" y="39"/>
                  <a:pt x="340" y="39"/>
                </a:cubicBezTo>
                <a:cubicBezTo>
                  <a:pt x="341" y="39"/>
                  <a:pt x="342" y="38"/>
                  <a:pt x="344" y="38"/>
                </a:cubicBezTo>
                <a:cubicBezTo>
                  <a:pt x="346" y="38"/>
                  <a:pt x="348" y="38"/>
                  <a:pt x="350" y="37"/>
                </a:cubicBezTo>
                <a:cubicBezTo>
                  <a:pt x="351" y="37"/>
                  <a:pt x="352" y="37"/>
                  <a:pt x="354" y="37"/>
                </a:cubicBezTo>
                <a:cubicBezTo>
                  <a:pt x="356" y="36"/>
                  <a:pt x="358" y="36"/>
                  <a:pt x="360" y="35"/>
                </a:cubicBezTo>
                <a:cubicBezTo>
                  <a:pt x="360" y="35"/>
                  <a:pt x="363" y="35"/>
                  <a:pt x="364" y="34"/>
                </a:cubicBezTo>
                <a:cubicBezTo>
                  <a:pt x="366" y="34"/>
                  <a:pt x="367" y="33"/>
                  <a:pt x="369" y="33"/>
                </a:cubicBezTo>
                <a:cubicBezTo>
                  <a:pt x="369" y="33"/>
                  <a:pt x="373" y="32"/>
                  <a:pt x="373" y="32"/>
                </a:cubicBezTo>
                <a:cubicBezTo>
                  <a:pt x="376" y="31"/>
                  <a:pt x="379" y="30"/>
                  <a:pt x="382" y="29"/>
                </a:cubicBezTo>
                <a:cubicBezTo>
                  <a:pt x="383" y="29"/>
                  <a:pt x="387" y="27"/>
                  <a:pt x="387" y="27"/>
                </a:cubicBezTo>
                <a:cubicBezTo>
                  <a:pt x="389" y="27"/>
                  <a:pt x="390" y="26"/>
                  <a:pt x="391" y="26"/>
                </a:cubicBezTo>
                <a:cubicBezTo>
                  <a:pt x="393" y="25"/>
                  <a:pt x="394" y="25"/>
                  <a:pt x="395" y="24"/>
                </a:cubicBezTo>
                <a:cubicBezTo>
                  <a:pt x="396" y="24"/>
                  <a:pt x="396" y="24"/>
                  <a:pt x="396" y="24"/>
                </a:cubicBezTo>
                <a:cubicBezTo>
                  <a:pt x="398" y="23"/>
                  <a:pt x="399" y="23"/>
                  <a:pt x="400" y="22"/>
                </a:cubicBezTo>
                <a:cubicBezTo>
                  <a:pt x="402" y="21"/>
                  <a:pt x="404" y="21"/>
                  <a:pt x="405" y="20"/>
                </a:cubicBezTo>
                <a:cubicBezTo>
                  <a:pt x="406" y="19"/>
                  <a:pt x="408" y="19"/>
                  <a:pt x="409" y="18"/>
                </a:cubicBezTo>
                <a:cubicBezTo>
                  <a:pt x="411" y="17"/>
                  <a:pt x="412" y="16"/>
                  <a:pt x="414" y="16"/>
                </a:cubicBezTo>
                <a:cubicBezTo>
                  <a:pt x="415" y="15"/>
                  <a:pt x="416" y="14"/>
                  <a:pt x="418" y="14"/>
                </a:cubicBezTo>
                <a:cubicBezTo>
                  <a:pt x="419" y="13"/>
                  <a:pt x="421" y="12"/>
                  <a:pt x="422" y="11"/>
                </a:cubicBezTo>
                <a:cubicBezTo>
                  <a:pt x="423" y="10"/>
                  <a:pt x="427" y="8"/>
                  <a:pt x="427" y="8"/>
                </a:cubicBezTo>
                <a:cubicBezTo>
                  <a:pt x="428" y="8"/>
                  <a:pt x="429" y="7"/>
                  <a:pt x="431" y="6"/>
                </a:cubicBezTo>
                <a:cubicBezTo>
                  <a:pt x="433" y="4"/>
                  <a:pt x="433" y="4"/>
                  <a:pt x="433" y="4"/>
                </a:cubicBezTo>
                <a:cubicBezTo>
                  <a:pt x="436" y="3"/>
                  <a:pt x="438" y="2"/>
                  <a:pt x="439" y="0"/>
                </a:cubicBezTo>
                <a:cubicBezTo>
                  <a:pt x="440" y="0"/>
                  <a:pt x="441" y="0"/>
                  <a:pt x="442" y="0"/>
                </a:cubicBezTo>
                <a:cubicBezTo>
                  <a:pt x="443" y="0"/>
                  <a:pt x="444" y="0"/>
                  <a:pt x="445" y="1"/>
                </a:cubicBezTo>
                <a:cubicBezTo>
                  <a:pt x="487" y="59"/>
                  <a:pt x="487" y="59"/>
                  <a:pt x="487" y="59"/>
                </a:cubicBezTo>
                <a:cubicBezTo>
                  <a:pt x="488" y="61"/>
                  <a:pt x="488" y="63"/>
                  <a:pt x="487" y="65"/>
                </a:cubicBezTo>
                <a:cubicBezTo>
                  <a:pt x="473" y="77"/>
                  <a:pt x="465" y="95"/>
                  <a:pt x="465" y="114"/>
                </a:cubicBezTo>
                <a:cubicBezTo>
                  <a:pt x="465" y="151"/>
                  <a:pt x="495" y="181"/>
                  <a:pt x="532" y="181"/>
                </a:cubicBezTo>
                <a:cubicBezTo>
                  <a:pt x="543" y="181"/>
                  <a:pt x="555" y="178"/>
                  <a:pt x="565" y="173"/>
                </a:cubicBezTo>
                <a:cubicBezTo>
                  <a:pt x="565" y="172"/>
                  <a:pt x="566" y="172"/>
                  <a:pt x="567" y="172"/>
                </a:cubicBezTo>
                <a:cubicBezTo>
                  <a:pt x="568" y="172"/>
                  <a:pt x="569" y="173"/>
                  <a:pt x="570" y="174"/>
                </a:cubicBezTo>
                <a:cubicBezTo>
                  <a:pt x="617" y="239"/>
                  <a:pt x="617" y="239"/>
                  <a:pt x="617" y="239"/>
                </a:cubicBezTo>
                <a:cubicBezTo>
                  <a:pt x="618" y="240"/>
                  <a:pt x="618" y="241"/>
                  <a:pt x="618" y="242"/>
                </a:cubicBezTo>
                <a:cubicBezTo>
                  <a:pt x="618" y="243"/>
                  <a:pt x="617" y="244"/>
                  <a:pt x="617" y="245"/>
                </a:cubicBezTo>
                <a:cubicBezTo>
                  <a:pt x="526" y="309"/>
                  <a:pt x="420" y="343"/>
                  <a:pt x="309" y="343"/>
                </a:cubicBezTo>
                <a:close/>
              </a:path>
            </a:pathLst>
          </a:custGeom>
          <a:solidFill>
            <a:schemeClr val="bg1">
              <a:lumMod val="65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9"/>
          <p:cNvSpPr>
            <a:spLocks/>
          </p:cNvSpPr>
          <p:nvPr/>
        </p:nvSpPr>
        <p:spPr bwMode="auto">
          <a:xfrm>
            <a:off x="5992995" y="2552335"/>
            <a:ext cx="1811776" cy="2849558"/>
          </a:xfrm>
          <a:custGeom>
            <a:avLst/>
            <a:gdLst>
              <a:gd name="T0" fmla="*/ 214 w 390"/>
              <a:gd name="T1" fmla="*/ 614 h 614"/>
              <a:gd name="T2" fmla="*/ 211 w 390"/>
              <a:gd name="T3" fmla="*/ 614 h 614"/>
              <a:gd name="T4" fmla="*/ 0 w 390"/>
              <a:gd name="T5" fmla="*/ 189 h 614"/>
              <a:gd name="T6" fmla="*/ 25 w 390"/>
              <a:gd name="T7" fmla="*/ 23 h 614"/>
              <a:gd name="T8" fmla="*/ 26 w 390"/>
              <a:gd name="T9" fmla="*/ 22 h 614"/>
              <a:gd name="T10" fmla="*/ 30 w 390"/>
              <a:gd name="T11" fmla="*/ 20 h 614"/>
              <a:gd name="T12" fmla="*/ 31 w 390"/>
              <a:gd name="T13" fmla="*/ 20 h 614"/>
              <a:gd name="T14" fmla="*/ 114 w 390"/>
              <a:gd name="T15" fmla="*/ 45 h 614"/>
              <a:gd name="T16" fmla="*/ 115 w 390"/>
              <a:gd name="T17" fmla="*/ 46 h 614"/>
              <a:gd name="T18" fmla="*/ 117 w 390"/>
              <a:gd name="T19" fmla="*/ 45 h 614"/>
              <a:gd name="T20" fmla="*/ 119 w 390"/>
              <a:gd name="T21" fmla="*/ 43 h 614"/>
              <a:gd name="T22" fmla="*/ 176 w 390"/>
              <a:gd name="T23" fmla="*/ 0 h 614"/>
              <a:gd name="T24" fmla="*/ 235 w 390"/>
              <a:gd name="T25" fmla="*/ 59 h 614"/>
              <a:gd name="T26" fmla="*/ 232 w 390"/>
              <a:gd name="T27" fmla="*/ 77 h 614"/>
              <a:gd name="T28" fmla="*/ 232 w 390"/>
              <a:gd name="T29" fmla="*/ 80 h 614"/>
              <a:gd name="T30" fmla="*/ 234 w 390"/>
              <a:gd name="T31" fmla="*/ 82 h 614"/>
              <a:gd name="T32" fmla="*/ 312 w 390"/>
              <a:gd name="T33" fmla="*/ 106 h 614"/>
              <a:gd name="T34" fmla="*/ 314 w 390"/>
              <a:gd name="T35" fmla="*/ 108 h 614"/>
              <a:gd name="T36" fmla="*/ 315 w 390"/>
              <a:gd name="T37" fmla="*/ 111 h 614"/>
              <a:gd name="T38" fmla="*/ 314 w 390"/>
              <a:gd name="T39" fmla="*/ 114 h 614"/>
              <a:gd name="T40" fmla="*/ 302 w 390"/>
              <a:gd name="T41" fmla="*/ 189 h 614"/>
              <a:gd name="T42" fmla="*/ 388 w 390"/>
              <a:gd name="T43" fmla="*/ 369 h 614"/>
              <a:gd name="T44" fmla="*/ 389 w 390"/>
              <a:gd name="T45" fmla="*/ 375 h 614"/>
              <a:gd name="T46" fmla="*/ 347 w 390"/>
              <a:gd name="T47" fmla="*/ 432 h 614"/>
              <a:gd name="T48" fmla="*/ 344 w 390"/>
              <a:gd name="T49" fmla="*/ 434 h 614"/>
              <a:gd name="T50" fmla="*/ 342 w 390"/>
              <a:gd name="T51" fmla="*/ 433 h 614"/>
              <a:gd name="T52" fmla="*/ 310 w 390"/>
              <a:gd name="T53" fmla="*/ 425 h 614"/>
              <a:gd name="T54" fmla="*/ 243 w 390"/>
              <a:gd name="T55" fmla="*/ 492 h 614"/>
              <a:gd name="T56" fmla="*/ 264 w 390"/>
              <a:gd name="T57" fmla="*/ 541 h 614"/>
              <a:gd name="T58" fmla="*/ 265 w 390"/>
              <a:gd name="T59" fmla="*/ 546 h 614"/>
              <a:gd name="T60" fmla="*/ 217 w 390"/>
              <a:gd name="T61" fmla="*/ 613 h 614"/>
              <a:gd name="T62" fmla="*/ 214 w 390"/>
              <a:gd name="T63" fmla="*/ 614 h 614"/>
              <a:gd name="T64" fmla="*/ 214 w 390"/>
              <a:gd name="T65" fmla="*/ 614 h 6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90" h="614">
                <a:moveTo>
                  <a:pt x="214" y="614"/>
                </a:moveTo>
                <a:cubicBezTo>
                  <a:pt x="213" y="614"/>
                  <a:pt x="212" y="614"/>
                  <a:pt x="211" y="614"/>
                </a:cubicBezTo>
                <a:cubicBezTo>
                  <a:pt x="79" y="513"/>
                  <a:pt x="0" y="355"/>
                  <a:pt x="0" y="189"/>
                </a:cubicBezTo>
                <a:cubicBezTo>
                  <a:pt x="0" y="131"/>
                  <a:pt x="8" y="76"/>
                  <a:pt x="25" y="23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1"/>
                  <a:pt x="28" y="20"/>
                  <a:pt x="30" y="20"/>
                </a:cubicBezTo>
                <a:cubicBezTo>
                  <a:pt x="30" y="20"/>
                  <a:pt x="30" y="20"/>
                  <a:pt x="31" y="20"/>
                </a:cubicBezTo>
                <a:cubicBezTo>
                  <a:pt x="114" y="45"/>
                  <a:pt x="114" y="45"/>
                  <a:pt x="114" y="45"/>
                </a:cubicBezTo>
                <a:cubicBezTo>
                  <a:pt x="114" y="45"/>
                  <a:pt x="115" y="46"/>
                  <a:pt x="115" y="46"/>
                </a:cubicBezTo>
                <a:cubicBezTo>
                  <a:pt x="116" y="46"/>
                  <a:pt x="116" y="45"/>
                  <a:pt x="117" y="45"/>
                </a:cubicBezTo>
                <a:cubicBezTo>
                  <a:pt x="118" y="45"/>
                  <a:pt x="119" y="44"/>
                  <a:pt x="119" y="43"/>
                </a:cubicBezTo>
                <a:cubicBezTo>
                  <a:pt x="126" y="17"/>
                  <a:pt x="149" y="0"/>
                  <a:pt x="176" y="0"/>
                </a:cubicBezTo>
                <a:cubicBezTo>
                  <a:pt x="208" y="0"/>
                  <a:pt x="235" y="26"/>
                  <a:pt x="235" y="59"/>
                </a:cubicBezTo>
                <a:cubicBezTo>
                  <a:pt x="235" y="65"/>
                  <a:pt x="234" y="71"/>
                  <a:pt x="232" y="77"/>
                </a:cubicBezTo>
                <a:cubicBezTo>
                  <a:pt x="231" y="78"/>
                  <a:pt x="232" y="79"/>
                  <a:pt x="232" y="80"/>
                </a:cubicBezTo>
                <a:cubicBezTo>
                  <a:pt x="233" y="81"/>
                  <a:pt x="233" y="82"/>
                  <a:pt x="234" y="82"/>
                </a:cubicBezTo>
                <a:cubicBezTo>
                  <a:pt x="312" y="106"/>
                  <a:pt x="312" y="106"/>
                  <a:pt x="312" y="106"/>
                </a:cubicBezTo>
                <a:cubicBezTo>
                  <a:pt x="313" y="106"/>
                  <a:pt x="314" y="107"/>
                  <a:pt x="314" y="108"/>
                </a:cubicBezTo>
                <a:cubicBezTo>
                  <a:pt x="315" y="109"/>
                  <a:pt x="315" y="110"/>
                  <a:pt x="315" y="111"/>
                </a:cubicBezTo>
                <a:cubicBezTo>
                  <a:pt x="314" y="114"/>
                  <a:pt x="314" y="114"/>
                  <a:pt x="314" y="114"/>
                </a:cubicBezTo>
                <a:cubicBezTo>
                  <a:pt x="306" y="137"/>
                  <a:pt x="302" y="162"/>
                  <a:pt x="302" y="189"/>
                </a:cubicBezTo>
                <a:cubicBezTo>
                  <a:pt x="302" y="260"/>
                  <a:pt x="333" y="325"/>
                  <a:pt x="388" y="369"/>
                </a:cubicBezTo>
                <a:cubicBezTo>
                  <a:pt x="390" y="371"/>
                  <a:pt x="390" y="373"/>
                  <a:pt x="389" y="375"/>
                </a:cubicBezTo>
                <a:cubicBezTo>
                  <a:pt x="347" y="432"/>
                  <a:pt x="347" y="432"/>
                  <a:pt x="347" y="432"/>
                </a:cubicBezTo>
                <a:cubicBezTo>
                  <a:pt x="347" y="433"/>
                  <a:pt x="345" y="434"/>
                  <a:pt x="344" y="434"/>
                </a:cubicBezTo>
                <a:cubicBezTo>
                  <a:pt x="344" y="434"/>
                  <a:pt x="343" y="434"/>
                  <a:pt x="342" y="433"/>
                </a:cubicBezTo>
                <a:cubicBezTo>
                  <a:pt x="333" y="428"/>
                  <a:pt x="321" y="425"/>
                  <a:pt x="310" y="425"/>
                </a:cubicBezTo>
                <a:cubicBezTo>
                  <a:pt x="273" y="425"/>
                  <a:pt x="243" y="455"/>
                  <a:pt x="243" y="492"/>
                </a:cubicBezTo>
                <a:cubicBezTo>
                  <a:pt x="243" y="511"/>
                  <a:pt x="251" y="528"/>
                  <a:pt x="264" y="541"/>
                </a:cubicBezTo>
                <a:cubicBezTo>
                  <a:pt x="266" y="542"/>
                  <a:pt x="266" y="545"/>
                  <a:pt x="265" y="546"/>
                </a:cubicBezTo>
                <a:cubicBezTo>
                  <a:pt x="217" y="613"/>
                  <a:pt x="217" y="613"/>
                  <a:pt x="217" y="613"/>
                </a:cubicBezTo>
                <a:cubicBezTo>
                  <a:pt x="216" y="614"/>
                  <a:pt x="215" y="614"/>
                  <a:pt x="214" y="614"/>
                </a:cubicBezTo>
                <a:cubicBezTo>
                  <a:pt x="214" y="614"/>
                  <a:pt x="214" y="614"/>
                  <a:pt x="214" y="6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7"/>
          <p:cNvSpPr/>
          <p:nvPr/>
        </p:nvSpPr>
        <p:spPr>
          <a:xfrm>
            <a:off x="7289030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31" name="Rectangle 30"/>
          <p:cNvSpPr/>
          <p:nvPr/>
        </p:nvSpPr>
        <p:spPr>
          <a:xfrm>
            <a:off x="6967314" y="1792522"/>
            <a:ext cx="124487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29" name="Rectangle 28"/>
          <p:cNvSpPr/>
          <p:nvPr/>
        </p:nvSpPr>
        <p:spPr>
          <a:xfrm>
            <a:off x="8944951" y="1792522"/>
            <a:ext cx="1259496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8944951" y="126798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2" name="Rectangle 31"/>
          <p:cNvSpPr/>
          <p:nvPr/>
        </p:nvSpPr>
        <p:spPr>
          <a:xfrm>
            <a:off x="9505239" y="3827434"/>
            <a:ext cx="130581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9857425" y="3267901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27" name="Rectangle 26"/>
          <p:cNvSpPr/>
          <p:nvPr/>
        </p:nvSpPr>
        <p:spPr>
          <a:xfrm>
            <a:off x="7705705" y="5074185"/>
            <a:ext cx="1235451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8022707" y="4584663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075227" y="3576747"/>
            <a:ext cx="1351989" cy="7078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Sample Text</a:t>
            </a:r>
            <a:endParaRPr lang="en-US" sz="2000" dirty="0">
              <a:solidFill>
                <a:schemeClr val="bg1"/>
              </a:solidFill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450498" y="3025538"/>
            <a:ext cx="601447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spc="-15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grpSp>
        <p:nvGrpSpPr>
          <p:cNvPr id="90" name="Group 47"/>
          <p:cNvGrpSpPr>
            <a:grpSpLocks noChangeAspect="1"/>
          </p:cNvGrpSpPr>
          <p:nvPr/>
        </p:nvGrpSpPr>
        <p:grpSpPr bwMode="auto">
          <a:xfrm>
            <a:off x="7998161" y="2779002"/>
            <a:ext cx="966543" cy="1322472"/>
            <a:chOff x="2341" y="2106"/>
            <a:chExt cx="1556" cy="2129"/>
          </a:xfrm>
          <a:solidFill>
            <a:schemeClr val="bg1"/>
          </a:solidFill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93" name="Freeform 49"/>
            <p:cNvSpPr>
              <a:spLocks/>
            </p:cNvSpPr>
            <p:nvPr/>
          </p:nvSpPr>
          <p:spPr bwMode="auto">
            <a:xfrm>
              <a:off x="2656" y="2734"/>
              <a:ext cx="994" cy="875"/>
            </a:xfrm>
            <a:custGeom>
              <a:avLst/>
              <a:gdLst>
                <a:gd name="T0" fmla="*/ 1893 w 1988"/>
                <a:gd name="T1" fmla="*/ 2 h 1751"/>
                <a:gd name="T2" fmla="*/ 1908 w 1988"/>
                <a:gd name="T3" fmla="*/ 18 h 1751"/>
                <a:gd name="T4" fmla="*/ 1928 w 1988"/>
                <a:gd name="T5" fmla="*/ 47 h 1751"/>
                <a:gd name="T6" fmla="*/ 1951 w 1988"/>
                <a:gd name="T7" fmla="*/ 80 h 1751"/>
                <a:gd name="T8" fmla="*/ 1972 w 1988"/>
                <a:gd name="T9" fmla="*/ 110 h 1751"/>
                <a:gd name="T10" fmla="*/ 1984 w 1988"/>
                <a:gd name="T11" fmla="*/ 129 h 1751"/>
                <a:gd name="T12" fmla="*/ 1988 w 1988"/>
                <a:gd name="T13" fmla="*/ 145 h 1751"/>
                <a:gd name="T14" fmla="*/ 1977 w 1988"/>
                <a:gd name="T15" fmla="*/ 168 h 1751"/>
                <a:gd name="T16" fmla="*/ 1816 w 1988"/>
                <a:gd name="T17" fmla="*/ 327 h 1751"/>
                <a:gd name="T18" fmla="*/ 1663 w 1988"/>
                <a:gd name="T19" fmla="*/ 496 h 1751"/>
                <a:gd name="T20" fmla="*/ 1519 w 1988"/>
                <a:gd name="T21" fmla="*/ 668 h 1751"/>
                <a:gd name="T22" fmla="*/ 1386 w 1988"/>
                <a:gd name="T23" fmla="*/ 843 h 1751"/>
                <a:gd name="T24" fmla="*/ 1264 w 1988"/>
                <a:gd name="T25" fmla="*/ 1016 h 1751"/>
                <a:gd name="T26" fmla="*/ 1154 w 1988"/>
                <a:gd name="T27" fmla="*/ 1182 h 1751"/>
                <a:gd name="T28" fmla="*/ 1058 w 1988"/>
                <a:gd name="T29" fmla="*/ 1341 h 1751"/>
                <a:gd name="T30" fmla="*/ 978 w 1988"/>
                <a:gd name="T31" fmla="*/ 1487 h 1751"/>
                <a:gd name="T32" fmla="*/ 913 w 1988"/>
                <a:gd name="T33" fmla="*/ 1617 h 1751"/>
                <a:gd name="T34" fmla="*/ 864 w 1988"/>
                <a:gd name="T35" fmla="*/ 1730 h 1751"/>
                <a:gd name="T36" fmla="*/ 850 w 1988"/>
                <a:gd name="T37" fmla="*/ 1747 h 1751"/>
                <a:gd name="T38" fmla="*/ 837 w 1988"/>
                <a:gd name="T39" fmla="*/ 1751 h 1751"/>
                <a:gd name="T40" fmla="*/ 822 w 1988"/>
                <a:gd name="T41" fmla="*/ 1749 h 1751"/>
                <a:gd name="T42" fmla="*/ 0 w 1988"/>
                <a:gd name="T43" fmla="*/ 904 h 1751"/>
                <a:gd name="T44" fmla="*/ 9 w 1988"/>
                <a:gd name="T45" fmla="*/ 893 h 1751"/>
                <a:gd name="T46" fmla="*/ 34 w 1988"/>
                <a:gd name="T47" fmla="*/ 867 h 1751"/>
                <a:gd name="T48" fmla="*/ 74 w 1988"/>
                <a:gd name="T49" fmla="*/ 832 h 1751"/>
                <a:gd name="T50" fmla="*/ 118 w 1988"/>
                <a:gd name="T51" fmla="*/ 790 h 1751"/>
                <a:gd name="T52" fmla="*/ 164 w 1988"/>
                <a:gd name="T53" fmla="*/ 750 h 1751"/>
                <a:gd name="T54" fmla="*/ 205 w 1988"/>
                <a:gd name="T55" fmla="*/ 716 h 1751"/>
                <a:gd name="T56" fmla="*/ 235 w 1988"/>
                <a:gd name="T57" fmla="*/ 694 h 1751"/>
                <a:gd name="T58" fmla="*/ 250 w 1988"/>
                <a:gd name="T59" fmla="*/ 687 h 1751"/>
                <a:gd name="T60" fmla="*/ 728 w 1988"/>
                <a:gd name="T61" fmla="*/ 1002 h 1751"/>
                <a:gd name="T62" fmla="*/ 811 w 1988"/>
                <a:gd name="T63" fmla="*/ 910 h 1751"/>
                <a:gd name="T64" fmla="*/ 911 w 1988"/>
                <a:gd name="T65" fmla="*/ 800 h 1751"/>
                <a:gd name="T66" fmla="*/ 1032 w 1988"/>
                <a:gd name="T67" fmla="*/ 679 h 1751"/>
                <a:gd name="T68" fmla="*/ 1172 w 1988"/>
                <a:gd name="T69" fmla="*/ 547 h 1751"/>
                <a:gd name="T70" fmla="*/ 1328 w 1988"/>
                <a:gd name="T71" fmla="*/ 411 h 1751"/>
                <a:gd name="T72" fmla="*/ 1498 w 1988"/>
                <a:gd name="T73" fmla="*/ 272 h 1751"/>
                <a:gd name="T74" fmla="*/ 1687 w 1988"/>
                <a:gd name="T75" fmla="*/ 134 h 1751"/>
                <a:gd name="T76" fmla="*/ 1889 w 1988"/>
                <a:gd name="T77" fmla="*/ 0 h 17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88" h="1751">
                  <a:moveTo>
                    <a:pt x="1889" y="0"/>
                  </a:moveTo>
                  <a:lnTo>
                    <a:pt x="1893" y="2"/>
                  </a:lnTo>
                  <a:lnTo>
                    <a:pt x="1898" y="9"/>
                  </a:lnTo>
                  <a:lnTo>
                    <a:pt x="1908" y="18"/>
                  </a:lnTo>
                  <a:lnTo>
                    <a:pt x="1917" y="32"/>
                  </a:lnTo>
                  <a:lnTo>
                    <a:pt x="1928" y="47"/>
                  </a:lnTo>
                  <a:lnTo>
                    <a:pt x="1940" y="64"/>
                  </a:lnTo>
                  <a:lnTo>
                    <a:pt x="1951" y="80"/>
                  </a:lnTo>
                  <a:lnTo>
                    <a:pt x="1962" y="96"/>
                  </a:lnTo>
                  <a:lnTo>
                    <a:pt x="1972" y="110"/>
                  </a:lnTo>
                  <a:lnTo>
                    <a:pt x="1978" y="121"/>
                  </a:lnTo>
                  <a:lnTo>
                    <a:pt x="1984" y="129"/>
                  </a:lnTo>
                  <a:lnTo>
                    <a:pt x="1985" y="132"/>
                  </a:lnTo>
                  <a:lnTo>
                    <a:pt x="1988" y="145"/>
                  </a:lnTo>
                  <a:lnTo>
                    <a:pt x="1985" y="157"/>
                  </a:lnTo>
                  <a:lnTo>
                    <a:pt x="1977" y="168"/>
                  </a:lnTo>
                  <a:lnTo>
                    <a:pt x="1896" y="246"/>
                  </a:lnTo>
                  <a:lnTo>
                    <a:pt x="1816" y="327"/>
                  </a:lnTo>
                  <a:lnTo>
                    <a:pt x="1738" y="411"/>
                  </a:lnTo>
                  <a:lnTo>
                    <a:pt x="1663" y="496"/>
                  </a:lnTo>
                  <a:lnTo>
                    <a:pt x="1589" y="581"/>
                  </a:lnTo>
                  <a:lnTo>
                    <a:pt x="1519" y="668"/>
                  </a:lnTo>
                  <a:lnTo>
                    <a:pt x="1451" y="756"/>
                  </a:lnTo>
                  <a:lnTo>
                    <a:pt x="1386" y="843"/>
                  </a:lnTo>
                  <a:lnTo>
                    <a:pt x="1324" y="929"/>
                  </a:lnTo>
                  <a:lnTo>
                    <a:pt x="1264" y="1016"/>
                  </a:lnTo>
                  <a:lnTo>
                    <a:pt x="1207" y="1099"/>
                  </a:lnTo>
                  <a:lnTo>
                    <a:pt x="1154" y="1182"/>
                  </a:lnTo>
                  <a:lnTo>
                    <a:pt x="1104" y="1263"/>
                  </a:lnTo>
                  <a:lnTo>
                    <a:pt x="1058" y="1341"/>
                  </a:lnTo>
                  <a:lnTo>
                    <a:pt x="1016" y="1415"/>
                  </a:lnTo>
                  <a:lnTo>
                    <a:pt x="978" y="1487"/>
                  </a:lnTo>
                  <a:lnTo>
                    <a:pt x="943" y="1554"/>
                  </a:lnTo>
                  <a:lnTo>
                    <a:pt x="913" y="1617"/>
                  </a:lnTo>
                  <a:lnTo>
                    <a:pt x="886" y="1677"/>
                  </a:lnTo>
                  <a:lnTo>
                    <a:pt x="864" y="1730"/>
                  </a:lnTo>
                  <a:lnTo>
                    <a:pt x="859" y="1740"/>
                  </a:lnTo>
                  <a:lnTo>
                    <a:pt x="850" y="1747"/>
                  </a:lnTo>
                  <a:lnTo>
                    <a:pt x="841" y="1751"/>
                  </a:lnTo>
                  <a:lnTo>
                    <a:pt x="837" y="1751"/>
                  </a:lnTo>
                  <a:lnTo>
                    <a:pt x="834" y="1751"/>
                  </a:lnTo>
                  <a:lnTo>
                    <a:pt x="822" y="1749"/>
                  </a:lnTo>
                  <a:lnTo>
                    <a:pt x="811" y="1741"/>
                  </a:lnTo>
                  <a:lnTo>
                    <a:pt x="0" y="904"/>
                  </a:lnTo>
                  <a:lnTo>
                    <a:pt x="2" y="902"/>
                  </a:lnTo>
                  <a:lnTo>
                    <a:pt x="9" y="893"/>
                  </a:lnTo>
                  <a:lnTo>
                    <a:pt x="19" y="882"/>
                  </a:lnTo>
                  <a:lnTo>
                    <a:pt x="34" y="867"/>
                  </a:lnTo>
                  <a:lnTo>
                    <a:pt x="53" y="849"/>
                  </a:lnTo>
                  <a:lnTo>
                    <a:pt x="74" y="832"/>
                  </a:lnTo>
                  <a:lnTo>
                    <a:pt x="95" y="811"/>
                  </a:lnTo>
                  <a:lnTo>
                    <a:pt x="118" y="790"/>
                  </a:lnTo>
                  <a:lnTo>
                    <a:pt x="141" y="770"/>
                  </a:lnTo>
                  <a:lnTo>
                    <a:pt x="164" y="750"/>
                  </a:lnTo>
                  <a:lnTo>
                    <a:pt x="185" y="733"/>
                  </a:lnTo>
                  <a:lnTo>
                    <a:pt x="205" y="716"/>
                  </a:lnTo>
                  <a:lnTo>
                    <a:pt x="221" y="704"/>
                  </a:lnTo>
                  <a:lnTo>
                    <a:pt x="235" y="694"/>
                  </a:lnTo>
                  <a:lnTo>
                    <a:pt x="246" y="689"/>
                  </a:lnTo>
                  <a:lnTo>
                    <a:pt x="250" y="687"/>
                  </a:lnTo>
                  <a:lnTo>
                    <a:pt x="696" y="1040"/>
                  </a:lnTo>
                  <a:lnTo>
                    <a:pt x="728" y="1002"/>
                  </a:lnTo>
                  <a:lnTo>
                    <a:pt x="766" y="958"/>
                  </a:lnTo>
                  <a:lnTo>
                    <a:pt x="811" y="910"/>
                  </a:lnTo>
                  <a:lnTo>
                    <a:pt x="859" y="856"/>
                  </a:lnTo>
                  <a:lnTo>
                    <a:pt x="911" y="800"/>
                  </a:lnTo>
                  <a:lnTo>
                    <a:pt x="970" y="741"/>
                  </a:lnTo>
                  <a:lnTo>
                    <a:pt x="1032" y="679"/>
                  </a:lnTo>
                  <a:lnTo>
                    <a:pt x="1100" y="614"/>
                  </a:lnTo>
                  <a:lnTo>
                    <a:pt x="1172" y="547"/>
                  </a:lnTo>
                  <a:lnTo>
                    <a:pt x="1248" y="480"/>
                  </a:lnTo>
                  <a:lnTo>
                    <a:pt x="1328" y="411"/>
                  </a:lnTo>
                  <a:lnTo>
                    <a:pt x="1412" y="341"/>
                  </a:lnTo>
                  <a:lnTo>
                    <a:pt x="1498" y="272"/>
                  </a:lnTo>
                  <a:lnTo>
                    <a:pt x="1591" y="202"/>
                  </a:lnTo>
                  <a:lnTo>
                    <a:pt x="1687" y="134"/>
                  </a:lnTo>
                  <a:lnTo>
                    <a:pt x="1786" y="66"/>
                  </a:lnTo>
                  <a:lnTo>
                    <a:pt x="1889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50"/>
            <p:cNvSpPr>
              <a:spLocks noEditPoints="1"/>
            </p:cNvSpPr>
            <p:nvPr/>
          </p:nvSpPr>
          <p:spPr bwMode="auto">
            <a:xfrm>
              <a:off x="2341" y="2106"/>
              <a:ext cx="1556" cy="2129"/>
            </a:xfrm>
            <a:custGeom>
              <a:avLst/>
              <a:gdLst>
                <a:gd name="T0" fmla="*/ 1512 w 3113"/>
                <a:gd name="T1" fmla="*/ 491 h 4257"/>
                <a:gd name="T2" fmla="*/ 1489 w 3113"/>
                <a:gd name="T3" fmla="*/ 530 h 4257"/>
                <a:gd name="T4" fmla="*/ 1400 w 3113"/>
                <a:gd name="T5" fmla="*/ 616 h 4257"/>
                <a:gd name="T6" fmla="*/ 1224 w 3113"/>
                <a:gd name="T7" fmla="*/ 722 h 4257"/>
                <a:gd name="T8" fmla="*/ 930 w 3113"/>
                <a:gd name="T9" fmla="*/ 816 h 4257"/>
                <a:gd name="T10" fmla="*/ 492 w 3113"/>
                <a:gd name="T11" fmla="*/ 864 h 4257"/>
                <a:gd name="T12" fmla="*/ 338 w 3113"/>
                <a:gd name="T13" fmla="*/ 915 h 4257"/>
                <a:gd name="T14" fmla="*/ 393 w 3113"/>
                <a:gd name="T15" fmla="*/ 2834 h 4257"/>
                <a:gd name="T16" fmla="*/ 587 w 3113"/>
                <a:gd name="T17" fmla="*/ 3131 h 4257"/>
                <a:gd name="T18" fmla="*/ 861 w 3113"/>
                <a:gd name="T19" fmla="*/ 3384 h 4257"/>
                <a:gd name="T20" fmla="*/ 1150 w 3113"/>
                <a:gd name="T21" fmla="*/ 3583 h 4257"/>
                <a:gd name="T22" fmla="*/ 1394 w 3113"/>
                <a:gd name="T23" fmla="*/ 3720 h 4257"/>
                <a:gd name="T24" fmla="*/ 1528 w 3113"/>
                <a:gd name="T25" fmla="*/ 3787 h 4257"/>
                <a:gd name="T26" fmla="*/ 1563 w 3113"/>
                <a:gd name="T27" fmla="*/ 3794 h 4257"/>
                <a:gd name="T28" fmla="*/ 1621 w 3113"/>
                <a:gd name="T29" fmla="*/ 3770 h 4257"/>
                <a:gd name="T30" fmla="*/ 1807 w 3113"/>
                <a:gd name="T31" fmla="*/ 3673 h 4257"/>
                <a:gd name="T32" fmla="*/ 2077 w 3113"/>
                <a:gd name="T33" fmla="*/ 3510 h 4257"/>
                <a:gd name="T34" fmla="*/ 2367 w 3113"/>
                <a:gd name="T35" fmla="*/ 3287 h 4257"/>
                <a:gd name="T36" fmla="*/ 2615 w 3113"/>
                <a:gd name="T37" fmla="*/ 3017 h 4257"/>
                <a:gd name="T38" fmla="*/ 2760 w 3113"/>
                <a:gd name="T39" fmla="*/ 2705 h 4257"/>
                <a:gd name="T40" fmla="*/ 2760 w 3113"/>
                <a:gd name="T41" fmla="*/ 880 h 4257"/>
                <a:gd name="T42" fmla="*/ 2425 w 3113"/>
                <a:gd name="T43" fmla="*/ 853 h 4257"/>
                <a:gd name="T44" fmla="*/ 2047 w 3113"/>
                <a:gd name="T45" fmla="*/ 783 h 4257"/>
                <a:gd name="T46" fmla="*/ 1803 w 3113"/>
                <a:gd name="T47" fmla="*/ 681 h 4257"/>
                <a:gd name="T48" fmla="*/ 1666 w 3113"/>
                <a:gd name="T49" fmla="*/ 578 h 4257"/>
                <a:gd name="T50" fmla="*/ 1609 w 3113"/>
                <a:gd name="T51" fmla="*/ 507 h 4257"/>
                <a:gd name="T52" fmla="*/ 1575 w 3113"/>
                <a:gd name="T53" fmla="*/ 465 h 4257"/>
                <a:gd name="T54" fmla="*/ 1575 w 3113"/>
                <a:gd name="T55" fmla="*/ 2 h 4257"/>
                <a:gd name="T56" fmla="*/ 1616 w 3113"/>
                <a:gd name="T57" fmla="*/ 46 h 4257"/>
                <a:gd name="T58" fmla="*/ 1662 w 3113"/>
                <a:gd name="T59" fmla="*/ 111 h 4257"/>
                <a:gd name="T60" fmla="*/ 1779 w 3113"/>
                <a:gd name="T61" fmla="*/ 218 h 4257"/>
                <a:gd name="T62" fmla="*/ 1993 w 3113"/>
                <a:gd name="T63" fmla="*/ 339 h 4257"/>
                <a:gd name="T64" fmla="*/ 2328 w 3113"/>
                <a:gd name="T65" fmla="*/ 446 h 4257"/>
                <a:gd name="T66" fmla="*/ 2812 w 3113"/>
                <a:gd name="T67" fmla="*/ 509 h 4257"/>
                <a:gd name="T68" fmla="*/ 3101 w 3113"/>
                <a:gd name="T69" fmla="*/ 541 h 4257"/>
                <a:gd name="T70" fmla="*/ 3098 w 3113"/>
                <a:gd name="T71" fmla="*/ 2846 h 4257"/>
                <a:gd name="T72" fmla="*/ 2951 w 3113"/>
                <a:gd name="T73" fmla="*/ 3201 h 4257"/>
                <a:gd name="T74" fmla="*/ 2690 w 3113"/>
                <a:gd name="T75" fmla="*/ 3518 h 4257"/>
                <a:gd name="T76" fmla="*/ 2370 w 3113"/>
                <a:gd name="T77" fmla="*/ 3789 h 4257"/>
                <a:gd name="T78" fmla="*/ 2047 w 3113"/>
                <a:gd name="T79" fmla="*/ 4005 h 4257"/>
                <a:gd name="T80" fmla="*/ 1773 w 3113"/>
                <a:gd name="T81" fmla="*/ 4158 h 4257"/>
                <a:gd name="T82" fmla="*/ 1607 w 3113"/>
                <a:gd name="T83" fmla="*/ 4241 h 4257"/>
                <a:gd name="T84" fmla="*/ 1544 w 3113"/>
                <a:gd name="T85" fmla="*/ 4256 h 4257"/>
                <a:gd name="T86" fmla="*/ 1456 w 3113"/>
                <a:gd name="T87" fmla="*/ 4216 h 4257"/>
                <a:gd name="T88" fmla="*/ 1239 w 3113"/>
                <a:gd name="T89" fmla="*/ 4105 h 4257"/>
                <a:gd name="T90" fmla="*/ 940 w 3113"/>
                <a:gd name="T91" fmla="*/ 3925 h 4257"/>
                <a:gd name="T92" fmla="*/ 611 w 3113"/>
                <a:gd name="T93" fmla="*/ 3686 h 4257"/>
                <a:gd name="T94" fmla="*/ 308 w 3113"/>
                <a:gd name="T95" fmla="*/ 3396 h 4257"/>
                <a:gd name="T96" fmla="*/ 85 w 3113"/>
                <a:gd name="T97" fmla="*/ 3063 h 4257"/>
                <a:gd name="T98" fmla="*/ 0 w 3113"/>
                <a:gd name="T99" fmla="*/ 2695 h 4257"/>
                <a:gd name="T100" fmla="*/ 42 w 3113"/>
                <a:gd name="T101" fmla="*/ 519 h 4257"/>
                <a:gd name="T102" fmla="*/ 512 w 3113"/>
                <a:gd name="T103" fmla="*/ 491 h 4257"/>
                <a:gd name="T104" fmla="*/ 933 w 3113"/>
                <a:gd name="T105" fmla="*/ 408 h 4257"/>
                <a:gd name="T106" fmla="*/ 1216 w 3113"/>
                <a:gd name="T107" fmla="*/ 291 h 4257"/>
                <a:gd name="T108" fmla="*/ 1390 w 3113"/>
                <a:gd name="T109" fmla="*/ 171 h 4257"/>
                <a:gd name="T110" fmla="*/ 1475 w 3113"/>
                <a:gd name="T111" fmla="*/ 76 h 4257"/>
                <a:gd name="T112" fmla="*/ 1499 w 3113"/>
                <a:gd name="T113" fmla="*/ 37 h 4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113" h="4257">
                  <a:moveTo>
                    <a:pt x="1556" y="461"/>
                  </a:moveTo>
                  <a:lnTo>
                    <a:pt x="1541" y="464"/>
                  </a:lnTo>
                  <a:lnTo>
                    <a:pt x="1529" y="469"/>
                  </a:lnTo>
                  <a:lnTo>
                    <a:pt x="1518" y="479"/>
                  </a:lnTo>
                  <a:lnTo>
                    <a:pt x="1512" y="491"/>
                  </a:lnTo>
                  <a:lnTo>
                    <a:pt x="1510" y="494"/>
                  </a:lnTo>
                  <a:lnTo>
                    <a:pt x="1508" y="498"/>
                  </a:lnTo>
                  <a:lnTo>
                    <a:pt x="1504" y="507"/>
                  </a:lnTo>
                  <a:lnTo>
                    <a:pt x="1497" y="516"/>
                  </a:lnTo>
                  <a:lnTo>
                    <a:pt x="1489" y="530"/>
                  </a:lnTo>
                  <a:lnTo>
                    <a:pt x="1476" y="544"/>
                  </a:lnTo>
                  <a:lnTo>
                    <a:pt x="1463" y="560"/>
                  </a:lnTo>
                  <a:lnTo>
                    <a:pt x="1445" y="578"/>
                  </a:lnTo>
                  <a:lnTo>
                    <a:pt x="1425" y="597"/>
                  </a:lnTo>
                  <a:lnTo>
                    <a:pt x="1400" y="616"/>
                  </a:lnTo>
                  <a:lnTo>
                    <a:pt x="1373" y="637"/>
                  </a:lnTo>
                  <a:lnTo>
                    <a:pt x="1342" y="659"/>
                  </a:lnTo>
                  <a:lnTo>
                    <a:pt x="1307" y="680"/>
                  </a:lnTo>
                  <a:lnTo>
                    <a:pt x="1268" y="702"/>
                  </a:lnTo>
                  <a:lnTo>
                    <a:pt x="1224" y="722"/>
                  </a:lnTo>
                  <a:lnTo>
                    <a:pt x="1175" y="743"/>
                  </a:lnTo>
                  <a:lnTo>
                    <a:pt x="1121" y="763"/>
                  </a:lnTo>
                  <a:lnTo>
                    <a:pt x="1063" y="783"/>
                  </a:lnTo>
                  <a:lnTo>
                    <a:pt x="999" y="799"/>
                  </a:lnTo>
                  <a:lnTo>
                    <a:pt x="930" y="816"/>
                  </a:lnTo>
                  <a:lnTo>
                    <a:pt x="855" y="829"/>
                  </a:lnTo>
                  <a:lnTo>
                    <a:pt x="774" y="842"/>
                  </a:lnTo>
                  <a:lnTo>
                    <a:pt x="686" y="853"/>
                  </a:lnTo>
                  <a:lnTo>
                    <a:pt x="592" y="860"/>
                  </a:lnTo>
                  <a:lnTo>
                    <a:pt x="492" y="864"/>
                  </a:lnTo>
                  <a:lnTo>
                    <a:pt x="385" y="865"/>
                  </a:lnTo>
                  <a:lnTo>
                    <a:pt x="367" y="869"/>
                  </a:lnTo>
                  <a:lnTo>
                    <a:pt x="351" y="880"/>
                  </a:lnTo>
                  <a:lnTo>
                    <a:pt x="342" y="895"/>
                  </a:lnTo>
                  <a:lnTo>
                    <a:pt x="338" y="915"/>
                  </a:lnTo>
                  <a:lnTo>
                    <a:pt x="338" y="2572"/>
                  </a:lnTo>
                  <a:lnTo>
                    <a:pt x="342" y="2639"/>
                  </a:lnTo>
                  <a:lnTo>
                    <a:pt x="352" y="2705"/>
                  </a:lnTo>
                  <a:lnTo>
                    <a:pt x="370" y="2771"/>
                  </a:lnTo>
                  <a:lnTo>
                    <a:pt x="393" y="2834"/>
                  </a:lnTo>
                  <a:lnTo>
                    <a:pt x="423" y="2896"/>
                  </a:lnTo>
                  <a:lnTo>
                    <a:pt x="458" y="2958"/>
                  </a:lnTo>
                  <a:lnTo>
                    <a:pt x="498" y="3017"/>
                  </a:lnTo>
                  <a:lnTo>
                    <a:pt x="541" y="3074"/>
                  </a:lnTo>
                  <a:lnTo>
                    <a:pt x="587" y="3131"/>
                  </a:lnTo>
                  <a:lnTo>
                    <a:pt x="637" y="3184"/>
                  </a:lnTo>
                  <a:lnTo>
                    <a:pt x="691" y="3237"/>
                  </a:lnTo>
                  <a:lnTo>
                    <a:pt x="746" y="3287"/>
                  </a:lnTo>
                  <a:lnTo>
                    <a:pt x="803" y="3337"/>
                  </a:lnTo>
                  <a:lnTo>
                    <a:pt x="861" y="3384"/>
                  </a:lnTo>
                  <a:lnTo>
                    <a:pt x="919" y="3428"/>
                  </a:lnTo>
                  <a:lnTo>
                    <a:pt x="977" y="3470"/>
                  </a:lnTo>
                  <a:lnTo>
                    <a:pt x="1036" y="3510"/>
                  </a:lnTo>
                  <a:lnTo>
                    <a:pt x="1094" y="3547"/>
                  </a:lnTo>
                  <a:lnTo>
                    <a:pt x="1150" y="3583"/>
                  </a:lnTo>
                  <a:lnTo>
                    <a:pt x="1204" y="3616"/>
                  </a:lnTo>
                  <a:lnTo>
                    <a:pt x="1257" y="3646"/>
                  </a:lnTo>
                  <a:lnTo>
                    <a:pt x="1306" y="3673"/>
                  </a:lnTo>
                  <a:lnTo>
                    <a:pt x="1352" y="3698"/>
                  </a:lnTo>
                  <a:lnTo>
                    <a:pt x="1394" y="3720"/>
                  </a:lnTo>
                  <a:lnTo>
                    <a:pt x="1430" y="3739"/>
                  </a:lnTo>
                  <a:lnTo>
                    <a:pt x="1464" y="3756"/>
                  </a:lnTo>
                  <a:lnTo>
                    <a:pt x="1491" y="3770"/>
                  </a:lnTo>
                  <a:lnTo>
                    <a:pt x="1513" y="3779"/>
                  </a:lnTo>
                  <a:lnTo>
                    <a:pt x="1528" y="3787"/>
                  </a:lnTo>
                  <a:lnTo>
                    <a:pt x="1536" y="3790"/>
                  </a:lnTo>
                  <a:lnTo>
                    <a:pt x="1543" y="3793"/>
                  </a:lnTo>
                  <a:lnTo>
                    <a:pt x="1550" y="3794"/>
                  </a:lnTo>
                  <a:lnTo>
                    <a:pt x="1556" y="3794"/>
                  </a:lnTo>
                  <a:lnTo>
                    <a:pt x="1563" y="3794"/>
                  </a:lnTo>
                  <a:lnTo>
                    <a:pt x="1569" y="3793"/>
                  </a:lnTo>
                  <a:lnTo>
                    <a:pt x="1575" y="3790"/>
                  </a:lnTo>
                  <a:lnTo>
                    <a:pt x="1583" y="3787"/>
                  </a:lnTo>
                  <a:lnTo>
                    <a:pt x="1600" y="3779"/>
                  </a:lnTo>
                  <a:lnTo>
                    <a:pt x="1621" y="3770"/>
                  </a:lnTo>
                  <a:lnTo>
                    <a:pt x="1649" y="3756"/>
                  </a:lnTo>
                  <a:lnTo>
                    <a:pt x="1681" y="3739"/>
                  </a:lnTo>
                  <a:lnTo>
                    <a:pt x="1719" y="3720"/>
                  </a:lnTo>
                  <a:lnTo>
                    <a:pt x="1761" y="3698"/>
                  </a:lnTo>
                  <a:lnTo>
                    <a:pt x="1807" y="3673"/>
                  </a:lnTo>
                  <a:lnTo>
                    <a:pt x="1856" y="3646"/>
                  </a:lnTo>
                  <a:lnTo>
                    <a:pt x="1908" y="3616"/>
                  </a:lnTo>
                  <a:lnTo>
                    <a:pt x="1963" y="3583"/>
                  </a:lnTo>
                  <a:lnTo>
                    <a:pt x="2019" y="3547"/>
                  </a:lnTo>
                  <a:lnTo>
                    <a:pt x="2077" y="3510"/>
                  </a:lnTo>
                  <a:lnTo>
                    <a:pt x="2135" y="3470"/>
                  </a:lnTo>
                  <a:lnTo>
                    <a:pt x="2194" y="3428"/>
                  </a:lnTo>
                  <a:lnTo>
                    <a:pt x="2252" y="3384"/>
                  </a:lnTo>
                  <a:lnTo>
                    <a:pt x="2310" y="3337"/>
                  </a:lnTo>
                  <a:lnTo>
                    <a:pt x="2367" y="3287"/>
                  </a:lnTo>
                  <a:lnTo>
                    <a:pt x="2421" y="3237"/>
                  </a:lnTo>
                  <a:lnTo>
                    <a:pt x="2474" y="3184"/>
                  </a:lnTo>
                  <a:lnTo>
                    <a:pt x="2524" y="3131"/>
                  </a:lnTo>
                  <a:lnTo>
                    <a:pt x="2572" y="3074"/>
                  </a:lnTo>
                  <a:lnTo>
                    <a:pt x="2615" y="3017"/>
                  </a:lnTo>
                  <a:lnTo>
                    <a:pt x="2655" y="2958"/>
                  </a:lnTo>
                  <a:lnTo>
                    <a:pt x="2690" y="2896"/>
                  </a:lnTo>
                  <a:lnTo>
                    <a:pt x="2718" y="2834"/>
                  </a:lnTo>
                  <a:lnTo>
                    <a:pt x="2743" y="2771"/>
                  </a:lnTo>
                  <a:lnTo>
                    <a:pt x="2760" y="2705"/>
                  </a:lnTo>
                  <a:lnTo>
                    <a:pt x="2771" y="2639"/>
                  </a:lnTo>
                  <a:lnTo>
                    <a:pt x="2775" y="2572"/>
                  </a:lnTo>
                  <a:lnTo>
                    <a:pt x="2775" y="915"/>
                  </a:lnTo>
                  <a:lnTo>
                    <a:pt x="2771" y="895"/>
                  </a:lnTo>
                  <a:lnTo>
                    <a:pt x="2760" y="880"/>
                  </a:lnTo>
                  <a:lnTo>
                    <a:pt x="2745" y="869"/>
                  </a:lnTo>
                  <a:lnTo>
                    <a:pt x="2726" y="865"/>
                  </a:lnTo>
                  <a:lnTo>
                    <a:pt x="2619" y="864"/>
                  </a:lnTo>
                  <a:lnTo>
                    <a:pt x="2519" y="860"/>
                  </a:lnTo>
                  <a:lnTo>
                    <a:pt x="2425" y="853"/>
                  </a:lnTo>
                  <a:lnTo>
                    <a:pt x="2337" y="842"/>
                  </a:lnTo>
                  <a:lnTo>
                    <a:pt x="2256" y="829"/>
                  </a:lnTo>
                  <a:lnTo>
                    <a:pt x="2181" y="816"/>
                  </a:lnTo>
                  <a:lnTo>
                    <a:pt x="2111" y="799"/>
                  </a:lnTo>
                  <a:lnTo>
                    <a:pt x="2047" y="783"/>
                  </a:lnTo>
                  <a:lnTo>
                    <a:pt x="1989" y="763"/>
                  </a:lnTo>
                  <a:lnTo>
                    <a:pt x="1936" y="744"/>
                  </a:lnTo>
                  <a:lnTo>
                    <a:pt x="1887" y="724"/>
                  </a:lnTo>
                  <a:lnTo>
                    <a:pt x="1842" y="702"/>
                  </a:lnTo>
                  <a:lnTo>
                    <a:pt x="1803" y="681"/>
                  </a:lnTo>
                  <a:lnTo>
                    <a:pt x="1769" y="659"/>
                  </a:lnTo>
                  <a:lnTo>
                    <a:pt x="1738" y="638"/>
                  </a:lnTo>
                  <a:lnTo>
                    <a:pt x="1711" y="618"/>
                  </a:lnTo>
                  <a:lnTo>
                    <a:pt x="1687" y="597"/>
                  </a:lnTo>
                  <a:lnTo>
                    <a:pt x="1666" y="578"/>
                  </a:lnTo>
                  <a:lnTo>
                    <a:pt x="1650" y="560"/>
                  </a:lnTo>
                  <a:lnTo>
                    <a:pt x="1635" y="545"/>
                  </a:lnTo>
                  <a:lnTo>
                    <a:pt x="1624" y="530"/>
                  </a:lnTo>
                  <a:lnTo>
                    <a:pt x="1615" y="518"/>
                  </a:lnTo>
                  <a:lnTo>
                    <a:pt x="1609" y="507"/>
                  </a:lnTo>
                  <a:lnTo>
                    <a:pt x="1604" y="500"/>
                  </a:lnTo>
                  <a:lnTo>
                    <a:pt x="1601" y="494"/>
                  </a:lnTo>
                  <a:lnTo>
                    <a:pt x="1601" y="493"/>
                  </a:lnTo>
                  <a:lnTo>
                    <a:pt x="1590" y="476"/>
                  </a:lnTo>
                  <a:lnTo>
                    <a:pt x="1575" y="465"/>
                  </a:lnTo>
                  <a:lnTo>
                    <a:pt x="1556" y="461"/>
                  </a:lnTo>
                  <a:lnTo>
                    <a:pt x="1556" y="461"/>
                  </a:lnTo>
                  <a:close/>
                  <a:moveTo>
                    <a:pt x="1556" y="0"/>
                  </a:moveTo>
                  <a:lnTo>
                    <a:pt x="1556" y="0"/>
                  </a:lnTo>
                  <a:lnTo>
                    <a:pt x="1575" y="2"/>
                  </a:lnTo>
                  <a:lnTo>
                    <a:pt x="1590" y="11"/>
                  </a:lnTo>
                  <a:lnTo>
                    <a:pt x="1604" y="23"/>
                  </a:lnTo>
                  <a:lnTo>
                    <a:pt x="1613" y="38"/>
                  </a:lnTo>
                  <a:lnTo>
                    <a:pt x="1613" y="41"/>
                  </a:lnTo>
                  <a:lnTo>
                    <a:pt x="1616" y="46"/>
                  </a:lnTo>
                  <a:lnTo>
                    <a:pt x="1621" y="54"/>
                  </a:lnTo>
                  <a:lnTo>
                    <a:pt x="1627" y="64"/>
                  </a:lnTo>
                  <a:lnTo>
                    <a:pt x="1636" y="78"/>
                  </a:lnTo>
                  <a:lnTo>
                    <a:pt x="1647" y="93"/>
                  </a:lnTo>
                  <a:lnTo>
                    <a:pt x="1662" y="111"/>
                  </a:lnTo>
                  <a:lnTo>
                    <a:pt x="1678" y="129"/>
                  </a:lnTo>
                  <a:lnTo>
                    <a:pt x="1699" y="149"/>
                  </a:lnTo>
                  <a:lnTo>
                    <a:pt x="1722" y="171"/>
                  </a:lnTo>
                  <a:lnTo>
                    <a:pt x="1749" y="195"/>
                  </a:lnTo>
                  <a:lnTo>
                    <a:pt x="1779" y="218"/>
                  </a:lnTo>
                  <a:lnTo>
                    <a:pt x="1813" y="241"/>
                  </a:lnTo>
                  <a:lnTo>
                    <a:pt x="1851" y="266"/>
                  </a:lnTo>
                  <a:lnTo>
                    <a:pt x="1894" y="291"/>
                  </a:lnTo>
                  <a:lnTo>
                    <a:pt x="1941" y="316"/>
                  </a:lnTo>
                  <a:lnTo>
                    <a:pt x="1993" y="339"/>
                  </a:lnTo>
                  <a:lnTo>
                    <a:pt x="2050" y="362"/>
                  </a:lnTo>
                  <a:lnTo>
                    <a:pt x="2111" y="386"/>
                  </a:lnTo>
                  <a:lnTo>
                    <a:pt x="2177" y="408"/>
                  </a:lnTo>
                  <a:lnTo>
                    <a:pt x="2251" y="427"/>
                  </a:lnTo>
                  <a:lnTo>
                    <a:pt x="2328" y="446"/>
                  </a:lnTo>
                  <a:lnTo>
                    <a:pt x="2412" y="463"/>
                  </a:lnTo>
                  <a:lnTo>
                    <a:pt x="2503" y="478"/>
                  </a:lnTo>
                  <a:lnTo>
                    <a:pt x="2599" y="491"/>
                  </a:lnTo>
                  <a:lnTo>
                    <a:pt x="2702" y="501"/>
                  </a:lnTo>
                  <a:lnTo>
                    <a:pt x="2812" y="509"/>
                  </a:lnTo>
                  <a:lnTo>
                    <a:pt x="2927" y="513"/>
                  </a:lnTo>
                  <a:lnTo>
                    <a:pt x="3050" y="516"/>
                  </a:lnTo>
                  <a:lnTo>
                    <a:pt x="3071" y="519"/>
                  </a:lnTo>
                  <a:lnTo>
                    <a:pt x="3087" y="527"/>
                  </a:lnTo>
                  <a:lnTo>
                    <a:pt x="3101" y="541"/>
                  </a:lnTo>
                  <a:lnTo>
                    <a:pt x="3110" y="557"/>
                  </a:lnTo>
                  <a:lnTo>
                    <a:pt x="3113" y="577"/>
                  </a:lnTo>
                  <a:lnTo>
                    <a:pt x="3113" y="2695"/>
                  </a:lnTo>
                  <a:lnTo>
                    <a:pt x="3109" y="2771"/>
                  </a:lnTo>
                  <a:lnTo>
                    <a:pt x="3098" y="2846"/>
                  </a:lnTo>
                  <a:lnTo>
                    <a:pt x="3080" y="2919"/>
                  </a:lnTo>
                  <a:lnTo>
                    <a:pt x="3056" y="2992"/>
                  </a:lnTo>
                  <a:lnTo>
                    <a:pt x="3026" y="3063"/>
                  </a:lnTo>
                  <a:lnTo>
                    <a:pt x="2991" y="3132"/>
                  </a:lnTo>
                  <a:lnTo>
                    <a:pt x="2951" y="3201"/>
                  </a:lnTo>
                  <a:lnTo>
                    <a:pt x="2907" y="3267"/>
                  </a:lnTo>
                  <a:lnTo>
                    <a:pt x="2857" y="3333"/>
                  </a:lnTo>
                  <a:lnTo>
                    <a:pt x="2805" y="3396"/>
                  </a:lnTo>
                  <a:lnTo>
                    <a:pt x="2748" y="3458"/>
                  </a:lnTo>
                  <a:lnTo>
                    <a:pt x="2690" y="3518"/>
                  </a:lnTo>
                  <a:lnTo>
                    <a:pt x="2629" y="3576"/>
                  </a:lnTo>
                  <a:lnTo>
                    <a:pt x="2566" y="3632"/>
                  </a:lnTo>
                  <a:lnTo>
                    <a:pt x="2501" y="3686"/>
                  </a:lnTo>
                  <a:lnTo>
                    <a:pt x="2436" y="3738"/>
                  </a:lnTo>
                  <a:lnTo>
                    <a:pt x="2370" y="3789"/>
                  </a:lnTo>
                  <a:lnTo>
                    <a:pt x="2305" y="3836"/>
                  </a:lnTo>
                  <a:lnTo>
                    <a:pt x="2238" y="3882"/>
                  </a:lnTo>
                  <a:lnTo>
                    <a:pt x="2173" y="3925"/>
                  </a:lnTo>
                  <a:lnTo>
                    <a:pt x="2110" y="3966"/>
                  </a:lnTo>
                  <a:lnTo>
                    <a:pt x="2047" y="4005"/>
                  </a:lnTo>
                  <a:lnTo>
                    <a:pt x="1986" y="4040"/>
                  </a:lnTo>
                  <a:lnTo>
                    <a:pt x="1928" y="4073"/>
                  </a:lnTo>
                  <a:lnTo>
                    <a:pt x="1874" y="4105"/>
                  </a:lnTo>
                  <a:lnTo>
                    <a:pt x="1822" y="4132"/>
                  </a:lnTo>
                  <a:lnTo>
                    <a:pt x="1773" y="4158"/>
                  </a:lnTo>
                  <a:lnTo>
                    <a:pt x="1730" y="4180"/>
                  </a:lnTo>
                  <a:lnTo>
                    <a:pt x="1691" y="4200"/>
                  </a:lnTo>
                  <a:lnTo>
                    <a:pt x="1657" y="4216"/>
                  </a:lnTo>
                  <a:lnTo>
                    <a:pt x="1628" y="4230"/>
                  </a:lnTo>
                  <a:lnTo>
                    <a:pt x="1607" y="4241"/>
                  </a:lnTo>
                  <a:lnTo>
                    <a:pt x="1590" y="4248"/>
                  </a:lnTo>
                  <a:lnTo>
                    <a:pt x="1581" y="4252"/>
                  </a:lnTo>
                  <a:lnTo>
                    <a:pt x="1569" y="4256"/>
                  </a:lnTo>
                  <a:lnTo>
                    <a:pt x="1556" y="4257"/>
                  </a:lnTo>
                  <a:lnTo>
                    <a:pt x="1544" y="4256"/>
                  </a:lnTo>
                  <a:lnTo>
                    <a:pt x="1531" y="4252"/>
                  </a:lnTo>
                  <a:lnTo>
                    <a:pt x="1522" y="4248"/>
                  </a:lnTo>
                  <a:lnTo>
                    <a:pt x="1506" y="4241"/>
                  </a:lnTo>
                  <a:lnTo>
                    <a:pt x="1485" y="4230"/>
                  </a:lnTo>
                  <a:lnTo>
                    <a:pt x="1456" y="4216"/>
                  </a:lnTo>
                  <a:lnTo>
                    <a:pt x="1422" y="4200"/>
                  </a:lnTo>
                  <a:lnTo>
                    <a:pt x="1383" y="4180"/>
                  </a:lnTo>
                  <a:lnTo>
                    <a:pt x="1339" y="4158"/>
                  </a:lnTo>
                  <a:lnTo>
                    <a:pt x="1291" y="4132"/>
                  </a:lnTo>
                  <a:lnTo>
                    <a:pt x="1239" y="4105"/>
                  </a:lnTo>
                  <a:lnTo>
                    <a:pt x="1185" y="4073"/>
                  </a:lnTo>
                  <a:lnTo>
                    <a:pt x="1127" y="4040"/>
                  </a:lnTo>
                  <a:lnTo>
                    <a:pt x="1066" y="4005"/>
                  </a:lnTo>
                  <a:lnTo>
                    <a:pt x="1003" y="3966"/>
                  </a:lnTo>
                  <a:lnTo>
                    <a:pt x="940" y="3925"/>
                  </a:lnTo>
                  <a:lnTo>
                    <a:pt x="874" y="3882"/>
                  </a:lnTo>
                  <a:lnTo>
                    <a:pt x="808" y="3836"/>
                  </a:lnTo>
                  <a:lnTo>
                    <a:pt x="742" y="3789"/>
                  </a:lnTo>
                  <a:lnTo>
                    <a:pt x="677" y="3738"/>
                  </a:lnTo>
                  <a:lnTo>
                    <a:pt x="611" y="3686"/>
                  </a:lnTo>
                  <a:lnTo>
                    <a:pt x="546" y="3632"/>
                  </a:lnTo>
                  <a:lnTo>
                    <a:pt x="484" y="3576"/>
                  </a:lnTo>
                  <a:lnTo>
                    <a:pt x="423" y="3518"/>
                  </a:lnTo>
                  <a:lnTo>
                    <a:pt x="363" y="3458"/>
                  </a:lnTo>
                  <a:lnTo>
                    <a:pt x="308" y="3396"/>
                  </a:lnTo>
                  <a:lnTo>
                    <a:pt x="255" y="3333"/>
                  </a:lnTo>
                  <a:lnTo>
                    <a:pt x="206" y="3267"/>
                  </a:lnTo>
                  <a:lnTo>
                    <a:pt x="161" y="3201"/>
                  </a:lnTo>
                  <a:lnTo>
                    <a:pt x="121" y="3132"/>
                  </a:lnTo>
                  <a:lnTo>
                    <a:pt x="85" y="3063"/>
                  </a:lnTo>
                  <a:lnTo>
                    <a:pt x="56" y="2992"/>
                  </a:lnTo>
                  <a:lnTo>
                    <a:pt x="33" y="2919"/>
                  </a:lnTo>
                  <a:lnTo>
                    <a:pt x="15" y="2846"/>
                  </a:lnTo>
                  <a:lnTo>
                    <a:pt x="4" y="2771"/>
                  </a:lnTo>
                  <a:lnTo>
                    <a:pt x="0" y="2695"/>
                  </a:lnTo>
                  <a:lnTo>
                    <a:pt x="0" y="577"/>
                  </a:lnTo>
                  <a:lnTo>
                    <a:pt x="3" y="557"/>
                  </a:lnTo>
                  <a:lnTo>
                    <a:pt x="12" y="541"/>
                  </a:lnTo>
                  <a:lnTo>
                    <a:pt x="24" y="527"/>
                  </a:lnTo>
                  <a:lnTo>
                    <a:pt x="42" y="519"/>
                  </a:lnTo>
                  <a:lnTo>
                    <a:pt x="61" y="516"/>
                  </a:lnTo>
                  <a:lnTo>
                    <a:pt x="184" y="513"/>
                  </a:lnTo>
                  <a:lnTo>
                    <a:pt x="301" y="509"/>
                  </a:lnTo>
                  <a:lnTo>
                    <a:pt x="409" y="501"/>
                  </a:lnTo>
                  <a:lnTo>
                    <a:pt x="512" y="491"/>
                  </a:lnTo>
                  <a:lnTo>
                    <a:pt x="609" y="478"/>
                  </a:lnTo>
                  <a:lnTo>
                    <a:pt x="698" y="463"/>
                  </a:lnTo>
                  <a:lnTo>
                    <a:pt x="782" y="446"/>
                  </a:lnTo>
                  <a:lnTo>
                    <a:pt x="860" y="427"/>
                  </a:lnTo>
                  <a:lnTo>
                    <a:pt x="933" y="408"/>
                  </a:lnTo>
                  <a:lnTo>
                    <a:pt x="999" y="386"/>
                  </a:lnTo>
                  <a:lnTo>
                    <a:pt x="1062" y="362"/>
                  </a:lnTo>
                  <a:lnTo>
                    <a:pt x="1118" y="339"/>
                  </a:lnTo>
                  <a:lnTo>
                    <a:pt x="1170" y="316"/>
                  </a:lnTo>
                  <a:lnTo>
                    <a:pt x="1216" y="291"/>
                  </a:lnTo>
                  <a:lnTo>
                    <a:pt x="1259" y="266"/>
                  </a:lnTo>
                  <a:lnTo>
                    <a:pt x="1297" y="241"/>
                  </a:lnTo>
                  <a:lnTo>
                    <a:pt x="1333" y="218"/>
                  </a:lnTo>
                  <a:lnTo>
                    <a:pt x="1363" y="193"/>
                  </a:lnTo>
                  <a:lnTo>
                    <a:pt x="1390" y="171"/>
                  </a:lnTo>
                  <a:lnTo>
                    <a:pt x="1413" y="149"/>
                  </a:lnTo>
                  <a:lnTo>
                    <a:pt x="1433" y="129"/>
                  </a:lnTo>
                  <a:lnTo>
                    <a:pt x="1449" y="109"/>
                  </a:lnTo>
                  <a:lnTo>
                    <a:pt x="1464" y="93"/>
                  </a:lnTo>
                  <a:lnTo>
                    <a:pt x="1475" y="76"/>
                  </a:lnTo>
                  <a:lnTo>
                    <a:pt x="1485" y="64"/>
                  </a:lnTo>
                  <a:lnTo>
                    <a:pt x="1491" y="53"/>
                  </a:lnTo>
                  <a:lnTo>
                    <a:pt x="1495" y="45"/>
                  </a:lnTo>
                  <a:lnTo>
                    <a:pt x="1498" y="39"/>
                  </a:lnTo>
                  <a:lnTo>
                    <a:pt x="1499" y="37"/>
                  </a:lnTo>
                  <a:lnTo>
                    <a:pt x="1509" y="22"/>
                  </a:lnTo>
                  <a:lnTo>
                    <a:pt x="1521" y="11"/>
                  </a:lnTo>
                  <a:lnTo>
                    <a:pt x="1537" y="2"/>
                  </a:lnTo>
                  <a:lnTo>
                    <a:pt x="1556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Rectangle 72">
            <a:extLst>
              <a:ext uri="{FF2B5EF4-FFF2-40B4-BE49-F238E27FC236}">
                <a16:creationId xmlns:a16="http://schemas.microsoft.com/office/drawing/2014/main" id="{279FEDEC-8C78-40AD-B0DE-DE4CE6D48BF2}"/>
              </a:ext>
            </a:extLst>
          </p:cNvPr>
          <p:cNvSpPr/>
          <p:nvPr/>
        </p:nvSpPr>
        <p:spPr>
          <a:xfrm>
            <a:off x="301403" y="1091219"/>
            <a:ext cx="5248140" cy="503818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74A35C8-C852-484A-BEE2-7ECF764B0A12}"/>
              </a:ext>
            </a:extLst>
          </p:cNvPr>
          <p:cNvSpPr txBox="1"/>
          <p:nvPr/>
        </p:nvSpPr>
        <p:spPr>
          <a:xfrm>
            <a:off x="373797" y="3007360"/>
            <a:ext cx="51033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000" dirty="0">
                <a:solidFill>
                  <a:schemeClr val="bg1"/>
                </a:solidFill>
              </a:rPr>
              <a:t>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 This is a sample text. You can insert your text here.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6426B81-6ECD-45B0-A1CB-85F73D5C585A}"/>
              </a:ext>
            </a:extLst>
          </p:cNvPr>
          <p:cNvSpPr txBox="1"/>
          <p:nvPr/>
        </p:nvSpPr>
        <p:spPr>
          <a:xfrm>
            <a:off x="373797" y="1746355"/>
            <a:ext cx="51033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solidFill>
                  <a:schemeClr val="bg1"/>
                </a:solidFill>
              </a:rPr>
              <a:t>Title For Your Text.</a:t>
            </a:r>
          </a:p>
        </p:txBody>
      </p:sp>
    </p:spTree>
    <p:extLst>
      <p:ext uri="{BB962C8B-B14F-4D97-AF65-F5344CB8AC3E}">
        <p14:creationId xmlns:p14="http://schemas.microsoft.com/office/powerpoint/2010/main" val="30057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7938" y="-7324"/>
            <a:ext cx="12172962" cy="6860863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304">
              <a:defRPr/>
            </a:pPr>
            <a:endParaRPr lang="es-UY" sz="2394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5462" y="4649146"/>
            <a:ext cx="2835387" cy="608646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304">
              <a:defRPr/>
            </a:pPr>
            <a:r>
              <a:rPr lang="en-US" sz="2394" b="1" dirty="0">
                <a:solidFill>
                  <a:prstClr val="white"/>
                </a:solidFill>
                <a:latin typeface="Calibri" panose="020F0502020204030204"/>
              </a:rPr>
              <a:t>SUBSCRIBE NOW</a:t>
            </a:r>
            <a:endParaRPr lang="es-UY" sz="2394" b="1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3410" y="4034056"/>
            <a:ext cx="1841795" cy="741792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296" tIns="45648" rIns="91296" bIns="45648" numCol="1" anchor="t" anchorCtr="0" compatLnSpc="1">
            <a:prstTxWarp prst="textNoShape">
              <a:avLst/>
            </a:prstTxWarp>
          </a:bodyPr>
          <a:lstStyle/>
          <a:p>
            <a:pPr defTabSz="913304">
              <a:defRPr/>
            </a:pPr>
            <a:endParaRPr lang="en-US" sz="2394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7789" y="3362368"/>
            <a:ext cx="4149874" cy="33802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3304">
              <a:defRPr/>
            </a:pPr>
            <a:r>
              <a:rPr lang="en-US" sz="1600" dirty="0">
                <a:solidFill>
                  <a:prstClr val="white"/>
                </a:solidFill>
              </a:rPr>
              <a:t>Apply this coupon code during sign up</a:t>
            </a:r>
            <a:endParaRPr lang="es-UY" sz="1600" dirty="0">
              <a:solidFill>
                <a:prstClr val="white"/>
              </a:solidFill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7477" y="712617"/>
            <a:ext cx="4317793" cy="3573248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296" tIns="45648" rIns="91296" bIns="45648" numCol="1" anchor="t" anchorCtr="0" compatLnSpc="1">
              <a:prstTxWarp prst="textNoShape">
                <a:avLst/>
              </a:prstTxWarp>
            </a:bodyPr>
            <a:lstStyle/>
            <a:p>
              <a:pPr algn="ctr" defTabSz="913304">
                <a:defRPr/>
              </a:pPr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8023" y="5340927"/>
            <a:ext cx="2545216" cy="3036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3304">
              <a:defRPr/>
            </a:pPr>
            <a:r>
              <a:rPr lang="en-US" sz="16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4486" y="4849434"/>
            <a:ext cx="4714411" cy="90676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608" indent="-169608" defTabSz="913304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  <a:latin typeface="Calibri" panose="020F0502020204030204"/>
              </a:rPr>
              <a:t>Easy to use</a:t>
            </a:r>
          </a:p>
          <a:p>
            <a:pPr marL="169608" indent="-169608" defTabSz="913304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  <a:latin typeface="Calibri" panose="020F0502020204030204"/>
              </a:rPr>
              <a:t>Fully customizable</a:t>
            </a:r>
          </a:p>
          <a:p>
            <a:pPr marL="169608" indent="-169608" defTabSz="913304">
              <a:spcAft>
                <a:spcPts val="300"/>
              </a:spcAft>
              <a:buFont typeface="Arial" panose="020B0604020202020204" pitchFamily="34" charset="0"/>
              <a:buChar char="•"/>
              <a:defRPr/>
            </a:pPr>
            <a:r>
              <a:rPr lang="en-US" sz="1600" dirty="0">
                <a:solidFill>
                  <a:prstClr val="white"/>
                </a:solidFill>
                <a:latin typeface="Calibri" panose="020F0502020204030204"/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4488" y="4467661"/>
            <a:ext cx="5907571" cy="3688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defTabSz="913304">
              <a:defRPr/>
            </a:pPr>
            <a:r>
              <a:rPr lang="en-US" sz="1795" dirty="0">
                <a:solidFill>
                  <a:prstClr val="white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23" y="6119801"/>
            <a:ext cx="12172962" cy="674869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71520" y="1843565"/>
            <a:ext cx="5582417" cy="1366799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3030">
              <a:defRPr/>
            </a:pPr>
            <a:endParaRPr lang="es-UY" sz="2394" kern="0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516" y="765478"/>
            <a:ext cx="2787486" cy="5276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2995" y="2006024"/>
            <a:ext cx="3619474" cy="829701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3030">
              <a:defRPr/>
            </a:pPr>
            <a:r>
              <a:rPr lang="en-US" sz="1600" kern="0" dirty="0">
                <a:solidFill>
                  <a:prstClr val="white"/>
                </a:solidFill>
              </a:rPr>
              <a:t>Coupon Code:</a:t>
            </a:r>
          </a:p>
          <a:p>
            <a:pPr defTabSz="913030">
              <a:defRPr/>
            </a:pPr>
            <a:r>
              <a:rPr lang="en-US" sz="3194" b="1" kern="0" dirty="0">
                <a:solidFill>
                  <a:prstClr val="white"/>
                </a:solidFill>
              </a:rPr>
              <a:t>FREEBUNDLE15</a:t>
            </a:r>
            <a:endParaRPr lang="es-UY" sz="2394" b="1" kern="0" dirty="0">
              <a:solidFill>
                <a:prstClr val="white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2057" y="1374375"/>
            <a:ext cx="5021349" cy="33811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 defTabSz="913030">
              <a:defRPr/>
            </a:pPr>
            <a:r>
              <a:rPr lang="en-US" sz="1600" kern="0" dirty="0">
                <a:solidFill>
                  <a:prstClr val="white"/>
                </a:solidFill>
              </a:rPr>
              <a:t>Get </a:t>
            </a:r>
            <a:r>
              <a:rPr lang="en-US" sz="1600" b="1" kern="0" dirty="0">
                <a:solidFill>
                  <a:prstClr val="white"/>
                </a:solidFill>
              </a:rPr>
              <a:t>15% discount</a:t>
            </a:r>
            <a:r>
              <a:rPr lang="en-US" sz="1600" kern="0" dirty="0">
                <a:solidFill>
                  <a:prstClr val="white"/>
                </a:solidFill>
              </a:rPr>
              <a:t> from regular price</a:t>
            </a:r>
            <a:endParaRPr lang="es-UY" sz="1600" kern="0" dirty="0">
              <a:solidFill>
                <a:prstClr val="white"/>
              </a:solidFill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31353" y="878138"/>
            <a:ext cx="3940343" cy="2309965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320" tIns="45660" rIns="91320" bIns="45660" numCol="1" anchor="t" anchorCtr="0" compatLnSpc="1">
            <a:prstTxWarp prst="textNoShape">
              <a:avLst/>
            </a:prstTxWarp>
          </a:bodyPr>
          <a:lstStyle/>
          <a:p>
            <a:pPr defTabSz="913304">
              <a:defRPr/>
            </a:pPr>
            <a:endParaRPr lang="en-US" sz="1100">
              <a:solidFill>
                <a:prstClr val="black"/>
              </a:solidFill>
              <a:latin typeface="Calibri" panose="020F0502020204030204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B631C39F-0C3B-4018-A0F4-91E316074AF5}"/>
              </a:ext>
            </a:extLst>
          </p:cNvPr>
          <p:cNvSpPr txBox="1"/>
          <p:nvPr/>
        </p:nvSpPr>
        <p:spPr>
          <a:xfrm>
            <a:off x="2664523" y="2748972"/>
            <a:ext cx="527435" cy="4614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defTabSz="1218255">
              <a:defRPr/>
            </a:pPr>
            <a:r>
              <a:rPr lang="en-GB" sz="2398" b="1" dirty="0">
                <a:solidFill>
                  <a:prstClr val="white"/>
                </a:solidFill>
                <a:latin typeface="Arial" pitchFamily="34" charset="0"/>
                <a:cs typeface="Arial" pitchFamily="34" charset="0"/>
              </a:rPr>
              <a:t>01</a:t>
            </a:r>
            <a:endParaRPr lang="en-IN" sz="2398" b="1" dirty="0">
              <a:solidFill>
                <a:prstClr val="white"/>
              </a:solidFill>
              <a:latin typeface="Arial" pitchFamily="34" charset="0"/>
              <a:cs typeface="Arial" pitchFamily="34" charset="0"/>
            </a:endParaRPr>
          </a:p>
        </p:txBody>
      </p:sp>
      <p:graphicFrame>
        <p:nvGraphicFramePr>
          <p:cNvPr id="60" name="Chart 59">
            <a:extLst>
              <a:ext uri="{FF2B5EF4-FFF2-40B4-BE49-F238E27FC236}">
                <a16:creationId xmlns:a16="http://schemas.microsoft.com/office/drawing/2014/main" id="{4421971B-C328-4A6D-B81B-4E3B2B1FADA2}"/>
              </a:ext>
            </a:extLst>
          </p:cNvPr>
          <p:cNvGraphicFramePr/>
          <p:nvPr>
            <p:extLst/>
          </p:nvPr>
        </p:nvGraphicFramePr>
        <p:xfrm>
          <a:off x="1565864" y="754623"/>
          <a:ext cx="2724748" cy="255462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66" name="Freeform 49">
            <a:extLst>
              <a:ext uri="{FF2B5EF4-FFF2-40B4-BE49-F238E27FC236}">
                <a16:creationId xmlns:a16="http://schemas.microsoft.com/office/drawing/2014/main" id="{4DEB1D6B-AE3A-41D7-B789-9FDB664A240B}"/>
              </a:ext>
            </a:extLst>
          </p:cNvPr>
          <p:cNvSpPr>
            <a:spLocks noEditPoints="1"/>
          </p:cNvSpPr>
          <p:nvPr/>
        </p:nvSpPr>
        <p:spPr bwMode="auto">
          <a:xfrm>
            <a:off x="2020766" y="2306923"/>
            <a:ext cx="269640" cy="369982"/>
          </a:xfrm>
          <a:custGeom>
            <a:avLst/>
            <a:gdLst>
              <a:gd name="T0" fmla="*/ 2306 w 3073"/>
              <a:gd name="T1" fmla="*/ 2317 h 3260"/>
              <a:gd name="T2" fmla="*/ 2111 w 3073"/>
              <a:gd name="T3" fmla="*/ 2516 h 3260"/>
              <a:gd name="T4" fmla="*/ 2079 w 3073"/>
              <a:gd name="T5" fmla="*/ 2807 h 3260"/>
              <a:gd name="T6" fmla="*/ 2234 w 3073"/>
              <a:gd name="T7" fmla="*/ 3052 h 3260"/>
              <a:gd name="T8" fmla="*/ 2491 w 3073"/>
              <a:gd name="T9" fmla="*/ 3150 h 3260"/>
              <a:gd name="T10" fmla="*/ 2755 w 3073"/>
              <a:gd name="T11" fmla="*/ 3080 h 3260"/>
              <a:gd name="T12" fmla="*/ 2936 w 3073"/>
              <a:gd name="T13" fmla="*/ 2854 h 3260"/>
              <a:gd name="T14" fmla="*/ 2936 w 3073"/>
              <a:gd name="T15" fmla="*/ 2562 h 3260"/>
              <a:gd name="T16" fmla="*/ 2760 w 3073"/>
              <a:gd name="T17" fmla="*/ 2338 h 3260"/>
              <a:gd name="T18" fmla="*/ 2514 w 3073"/>
              <a:gd name="T19" fmla="*/ 2266 h 3260"/>
              <a:gd name="T20" fmla="*/ 319 w 3073"/>
              <a:gd name="T21" fmla="*/ 1255 h 3260"/>
              <a:gd name="T22" fmla="*/ 138 w 3073"/>
              <a:gd name="T23" fmla="*/ 1479 h 3260"/>
              <a:gd name="T24" fmla="*/ 138 w 3073"/>
              <a:gd name="T25" fmla="*/ 1776 h 3260"/>
              <a:gd name="T26" fmla="*/ 319 w 3073"/>
              <a:gd name="T27" fmla="*/ 2001 h 3260"/>
              <a:gd name="T28" fmla="*/ 611 w 3073"/>
              <a:gd name="T29" fmla="*/ 2067 h 3260"/>
              <a:gd name="T30" fmla="*/ 875 w 3073"/>
              <a:gd name="T31" fmla="*/ 1941 h 3260"/>
              <a:gd name="T32" fmla="*/ 1003 w 3073"/>
              <a:gd name="T33" fmla="*/ 1679 h 3260"/>
              <a:gd name="T34" fmla="*/ 936 w 3073"/>
              <a:gd name="T35" fmla="*/ 1391 h 3260"/>
              <a:gd name="T36" fmla="*/ 709 w 3073"/>
              <a:gd name="T37" fmla="*/ 1211 h 3260"/>
              <a:gd name="T38" fmla="*/ 2412 w 3073"/>
              <a:gd name="T39" fmla="*/ 122 h 3260"/>
              <a:gd name="T40" fmla="*/ 2166 w 3073"/>
              <a:gd name="T41" fmla="*/ 277 h 3260"/>
              <a:gd name="T42" fmla="*/ 2067 w 3073"/>
              <a:gd name="T43" fmla="*/ 553 h 3260"/>
              <a:gd name="T44" fmla="*/ 2166 w 3073"/>
              <a:gd name="T45" fmla="*/ 829 h 3260"/>
              <a:gd name="T46" fmla="*/ 2412 w 3073"/>
              <a:gd name="T47" fmla="*/ 983 h 3260"/>
              <a:gd name="T48" fmla="*/ 2710 w 3073"/>
              <a:gd name="T49" fmla="*/ 950 h 3260"/>
              <a:gd name="T50" fmla="*/ 2915 w 3073"/>
              <a:gd name="T51" fmla="*/ 747 h 3260"/>
              <a:gd name="T52" fmla="*/ 2950 w 3073"/>
              <a:gd name="T53" fmla="*/ 452 h 3260"/>
              <a:gd name="T54" fmla="*/ 2793 w 3073"/>
              <a:gd name="T55" fmla="*/ 209 h 3260"/>
              <a:gd name="T56" fmla="*/ 2514 w 3073"/>
              <a:gd name="T57" fmla="*/ 111 h 3260"/>
              <a:gd name="T58" fmla="*/ 2796 w 3073"/>
              <a:gd name="T59" fmla="*/ 76 h 3260"/>
              <a:gd name="T60" fmla="*/ 3023 w 3073"/>
              <a:gd name="T61" fmla="*/ 325 h 3260"/>
              <a:gd name="T62" fmla="*/ 3060 w 3073"/>
              <a:gd name="T63" fmla="*/ 671 h 3260"/>
              <a:gd name="T64" fmla="*/ 2888 w 3073"/>
              <a:gd name="T65" fmla="*/ 963 h 3260"/>
              <a:gd name="T66" fmla="*/ 2574 w 3073"/>
              <a:gd name="T67" fmla="*/ 1103 h 3260"/>
              <a:gd name="T68" fmla="*/ 2241 w 3073"/>
              <a:gd name="T69" fmla="*/ 1035 h 3260"/>
              <a:gd name="T70" fmla="*/ 1078 w 3073"/>
              <a:gd name="T71" fmla="*/ 1424 h 3260"/>
              <a:gd name="T72" fmla="*/ 1107 w 3073"/>
              <a:gd name="T73" fmla="*/ 1733 h 3260"/>
              <a:gd name="T74" fmla="*/ 2119 w 3073"/>
              <a:gd name="T75" fmla="*/ 2317 h 3260"/>
              <a:gd name="T76" fmla="*/ 2389 w 3073"/>
              <a:gd name="T77" fmla="*/ 2169 h 3260"/>
              <a:gd name="T78" fmla="*/ 2688 w 3073"/>
              <a:gd name="T79" fmla="*/ 2183 h 3260"/>
              <a:gd name="T80" fmla="*/ 2947 w 3073"/>
              <a:gd name="T81" fmla="*/ 2358 h 3260"/>
              <a:gd name="T82" fmla="*/ 3070 w 3073"/>
              <a:gd name="T83" fmla="*/ 2653 h 3260"/>
              <a:gd name="T84" fmla="*/ 3007 w 3073"/>
              <a:gd name="T85" fmla="*/ 2968 h 3260"/>
              <a:gd name="T86" fmla="*/ 2790 w 3073"/>
              <a:gd name="T87" fmla="*/ 3189 h 3260"/>
              <a:gd name="T88" fmla="*/ 2514 w 3073"/>
              <a:gd name="T89" fmla="*/ 3260 h 3260"/>
              <a:gd name="T90" fmla="*/ 2238 w 3073"/>
              <a:gd name="T91" fmla="*/ 3189 h 3260"/>
              <a:gd name="T92" fmla="*/ 2021 w 3073"/>
              <a:gd name="T93" fmla="*/ 2968 h 3260"/>
              <a:gd name="T94" fmla="*/ 1957 w 3073"/>
              <a:gd name="T95" fmla="*/ 2656 h 3260"/>
              <a:gd name="T96" fmla="*/ 958 w 3073"/>
              <a:gd name="T97" fmla="*/ 2014 h 3260"/>
              <a:gd name="T98" fmla="*/ 673 w 3073"/>
              <a:gd name="T99" fmla="*/ 2169 h 3260"/>
              <a:gd name="T100" fmla="*/ 329 w 3073"/>
              <a:gd name="T101" fmla="*/ 2131 h 3260"/>
              <a:gd name="T102" fmla="*/ 77 w 3073"/>
              <a:gd name="T103" fmla="*/ 1907 h 3260"/>
              <a:gd name="T104" fmla="*/ 4 w 3073"/>
              <a:gd name="T105" fmla="*/ 1568 h 3260"/>
              <a:gd name="T106" fmla="*/ 144 w 3073"/>
              <a:gd name="T107" fmla="*/ 1258 h 3260"/>
              <a:gd name="T108" fmla="*/ 440 w 3073"/>
              <a:gd name="T109" fmla="*/ 1088 h 3260"/>
              <a:gd name="T110" fmla="*/ 779 w 3073"/>
              <a:gd name="T111" fmla="*/ 1120 h 3260"/>
              <a:gd name="T112" fmla="*/ 1026 w 3073"/>
              <a:gd name="T113" fmla="*/ 1325 h 3260"/>
              <a:gd name="T114" fmla="*/ 1958 w 3073"/>
              <a:gd name="T115" fmla="*/ 493 h 3260"/>
              <a:gd name="T116" fmla="*/ 2099 w 3073"/>
              <a:gd name="T117" fmla="*/ 183 h 3260"/>
              <a:gd name="T118" fmla="*/ 2394 w 3073"/>
              <a:gd name="T119" fmla="*/ 14 h 32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073" h="3260">
                <a:moveTo>
                  <a:pt x="2514" y="2266"/>
                </a:moveTo>
                <a:lnTo>
                  <a:pt x="2472" y="2268"/>
                </a:lnTo>
                <a:lnTo>
                  <a:pt x="2429" y="2274"/>
                </a:lnTo>
                <a:lnTo>
                  <a:pt x="2387" y="2284"/>
                </a:lnTo>
                <a:lnTo>
                  <a:pt x="2346" y="2298"/>
                </a:lnTo>
                <a:lnTo>
                  <a:pt x="2306" y="2317"/>
                </a:lnTo>
                <a:lnTo>
                  <a:pt x="2268" y="2338"/>
                </a:lnTo>
                <a:lnTo>
                  <a:pt x="2232" y="2365"/>
                </a:lnTo>
                <a:lnTo>
                  <a:pt x="2198" y="2395"/>
                </a:lnTo>
                <a:lnTo>
                  <a:pt x="2165" y="2433"/>
                </a:lnTo>
                <a:lnTo>
                  <a:pt x="2136" y="2473"/>
                </a:lnTo>
                <a:lnTo>
                  <a:pt x="2111" y="2516"/>
                </a:lnTo>
                <a:lnTo>
                  <a:pt x="2092" y="2562"/>
                </a:lnTo>
                <a:lnTo>
                  <a:pt x="2079" y="2609"/>
                </a:lnTo>
                <a:lnTo>
                  <a:pt x="2070" y="2657"/>
                </a:lnTo>
                <a:lnTo>
                  <a:pt x="2067" y="2708"/>
                </a:lnTo>
                <a:lnTo>
                  <a:pt x="2070" y="2758"/>
                </a:lnTo>
                <a:lnTo>
                  <a:pt x="2079" y="2807"/>
                </a:lnTo>
                <a:lnTo>
                  <a:pt x="2092" y="2854"/>
                </a:lnTo>
                <a:lnTo>
                  <a:pt x="2111" y="2899"/>
                </a:lnTo>
                <a:lnTo>
                  <a:pt x="2136" y="2942"/>
                </a:lnTo>
                <a:lnTo>
                  <a:pt x="2165" y="2983"/>
                </a:lnTo>
                <a:lnTo>
                  <a:pt x="2198" y="3020"/>
                </a:lnTo>
                <a:lnTo>
                  <a:pt x="2234" y="3052"/>
                </a:lnTo>
                <a:lnTo>
                  <a:pt x="2274" y="3080"/>
                </a:lnTo>
                <a:lnTo>
                  <a:pt x="2314" y="3103"/>
                </a:lnTo>
                <a:lnTo>
                  <a:pt x="2357" y="3122"/>
                </a:lnTo>
                <a:lnTo>
                  <a:pt x="2400" y="3135"/>
                </a:lnTo>
                <a:lnTo>
                  <a:pt x="2446" y="3144"/>
                </a:lnTo>
                <a:lnTo>
                  <a:pt x="2491" y="3150"/>
                </a:lnTo>
                <a:lnTo>
                  <a:pt x="2537" y="3150"/>
                </a:lnTo>
                <a:lnTo>
                  <a:pt x="2583" y="3144"/>
                </a:lnTo>
                <a:lnTo>
                  <a:pt x="2627" y="3135"/>
                </a:lnTo>
                <a:lnTo>
                  <a:pt x="2672" y="3122"/>
                </a:lnTo>
                <a:lnTo>
                  <a:pt x="2714" y="3103"/>
                </a:lnTo>
                <a:lnTo>
                  <a:pt x="2755" y="3080"/>
                </a:lnTo>
                <a:lnTo>
                  <a:pt x="2794" y="3052"/>
                </a:lnTo>
                <a:lnTo>
                  <a:pt x="2830" y="3020"/>
                </a:lnTo>
                <a:lnTo>
                  <a:pt x="2864" y="2983"/>
                </a:lnTo>
                <a:lnTo>
                  <a:pt x="2893" y="2942"/>
                </a:lnTo>
                <a:lnTo>
                  <a:pt x="2917" y="2899"/>
                </a:lnTo>
                <a:lnTo>
                  <a:pt x="2936" y="2854"/>
                </a:lnTo>
                <a:lnTo>
                  <a:pt x="2950" y="2807"/>
                </a:lnTo>
                <a:lnTo>
                  <a:pt x="2958" y="2758"/>
                </a:lnTo>
                <a:lnTo>
                  <a:pt x="2961" y="2708"/>
                </a:lnTo>
                <a:lnTo>
                  <a:pt x="2958" y="2657"/>
                </a:lnTo>
                <a:lnTo>
                  <a:pt x="2950" y="2609"/>
                </a:lnTo>
                <a:lnTo>
                  <a:pt x="2936" y="2562"/>
                </a:lnTo>
                <a:lnTo>
                  <a:pt x="2917" y="2516"/>
                </a:lnTo>
                <a:lnTo>
                  <a:pt x="2893" y="2473"/>
                </a:lnTo>
                <a:lnTo>
                  <a:pt x="2864" y="2433"/>
                </a:lnTo>
                <a:lnTo>
                  <a:pt x="2830" y="2395"/>
                </a:lnTo>
                <a:lnTo>
                  <a:pt x="2796" y="2365"/>
                </a:lnTo>
                <a:lnTo>
                  <a:pt x="2760" y="2338"/>
                </a:lnTo>
                <a:lnTo>
                  <a:pt x="2722" y="2317"/>
                </a:lnTo>
                <a:lnTo>
                  <a:pt x="2682" y="2298"/>
                </a:lnTo>
                <a:lnTo>
                  <a:pt x="2642" y="2284"/>
                </a:lnTo>
                <a:lnTo>
                  <a:pt x="2599" y="2274"/>
                </a:lnTo>
                <a:lnTo>
                  <a:pt x="2557" y="2268"/>
                </a:lnTo>
                <a:lnTo>
                  <a:pt x="2514" y="2266"/>
                </a:lnTo>
                <a:close/>
                <a:moveTo>
                  <a:pt x="559" y="1186"/>
                </a:moveTo>
                <a:lnTo>
                  <a:pt x="507" y="1189"/>
                </a:lnTo>
                <a:lnTo>
                  <a:pt x="456" y="1197"/>
                </a:lnTo>
                <a:lnTo>
                  <a:pt x="408" y="1211"/>
                </a:lnTo>
                <a:lnTo>
                  <a:pt x="363" y="1231"/>
                </a:lnTo>
                <a:lnTo>
                  <a:pt x="319" y="1255"/>
                </a:lnTo>
                <a:lnTo>
                  <a:pt x="280" y="1283"/>
                </a:lnTo>
                <a:lnTo>
                  <a:pt x="244" y="1315"/>
                </a:lnTo>
                <a:lnTo>
                  <a:pt x="210" y="1352"/>
                </a:lnTo>
                <a:lnTo>
                  <a:pt x="181" y="1391"/>
                </a:lnTo>
                <a:lnTo>
                  <a:pt x="158" y="1434"/>
                </a:lnTo>
                <a:lnTo>
                  <a:pt x="138" y="1479"/>
                </a:lnTo>
                <a:lnTo>
                  <a:pt x="124" y="1526"/>
                </a:lnTo>
                <a:lnTo>
                  <a:pt x="115" y="1576"/>
                </a:lnTo>
                <a:lnTo>
                  <a:pt x="112" y="1628"/>
                </a:lnTo>
                <a:lnTo>
                  <a:pt x="115" y="1679"/>
                </a:lnTo>
                <a:lnTo>
                  <a:pt x="124" y="1729"/>
                </a:lnTo>
                <a:lnTo>
                  <a:pt x="138" y="1776"/>
                </a:lnTo>
                <a:lnTo>
                  <a:pt x="158" y="1823"/>
                </a:lnTo>
                <a:lnTo>
                  <a:pt x="181" y="1865"/>
                </a:lnTo>
                <a:lnTo>
                  <a:pt x="210" y="1905"/>
                </a:lnTo>
                <a:lnTo>
                  <a:pt x="244" y="1941"/>
                </a:lnTo>
                <a:lnTo>
                  <a:pt x="280" y="1972"/>
                </a:lnTo>
                <a:lnTo>
                  <a:pt x="319" y="2001"/>
                </a:lnTo>
                <a:lnTo>
                  <a:pt x="363" y="2025"/>
                </a:lnTo>
                <a:lnTo>
                  <a:pt x="408" y="2044"/>
                </a:lnTo>
                <a:lnTo>
                  <a:pt x="456" y="2058"/>
                </a:lnTo>
                <a:lnTo>
                  <a:pt x="507" y="2067"/>
                </a:lnTo>
                <a:lnTo>
                  <a:pt x="559" y="2070"/>
                </a:lnTo>
                <a:lnTo>
                  <a:pt x="611" y="2067"/>
                </a:lnTo>
                <a:lnTo>
                  <a:pt x="661" y="2058"/>
                </a:lnTo>
                <a:lnTo>
                  <a:pt x="709" y="2044"/>
                </a:lnTo>
                <a:lnTo>
                  <a:pt x="756" y="2025"/>
                </a:lnTo>
                <a:lnTo>
                  <a:pt x="798" y="2001"/>
                </a:lnTo>
                <a:lnTo>
                  <a:pt x="839" y="1972"/>
                </a:lnTo>
                <a:lnTo>
                  <a:pt x="875" y="1941"/>
                </a:lnTo>
                <a:lnTo>
                  <a:pt x="907" y="1905"/>
                </a:lnTo>
                <a:lnTo>
                  <a:pt x="936" y="1865"/>
                </a:lnTo>
                <a:lnTo>
                  <a:pt x="960" y="1823"/>
                </a:lnTo>
                <a:lnTo>
                  <a:pt x="980" y="1776"/>
                </a:lnTo>
                <a:lnTo>
                  <a:pt x="994" y="1729"/>
                </a:lnTo>
                <a:lnTo>
                  <a:pt x="1003" y="1679"/>
                </a:lnTo>
                <a:lnTo>
                  <a:pt x="1006" y="1628"/>
                </a:lnTo>
                <a:lnTo>
                  <a:pt x="1003" y="1576"/>
                </a:lnTo>
                <a:lnTo>
                  <a:pt x="994" y="1526"/>
                </a:lnTo>
                <a:lnTo>
                  <a:pt x="980" y="1479"/>
                </a:lnTo>
                <a:lnTo>
                  <a:pt x="960" y="1434"/>
                </a:lnTo>
                <a:lnTo>
                  <a:pt x="936" y="1391"/>
                </a:lnTo>
                <a:lnTo>
                  <a:pt x="907" y="1352"/>
                </a:lnTo>
                <a:lnTo>
                  <a:pt x="875" y="1315"/>
                </a:lnTo>
                <a:lnTo>
                  <a:pt x="839" y="1283"/>
                </a:lnTo>
                <a:lnTo>
                  <a:pt x="798" y="1255"/>
                </a:lnTo>
                <a:lnTo>
                  <a:pt x="756" y="1231"/>
                </a:lnTo>
                <a:lnTo>
                  <a:pt x="709" y="1211"/>
                </a:lnTo>
                <a:lnTo>
                  <a:pt x="661" y="1197"/>
                </a:lnTo>
                <a:lnTo>
                  <a:pt x="611" y="1189"/>
                </a:lnTo>
                <a:lnTo>
                  <a:pt x="559" y="1186"/>
                </a:lnTo>
                <a:close/>
                <a:moveTo>
                  <a:pt x="2514" y="111"/>
                </a:moveTo>
                <a:lnTo>
                  <a:pt x="2462" y="114"/>
                </a:lnTo>
                <a:lnTo>
                  <a:pt x="2412" y="122"/>
                </a:lnTo>
                <a:lnTo>
                  <a:pt x="2364" y="137"/>
                </a:lnTo>
                <a:lnTo>
                  <a:pt x="2318" y="156"/>
                </a:lnTo>
                <a:lnTo>
                  <a:pt x="2275" y="180"/>
                </a:lnTo>
                <a:lnTo>
                  <a:pt x="2235" y="209"/>
                </a:lnTo>
                <a:lnTo>
                  <a:pt x="2198" y="240"/>
                </a:lnTo>
                <a:lnTo>
                  <a:pt x="2166" y="277"/>
                </a:lnTo>
                <a:lnTo>
                  <a:pt x="2137" y="316"/>
                </a:lnTo>
                <a:lnTo>
                  <a:pt x="2113" y="359"/>
                </a:lnTo>
                <a:lnTo>
                  <a:pt x="2093" y="404"/>
                </a:lnTo>
                <a:lnTo>
                  <a:pt x="2079" y="452"/>
                </a:lnTo>
                <a:lnTo>
                  <a:pt x="2070" y="502"/>
                </a:lnTo>
                <a:lnTo>
                  <a:pt x="2067" y="553"/>
                </a:lnTo>
                <a:lnTo>
                  <a:pt x="2070" y="604"/>
                </a:lnTo>
                <a:lnTo>
                  <a:pt x="2079" y="655"/>
                </a:lnTo>
                <a:lnTo>
                  <a:pt x="2093" y="702"/>
                </a:lnTo>
                <a:lnTo>
                  <a:pt x="2113" y="747"/>
                </a:lnTo>
                <a:lnTo>
                  <a:pt x="2137" y="790"/>
                </a:lnTo>
                <a:lnTo>
                  <a:pt x="2166" y="829"/>
                </a:lnTo>
                <a:lnTo>
                  <a:pt x="2198" y="865"/>
                </a:lnTo>
                <a:lnTo>
                  <a:pt x="2235" y="898"/>
                </a:lnTo>
                <a:lnTo>
                  <a:pt x="2275" y="926"/>
                </a:lnTo>
                <a:lnTo>
                  <a:pt x="2318" y="950"/>
                </a:lnTo>
                <a:lnTo>
                  <a:pt x="2364" y="969"/>
                </a:lnTo>
                <a:lnTo>
                  <a:pt x="2412" y="983"/>
                </a:lnTo>
                <a:lnTo>
                  <a:pt x="2462" y="992"/>
                </a:lnTo>
                <a:lnTo>
                  <a:pt x="2514" y="995"/>
                </a:lnTo>
                <a:lnTo>
                  <a:pt x="2566" y="992"/>
                </a:lnTo>
                <a:lnTo>
                  <a:pt x="2617" y="983"/>
                </a:lnTo>
                <a:lnTo>
                  <a:pt x="2665" y="969"/>
                </a:lnTo>
                <a:lnTo>
                  <a:pt x="2710" y="950"/>
                </a:lnTo>
                <a:lnTo>
                  <a:pt x="2754" y="926"/>
                </a:lnTo>
                <a:lnTo>
                  <a:pt x="2793" y="898"/>
                </a:lnTo>
                <a:lnTo>
                  <a:pt x="2830" y="865"/>
                </a:lnTo>
                <a:lnTo>
                  <a:pt x="2863" y="829"/>
                </a:lnTo>
                <a:lnTo>
                  <a:pt x="2892" y="790"/>
                </a:lnTo>
                <a:lnTo>
                  <a:pt x="2915" y="747"/>
                </a:lnTo>
                <a:lnTo>
                  <a:pt x="2935" y="702"/>
                </a:lnTo>
                <a:lnTo>
                  <a:pt x="2950" y="655"/>
                </a:lnTo>
                <a:lnTo>
                  <a:pt x="2958" y="604"/>
                </a:lnTo>
                <a:lnTo>
                  <a:pt x="2961" y="553"/>
                </a:lnTo>
                <a:lnTo>
                  <a:pt x="2958" y="502"/>
                </a:lnTo>
                <a:lnTo>
                  <a:pt x="2950" y="452"/>
                </a:lnTo>
                <a:lnTo>
                  <a:pt x="2935" y="404"/>
                </a:lnTo>
                <a:lnTo>
                  <a:pt x="2915" y="359"/>
                </a:lnTo>
                <a:lnTo>
                  <a:pt x="2892" y="316"/>
                </a:lnTo>
                <a:lnTo>
                  <a:pt x="2863" y="277"/>
                </a:lnTo>
                <a:lnTo>
                  <a:pt x="2830" y="240"/>
                </a:lnTo>
                <a:lnTo>
                  <a:pt x="2793" y="209"/>
                </a:lnTo>
                <a:lnTo>
                  <a:pt x="2754" y="180"/>
                </a:lnTo>
                <a:lnTo>
                  <a:pt x="2710" y="156"/>
                </a:lnTo>
                <a:lnTo>
                  <a:pt x="2665" y="137"/>
                </a:lnTo>
                <a:lnTo>
                  <a:pt x="2617" y="122"/>
                </a:lnTo>
                <a:lnTo>
                  <a:pt x="2566" y="114"/>
                </a:lnTo>
                <a:lnTo>
                  <a:pt x="2514" y="111"/>
                </a:lnTo>
                <a:close/>
                <a:moveTo>
                  <a:pt x="2514" y="0"/>
                </a:moveTo>
                <a:lnTo>
                  <a:pt x="2574" y="3"/>
                </a:lnTo>
                <a:lnTo>
                  <a:pt x="2633" y="14"/>
                </a:lnTo>
                <a:lnTo>
                  <a:pt x="2690" y="29"/>
                </a:lnTo>
                <a:lnTo>
                  <a:pt x="2744" y="50"/>
                </a:lnTo>
                <a:lnTo>
                  <a:pt x="2796" y="76"/>
                </a:lnTo>
                <a:lnTo>
                  <a:pt x="2844" y="107"/>
                </a:lnTo>
                <a:lnTo>
                  <a:pt x="2888" y="143"/>
                </a:lnTo>
                <a:lnTo>
                  <a:pt x="2929" y="183"/>
                </a:lnTo>
                <a:lnTo>
                  <a:pt x="2965" y="227"/>
                </a:lnTo>
                <a:lnTo>
                  <a:pt x="2996" y="274"/>
                </a:lnTo>
                <a:lnTo>
                  <a:pt x="3023" y="325"/>
                </a:lnTo>
                <a:lnTo>
                  <a:pt x="3044" y="379"/>
                </a:lnTo>
                <a:lnTo>
                  <a:pt x="3060" y="435"/>
                </a:lnTo>
                <a:lnTo>
                  <a:pt x="3069" y="493"/>
                </a:lnTo>
                <a:lnTo>
                  <a:pt x="3073" y="553"/>
                </a:lnTo>
                <a:lnTo>
                  <a:pt x="3069" y="614"/>
                </a:lnTo>
                <a:lnTo>
                  <a:pt x="3060" y="671"/>
                </a:lnTo>
                <a:lnTo>
                  <a:pt x="3044" y="727"/>
                </a:lnTo>
                <a:lnTo>
                  <a:pt x="3023" y="781"/>
                </a:lnTo>
                <a:lnTo>
                  <a:pt x="2996" y="832"/>
                </a:lnTo>
                <a:lnTo>
                  <a:pt x="2965" y="879"/>
                </a:lnTo>
                <a:lnTo>
                  <a:pt x="2929" y="923"/>
                </a:lnTo>
                <a:lnTo>
                  <a:pt x="2888" y="963"/>
                </a:lnTo>
                <a:lnTo>
                  <a:pt x="2844" y="999"/>
                </a:lnTo>
                <a:lnTo>
                  <a:pt x="2796" y="1030"/>
                </a:lnTo>
                <a:lnTo>
                  <a:pt x="2744" y="1057"/>
                </a:lnTo>
                <a:lnTo>
                  <a:pt x="2690" y="1077"/>
                </a:lnTo>
                <a:lnTo>
                  <a:pt x="2633" y="1092"/>
                </a:lnTo>
                <a:lnTo>
                  <a:pt x="2574" y="1103"/>
                </a:lnTo>
                <a:lnTo>
                  <a:pt x="2514" y="1106"/>
                </a:lnTo>
                <a:lnTo>
                  <a:pt x="2455" y="1103"/>
                </a:lnTo>
                <a:lnTo>
                  <a:pt x="2398" y="1094"/>
                </a:lnTo>
                <a:lnTo>
                  <a:pt x="2344" y="1079"/>
                </a:lnTo>
                <a:lnTo>
                  <a:pt x="2291" y="1060"/>
                </a:lnTo>
                <a:lnTo>
                  <a:pt x="2241" y="1035"/>
                </a:lnTo>
                <a:lnTo>
                  <a:pt x="2195" y="1005"/>
                </a:lnTo>
                <a:lnTo>
                  <a:pt x="2151" y="973"/>
                </a:lnTo>
                <a:lnTo>
                  <a:pt x="2111" y="935"/>
                </a:lnTo>
                <a:lnTo>
                  <a:pt x="2076" y="894"/>
                </a:lnTo>
                <a:lnTo>
                  <a:pt x="2043" y="848"/>
                </a:lnTo>
                <a:lnTo>
                  <a:pt x="1078" y="1424"/>
                </a:lnTo>
                <a:lnTo>
                  <a:pt x="1095" y="1472"/>
                </a:lnTo>
                <a:lnTo>
                  <a:pt x="1107" y="1522"/>
                </a:lnTo>
                <a:lnTo>
                  <a:pt x="1115" y="1574"/>
                </a:lnTo>
                <a:lnTo>
                  <a:pt x="1118" y="1628"/>
                </a:lnTo>
                <a:lnTo>
                  <a:pt x="1115" y="1681"/>
                </a:lnTo>
                <a:lnTo>
                  <a:pt x="1107" y="1733"/>
                </a:lnTo>
                <a:lnTo>
                  <a:pt x="1095" y="1784"/>
                </a:lnTo>
                <a:lnTo>
                  <a:pt x="1078" y="1832"/>
                </a:lnTo>
                <a:lnTo>
                  <a:pt x="2043" y="2411"/>
                </a:lnTo>
                <a:lnTo>
                  <a:pt x="2066" y="2378"/>
                </a:lnTo>
                <a:lnTo>
                  <a:pt x="2091" y="2347"/>
                </a:lnTo>
                <a:lnTo>
                  <a:pt x="2119" y="2317"/>
                </a:lnTo>
                <a:lnTo>
                  <a:pt x="2159" y="2281"/>
                </a:lnTo>
                <a:lnTo>
                  <a:pt x="2201" y="2250"/>
                </a:lnTo>
                <a:lnTo>
                  <a:pt x="2246" y="2224"/>
                </a:lnTo>
                <a:lnTo>
                  <a:pt x="2292" y="2201"/>
                </a:lnTo>
                <a:lnTo>
                  <a:pt x="2340" y="2183"/>
                </a:lnTo>
                <a:lnTo>
                  <a:pt x="2389" y="2169"/>
                </a:lnTo>
                <a:lnTo>
                  <a:pt x="2438" y="2160"/>
                </a:lnTo>
                <a:lnTo>
                  <a:pt x="2489" y="2156"/>
                </a:lnTo>
                <a:lnTo>
                  <a:pt x="2539" y="2156"/>
                </a:lnTo>
                <a:lnTo>
                  <a:pt x="2590" y="2160"/>
                </a:lnTo>
                <a:lnTo>
                  <a:pt x="2640" y="2169"/>
                </a:lnTo>
                <a:lnTo>
                  <a:pt x="2688" y="2183"/>
                </a:lnTo>
                <a:lnTo>
                  <a:pt x="2736" y="2201"/>
                </a:lnTo>
                <a:lnTo>
                  <a:pt x="2783" y="2224"/>
                </a:lnTo>
                <a:lnTo>
                  <a:pt x="2827" y="2250"/>
                </a:lnTo>
                <a:lnTo>
                  <a:pt x="2869" y="2281"/>
                </a:lnTo>
                <a:lnTo>
                  <a:pt x="2909" y="2317"/>
                </a:lnTo>
                <a:lnTo>
                  <a:pt x="2947" y="2358"/>
                </a:lnTo>
                <a:lnTo>
                  <a:pt x="2979" y="2401"/>
                </a:lnTo>
                <a:lnTo>
                  <a:pt x="3007" y="2448"/>
                </a:lnTo>
                <a:lnTo>
                  <a:pt x="3030" y="2496"/>
                </a:lnTo>
                <a:lnTo>
                  <a:pt x="3049" y="2547"/>
                </a:lnTo>
                <a:lnTo>
                  <a:pt x="3062" y="2599"/>
                </a:lnTo>
                <a:lnTo>
                  <a:pt x="3070" y="2653"/>
                </a:lnTo>
                <a:lnTo>
                  <a:pt x="3073" y="2708"/>
                </a:lnTo>
                <a:lnTo>
                  <a:pt x="3070" y="2763"/>
                </a:lnTo>
                <a:lnTo>
                  <a:pt x="3062" y="2816"/>
                </a:lnTo>
                <a:lnTo>
                  <a:pt x="3049" y="2869"/>
                </a:lnTo>
                <a:lnTo>
                  <a:pt x="3030" y="2919"/>
                </a:lnTo>
                <a:lnTo>
                  <a:pt x="3007" y="2968"/>
                </a:lnTo>
                <a:lnTo>
                  <a:pt x="2979" y="3014"/>
                </a:lnTo>
                <a:lnTo>
                  <a:pt x="2947" y="3057"/>
                </a:lnTo>
                <a:lnTo>
                  <a:pt x="2909" y="3098"/>
                </a:lnTo>
                <a:lnTo>
                  <a:pt x="2872" y="3132"/>
                </a:lnTo>
                <a:lnTo>
                  <a:pt x="2831" y="3162"/>
                </a:lnTo>
                <a:lnTo>
                  <a:pt x="2790" y="3189"/>
                </a:lnTo>
                <a:lnTo>
                  <a:pt x="2746" y="3210"/>
                </a:lnTo>
                <a:lnTo>
                  <a:pt x="2702" y="3227"/>
                </a:lnTo>
                <a:lnTo>
                  <a:pt x="2656" y="3242"/>
                </a:lnTo>
                <a:lnTo>
                  <a:pt x="2609" y="3252"/>
                </a:lnTo>
                <a:lnTo>
                  <a:pt x="2562" y="3258"/>
                </a:lnTo>
                <a:lnTo>
                  <a:pt x="2514" y="3260"/>
                </a:lnTo>
                <a:lnTo>
                  <a:pt x="2466" y="3258"/>
                </a:lnTo>
                <a:lnTo>
                  <a:pt x="2419" y="3252"/>
                </a:lnTo>
                <a:lnTo>
                  <a:pt x="2372" y="3242"/>
                </a:lnTo>
                <a:lnTo>
                  <a:pt x="2327" y="3227"/>
                </a:lnTo>
                <a:lnTo>
                  <a:pt x="2282" y="3210"/>
                </a:lnTo>
                <a:lnTo>
                  <a:pt x="2238" y="3189"/>
                </a:lnTo>
                <a:lnTo>
                  <a:pt x="2196" y="3162"/>
                </a:lnTo>
                <a:lnTo>
                  <a:pt x="2156" y="3132"/>
                </a:lnTo>
                <a:lnTo>
                  <a:pt x="2119" y="3098"/>
                </a:lnTo>
                <a:lnTo>
                  <a:pt x="2082" y="3057"/>
                </a:lnTo>
                <a:lnTo>
                  <a:pt x="2049" y="3014"/>
                </a:lnTo>
                <a:lnTo>
                  <a:pt x="2021" y="2968"/>
                </a:lnTo>
                <a:lnTo>
                  <a:pt x="1998" y="2919"/>
                </a:lnTo>
                <a:lnTo>
                  <a:pt x="1979" y="2869"/>
                </a:lnTo>
                <a:lnTo>
                  <a:pt x="1966" y="2816"/>
                </a:lnTo>
                <a:lnTo>
                  <a:pt x="1958" y="2763"/>
                </a:lnTo>
                <a:lnTo>
                  <a:pt x="1955" y="2708"/>
                </a:lnTo>
                <a:lnTo>
                  <a:pt x="1957" y="2656"/>
                </a:lnTo>
                <a:lnTo>
                  <a:pt x="1965" y="2607"/>
                </a:lnTo>
                <a:lnTo>
                  <a:pt x="1977" y="2558"/>
                </a:lnTo>
                <a:lnTo>
                  <a:pt x="1993" y="2511"/>
                </a:lnTo>
                <a:lnTo>
                  <a:pt x="1026" y="1930"/>
                </a:lnTo>
                <a:lnTo>
                  <a:pt x="994" y="1973"/>
                </a:lnTo>
                <a:lnTo>
                  <a:pt x="958" y="2014"/>
                </a:lnTo>
                <a:lnTo>
                  <a:pt x="918" y="2050"/>
                </a:lnTo>
                <a:lnTo>
                  <a:pt x="875" y="2083"/>
                </a:lnTo>
                <a:lnTo>
                  <a:pt x="828" y="2112"/>
                </a:lnTo>
                <a:lnTo>
                  <a:pt x="779" y="2135"/>
                </a:lnTo>
                <a:lnTo>
                  <a:pt x="727" y="2155"/>
                </a:lnTo>
                <a:lnTo>
                  <a:pt x="673" y="2169"/>
                </a:lnTo>
                <a:lnTo>
                  <a:pt x="617" y="2177"/>
                </a:lnTo>
                <a:lnTo>
                  <a:pt x="559" y="2180"/>
                </a:lnTo>
                <a:lnTo>
                  <a:pt x="499" y="2177"/>
                </a:lnTo>
                <a:lnTo>
                  <a:pt x="440" y="2168"/>
                </a:lnTo>
                <a:lnTo>
                  <a:pt x="383" y="2153"/>
                </a:lnTo>
                <a:lnTo>
                  <a:pt x="329" y="2131"/>
                </a:lnTo>
                <a:lnTo>
                  <a:pt x="277" y="2105"/>
                </a:lnTo>
                <a:lnTo>
                  <a:pt x="229" y="2074"/>
                </a:lnTo>
                <a:lnTo>
                  <a:pt x="185" y="2038"/>
                </a:lnTo>
                <a:lnTo>
                  <a:pt x="144" y="1998"/>
                </a:lnTo>
                <a:lnTo>
                  <a:pt x="108" y="1954"/>
                </a:lnTo>
                <a:lnTo>
                  <a:pt x="77" y="1907"/>
                </a:lnTo>
                <a:lnTo>
                  <a:pt x="50" y="1856"/>
                </a:lnTo>
                <a:lnTo>
                  <a:pt x="29" y="1802"/>
                </a:lnTo>
                <a:lnTo>
                  <a:pt x="13" y="1747"/>
                </a:lnTo>
                <a:lnTo>
                  <a:pt x="4" y="1688"/>
                </a:lnTo>
                <a:lnTo>
                  <a:pt x="0" y="1628"/>
                </a:lnTo>
                <a:lnTo>
                  <a:pt x="4" y="1568"/>
                </a:lnTo>
                <a:lnTo>
                  <a:pt x="13" y="1510"/>
                </a:lnTo>
                <a:lnTo>
                  <a:pt x="29" y="1453"/>
                </a:lnTo>
                <a:lnTo>
                  <a:pt x="50" y="1400"/>
                </a:lnTo>
                <a:lnTo>
                  <a:pt x="77" y="1349"/>
                </a:lnTo>
                <a:lnTo>
                  <a:pt x="108" y="1302"/>
                </a:lnTo>
                <a:lnTo>
                  <a:pt x="144" y="1258"/>
                </a:lnTo>
                <a:lnTo>
                  <a:pt x="185" y="1218"/>
                </a:lnTo>
                <a:lnTo>
                  <a:pt x="229" y="1183"/>
                </a:lnTo>
                <a:lnTo>
                  <a:pt x="277" y="1151"/>
                </a:lnTo>
                <a:lnTo>
                  <a:pt x="329" y="1124"/>
                </a:lnTo>
                <a:lnTo>
                  <a:pt x="383" y="1104"/>
                </a:lnTo>
                <a:lnTo>
                  <a:pt x="440" y="1088"/>
                </a:lnTo>
                <a:lnTo>
                  <a:pt x="499" y="1079"/>
                </a:lnTo>
                <a:lnTo>
                  <a:pt x="559" y="1075"/>
                </a:lnTo>
                <a:lnTo>
                  <a:pt x="617" y="1078"/>
                </a:lnTo>
                <a:lnTo>
                  <a:pt x="673" y="1087"/>
                </a:lnTo>
                <a:lnTo>
                  <a:pt x="727" y="1101"/>
                </a:lnTo>
                <a:lnTo>
                  <a:pt x="779" y="1120"/>
                </a:lnTo>
                <a:lnTo>
                  <a:pt x="828" y="1144"/>
                </a:lnTo>
                <a:lnTo>
                  <a:pt x="875" y="1172"/>
                </a:lnTo>
                <a:lnTo>
                  <a:pt x="918" y="1205"/>
                </a:lnTo>
                <a:lnTo>
                  <a:pt x="958" y="1242"/>
                </a:lnTo>
                <a:lnTo>
                  <a:pt x="994" y="1282"/>
                </a:lnTo>
                <a:lnTo>
                  <a:pt x="1026" y="1325"/>
                </a:lnTo>
                <a:lnTo>
                  <a:pt x="1993" y="750"/>
                </a:lnTo>
                <a:lnTo>
                  <a:pt x="1977" y="703"/>
                </a:lnTo>
                <a:lnTo>
                  <a:pt x="1966" y="655"/>
                </a:lnTo>
                <a:lnTo>
                  <a:pt x="1957" y="604"/>
                </a:lnTo>
                <a:lnTo>
                  <a:pt x="1955" y="553"/>
                </a:lnTo>
                <a:lnTo>
                  <a:pt x="1958" y="493"/>
                </a:lnTo>
                <a:lnTo>
                  <a:pt x="1969" y="435"/>
                </a:lnTo>
                <a:lnTo>
                  <a:pt x="1984" y="379"/>
                </a:lnTo>
                <a:lnTo>
                  <a:pt x="2005" y="325"/>
                </a:lnTo>
                <a:lnTo>
                  <a:pt x="2032" y="274"/>
                </a:lnTo>
                <a:lnTo>
                  <a:pt x="2063" y="227"/>
                </a:lnTo>
                <a:lnTo>
                  <a:pt x="2099" y="183"/>
                </a:lnTo>
                <a:lnTo>
                  <a:pt x="2140" y="143"/>
                </a:lnTo>
                <a:lnTo>
                  <a:pt x="2184" y="107"/>
                </a:lnTo>
                <a:lnTo>
                  <a:pt x="2232" y="76"/>
                </a:lnTo>
                <a:lnTo>
                  <a:pt x="2284" y="50"/>
                </a:lnTo>
                <a:lnTo>
                  <a:pt x="2338" y="29"/>
                </a:lnTo>
                <a:lnTo>
                  <a:pt x="2394" y="14"/>
                </a:lnTo>
                <a:lnTo>
                  <a:pt x="2453" y="3"/>
                </a:lnTo>
                <a:lnTo>
                  <a:pt x="2514" y="0"/>
                </a:ln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1218987"/>
            <a:endParaRPr lang="en-IN" sz="2400">
              <a:solidFill>
                <a:prstClr val="black"/>
              </a:solidFill>
              <a:latin typeface="Calibri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id="{D5F7999D-B1AB-4ED5-A403-12530FE69C56}"/>
              </a:ext>
            </a:extLst>
          </p:cNvPr>
          <p:cNvGrpSpPr/>
          <p:nvPr/>
        </p:nvGrpSpPr>
        <p:grpSpPr>
          <a:xfrm>
            <a:off x="1862778" y="956459"/>
            <a:ext cx="2201535" cy="2195910"/>
            <a:chOff x="1027113" y="1023938"/>
            <a:chExt cx="4937760" cy="4937759"/>
          </a:xfrm>
        </p:grpSpPr>
        <p:grpSp>
          <p:nvGrpSpPr>
            <p:cNvPr id="67" name="Group 4">
              <a:extLst>
                <a:ext uri="{FF2B5EF4-FFF2-40B4-BE49-F238E27FC236}">
                  <a16:creationId xmlns:a16="http://schemas.microsoft.com/office/drawing/2014/main" id="{66370478-577F-48A0-9D5D-F8A37ADE354D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1027113" y="1023938"/>
              <a:ext cx="4937760" cy="4937759"/>
              <a:chOff x="647" y="645"/>
              <a:chExt cx="3126" cy="3126"/>
            </a:xfrm>
          </p:grpSpPr>
          <p:sp>
            <p:nvSpPr>
              <p:cNvPr id="83" name="Freeform 5">
                <a:extLst>
                  <a:ext uri="{FF2B5EF4-FFF2-40B4-BE49-F238E27FC236}">
                    <a16:creationId xmlns:a16="http://schemas.microsoft.com/office/drawing/2014/main" id="{6037ECBE-025D-4C78-9174-BACC819F2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8" y="645"/>
                <a:ext cx="1644" cy="1299"/>
              </a:xfrm>
              <a:custGeom>
                <a:avLst/>
                <a:gdLst>
                  <a:gd name="T0" fmla="*/ 285 w 559"/>
                  <a:gd name="T1" fmla="*/ 442 h 442"/>
                  <a:gd name="T2" fmla="*/ 210 w 559"/>
                  <a:gd name="T3" fmla="*/ 415 h 442"/>
                  <a:gd name="T4" fmla="*/ 145 w 559"/>
                  <a:gd name="T5" fmla="*/ 335 h 442"/>
                  <a:gd name="T6" fmla="*/ 79 w 559"/>
                  <a:gd name="T7" fmla="*/ 379 h 442"/>
                  <a:gd name="T8" fmla="*/ 3 w 559"/>
                  <a:gd name="T9" fmla="*/ 355 h 442"/>
                  <a:gd name="T10" fmla="*/ 0 w 559"/>
                  <a:gd name="T11" fmla="*/ 350 h 442"/>
                  <a:gd name="T12" fmla="*/ 492 w 559"/>
                  <a:gd name="T13" fmla="*/ 0 h 442"/>
                  <a:gd name="T14" fmla="*/ 495 w 559"/>
                  <a:gd name="T15" fmla="*/ 1 h 442"/>
                  <a:gd name="T16" fmla="*/ 496 w 559"/>
                  <a:gd name="T17" fmla="*/ 90 h 442"/>
                  <a:gd name="T18" fmla="*/ 500 w 559"/>
                  <a:gd name="T19" fmla="*/ 94 h 442"/>
                  <a:gd name="T20" fmla="*/ 500 w 559"/>
                  <a:gd name="T21" fmla="*/ 213 h 442"/>
                  <a:gd name="T22" fmla="*/ 496 w 559"/>
                  <a:gd name="T23" fmla="*/ 217 h 442"/>
                  <a:gd name="T24" fmla="*/ 492 w 559"/>
                  <a:gd name="T25" fmla="*/ 302 h 442"/>
                  <a:gd name="T26" fmla="*/ 489 w 559"/>
                  <a:gd name="T27" fmla="*/ 302 h 442"/>
                  <a:gd name="T28" fmla="*/ 481 w 559"/>
                  <a:gd name="T29" fmla="*/ 303 h 442"/>
                  <a:gd name="T30" fmla="*/ 477 w 559"/>
                  <a:gd name="T31" fmla="*/ 303 h 442"/>
                  <a:gd name="T32" fmla="*/ 468 w 559"/>
                  <a:gd name="T33" fmla="*/ 304 h 442"/>
                  <a:gd name="T34" fmla="*/ 461 w 559"/>
                  <a:gd name="T35" fmla="*/ 305 h 442"/>
                  <a:gd name="T36" fmla="*/ 455 w 559"/>
                  <a:gd name="T37" fmla="*/ 306 h 442"/>
                  <a:gd name="T38" fmla="*/ 446 w 559"/>
                  <a:gd name="T39" fmla="*/ 308 h 442"/>
                  <a:gd name="T40" fmla="*/ 442 w 559"/>
                  <a:gd name="T41" fmla="*/ 309 h 442"/>
                  <a:gd name="T42" fmla="*/ 434 w 559"/>
                  <a:gd name="T43" fmla="*/ 312 h 442"/>
                  <a:gd name="T44" fmla="*/ 425 w 559"/>
                  <a:gd name="T45" fmla="*/ 315 h 442"/>
                  <a:gd name="T46" fmla="*/ 417 w 559"/>
                  <a:gd name="T47" fmla="*/ 318 h 442"/>
                  <a:gd name="T48" fmla="*/ 409 w 559"/>
                  <a:gd name="T49" fmla="*/ 321 h 442"/>
                  <a:gd name="T50" fmla="*/ 401 w 559"/>
                  <a:gd name="T51" fmla="*/ 325 h 442"/>
                  <a:gd name="T52" fmla="*/ 393 w 559"/>
                  <a:gd name="T53" fmla="*/ 328 h 442"/>
                  <a:gd name="T54" fmla="*/ 385 w 559"/>
                  <a:gd name="T55" fmla="*/ 333 h 442"/>
                  <a:gd name="T56" fmla="*/ 378 w 559"/>
                  <a:gd name="T57" fmla="*/ 337 h 442"/>
                  <a:gd name="T58" fmla="*/ 371 w 559"/>
                  <a:gd name="T59" fmla="*/ 342 h 442"/>
                  <a:gd name="T60" fmla="*/ 364 w 559"/>
                  <a:gd name="T61" fmla="*/ 347 h 442"/>
                  <a:gd name="T62" fmla="*/ 357 w 559"/>
                  <a:gd name="T63" fmla="*/ 352 h 442"/>
                  <a:gd name="T64" fmla="*/ 350 w 559"/>
                  <a:gd name="T65" fmla="*/ 358 h 442"/>
                  <a:gd name="T66" fmla="*/ 344 w 559"/>
                  <a:gd name="T67" fmla="*/ 363 h 442"/>
                  <a:gd name="T68" fmla="*/ 338 w 559"/>
                  <a:gd name="T69" fmla="*/ 369 h 442"/>
                  <a:gd name="T70" fmla="*/ 289 w 559"/>
                  <a:gd name="T71" fmla="*/ 44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9" h="442">
                    <a:moveTo>
                      <a:pt x="286" y="442"/>
                    </a:moveTo>
                    <a:cubicBezTo>
                      <a:pt x="285" y="442"/>
                      <a:pt x="285" y="442"/>
                      <a:pt x="285" y="442"/>
                    </a:cubicBezTo>
                    <a:cubicBezTo>
                      <a:pt x="213" y="420"/>
                      <a:pt x="213" y="420"/>
                      <a:pt x="213" y="420"/>
                    </a:cubicBezTo>
                    <a:cubicBezTo>
                      <a:pt x="211" y="419"/>
                      <a:pt x="210" y="417"/>
                      <a:pt x="210" y="415"/>
                    </a:cubicBezTo>
                    <a:cubicBezTo>
                      <a:pt x="211" y="411"/>
                      <a:pt x="212" y="406"/>
                      <a:pt x="212" y="402"/>
                    </a:cubicBezTo>
                    <a:cubicBezTo>
                      <a:pt x="212" y="365"/>
                      <a:pt x="182" y="335"/>
                      <a:pt x="145" y="335"/>
                    </a:cubicBezTo>
                    <a:cubicBezTo>
                      <a:pt x="118" y="335"/>
                      <a:pt x="93" y="351"/>
                      <a:pt x="83" y="376"/>
                    </a:cubicBezTo>
                    <a:cubicBezTo>
                      <a:pt x="82" y="378"/>
                      <a:pt x="81" y="379"/>
                      <a:pt x="79" y="379"/>
                    </a:cubicBezTo>
                    <a:cubicBezTo>
                      <a:pt x="79" y="379"/>
                      <a:pt x="78" y="379"/>
                      <a:pt x="78" y="378"/>
                    </a:cubicBezTo>
                    <a:cubicBezTo>
                      <a:pt x="3" y="355"/>
                      <a:pt x="3" y="355"/>
                      <a:pt x="3" y="355"/>
                    </a:cubicBezTo>
                    <a:cubicBezTo>
                      <a:pt x="2" y="355"/>
                      <a:pt x="1" y="354"/>
                      <a:pt x="0" y="353"/>
                    </a:cubicBezTo>
                    <a:cubicBezTo>
                      <a:pt x="0" y="352"/>
                      <a:pt x="0" y="351"/>
                      <a:pt x="0" y="350"/>
                    </a:cubicBezTo>
                    <a:cubicBezTo>
                      <a:pt x="37" y="249"/>
                      <a:pt x="103" y="162"/>
                      <a:pt x="191" y="99"/>
                    </a:cubicBezTo>
                    <a:cubicBezTo>
                      <a:pt x="280" y="36"/>
                      <a:pt x="384" y="2"/>
                      <a:pt x="492" y="0"/>
                    </a:cubicBezTo>
                    <a:cubicBezTo>
                      <a:pt x="492" y="0"/>
                      <a:pt x="492" y="0"/>
                      <a:pt x="492" y="0"/>
                    </a:cubicBezTo>
                    <a:cubicBezTo>
                      <a:pt x="493" y="0"/>
                      <a:pt x="494" y="0"/>
                      <a:pt x="495" y="1"/>
                    </a:cubicBezTo>
                    <a:cubicBezTo>
                      <a:pt x="495" y="2"/>
                      <a:pt x="496" y="3"/>
                      <a:pt x="496" y="4"/>
                    </a:cubicBezTo>
                    <a:cubicBezTo>
                      <a:pt x="496" y="90"/>
                      <a:pt x="496" y="90"/>
                      <a:pt x="496" y="90"/>
                    </a:cubicBezTo>
                    <a:cubicBezTo>
                      <a:pt x="496" y="93"/>
                      <a:pt x="498" y="94"/>
                      <a:pt x="500" y="94"/>
                    </a:cubicBezTo>
                    <a:cubicBezTo>
                      <a:pt x="500" y="94"/>
                      <a:pt x="500" y="94"/>
                      <a:pt x="500" y="94"/>
                    </a:cubicBezTo>
                    <a:cubicBezTo>
                      <a:pt x="533" y="95"/>
                      <a:pt x="559" y="121"/>
                      <a:pt x="559" y="154"/>
                    </a:cubicBezTo>
                    <a:cubicBezTo>
                      <a:pt x="559" y="186"/>
                      <a:pt x="533" y="213"/>
                      <a:pt x="500" y="213"/>
                    </a:cubicBezTo>
                    <a:cubicBezTo>
                      <a:pt x="500" y="213"/>
                      <a:pt x="500" y="213"/>
                      <a:pt x="500" y="213"/>
                    </a:cubicBezTo>
                    <a:cubicBezTo>
                      <a:pt x="498" y="213"/>
                      <a:pt x="496" y="214"/>
                      <a:pt x="496" y="217"/>
                    </a:cubicBezTo>
                    <a:cubicBezTo>
                      <a:pt x="496" y="298"/>
                      <a:pt x="496" y="298"/>
                      <a:pt x="496" y="298"/>
                    </a:cubicBezTo>
                    <a:cubicBezTo>
                      <a:pt x="496" y="300"/>
                      <a:pt x="494" y="302"/>
                      <a:pt x="492" y="302"/>
                    </a:cubicBezTo>
                    <a:cubicBezTo>
                      <a:pt x="491" y="302"/>
                      <a:pt x="491" y="302"/>
                      <a:pt x="491" y="302"/>
                    </a:cubicBezTo>
                    <a:cubicBezTo>
                      <a:pt x="490" y="302"/>
                      <a:pt x="489" y="302"/>
                      <a:pt x="489" y="302"/>
                    </a:cubicBezTo>
                    <a:cubicBezTo>
                      <a:pt x="487" y="302"/>
                      <a:pt x="487" y="302"/>
                      <a:pt x="487" y="302"/>
                    </a:cubicBezTo>
                    <a:cubicBezTo>
                      <a:pt x="485" y="303"/>
                      <a:pt x="483" y="303"/>
                      <a:pt x="481" y="303"/>
                    </a:cubicBezTo>
                    <a:cubicBezTo>
                      <a:pt x="481" y="303"/>
                      <a:pt x="480" y="303"/>
                      <a:pt x="479" y="303"/>
                    </a:cubicBezTo>
                    <a:cubicBezTo>
                      <a:pt x="477" y="303"/>
                      <a:pt x="477" y="303"/>
                      <a:pt x="477" y="303"/>
                    </a:cubicBezTo>
                    <a:cubicBezTo>
                      <a:pt x="476" y="303"/>
                      <a:pt x="474" y="303"/>
                      <a:pt x="472" y="304"/>
                    </a:cubicBezTo>
                    <a:cubicBezTo>
                      <a:pt x="472" y="304"/>
                      <a:pt x="468" y="304"/>
                      <a:pt x="468" y="304"/>
                    </a:cubicBezTo>
                    <a:cubicBezTo>
                      <a:pt x="466" y="305"/>
                      <a:pt x="465" y="305"/>
                      <a:pt x="464" y="305"/>
                    </a:cubicBezTo>
                    <a:cubicBezTo>
                      <a:pt x="463" y="305"/>
                      <a:pt x="462" y="305"/>
                      <a:pt x="461" y="305"/>
                    </a:cubicBezTo>
                    <a:cubicBezTo>
                      <a:pt x="459" y="306"/>
                      <a:pt x="459" y="306"/>
                      <a:pt x="459" y="306"/>
                    </a:cubicBezTo>
                    <a:cubicBezTo>
                      <a:pt x="457" y="306"/>
                      <a:pt x="456" y="306"/>
                      <a:pt x="455" y="306"/>
                    </a:cubicBezTo>
                    <a:cubicBezTo>
                      <a:pt x="454" y="307"/>
                      <a:pt x="450" y="308"/>
                      <a:pt x="450" y="308"/>
                    </a:cubicBezTo>
                    <a:cubicBezTo>
                      <a:pt x="448" y="308"/>
                      <a:pt x="447" y="308"/>
                      <a:pt x="446" y="308"/>
                    </a:cubicBezTo>
                    <a:cubicBezTo>
                      <a:pt x="445" y="309"/>
                      <a:pt x="444" y="309"/>
                      <a:pt x="443" y="309"/>
                    </a:cubicBezTo>
                    <a:cubicBezTo>
                      <a:pt x="442" y="309"/>
                      <a:pt x="442" y="309"/>
                      <a:pt x="442" y="309"/>
                    </a:cubicBezTo>
                    <a:cubicBezTo>
                      <a:pt x="440" y="310"/>
                      <a:pt x="439" y="310"/>
                      <a:pt x="438" y="311"/>
                    </a:cubicBezTo>
                    <a:cubicBezTo>
                      <a:pt x="436" y="311"/>
                      <a:pt x="435" y="311"/>
                      <a:pt x="434" y="312"/>
                    </a:cubicBezTo>
                    <a:cubicBezTo>
                      <a:pt x="432" y="312"/>
                      <a:pt x="431" y="313"/>
                      <a:pt x="429" y="313"/>
                    </a:cubicBezTo>
                    <a:cubicBezTo>
                      <a:pt x="428" y="314"/>
                      <a:pt x="426" y="314"/>
                      <a:pt x="425" y="315"/>
                    </a:cubicBezTo>
                    <a:cubicBezTo>
                      <a:pt x="424" y="315"/>
                      <a:pt x="422" y="316"/>
                      <a:pt x="421" y="316"/>
                    </a:cubicBezTo>
                    <a:cubicBezTo>
                      <a:pt x="420" y="317"/>
                      <a:pt x="418" y="317"/>
                      <a:pt x="417" y="318"/>
                    </a:cubicBezTo>
                    <a:cubicBezTo>
                      <a:pt x="415" y="318"/>
                      <a:pt x="414" y="319"/>
                      <a:pt x="413" y="319"/>
                    </a:cubicBezTo>
                    <a:cubicBezTo>
                      <a:pt x="412" y="320"/>
                      <a:pt x="410" y="320"/>
                      <a:pt x="409" y="321"/>
                    </a:cubicBezTo>
                    <a:cubicBezTo>
                      <a:pt x="407" y="322"/>
                      <a:pt x="406" y="322"/>
                      <a:pt x="405" y="323"/>
                    </a:cubicBezTo>
                    <a:cubicBezTo>
                      <a:pt x="404" y="323"/>
                      <a:pt x="402" y="324"/>
                      <a:pt x="401" y="325"/>
                    </a:cubicBezTo>
                    <a:cubicBezTo>
                      <a:pt x="400" y="325"/>
                      <a:pt x="398" y="326"/>
                      <a:pt x="397" y="326"/>
                    </a:cubicBezTo>
                    <a:cubicBezTo>
                      <a:pt x="396" y="327"/>
                      <a:pt x="394" y="328"/>
                      <a:pt x="393" y="328"/>
                    </a:cubicBezTo>
                    <a:cubicBezTo>
                      <a:pt x="392" y="329"/>
                      <a:pt x="391" y="330"/>
                      <a:pt x="390" y="330"/>
                    </a:cubicBezTo>
                    <a:cubicBezTo>
                      <a:pt x="388" y="331"/>
                      <a:pt x="387" y="332"/>
                      <a:pt x="385" y="333"/>
                    </a:cubicBezTo>
                    <a:cubicBezTo>
                      <a:pt x="383" y="334"/>
                      <a:pt x="383" y="334"/>
                      <a:pt x="383" y="334"/>
                    </a:cubicBezTo>
                    <a:cubicBezTo>
                      <a:pt x="381" y="335"/>
                      <a:pt x="379" y="336"/>
                      <a:pt x="378" y="337"/>
                    </a:cubicBezTo>
                    <a:cubicBezTo>
                      <a:pt x="375" y="339"/>
                      <a:pt x="375" y="339"/>
                      <a:pt x="375" y="339"/>
                    </a:cubicBezTo>
                    <a:cubicBezTo>
                      <a:pt x="374" y="340"/>
                      <a:pt x="372" y="341"/>
                      <a:pt x="371" y="342"/>
                    </a:cubicBezTo>
                    <a:cubicBezTo>
                      <a:pt x="368" y="344"/>
                      <a:pt x="368" y="344"/>
                      <a:pt x="368" y="344"/>
                    </a:cubicBezTo>
                    <a:cubicBezTo>
                      <a:pt x="367" y="345"/>
                      <a:pt x="365" y="346"/>
                      <a:pt x="364" y="347"/>
                    </a:cubicBezTo>
                    <a:cubicBezTo>
                      <a:pt x="363" y="347"/>
                      <a:pt x="362" y="348"/>
                      <a:pt x="361" y="349"/>
                    </a:cubicBezTo>
                    <a:cubicBezTo>
                      <a:pt x="360" y="350"/>
                      <a:pt x="358" y="351"/>
                      <a:pt x="357" y="352"/>
                    </a:cubicBezTo>
                    <a:cubicBezTo>
                      <a:pt x="355" y="354"/>
                      <a:pt x="355" y="354"/>
                      <a:pt x="355" y="354"/>
                    </a:cubicBezTo>
                    <a:cubicBezTo>
                      <a:pt x="353" y="355"/>
                      <a:pt x="352" y="356"/>
                      <a:pt x="350" y="358"/>
                    </a:cubicBezTo>
                    <a:cubicBezTo>
                      <a:pt x="349" y="359"/>
                      <a:pt x="349" y="359"/>
                      <a:pt x="349" y="359"/>
                    </a:cubicBezTo>
                    <a:cubicBezTo>
                      <a:pt x="347" y="360"/>
                      <a:pt x="345" y="362"/>
                      <a:pt x="344" y="363"/>
                    </a:cubicBezTo>
                    <a:cubicBezTo>
                      <a:pt x="343" y="364"/>
                      <a:pt x="343" y="364"/>
                      <a:pt x="343" y="364"/>
                    </a:cubicBezTo>
                    <a:cubicBezTo>
                      <a:pt x="341" y="366"/>
                      <a:pt x="339" y="368"/>
                      <a:pt x="338" y="369"/>
                    </a:cubicBezTo>
                    <a:cubicBezTo>
                      <a:pt x="337" y="370"/>
                      <a:pt x="337" y="370"/>
                      <a:pt x="337" y="370"/>
                    </a:cubicBezTo>
                    <a:cubicBezTo>
                      <a:pt x="317" y="390"/>
                      <a:pt x="301" y="414"/>
                      <a:pt x="289" y="440"/>
                    </a:cubicBezTo>
                    <a:cubicBezTo>
                      <a:pt x="289" y="441"/>
                      <a:pt x="287" y="442"/>
                      <a:pt x="286" y="442"/>
                    </a:cubicBezTo>
                    <a:close/>
                  </a:path>
                </a:pathLst>
              </a:custGeom>
              <a:solidFill>
                <a:srgbClr val="44C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4" name="Freeform 6">
                <a:extLst>
                  <a:ext uri="{FF2B5EF4-FFF2-40B4-BE49-F238E27FC236}">
                    <a16:creationId xmlns:a16="http://schemas.microsoft.com/office/drawing/2014/main" id="{46978D5B-5428-45BD-90DA-9EA1A8E7D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20" y="645"/>
                <a:ext cx="1462" cy="1360"/>
              </a:xfrm>
              <a:custGeom>
                <a:avLst/>
                <a:gdLst>
                  <a:gd name="T0" fmla="*/ 353 w 497"/>
                  <a:gd name="T1" fmla="*/ 463 h 463"/>
                  <a:gd name="T2" fmla="*/ 296 w 497"/>
                  <a:gd name="T3" fmla="*/ 420 h 463"/>
                  <a:gd name="T4" fmla="*/ 295 w 497"/>
                  <a:gd name="T5" fmla="*/ 418 h 463"/>
                  <a:gd name="T6" fmla="*/ 293 w 497"/>
                  <a:gd name="T7" fmla="*/ 417 h 463"/>
                  <a:gd name="T8" fmla="*/ 291 w 497"/>
                  <a:gd name="T9" fmla="*/ 417 h 463"/>
                  <a:gd name="T10" fmla="*/ 211 w 497"/>
                  <a:gd name="T11" fmla="*/ 442 h 463"/>
                  <a:gd name="T12" fmla="*/ 210 w 497"/>
                  <a:gd name="T13" fmla="*/ 442 h 463"/>
                  <a:gd name="T14" fmla="*/ 207 w 497"/>
                  <a:gd name="T15" fmla="*/ 440 h 463"/>
                  <a:gd name="T16" fmla="*/ 5 w 497"/>
                  <a:gd name="T17" fmla="*/ 302 h 463"/>
                  <a:gd name="T18" fmla="*/ 4 w 497"/>
                  <a:gd name="T19" fmla="*/ 302 h 463"/>
                  <a:gd name="T20" fmla="*/ 0 w 497"/>
                  <a:gd name="T21" fmla="*/ 298 h 463"/>
                  <a:gd name="T22" fmla="*/ 0 w 497"/>
                  <a:gd name="T23" fmla="*/ 224 h 463"/>
                  <a:gd name="T24" fmla="*/ 3 w 497"/>
                  <a:gd name="T25" fmla="*/ 220 h 463"/>
                  <a:gd name="T26" fmla="*/ 63 w 497"/>
                  <a:gd name="T27" fmla="*/ 154 h 463"/>
                  <a:gd name="T28" fmla="*/ 3 w 497"/>
                  <a:gd name="T29" fmla="*/ 87 h 463"/>
                  <a:gd name="T30" fmla="*/ 0 w 497"/>
                  <a:gd name="T31" fmla="*/ 83 h 463"/>
                  <a:gd name="T32" fmla="*/ 0 w 497"/>
                  <a:gd name="T33" fmla="*/ 4 h 463"/>
                  <a:gd name="T34" fmla="*/ 4 w 497"/>
                  <a:gd name="T35" fmla="*/ 0 h 463"/>
                  <a:gd name="T36" fmla="*/ 4 w 497"/>
                  <a:gd name="T37" fmla="*/ 0 h 463"/>
                  <a:gd name="T38" fmla="*/ 5 w 497"/>
                  <a:gd name="T39" fmla="*/ 0 h 463"/>
                  <a:gd name="T40" fmla="*/ 496 w 497"/>
                  <a:gd name="T41" fmla="*/ 350 h 463"/>
                  <a:gd name="T42" fmla="*/ 496 w 497"/>
                  <a:gd name="T43" fmla="*/ 354 h 463"/>
                  <a:gd name="T44" fmla="*/ 494 w 497"/>
                  <a:gd name="T45" fmla="*/ 356 h 463"/>
                  <a:gd name="T46" fmla="*/ 412 w 497"/>
                  <a:gd name="T47" fmla="*/ 381 h 463"/>
                  <a:gd name="T48" fmla="*/ 410 w 497"/>
                  <a:gd name="T49" fmla="*/ 383 h 463"/>
                  <a:gd name="T50" fmla="*/ 409 w 497"/>
                  <a:gd name="T51" fmla="*/ 386 h 463"/>
                  <a:gd name="T52" fmla="*/ 412 w 497"/>
                  <a:gd name="T53" fmla="*/ 404 h 463"/>
                  <a:gd name="T54" fmla="*/ 353 w 497"/>
                  <a:gd name="T55" fmla="*/ 463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7" h="463">
                    <a:moveTo>
                      <a:pt x="353" y="463"/>
                    </a:moveTo>
                    <a:cubicBezTo>
                      <a:pt x="327" y="463"/>
                      <a:pt x="304" y="446"/>
                      <a:pt x="296" y="420"/>
                    </a:cubicBezTo>
                    <a:cubicBezTo>
                      <a:pt x="296" y="419"/>
                      <a:pt x="295" y="418"/>
                      <a:pt x="295" y="418"/>
                    </a:cubicBezTo>
                    <a:cubicBezTo>
                      <a:pt x="294" y="417"/>
                      <a:pt x="293" y="417"/>
                      <a:pt x="293" y="417"/>
                    </a:cubicBezTo>
                    <a:cubicBezTo>
                      <a:pt x="292" y="417"/>
                      <a:pt x="292" y="417"/>
                      <a:pt x="291" y="417"/>
                    </a:cubicBezTo>
                    <a:cubicBezTo>
                      <a:pt x="211" y="442"/>
                      <a:pt x="211" y="442"/>
                      <a:pt x="211" y="442"/>
                    </a:cubicBezTo>
                    <a:cubicBezTo>
                      <a:pt x="211" y="442"/>
                      <a:pt x="211" y="442"/>
                      <a:pt x="210" y="442"/>
                    </a:cubicBezTo>
                    <a:cubicBezTo>
                      <a:pt x="209" y="442"/>
                      <a:pt x="207" y="441"/>
                      <a:pt x="207" y="440"/>
                    </a:cubicBezTo>
                    <a:cubicBezTo>
                      <a:pt x="171" y="360"/>
                      <a:pt x="92" y="306"/>
                      <a:pt x="5" y="302"/>
                    </a:cubicBezTo>
                    <a:cubicBezTo>
                      <a:pt x="4" y="302"/>
                      <a:pt x="4" y="302"/>
                      <a:pt x="4" y="302"/>
                    </a:cubicBezTo>
                    <a:cubicBezTo>
                      <a:pt x="1" y="302"/>
                      <a:pt x="0" y="300"/>
                      <a:pt x="0" y="298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222"/>
                      <a:pt x="1" y="221"/>
                      <a:pt x="3" y="220"/>
                    </a:cubicBezTo>
                    <a:cubicBezTo>
                      <a:pt x="37" y="217"/>
                      <a:pt x="63" y="188"/>
                      <a:pt x="63" y="154"/>
                    </a:cubicBezTo>
                    <a:cubicBezTo>
                      <a:pt x="63" y="119"/>
                      <a:pt x="37" y="91"/>
                      <a:pt x="3" y="87"/>
                    </a:cubicBezTo>
                    <a:cubicBezTo>
                      <a:pt x="1" y="87"/>
                      <a:pt x="0" y="85"/>
                      <a:pt x="0" y="8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24" y="4"/>
                      <a:pt x="421" y="145"/>
                      <a:pt x="496" y="350"/>
                    </a:cubicBezTo>
                    <a:cubicBezTo>
                      <a:pt x="497" y="351"/>
                      <a:pt x="496" y="353"/>
                      <a:pt x="496" y="354"/>
                    </a:cubicBezTo>
                    <a:cubicBezTo>
                      <a:pt x="495" y="355"/>
                      <a:pt x="495" y="355"/>
                      <a:pt x="494" y="356"/>
                    </a:cubicBezTo>
                    <a:cubicBezTo>
                      <a:pt x="412" y="381"/>
                      <a:pt x="412" y="381"/>
                      <a:pt x="412" y="381"/>
                    </a:cubicBezTo>
                    <a:cubicBezTo>
                      <a:pt x="411" y="381"/>
                      <a:pt x="410" y="382"/>
                      <a:pt x="410" y="383"/>
                    </a:cubicBezTo>
                    <a:cubicBezTo>
                      <a:pt x="409" y="383"/>
                      <a:pt x="409" y="385"/>
                      <a:pt x="409" y="386"/>
                    </a:cubicBezTo>
                    <a:cubicBezTo>
                      <a:pt x="411" y="392"/>
                      <a:pt x="412" y="398"/>
                      <a:pt x="412" y="404"/>
                    </a:cubicBezTo>
                    <a:cubicBezTo>
                      <a:pt x="412" y="437"/>
                      <a:pt x="386" y="463"/>
                      <a:pt x="353" y="463"/>
                    </a:cubicBezTo>
                    <a:close/>
                  </a:path>
                </a:pathLst>
              </a:custGeom>
              <a:solidFill>
                <a:srgbClr val="9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5" name="Freeform 7">
                <a:extLst>
                  <a:ext uri="{FF2B5EF4-FFF2-40B4-BE49-F238E27FC236}">
                    <a16:creationId xmlns:a16="http://schemas.microsoft.com/office/drawing/2014/main" id="{D1FF15DA-CA77-475F-85B6-5D764D266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3" y="1712"/>
                <a:ext cx="1150" cy="1745"/>
              </a:xfrm>
              <a:custGeom>
                <a:avLst/>
                <a:gdLst>
                  <a:gd name="T0" fmla="*/ 177 w 391"/>
                  <a:gd name="T1" fmla="*/ 594 h 594"/>
                  <a:gd name="T2" fmla="*/ 177 w 391"/>
                  <a:gd name="T3" fmla="*/ 594 h 594"/>
                  <a:gd name="T4" fmla="*/ 174 w 391"/>
                  <a:gd name="T5" fmla="*/ 593 h 594"/>
                  <a:gd name="T6" fmla="*/ 122 w 391"/>
                  <a:gd name="T7" fmla="*/ 521 h 594"/>
                  <a:gd name="T8" fmla="*/ 119 w 391"/>
                  <a:gd name="T9" fmla="*/ 519 h 594"/>
                  <a:gd name="T10" fmla="*/ 119 w 391"/>
                  <a:gd name="T11" fmla="*/ 519 h 594"/>
                  <a:gd name="T12" fmla="*/ 116 w 391"/>
                  <a:gd name="T13" fmla="*/ 520 h 594"/>
                  <a:gd name="T14" fmla="*/ 82 w 391"/>
                  <a:gd name="T15" fmla="*/ 531 h 594"/>
                  <a:gd name="T16" fmla="*/ 23 w 391"/>
                  <a:gd name="T17" fmla="*/ 472 h 594"/>
                  <a:gd name="T18" fmla="*/ 47 w 391"/>
                  <a:gd name="T19" fmla="*/ 424 h 594"/>
                  <a:gd name="T20" fmla="*/ 49 w 391"/>
                  <a:gd name="T21" fmla="*/ 422 h 594"/>
                  <a:gd name="T22" fmla="*/ 48 w 391"/>
                  <a:gd name="T23" fmla="*/ 419 h 594"/>
                  <a:gd name="T24" fmla="*/ 1 w 391"/>
                  <a:gd name="T25" fmla="*/ 354 h 594"/>
                  <a:gd name="T26" fmla="*/ 2 w 391"/>
                  <a:gd name="T27" fmla="*/ 349 h 594"/>
                  <a:gd name="T28" fmla="*/ 12 w 391"/>
                  <a:gd name="T29" fmla="*/ 340 h 594"/>
                  <a:gd name="T30" fmla="*/ 12 w 391"/>
                  <a:gd name="T31" fmla="*/ 340 h 594"/>
                  <a:gd name="T32" fmla="*/ 15 w 391"/>
                  <a:gd name="T33" fmla="*/ 338 h 594"/>
                  <a:gd name="T34" fmla="*/ 21 w 391"/>
                  <a:gd name="T35" fmla="*/ 332 h 594"/>
                  <a:gd name="T36" fmla="*/ 22 w 391"/>
                  <a:gd name="T37" fmla="*/ 331 h 594"/>
                  <a:gd name="T38" fmla="*/ 24 w 391"/>
                  <a:gd name="T39" fmla="*/ 329 h 594"/>
                  <a:gd name="T40" fmla="*/ 29 w 391"/>
                  <a:gd name="T41" fmla="*/ 323 h 594"/>
                  <a:gd name="T42" fmla="*/ 30 w 391"/>
                  <a:gd name="T43" fmla="*/ 322 h 594"/>
                  <a:gd name="T44" fmla="*/ 30 w 391"/>
                  <a:gd name="T45" fmla="*/ 322 h 594"/>
                  <a:gd name="T46" fmla="*/ 31 w 391"/>
                  <a:gd name="T47" fmla="*/ 321 h 594"/>
                  <a:gd name="T48" fmla="*/ 32 w 391"/>
                  <a:gd name="T49" fmla="*/ 321 h 594"/>
                  <a:gd name="T50" fmla="*/ 89 w 391"/>
                  <a:gd name="T51" fmla="*/ 169 h 594"/>
                  <a:gd name="T52" fmla="*/ 88 w 391"/>
                  <a:gd name="T53" fmla="*/ 147 h 594"/>
                  <a:gd name="T54" fmla="*/ 85 w 391"/>
                  <a:gd name="T55" fmla="*/ 125 h 594"/>
                  <a:gd name="T56" fmla="*/ 79 w 391"/>
                  <a:gd name="T57" fmla="*/ 104 h 594"/>
                  <a:gd name="T58" fmla="*/ 75 w 391"/>
                  <a:gd name="T59" fmla="*/ 91 h 594"/>
                  <a:gd name="T60" fmla="*/ 76 w 391"/>
                  <a:gd name="T61" fmla="*/ 88 h 594"/>
                  <a:gd name="T62" fmla="*/ 78 w 391"/>
                  <a:gd name="T63" fmla="*/ 86 h 594"/>
                  <a:gd name="T64" fmla="*/ 149 w 391"/>
                  <a:gd name="T65" fmla="*/ 64 h 594"/>
                  <a:gd name="T66" fmla="*/ 151 w 391"/>
                  <a:gd name="T67" fmla="*/ 64 h 594"/>
                  <a:gd name="T68" fmla="*/ 154 w 391"/>
                  <a:gd name="T69" fmla="*/ 67 h 594"/>
                  <a:gd name="T70" fmla="*/ 216 w 391"/>
                  <a:gd name="T71" fmla="*/ 108 h 594"/>
                  <a:gd name="T72" fmla="*/ 283 w 391"/>
                  <a:gd name="T73" fmla="*/ 41 h 594"/>
                  <a:gd name="T74" fmla="*/ 282 w 391"/>
                  <a:gd name="T75" fmla="*/ 28 h 594"/>
                  <a:gd name="T76" fmla="*/ 285 w 391"/>
                  <a:gd name="T77" fmla="*/ 23 h 594"/>
                  <a:gd name="T78" fmla="*/ 359 w 391"/>
                  <a:gd name="T79" fmla="*/ 0 h 594"/>
                  <a:gd name="T80" fmla="*/ 361 w 391"/>
                  <a:gd name="T81" fmla="*/ 0 h 594"/>
                  <a:gd name="T82" fmla="*/ 364 w 391"/>
                  <a:gd name="T83" fmla="*/ 3 h 594"/>
                  <a:gd name="T84" fmla="*/ 366 w 391"/>
                  <a:gd name="T85" fmla="*/ 7 h 594"/>
                  <a:gd name="T86" fmla="*/ 391 w 391"/>
                  <a:gd name="T87" fmla="*/ 169 h 594"/>
                  <a:gd name="T88" fmla="*/ 190 w 391"/>
                  <a:gd name="T89" fmla="*/ 585 h 594"/>
                  <a:gd name="T90" fmla="*/ 186 w 391"/>
                  <a:gd name="T91" fmla="*/ 588 h 594"/>
                  <a:gd name="T92" fmla="*/ 180 w 391"/>
                  <a:gd name="T93" fmla="*/ 594 h 594"/>
                  <a:gd name="T94" fmla="*/ 177 w 391"/>
                  <a:gd name="T95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91" h="594">
                    <a:moveTo>
                      <a:pt x="177" y="594"/>
                    </a:moveTo>
                    <a:cubicBezTo>
                      <a:pt x="177" y="594"/>
                      <a:pt x="177" y="594"/>
                      <a:pt x="177" y="594"/>
                    </a:cubicBezTo>
                    <a:cubicBezTo>
                      <a:pt x="175" y="594"/>
                      <a:pt x="175" y="594"/>
                      <a:pt x="174" y="593"/>
                    </a:cubicBezTo>
                    <a:cubicBezTo>
                      <a:pt x="122" y="521"/>
                      <a:pt x="122" y="521"/>
                      <a:pt x="122" y="521"/>
                    </a:cubicBezTo>
                    <a:cubicBezTo>
                      <a:pt x="121" y="520"/>
                      <a:pt x="120" y="519"/>
                      <a:pt x="119" y="519"/>
                    </a:cubicBezTo>
                    <a:cubicBezTo>
                      <a:pt x="119" y="519"/>
                      <a:pt x="119" y="519"/>
                      <a:pt x="119" y="519"/>
                    </a:cubicBezTo>
                    <a:cubicBezTo>
                      <a:pt x="118" y="519"/>
                      <a:pt x="117" y="520"/>
                      <a:pt x="116" y="520"/>
                    </a:cubicBezTo>
                    <a:cubicBezTo>
                      <a:pt x="106" y="527"/>
                      <a:pt x="94" y="531"/>
                      <a:pt x="82" y="531"/>
                    </a:cubicBezTo>
                    <a:cubicBezTo>
                      <a:pt x="49" y="531"/>
                      <a:pt x="23" y="505"/>
                      <a:pt x="23" y="472"/>
                    </a:cubicBezTo>
                    <a:cubicBezTo>
                      <a:pt x="23" y="453"/>
                      <a:pt x="32" y="435"/>
                      <a:pt x="47" y="424"/>
                    </a:cubicBezTo>
                    <a:cubicBezTo>
                      <a:pt x="48" y="424"/>
                      <a:pt x="49" y="423"/>
                      <a:pt x="49" y="422"/>
                    </a:cubicBezTo>
                    <a:cubicBezTo>
                      <a:pt x="49" y="421"/>
                      <a:pt x="49" y="420"/>
                      <a:pt x="48" y="419"/>
                    </a:cubicBezTo>
                    <a:cubicBezTo>
                      <a:pt x="1" y="354"/>
                      <a:pt x="1" y="354"/>
                      <a:pt x="1" y="354"/>
                    </a:cubicBezTo>
                    <a:cubicBezTo>
                      <a:pt x="0" y="353"/>
                      <a:pt x="0" y="350"/>
                      <a:pt x="2" y="349"/>
                    </a:cubicBezTo>
                    <a:cubicBezTo>
                      <a:pt x="5" y="346"/>
                      <a:pt x="9" y="343"/>
                      <a:pt x="12" y="340"/>
                    </a:cubicBezTo>
                    <a:cubicBezTo>
                      <a:pt x="12" y="340"/>
                      <a:pt x="12" y="340"/>
                      <a:pt x="12" y="340"/>
                    </a:cubicBezTo>
                    <a:cubicBezTo>
                      <a:pt x="12" y="340"/>
                      <a:pt x="14" y="338"/>
                      <a:pt x="15" y="338"/>
                    </a:cubicBezTo>
                    <a:cubicBezTo>
                      <a:pt x="17" y="336"/>
                      <a:pt x="19" y="334"/>
                      <a:pt x="21" y="332"/>
                    </a:cubicBezTo>
                    <a:cubicBezTo>
                      <a:pt x="22" y="331"/>
                      <a:pt x="22" y="331"/>
                      <a:pt x="22" y="331"/>
                    </a:cubicBezTo>
                    <a:cubicBezTo>
                      <a:pt x="23" y="331"/>
                      <a:pt x="23" y="330"/>
                      <a:pt x="24" y="329"/>
                    </a:cubicBezTo>
                    <a:cubicBezTo>
                      <a:pt x="26" y="327"/>
                      <a:pt x="27" y="325"/>
                      <a:pt x="29" y="323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0" y="322"/>
                      <a:pt x="30" y="322"/>
                      <a:pt x="30" y="322"/>
                    </a:cubicBezTo>
                    <a:cubicBezTo>
                      <a:pt x="31" y="322"/>
                      <a:pt x="31" y="322"/>
                      <a:pt x="31" y="321"/>
                    </a:cubicBezTo>
                    <a:cubicBezTo>
                      <a:pt x="31" y="321"/>
                      <a:pt x="32" y="321"/>
                      <a:pt x="32" y="321"/>
                    </a:cubicBezTo>
                    <a:cubicBezTo>
                      <a:pt x="69" y="279"/>
                      <a:pt x="89" y="225"/>
                      <a:pt x="89" y="169"/>
                    </a:cubicBezTo>
                    <a:cubicBezTo>
                      <a:pt x="89" y="161"/>
                      <a:pt x="89" y="154"/>
                      <a:pt x="88" y="147"/>
                    </a:cubicBezTo>
                    <a:cubicBezTo>
                      <a:pt x="87" y="139"/>
                      <a:pt x="86" y="132"/>
                      <a:pt x="85" y="125"/>
                    </a:cubicBezTo>
                    <a:cubicBezTo>
                      <a:pt x="83" y="118"/>
                      <a:pt x="82" y="111"/>
                      <a:pt x="79" y="104"/>
                    </a:cubicBezTo>
                    <a:cubicBezTo>
                      <a:pt x="78" y="100"/>
                      <a:pt x="77" y="95"/>
                      <a:pt x="75" y="91"/>
                    </a:cubicBezTo>
                    <a:cubicBezTo>
                      <a:pt x="75" y="90"/>
                      <a:pt x="75" y="89"/>
                      <a:pt x="76" y="88"/>
                    </a:cubicBezTo>
                    <a:cubicBezTo>
                      <a:pt x="76" y="87"/>
                      <a:pt x="77" y="86"/>
                      <a:pt x="78" y="86"/>
                    </a:cubicBezTo>
                    <a:cubicBezTo>
                      <a:pt x="149" y="64"/>
                      <a:pt x="149" y="64"/>
                      <a:pt x="149" y="64"/>
                    </a:cubicBezTo>
                    <a:cubicBezTo>
                      <a:pt x="150" y="64"/>
                      <a:pt x="150" y="64"/>
                      <a:pt x="151" y="64"/>
                    </a:cubicBezTo>
                    <a:cubicBezTo>
                      <a:pt x="152" y="64"/>
                      <a:pt x="154" y="65"/>
                      <a:pt x="154" y="67"/>
                    </a:cubicBezTo>
                    <a:cubicBezTo>
                      <a:pt x="164" y="92"/>
                      <a:pt x="189" y="108"/>
                      <a:pt x="216" y="108"/>
                    </a:cubicBezTo>
                    <a:cubicBezTo>
                      <a:pt x="253" y="108"/>
                      <a:pt x="283" y="78"/>
                      <a:pt x="283" y="41"/>
                    </a:cubicBezTo>
                    <a:cubicBezTo>
                      <a:pt x="283" y="37"/>
                      <a:pt x="283" y="32"/>
                      <a:pt x="282" y="28"/>
                    </a:cubicBezTo>
                    <a:cubicBezTo>
                      <a:pt x="282" y="26"/>
                      <a:pt x="283" y="24"/>
                      <a:pt x="285" y="23"/>
                    </a:cubicBezTo>
                    <a:cubicBezTo>
                      <a:pt x="359" y="0"/>
                      <a:pt x="359" y="0"/>
                      <a:pt x="359" y="0"/>
                    </a:cubicBezTo>
                    <a:cubicBezTo>
                      <a:pt x="360" y="0"/>
                      <a:pt x="360" y="0"/>
                      <a:pt x="361" y="0"/>
                    </a:cubicBezTo>
                    <a:cubicBezTo>
                      <a:pt x="362" y="0"/>
                      <a:pt x="364" y="1"/>
                      <a:pt x="364" y="3"/>
                    </a:cubicBezTo>
                    <a:cubicBezTo>
                      <a:pt x="364" y="3"/>
                      <a:pt x="366" y="7"/>
                      <a:pt x="366" y="7"/>
                    </a:cubicBezTo>
                    <a:cubicBezTo>
                      <a:pt x="382" y="59"/>
                      <a:pt x="391" y="114"/>
                      <a:pt x="391" y="169"/>
                    </a:cubicBezTo>
                    <a:cubicBezTo>
                      <a:pt x="391" y="332"/>
                      <a:pt x="318" y="484"/>
                      <a:pt x="190" y="585"/>
                    </a:cubicBezTo>
                    <a:cubicBezTo>
                      <a:pt x="186" y="588"/>
                      <a:pt x="186" y="588"/>
                      <a:pt x="186" y="588"/>
                    </a:cubicBezTo>
                    <a:cubicBezTo>
                      <a:pt x="186" y="588"/>
                      <a:pt x="181" y="592"/>
                      <a:pt x="180" y="594"/>
                    </a:cubicBezTo>
                    <a:cubicBezTo>
                      <a:pt x="179" y="594"/>
                      <a:pt x="178" y="594"/>
                      <a:pt x="177" y="594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6" name="Freeform 8">
                <a:extLst>
                  <a:ext uri="{FF2B5EF4-FFF2-40B4-BE49-F238E27FC236}">
                    <a16:creationId xmlns:a16="http://schemas.microsoft.com/office/drawing/2014/main" id="{814A557C-2ADE-47AB-8D0A-6D630880C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00" y="2763"/>
                <a:ext cx="1817" cy="1008"/>
              </a:xfrm>
              <a:custGeom>
                <a:avLst/>
                <a:gdLst>
                  <a:gd name="T0" fmla="*/ 309 w 618"/>
                  <a:gd name="T1" fmla="*/ 343 h 343"/>
                  <a:gd name="T2" fmla="*/ 2 w 618"/>
                  <a:gd name="T3" fmla="*/ 245 h 343"/>
                  <a:gd name="T4" fmla="*/ 0 w 618"/>
                  <a:gd name="T5" fmla="*/ 243 h 343"/>
                  <a:gd name="T6" fmla="*/ 1 w 618"/>
                  <a:gd name="T7" fmla="*/ 240 h 343"/>
                  <a:gd name="T8" fmla="*/ 54 w 618"/>
                  <a:gd name="T9" fmla="*/ 167 h 343"/>
                  <a:gd name="T10" fmla="*/ 53 w 618"/>
                  <a:gd name="T11" fmla="*/ 162 h 343"/>
                  <a:gd name="T12" fmla="*/ 29 w 618"/>
                  <a:gd name="T13" fmla="*/ 114 h 343"/>
                  <a:gd name="T14" fmla="*/ 88 w 618"/>
                  <a:gd name="T15" fmla="*/ 55 h 343"/>
                  <a:gd name="T16" fmla="*/ 122 w 618"/>
                  <a:gd name="T17" fmla="*/ 66 h 343"/>
                  <a:gd name="T18" fmla="*/ 124 w 618"/>
                  <a:gd name="T19" fmla="*/ 67 h 343"/>
                  <a:gd name="T20" fmla="*/ 128 w 618"/>
                  <a:gd name="T21" fmla="*/ 65 h 343"/>
                  <a:gd name="T22" fmla="*/ 173 w 618"/>
                  <a:gd name="T23" fmla="*/ 1 h 343"/>
                  <a:gd name="T24" fmla="*/ 177 w 618"/>
                  <a:gd name="T25" fmla="*/ 0 h 343"/>
                  <a:gd name="T26" fmla="*/ 179 w 618"/>
                  <a:gd name="T27" fmla="*/ 1 h 343"/>
                  <a:gd name="T28" fmla="*/ 225 w 618"/>
                  <a:gd name="T29" fmla="*/ 25 h 343"/>
                  <a:gd name="T30" fmla="*/ 234 w 618"/>
                  <a:gd name="T31" fmla="*/ 28 h 343"/>
                  <a:gd name="T32" fmla="*/ 252 w 618"/>
                  <a:gd name="T33" fmla="*/ 34 h 343"/>
                  <a:gd name="T34" fmla="*/ 270 w 618"/>
                  <a:gd name="T35" fmla="*/ 38 h 343"/>
                  <a:gd name="T36" fmla="*/ 299 w 618"/>
                  <a:gd name="T37" fmla="*/ 41 h 343"/>
                  <a:gd name="T38" fmla="*/ 309 w 618"/>
                  <a:gd name="T39" fmla="*/ 41 h 343"/>
                  <a:gd name="T40" fmla="*/ 319 w 618"/>
                  <a:gd name="T41" fmla="*/ 41 h 343"/>
                  <a:gd name="T42" fmla="*/ 323 w 618"/>
                  <a:gd name="T43" fmla="*/ 40 h 343"/>
                  <a:gd name="T44" fmla="*/ 330 w 618"/>
                  <a:gd name="T45" fmla="*/ 40 h 343"/>
                  <a:gd name="T46" fmla="*/ 332 w 618"/>
                  <a:gd name="T47" fmla="*/ 40 h 343"/>
                  <a:gd name="T48" fmla="*/ 334 w 618"/>
                  <a:gd name="T49" fmla="*/ 40 h 343"/>
                  <a:gd name="T50" fmla="*/ 340 w 618"/>
                  <a:gd name="T51" fmla="*/ 39 h 343"/>
                  <a:gd name="T52" fmla="*/ 344 w 618"/>
                  <a:gd name="T53" fmla="*/ 38 h 343"/>
                  <a:gd name="T54" fmla="*/ 350 w 618"/>
                  <a:gd name="T55" fmla="*/ 37 h 343"/>
                  <a:gd name="T56" fmla="*/ 354 w 618"/>
                  <a:gd name="T57" fmla="*/ 37 h 343"/>
                  <a:gd name="T58" fmla="*/ 360 w 618"/>
                  <a:gd name="T59" fmla="*/ 35 h 343"/>
                  <a:gd name="T60" fmla="*/ 364 w 618"/>
                  <a:gd name="T61" fmla="*/ 34 h 343"/>
                  <a:gd name="T62" fmla="*/ 369 w 618"/>
                  <a:gd name="T63" fmla="*/ 33 h 343"/>
                  <a:gd name="T64" fmla="*/ 373 w 618"/>
                  <a:gd name="T65" fmla="*/ 32 h 343"/>
                  <a:gd name="T66" fmla="*/ 382 w 618"/>
                  <a:gd name="T67" fmla="*/ 29 h 343"/>
                  <a:gd name="T68" fmla="*/ 387 w 618"/>
                  <a:gd name="T69" fmla="*/ 27 h 343"/>
                  <a:gd name="T70" fmla="*/ 391 w 618"/>
                  <a:gd name="T71" fmla="*/ 26 h 343"/>
                  <a:gd name="T72" fmla="*/ 395 w 618"/>
                  <a:gd name="T73" fmla="*/ 24 h 343"/>
                  <a:gd name="T74" fmla="*/ 396 w 618"/>
                  <a:gd name="T75" fmla="*/ 24 h 343"/>
                  <a:gd name="T76" fmla="*/ 400 w 618"/>
                  <a:gd name="T77" fmla="*/ 22 h 343"/>
                  <a:gd name="T78" fmla="*/ 405 w 618"/>
                  <a:gd name="T79" fmla="*/ 20 h 343"/>
                  <a:gd name="T80" fmla="*/ 409 w 618"/>
                  <a:gd name="T81" fmla="*/ 18 h 343"/>
                  <a:gd name="T82" fmla="*/ 414 w 618"/>
                  <a:gd name="T83" fmla="*/ 16 h 343"/>
                  <a:gd name="T84" fmla="*/ 418 w 618"/>
                  <a:gd name="T85" fmla="*/ 14 h 343"/>
                  <a:gd name="T86" fmla="*/ 422 w 618"/>
                  <a:gd name="T87" fmla="*/ 11 h 343"/>
                  <a:gd name="T88" fmla="*/ 427 w 618"/>
                  <a:gd name="T89" fmla="*/ 8 h 343"/>
                  <a:gd name="T90" fmla="*/ 431 w 618"/>
                  <a:gd name="T91" fmla="*/ 6 h 343"/>
                  <a:gd name="T92" fmla="*/ 433 w 618"/>
                  <a:gd name="T93" fmla="*/ 4 h 343"/>
                  <a:gd name="T94" fmla="*/ 439 w 618"/>
                  <a:gd name="T95" fmla="*/ 0 h 343"/>
                  <a:gd name="T96" fmla="*/ 442 w 618"/>
                  <a:gd name="T97" fmla="*/ 0 h 343"/>
                  <a:gd name="T98" fmla="*/ 445 w 618"/>
                  <a:gd name="T99" fmla="*/ 1 h 343"/>
                  <a:gd name="T100" fmla="*/ 487 w 618"/>
                  <a:gd name="T101" fmla="*/ 59 h 343"/>
                  <a:gd name="T102" fmla="*/ 487 w 618"/>
                  <a:gd name="T103" fmla="*/ 65 h 343"/>
                  <a:gd name="T104" fmla="*/ 465 w 618"/>
                  <a:gd name="T105" fmla="*/ 114 h 343"/>
                  <a:gd name="T106" fmla="*/ 532 w 618"/>
                  <a:gd name="T107" fmla="*/ 181 h 343"/>
                  <a:gd name="T108" fmla="*/ 565 w 618"/>
                  <a:gd name="T109" fmla="*/ 173 h 343"/>
                  <a:gd name="T110" fmla="*/ 567 w 618"/>
                  <a:gd name="T111" fmla="*/ 172 h 343"/>
                  <a:gd name="T112" fmla="*/ 570 w 618"/>
                  <a:gd name="T113" fmla="*/ 174 h 343"/>
                  <a:gd name="T114" fmla="*/ 617 w 618"/>
                  <a:gd name="T115" fmla="*/ 239 h 343"/>
                  <a:gd name="T116" fmla="*/ 618 w 618"/>
                  <a:gd name="T117" fmla="*/ 242 h 343"/>
                  <a:gd name="T118" fmla="*/ 617 w 618"/>
                  <a:gd name="T119" fmla="*/ 245 h 343"/>
                  <a:gd name="T120" fmla="*/ 309 w 618"/>
                  <a:gd name="T121" fmla="*/ 343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18" h="343">
                    <a:moveTo>
                      <a:pt x="309" y="343"/>
                    </a:moveTo>
                    <a:cubicBezTo>
                      <a:pt x="198" y="343"/>
                      <a:pt x="92" y="309"/>
                      <a:pt x="2" y="245"/>
                    </a:cubicBezTo>
                    <a:cubicBezTo>
                      <a:pt x="1" y="245"/>
                      <a:pt x="1" y="244"/>
                      <a:pt x="0" y="243"/>
                    </a:cubicBezTo>
                    <a:cubicBezTo>
                      <a:pt x="0" y="242"/>
                      <a:pt x="0" y="241"/>
                      <a:pt x="1" y="240"/>
                    </a:cubicBezTo>
                    <a:cubicBezTo>
                      <a:pt x="54" y="167"/>
                      <a:pt x="54" y="167"/>
                      <a:pt x="54" y="167"/>
                    </a:cubicBezTo>
                    <a:cubicBezTo>
                      <a:pt x="55" y="165"/>
                      <a:pt x="55" y="163"/>
                      <a:pt x="53" y="162"/>
                    </a:cubicBezTo>
                    <a:cubicBezTo>
                      <a:pt x="38" y="150"/>
                      <a:pt x="29" y="133"/>
                      <a:pt x="29" y="114"/>
                    </a:cubicBezTo>
                    <a:cubicBezTo>
                      <a:pt x="29" y="82"/>
                      <a:pt x="56" y="55"/>
                      <a:pt x="88" y="55"/>
                    </a:cubicBezTo>
                    <a:cubicBezTo>
                      <a:pt x="100" y="55"/>
                      <a:pt x="112" y="59"/>
                      <a:pt x="122" y="66"/>
                    </a:cubicBezTo>
                    <a:cubicBezTo>
                      <a:pt x="123" y="66"/>
                      <a:pt x="123" y="67"/>
                      <a:pt x="124" y="67"/>
                    </a:cubicBezTo>
                    <a:cubicBezTo>
                      <a:pt x="126" y="67"/>
                      <a:pt x="127" y="66"/>
                      <a:pt x="128" y="65"/>
                    </a:cubicBezTo>
                    <a:cubicBezTo>
                      <a:pt x="173" y="1"/>
                      <a:pt x="173" y="1"/>
                      <a:pt x="173" y="1"/>
                    </a:cubicBezTo>
                    <a:cubicBezTo>
                      <a:pt x="174" y="0"/>
                      <a:pt x="175" y="0"/>
                      <a:pt x="177" y="0"/>
                    </a:cubicBezTo>
                    <a:cubicBezTo>
                      <a:pt x="177" y="0"/>
                      <a:pt x="178" y="0"/>
                      <a:pt x="179" y="1"/>
                    </a:cubicBezTo>
                    <a:cubicBezTo>
                      <a:pt x="193" y="10"/>
                      <a:pt x="209" y="19"/>
                      <a:pt x="225" y="25"/>
                    </a:cubicBezTo>
                    <a:cubicBezTo>
                      <a:pt x="228" y="26"/>
                      <a:pt x="231" y="27"/>
                      <a:pt x="234" y="28"/>
                    </a:cubicBezTo>
                    <a:cubicBezTo>
                      <a:pt x="240" y="30"/>
                      <a:pt x="246" y="32"/>
                      <a:pt x="252" y="34"/>
                    </a:cubicBezTo>
                    <a:cubicBezTo>
                      <a:pt x="258" y="35"/>
                      <a:pt x="264" y="37"/>
                      <a:pt x="270" y="38"/>
                    </a:cubicBezTo>
                    <a:cubicBezTo>
                      <a:pt x="280" y="39"/>
                      <a:pt x="290" y="40"/>
                      <a:pt x="299" y="41"/>
                    </a:cubicBezTo>
                    <a:cubicBezTo>
                      <a:pt x="302" y="41"/>
                      <a:pt x="306" y="41"/>
                      <a:pt x="309" y="41"/>
                    </a:cubicBezTo>
                    <a:cubicBezTo>
                      <a:pt x="312" y="41"/>
                      <a:pt x="316" y="41"/>
                      <a:pt x="319" y="41"/>
                    </a:cubicBezTo>
                    <a:cubicBezTo>
                      <a:pt x="320" y="41"/>
                      <a:pt x="323" y="40"/>
                      <a:pt x="323" y="40"/>
                    </a:cubicBezTo>
                    <a:cubicBezTo>
                      <a:pt x="325" y="40"/>
                      <a:pt x="327" y="40"/>
                      <a:pt x="330" y="40"/>
                    </a:cubicBezTo>
                    <a:cubicBezTo>
                      <a:pt x="330" y="40"/>
                      <a:pt x="331" y="40"/>
                      <a:pt x="332" y="40"/>
                    </a:cubicBezTo>
                    <a:cubicBezTo>
                      <a:pt x="334" y="40"/>
                      <a:pt x="334" y="40"/>
                      <a:pt x="334" y="40"/>
                    </a:cubicBezTo>
                    <a:cubicBezTo>
                      <a:pt x="336" y="39"/>
                      <a:pt x="338" y="39"/>
                      <a:pt x="340" y="39"/>
                    </a:cubicBezTo>
                    <a:cubicBezTo>
                      <a:pt x="341" y="39"/>
                      <a:pt x="342" y="38"/>
                      <a:pt x="344" y="38"/>
                    </a:cubicBezTo>
                    <a:cubicBezTo>
                      <a:pt x="346" y="38"/>
                      <a:pt x="348" y="38"/>
                      <a:pt x="350" y="37"/>
                    </a:cubicBezTo>
                    <a:cubicBezTo>
                      <a:pt x="351" y="37"/>
                      <a:pt x="352" y="37"/>
                      <a:pt x="354" y="37"/>
                    </a:cubicBezTo>
                    <a:cubicBezTo>
                      <a:pt x="356" y="36"/>
                      <a:pt x="358" y="36"/>
                      <a:pt x="360" y="35"/>
                    </a:cubicBezTo>
                    <a:cubicBezTo>
                      <a:pt x="360" y="35"/>
                      <a:pt x="363" y="35"/>
                      <a:pt x="364" y="34"/>
                    </a:cubicBezTo>
                    <a:cubicBezTo>
                      <a:pt x="366" y="34"/>
                      <a:pt x="367" y="33"/>
                      <a:pt x="369" y="33"/>
                    </a:cubicBezTo>
                    <a:cubicBezTo>
                      <a:pt x="369" y="33"/>
                      <a:pt x="373" y="32"/>
                      <a:pt x="373" y="32"/>
                    </a:cubicBezTo>
                    <a:cubicBezTo>
                      <a:pt x="376" y="31"/>
                      <a:pt x="379" y="30"/>
                      <a:pt x="382" y="29"/>
                    </a:cubicBezTo>
                    <a:cubicBezTo>
                      <a:pt x="383" y="29"/>
                      <a:pt x="387" y="27"/>
                      <a:pt x="387" y="27"/>
                    </a:cubicBezTo>
                    <a:cubicBezTo>
                      <a:pt x="389" y="27"/>
                      <a:pt x="390" y="26"/>
                      <a:pt x="391" y="26"/>
                    </a:cubicBezTo>
                    <a:cubicBezTo>
                      <a:pt x="393" y="25"/>
                      <a:pt x="394" y="25"/>
                      <a:pt x="395" y="24"/>
                    </a:cubicBezTo>
                    <a:cubicBezTo>
                      <a:pt x="396" y="24"/>
                      <a:pt x="396" y="24"/>
                      <a:pt x="396" y="24"/>
                    </a:cubicBezTo>
                    <a:cubicBezTo>
                      <a:pt x="398" y="23"/>
                      <a:pt x="399" y="23"/>
                      <a:pt x="400" y="22"/>
                    </a:cubicBezTo>
                    <a:cubicBezTo>
                      <a:pt x="402" y="21"/>
                      <a:pt x="404" y="21"/>
                      <a:pt x="405" y="20"/>
                    </a:cubicBezTo>
                    <a:cubicBezTo>
                      <a:pt x="406" y="19"/>
                      <a:pt x="408" y="19"/>
                      <a:pt x="409" y="18"/>
                    </a:cubicBezTo>
                    <a:cubicBezTo>
                      <a:pt x="411" y="17"/>
                      <a:pt x="412" y="16"/>
                      <a:pt x="414" y="16"/>
                    </a:cubicBezTo>
                    <a:cubicBezTo>
                      <a:pt x="415" y="15"/>
                      <a:pt x="416" y="14"/>
                      <a:pt x="418" y="14"/>
                    </a:cubicBezTo>
                    <a:cubicBezTo>
                      <a:pt x="419" y="13"/>
                      <a:pt x="421" y="12"/>
                      <a:pt x="422" y="11"/>
                    </a:cubicBezTo>
                    <a:cubicBezTo>
                      <a:pt x="423" y="10"/>
                      <a:pt x="427" y="8"/>
                      <a:pt x="427" y="8"/>
                    </a:cubicBezTo>
                    <a:cubicBezTo>
                      <a:pt x="428" y="8"/>
                      <a:pt x="429" y="7"/>
                      <a:pt x="431" y="6"/>
                    </a:cubicBezTo>
                    <a:cubicBezTo>
                      <a:pt x="433" y="4"/>
                      <a:pt x="433" y="4"/>
                      <a:pt x="433" y="4"/>
                    </a:cubicBezTo>
                    <a:cubicBezTo>
                      <a:pt x="436" y="3"/>
                      <a:pt x="438" y="2"/>
                      <a:pt x="439" y="0"/>
                    </a:cubicBezTo>
                    <a:cubicBezTo>
                      <a:pt x="440" y="0"/>
                      <a:pt x="441" y="0"/>
                      <a:pt x="442" y="0"/>
                    </a:cubicBezTo>
                    <a:cubicBezTo>
                      <a:pt x="443" y="0"/>
                      <a:pt x="444" y="0"/>
                      <a:pt x="445" y="1"/>
                    </a:cubicBezTo>
                    <a:cubicBezTo>
                      <a:pt x="487" y="59"/>
                      <a:pt x="487" y="59"/>
                      <a:pt x="487" y="59"/>
                    </a:cubicBezTo>
                    <a:cubicBezTo>
                      <a:pt x="488" y="61"/>
                      <a:pt x="488" y="63"/>
                      <a:pt x="487" y="65"/>
                    </a:cubicBezTo>
                    <a:cubicBezTo>
                      <a:pt x="473" y="77"/>
                      <a:pt x="465" y="95"/>
                      <a:pt x="465" y="114"/>
                    </a:cubicBezTo>
                    <a:cubicBezTo>
                      <a:pt x="465" y="151"/>
                      <a:pt x="495" y="181"/>
                      <a:pt x="532" y="181"/>
                    </a:cubicBezTo>
                    <a:cubicBezTo>
                      <a:pt x="543" y="181"/>
                      <a:pt x="555" y="178"/>
                      <a:pt x="565" y="173"/>
                    </a:cubicBezTo>
                    <a:cubicBezTo>
                      <a:pt x="565" y="172"/>
                      <a:pt x="566" y="172"/>
                      <a:pt x="567" y="172"/>
                    </a:cubicBezTo>
                    <a:cubicBezTo>
                      <a:pt x="568" y="172"/>
                      <a:pt x="569" y="173"/>
                      <a:pt x="570" y="174"/>
                    </a:cubicBezTo>
                    <a:cubicBezTo>
                      <a:pt x="617" y="239"/>
                      <a:pt x="617" y="239"/>
                      <a:pt x="617" y="239"/>
                    </a:cubicBezTo>
                    <a:cubicBezTo>
                      <a:pt x="618" y="240"/>
                      <a:pt x="618" y="241"/>
                      <a:pt x="618" y="242"/>
                    </a:cubicBezTo>
                    <a:cubicBezTo>
                      <a:pt x="618" y="243"/>
                      <a:pt x="617" y="244"/>
                      <a:pt x="617" y="245"/>
                    </a:cubicBezTo>
                    <a:cubicBezTo>
                      <a:pt x="526" y="309"/>
                      <a:pt x="420" y="343"/>
                      <a:pt x="309" y="343"/>
                    </a:cubicBezTo>
                    <a:close/>
                  </a:path>
                </a:pathLst>
              </a:custGeom>
              <a:solidFill>
                <a:srgbClr val="F33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7" name="Freeform 9">
                <a:extLst>
                  <a:ext uri="{FF2B5EF4-FFF2-40B4-BE49-F238E27FC236}">
                    <a16:creationId xmlns:a16="http://schemas.microsoft.com/office/drawing/2014/main" id="{86F28332-7D71-48B2-B20F-B8640C5EE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7" y="1653"/>
                <a:ext cx="1147" cy="1804"/>
              </a:xfrm>
              <a:custGeom>
                <a:avLst/>
                <a:gdLst>
                  <a:gd name="T0" fmla="*/ 214 w 390"/>
                  <a:gd name="T1" fmla="*/ 614 h 614"/>
                  <a:gd name="T2" fmla="*/ 211 w 390"/>
                  <a:gd name="T3" fmla="*/ 614 h 614"/>
                  <a:gd name="T4" fmla="*/ 0 w 390"/>
                  <a:gd name="T5" fmla="*/ 189 h 614"/>
                  <a:gd name="T6" fmla="*/ 25 w 390"/>
                  <a:gd name="T7" fmla="*/ 23 h 614"/>
                  <a:gd name="T8" fmla="*/ 26 w 390"/>
                  <a:gd name="T9" fmla="*/ 22 h 614"/>
                  <a:gd name="T10" fmla="*/ 30 w 390"/>
                  <a:gd name="T11" fmla="*/ 20 h 614"/>
                  <a:gd name="T12" fmla="*/ 31 w 390"/>
                  <a:gd name="T13" fmla="*/ 20 h 614"/>
                  <a:gd name="T14" fmla="*/ 114 w 390"/>
                  <a:gd name="T15" fmla="*/ 45 h 614"/>
                  <a:gd name="T16" fmla="*/ 115 w 390"/>
                  <a:gd name="T17" fmla="*/ 46 h 614"/>
                  <a:gd name="T18" fmla="*/ 117 w 390"/>
                  <a:gd name="T19" fmla="*/ 45 h 614"/>
                  <a:gd name="T20" fmla="*/ 119 w 390"/>
                  <a:gd name="T21" fmla="*/ 43 h 614"/>
                  <a:gd name="T22" fmla="*/ 176 w 390"/>
                  <a:gd name="T23" fmla="*/ 0 h 614"/>
                  <a:gd name="T24" fmla="*/ 235 w 390"/>
                  <a:gd name="T25" fmla="*/ 59 h 614"/>
                  <a:gd name="T26" fmla="*/ 232 w 390"/>
                  <a:gd name="T27" fmla="*/ 77 h 614"/>
                  <a:gd name="T28" fmla="*/ 232 w 390"/>
                  <a:gd name="T29" fmla="*/ 80 h 614"/>
                  <a:gd name="T30" fmla="*/ 234 w 390"/>
                  <a:gd name="T31" fmla="*/ 82 h 614"/>
                  <a:gd name="T32" fmla="*/ 312 w 390"/>
                  <a:gd name="T33" fmla="*/ 106 h 614"/>
                  <a:gd name="T34" fmla="*/ 314 w 390"/>
                  <a:gd name="T35" fmla="*/ 108 h 614"/>
                  <a:gd name="T36" fmla="*/ 315 w 390"/>
                  <a:gd name="T37" fmla="*/ 111 h 614"/>
                  <a:gd name="T38" fmla="*/ 314 w 390"/>
                  <a:gd name="T39" fmla="*/ 114 h 614"/>
                  <a:gd name="T40" fmla="*/ 302 w 390"/>
                  <a:gd name="T41" fmla="*/ 189 h 614"/>
                  <a:gd name="T42" fmla="*/ 388 w 390"/>
                  <a:gd name="T43" fmla="*/ 369 h 614"/>
                  <a:gd name="T44" fmla="*/ 389 w 390"/>
                  <a:gd name="T45" fmla="*/ 375 h 614"/>
                  <a:gd name="T46" fmla="*/ 347 w 390"/>
                  <a:gd name="T47" fmla="*/ 432 h 614"/>
                  <a:gd name="T48" fmla="*/ 344 w 390"/>
                  <a:gd name="T49" fmla="*/ 434 h 614"/>
                  <a:gd name="T50" fmla="*/ 342 w 390"/>
                  <a:gd name="T51" fmla="*/ 433 h 614"/>
                  <a:gd name="T52" fmla="*/ 310 w 390"/>
                  <a:gd name="T53" fmla="*/ 425 h 614"/>
                  <a:gd name="T54" fmla="*/ 243 w 390"/>
                  <a:gd name="T55" fmla="*/ 492 h 614"/>
                  <a:gd name="T56" fmla="*/ 264 w 390"/>
                  <a:gd name="T57" fmla="*/ 541 h 614"/>
                  <a:gd name="T58" fmla="*/ 265 w 390"/>
                  <a:gd name="T59" fmla="*/ 546 h 614"/>
                  <a:gd name="T60" fmla="*/ 217 w 390"/>
                  <a:gd name="T61" fmla="*/ 613 h 614"/>
                  <a:gd name="T62" fmla="*/ 214 w 390"/>
                  <a:gd name="T63" fmla="*/ 614 h 614"/>
                  <a:gd name="T64" fmla="*/ 214 w 390"/>
                  <a:gd name="T65" fmla="*/ 614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0" h="614">
                    <a:moveTo>
                      <a:pt x="214" y="614"/>
                    </a:moveTo>
                    <a:cubicBezTo>
                      <a:pt x="213" y="614"/>
                      <a:pt x="212" y="614"/>
                      <a:pt x="211" y="614"/>
                    </a:cubicBezTo>
                    <a:cubicBezTo>
                      <a:pt x="79" y="513"/>
                      <a:pt x="0" y="355"/>
                      <a:pt x="0" y="189"/>
                    </a:cubicBezTo>
                    <a:cubicBezTo>
                      <a:pt x="0" y="131"/>
                      <a:pt x="8" y="76"/>
                      <a:pt x="25" y="23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8" y="20"/>
                      <a:pt x="30" y="20"/>
                    </a:cubicBezTo>
                    <a:cubicBezTo>
                      <a:pt x="30" y="20"/>
                      <a:pt x="30" y="20"/>
                      <a:pt x="31" y="20"/>
                    </a:cubicBezTo>
                    <a:cubicBezTo>
                      <a:pt x="114" y="45"/>
                      <a:pt x="114" y="45"/>
                      <a:pt x="114" y="45"/>
                    </a:cubicBezTo>
                    <a:cubicBezTo>
                      <a:pt x="114" y="45"/>
                      <a:pt x="115" y="46"/>
                      <a:pt x="115" y="46"/>
                    </a:cubicBezTo>
                    <a:cubicBezTo>
                      <a:pt x="116" y="46"/>
                      <a:pt x="116" y="45"/>
                      <a:pt x="117" y="45"/>
                    </a:cubicBezTo>
                    <a:cubicBezTo>
                      <a:pt x="118" y="45"/>
                      <a:pt x="119" y="44"/>
                      <a:pt x="119" y="43"/>
                    </a:cubicBezTo>
                    <a:cubicBezTo>
                      <a:pt x="126" y="17"/>
                      <a:pt x="149" y="0"/>
                      <a:pt x="176" y="0"/>
                    </a:cubicBezTo>
                    <a:cubicBezTo>
                      <a:pt x="208" y="0"/>
                      <a:pt x="235" y="26"/>
                      <a:pt x="235" y="59"/>
                    </a:cubicBezTo>
                    <a:cubicBezTo>
                      <a:pt x="235" y="65"/>
                      <a:pt x="234" y="71"/>
                      <a:pt x="232" y="77"/>
                    </a:cubicBezTo>
                    <a:cubicBezTo>
                      <a:pt x="231" y="78"/>
                      <a:pt x="232" y="79"/>
                      <a:pt x="232" y="80"/>
                    </a:cubicBezTo>
                    <a:cubicBezTo>
                      <a:pt x="233" y="81"/>
                      <a:pt x="233" y="82"/>
                      <a:pt x="234" y="82"/>
                    </a:cubicBezTo>
                    <a:cubicBezTo>
                      <a:pt x="312" y="106"/>
                      <a:pt x="312" y="106"/>
                      <a:pt x="312" y="106"/>
                    </a:cubicBezTo>
                    <a:cubicBezTo>
                      <a:pt x="313" y="106"/>
                      <a:pt x="314" y="107"/>
                      <a:pt x="314" y="108"/>
                    </a:cubicBezTo>
                    <a:cubicBezTo>
                      <a:pt x="315" y="109"/>
                      <a:pt x="315" y="110"/>
                      <a:pt x="315" y="111"/>
                    </a:cubicBezTo>
                    <a:cubicBezTo>
                      <a:pt x="314" y="114"/>
                      <a:pt x="314" y="114"/>
                      <a:pt x="314" y="114"/>
                    </a:cubicBezTo>
                    <a:cubicBezTo>
                      <a:pt x="306" y="137"/>
                      <a:pt x="302" y="162"/>
                      <a:pt x="302" y="189"/>
                    </a:cubicBezTo>
                    <a:cubicBezTo>
                      <a:pt x="302" y="260"/>
                      <a:pt x="333" y="325"/>
                      <a:pt x="388" y="369"/>
                    </a:cubicBezTo>
                    <a:cubicBezTo>
                      <a:pt x="390" y="371"/>
                      <a:pt x="390" y="373"/>
                      <a:pt x="389" y="375"/>
                    </a:cubicBezTo>
                    <a:cubicBezTo>
                      <a:pt x="347" y="432"/>
                      <a:pt x="347" y="432"/>
                      <a:pt x="347" y="432"/>
                    </a:cubicBezTo>
                    <a:cubicBezTo>
                      <a:pt x="347" y="433"/>
                      <a:pt x="345" y="434"/>
                      <a:pt x="344" y="434"/>
                    </a:cubicBezTo>
                    <a:cubicBezTo>
                      <a:pt x="344" y="434"/>
                      <a:pt x="343" y="434"/>
                      <a:pt x="342" y="433"/>
                    </a:cubicBezTo>
                    <a:cubicBezTo>
                      <a:pt x="333" y="428"/>
                      <a:pt x="321" y="425"/>
                      <a:pt x="310" y="425"/>
                    </a:cubicBezTo>
                    <a:cubicBezTo>
                      <a:pt x="273" y="425"/>
                      <a:pt x="243" y="455"/>
                      <a:pt x="243" y="492"/>
                    </a:cubicBezTo>
                    <a:cubicBezTo>
                      <a:pt x="243" y="511"/>
                      <a:pt x="251" y="528"/>
                      <a:pt x="264" y="541"/>
                    </a:cubicBezTo>
                    <a:cubicBezTo>
                      <a:pt x="266" y="542"/>
                      <a:pt x="266" y="545"/>
                      <a:pt x="265" y="546"/>
                    </a:cubicBezTo>
                    <a:cubicBezTo>
                      <a:pt x="217" y="613"/>
                      <a:pt x="217" y="613"/>
                      <a:pt x="217" y="613"/>
                    </a:cubicBezTo>
                    <a:cubicBezTo>
                      <a:pt x="216" y="614"/>
                      <a:pt x="215" y="614"/>
                      <a:pt x="214" y="614"/>
                    </a:cubicBezTo>
                    <a:cubicBezTo>
                      <a:pt x="214" y="614"/>
                      <a:pt x="214" y="614"/>
                      <a:pt x="214" y="614"/>
                    </a:cubicBezTo>
                    <a:close/>
                  </a:path>
                </a:pathLst>
              </a:custGeom>
              <a:solidFill>
                <a:srgbClr val="00BB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800" b="0" i="0" u="none" strike="noStrike" kern="0" cap="none" spc="0" normalizeH="0" baseline="0" noProof="0">
                  <a:ln>
                    <a:noFill/>
                  </a:ln>
                  <a:solidFill>
                    <a:srgbClr val="57565A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8" name="Group 67">
              <a:extLst>
                <a:ext uri="{FF2B5EF4-FFF2-40B4-BE49-F238E27FC236}">
                  <a16:creationId xmlns:a16="http://schemas.microsoft.com/office/drawing/2014/main" id="{EE294774-B0A6-471E-9504-C8112FB488B4}"/>
                </a:ext>
              </a:extLst>
            </p:cNvPr>
            <p:cNvGrpSpPr/>
            <p:nvPr/>
          </p:nvGrpSpPr>
          <p:grpSpPr>
            <a:xfrm>
              <a:off x="2001432" y="1331798"/>
              <a:ext cx="1244879" cy="1285819"/>
              <a:chOff x="2001432" y="1331798"/>
              <a:chExt cx="1244879" cy="1285819"/>
            </a:xfrm>
          </p:grpSpPr>
          <p:sp>
            <p:nvSpPr>
              <p:cNvPr id="81" name="Rectangle 80">
                <a:extLst>
                  <a:ext uri="{FF2B5EF4-FFF2-40B4-BE49-F238E27FC236}">
                    <a16:creationId xmlns:a16="http://schemas.microsoft.com/office/drawing/2014/main" id="{50118DE8-8EA7-4F06-A224-B1857BAB2167}"/>
                  </a:ext>
                </a:extLst>
              </p:cNvPr>
              <p:cNvSpPr/>
              <p:nvPr/>
            </p:nvSpPr>
            <p:spPr>
              <a:xfrm>
                <a:off x="2330490" y="1331798"/>
                <a:ext cx="586758" cy="4844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-15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01</a:t>
                </a:r>
              </a:p>
            </p:txBody>
          </p:sp>
          <p:sp>
            <p:nvSpPr>
              <p:cNvPr id="82" name="Rectangle 81">
                <a:extLst>
                  <a:ext uri="{FF2B5EF4-FFF2-40B4-BE49-F238E27FC236}">
                    <a16:creationId xmlns:a16="http://schemas.microsoft.com/office/drawing/2014/main" id="{02D21ADC-C50F-4B80-9A72-31E740DC5F55}"/>
                  </a:ext>
                </a:extLst>
              </p:cNvPr>
              <p:cNvSpPr/>
              <p:nvPr/>
            </p:nvSpPr>
            <p:spPr>
              <a:xfrm>
                <a:off x="2001432" y="1856339"/>
                <a:ext cx="1244879" cy="7612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69" name="Group 68">
              <a:extLst>
                <a:ext uri="{FF2B5EF4-FFF2-40B4-BE49-F238E27FC236}">
                  <a16:creationId xmlns:a16="http://schemas.microsoft.com/office/drawing/2014/main" id="{F117FBD5-5E7A-46A5-9C56-BC50E454B65E}"/>
                </a:ext>
              </a:extLst>
            </p:cNvPr>
            <p:cNvGrpSpPr/>
            <p:nvPr/>
          </p:nvGrpSpPr>
          <p:grpSpPr>
            <a:xfrm>
              <a:off x="3979069" y="1331798"/>
              <a:ext cx="1259496" cy="1285819"/>
              <a:chOff x="3979069" y="1331798"/>
              <a:chExt cx="1259496" cy="1285819"/>
            </a:xfrm>
          </p:grpSpPr>
          <p:sp>
            <p:nvSpPr>
              <p:cNvPr id="79" name="Rectangle 78">
                <a:extLst>
                  <a:ext uri="{FF2B5EF4-FFF2-40B4-BE49-F238E27FC236}">
                    <a16:creationId xmlns:a16="http://schemas.microsoft.com/office/drawing/2014/main" id="{E5874032-1EA0-42D1-B6CC-9C5C33F88757}"/>
                  </a:ext>
                </a:extLst>
              </p:cNvPr>
              <p:cNvSpPr/>
              <p:nvPr/>
            </p:nvSpPr>
            <p:spPr>
              <a:xfrm>
                <a:off x="3979069" y="1856339"/>
                <a:ext cx="1259496" cy="7612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:a16="http://schemas.microsoft.com/office/drawing/2014/main" id="{90058CFE-0566-4479-93A7-D3270B4697AE}"/>
                  </a:ext>
                </a:extLst>
              </p:cNvPr>
              <p:cNvSpPr/>
              <p:nvPr/>
            </p:nvSpPr>
            <p:spPr>
              <a:xfrm>
                <a:off x="3979069" y="1331798"/>
                <a:ext cx="586758" cy="4844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-15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02</a:t>
                </a:r>
              </a:p>
            </p:txBody>
          </p: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57C7D4F5-53BF-40FF-899C-6892B43E846B}"/>
                </a:ext>
              </a:extLst>
            </p:cNvPr>
            <p:cNvGrpSpPr/>
            <p:nvPr/>
          </p:nvGrpSpPr>
          <p:grpSpPr>
            <a:xfrm>
              <a:off x="4539357" y="3331718"/>
              <a:ext cx="1305819" cy="1320810"/>
              <a:chOff x="4539357" y="3331718"/>
              <a:chExt cx="1305819" cy="1320810"/>
            </a:xfrm>
          </p:grpSpPr>
          <p:sp>
            <p:nvSpPr>
              <p:cNvPr id="77" name="Rectangle 76">
                <a:extLst>
                  <a:ext uri="{FF2B5EF4-FFF2-40B4-BE49-F238E27FC236}">
                    <a16:creationId xmlns:a16="http://schemas.microsoft.com/office/drawing/2014/main" id="{50C380CA-6F97-4547-8E1A-E8C6FEA86404}"/>
                  </a:ext>
                </a:extLst>
              </p:cNvPr>
              <p:cNvSpPr/>
              <p:nvPr/>
            </p:nvSpPr>
            <p:spPr>
              <a:xfrm>
                <a:off x="4539357" y="3891250"/>
                <a:ext cx="1305819" cy="7612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8" name="Rectangle 77">
                <a:extLst>
                  <a:ext uri="{FF2B5EF4-FFF2-40B4-BE49-F238E27FC236}">
                    <a16:creationId xmlns:a16="http://schemas.microsoft.com/office/drawing/2014/main" id="{AFDBBDB9-B1F1-4C37-9C43-BAB5B4EA54C3}"/>
                  </a:ext>
                </a:extLst>
              </p:cNvPr>
              <p:cNvSpPr/>
              <p:nvPr/>
            </p:nvSpPr>
            <p:spPr>
              <a:xfrm>
                <a:off x="4891544" y="3331718"/>
                <a:ext cx="586757" cy="4844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-15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03</a:t>
                </a:r>
              </a:p>
            </p:txBody>
          </p:sp>
        </p:grpSp>
        <p:grpSp>
          <p:nvGrpSpPr>
            <p:cNvPr id="71" name="Group 70">
              <a:extLst>
                <a:ext uri="{FF2B5EF4-FFF2-40B4-BE49-F238E27FC236}">
                  <a16:creationId xmlns:a16="http://schemas.microsoft.com/office/drawing/2014/main" id="{EF885233-89EA-489F-B37D-5F1C6FAB1181}"/>
                </a:ext>
              </a:extLst>
            </p:cNvPr>
            <p:cNvGrpSpPr/>
            <p:nvPr/>
          </p:nvGrpSpPr>
          <p:grpSpPr>
            <a:xfrm>
              <a:off x="2739823" y="4648480"/>
              <a:ext cx="1235451" cy="1250799"/>
              <a:chOff x="2739823" y="4648480"/>
              <a:chExt cx="1235451" cy="1250799"/>
            </a:xfrm>
          </p:grpSpPr>
          <p:sp>
            <p:nvSpPr>
              <p:cNvPr id="75" name="Rectangle 74">
                <a:extLst>
                  <a:ext uri="{FF2B5EF4-FFF2-40B4-BE49-F238E27FC236}">
                    <a16:creationId xmlns:a16="http://schemas.microsoft.com/office/drawing/2014/main" id="{ECCBAF53-CF4B-483C-B5BF-E672A0A2307A}"/>
                  </a:ext>
                </a:extLst>
              </p:cNvPr>
              <p:cNvSpPr/>
              <p:nvPr/>
            </p:nvSpPr>
            <p:spPr>
              <a:xfrm>
                <a:off x="2739823" y="5138001"/>
                <a:ext cx="1235451" cy="7612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6" name="Rectangle 75">
                <a:extLst>
                  <a:ext uri="{FF2B5EF4-FFF2-40B4-BE49-F238E27FC236}">
                    <a16:creationId xmlns:a16="http://schemas.microsoft.com/office/drawing/2014/main" id="{573875B4-391D-4031-934F-7C41C4B0CC84}"/>
                  </a:ext>
                </a:extLst>
              </p:cNvPr>
              <p:cNvSpPr/>
              <p:nvPr/>
            </p:nvSpPr>
            <p:spPr>
              <a:xfrm>
                <a:off x="3056826" y="4648480"/>
                <a:ext cx="586757" cy="4844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-15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04</a:t>
                </a:r>
              </a:p>
            </p:txBody>
          </p:sp>
        </p:grpSp>
        <p:grpSp>
          <p:nvGrpSpPr>
            <p:cNvPr id="72" name="Group 71">
              <a:extLst>
                <a:ext uri="{FF2B5EF4-FFF2-40B4-BE49-F238E27FC236}">
                  <a16:creationId xmlns:a16="http://schemas.microsoft.com/office/drawing/2014/main" id="{C28A0C20-DBFE-4EAB-AA58-8A884EBC4D80}"/>
                </a:ext>
              </a:extLst>
            </p:cNvPr>
            <p:cNvGrpSpPr/>
            <p:nvPr/>
          </p:nvGrpSpPr>
          <p:grpSpPr>
            <a:xfrm>
              <a:off x="1109345" y="3089355"/>
              <a:ext cx="1351989" cy="1312486"/>
              <a:chOff x="1109345" y="3089355"/>
              <a:chExt cx="1351989" cy="1312486"/>
            </a:xfrm>
          </p:grpSpPr>
          <p:sp>
            <p:nvSpPr>
              <p:cNvPr id="73" name="Rectangle 72">
                <a:extLst>
                  <a:ext uri="{FF2B5EF4-FFF2-40B4-BE49-F238E27FC236}">
                    <a16:creationId xmlns:a16="http://schemas.microsoft.com/office/drawing/2014/main" id="{6A4653AF-DCD0-4EE7-AB05-70D64E9BC1EB}"/>
                  </a:ext>
                </a:extLst>
              </p:cNvPr>
              <p:cNvSpPr/>
              <p:nvPr/>
            </p:nvSpPr>
            <p:spPr>
              <a:xfrm>
                <a:off x="1109345" y="3640563"/>
                <a:ext cx="1351989" cy="7612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kumimoji="0" lang="en-US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:a16="http://schemas.microsoft.com/office/drawing/2014/main" id="{03ED39B0-6B2D-4F7E-8222-4BA07042ADDF}"/>
                  </a:ext>
                </a:extLst>
              </p:cNvPr>
              <p:cNvSpPr/>
              <p:nvPr/>
            </p:nvSpPr>
            <p:spPr>
              <a:xfrm>
                <a:off x="1484615" y="3089355"/>
                <a:ext cx="586757" cy="48445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800" b="0" i="0" u="none" strike="noStrike" kern="0" cap="none" spc="-15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cs typeface="Arial" panose="020B0604020202020204" pitchFamily="34" charset="0"/>
                  </a:rPr>
                  <a:t>05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31445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080" y="3164752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4145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 advClick="0" advTm="2000">
        <p:fade/>
      </p:transition>
    </mc:Choice>
    <mc:Fallback xmlns="">
      <p:transition spd="med" advClick="0" advTm="2000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Mix color">
      <a:dk1>
        <a:srgbClr val="57565A"/>
      </a:dk1>
      <a:lt1>
        <a:sysClr val="window" lastClr="FFFFFF"/>
      </a:lt1>
      <a:dk2>
        <a:srgbClr val="31697D"/>
      </a:dk2>
      <a:lt2>
        <a:srgbClr val="327880"/>
      </a:lt2>
      <a:accent1>
        <a:srgbClr val="F33947"/>
      </a:accent1>
      <a:accent2>
        <a:srgbClr val="00BBD6"/>
      </a:accent2>
      <a:accent3>
        <a:srgbClr val="B3D236"/>
      </a:accent3>
      <a:accent4>
        <a:srgbClr val="FFC000"/>
      </a:accent4>
      <a:accent5>
        <a:srgbClr val="927862"/>
      </a:accent5>
      <a:accent6>
        <a:srgbClr val="44C072"/>
      </a:accent6>
      <a:hlink>
        <a:srgbClr val="7030A0"/>
      </a:hlink>
      <a:folHlink>
        <a:srgbClr val="00B0F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olorful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35A35"/>
      </a:accent1>
      <a:accent2>
        <a:srgbClr val="ECB448"/>
      </a:accent2>
      <a:accent3>
        <a:srgbClr val="8BB74C"/>
      </a:accent3>
      <a:accent4>
        <a:srgbClr val="5FB7A2"/>
      </a:accent4>
      <a:accent5>
        <a:srgbClr val="3081AC"/>
      </a:accent5>
      <a:accent6>
        <a:srgbClr val="A5A5A5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1504</TotalTime>
  <Words>773</Words>
  <Application>Microsoft Office PowerPoint</Application>
  <PresentationFormat>Widescreen</PresentationFormat>
  <Paragraphs>110</Paragraphs>
  <Slides>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16" baseType="lpstr">
      <vt:lpstr>Arial</vt:lpstr>
      <vt:lpstr>Calibri</vt:lpstr>
      <vt:lpstr>Calibri Light</vt:lpstr>
      <vt:lpstr>Open Sans</vt:lpstr>
      <vt:lpstr>Segoe UI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MD Junaed</dc:creator>
  <cp:lastModifiedBy>FTM</cp:lastModifiedBy>
  <cp:revision>156</cp:revision>
  <dcterms:created xsi:type="dcterms:W3CDTF">2016-01-03T10:07:46Z</dcterms:created>
  <dcterms:modified xsi:type="dcterms:W3CDTF">2017-12-29T16:16:57Z</dcterms:modified>
</cp:coreProperties>
</file>