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notesSlides/notesSlide2.xml" ContentType="application/vnd.openxmlformats-officedocument.presentationml.notesSlide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1" r:id="rId2"/>
  </p:sldMasterIdLst>
  <p:notesMasterIdLst>
    <p:notesMasterId r:id="rId12"/>
  </p:notesMasterIdLst>
  <p:sldIdLst>
    <p:sldId id="266" r:id="rId3"/>
    <p:sldId id="284" r:id="rId4"/>
    <p:sldId id="285" r:id="rId5"/>
    <p:sldId id="286" r:id="rId6"/>
    <p:sldId id="287" r:id="rId7"/>
    <p:sldId id="288" r:id="rId8"/>
    <p:sldId id="289" r:id="rId9"/>
    <p:sldId id="290" r:id="rId10"/>
    <p:sldId id="283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/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3659" autoAdjust="0"/>
    <p:restoredTop sz="94393" autoAdjust="0"/>
  </p:normalViewPr>
  <p:slideViewPr>
    <p:cSldViewPr snapToGrid="0">
      <p:cViewPr varScale="1">
        <p:scale>
          <a:sx n="64" d="100"/>
          <a:sy n="64" d="100"/>
        </p:scale>
        <p:origin x="1032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presProps" Target="presProps.xml"/><Relationship Id="rId3" Type="http://schemas.openxmlformats.org/officeDocument/2006/relationships/slide" Target="slides/slide1.xml"/><Relationship Id="rId7" Type="http://schemas.openxmlformats.org/officeDocument/2006/relationships/slide" Target="slides/slide5.xml"/><Relationship Id="rId12" Type="http://schemas.openxmlformats.org/officeDocument/2006/relationships/notesMaster" Target="notesMasters/notesMaster1.xml"/><Relationship Id="rId17" Type="http://schemas.microsoft.com/office/2015/10/relationships/revisionInfo" Target="revisionInfo.xml"/><Relationship Id="rId2" Type="http://schemas.openxmlformats.org/officeDocument/2006/relationships/slideMaster" Target="slideMasters/slideMaster2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5" Type="http://schemas.openxmlformats.org/officeDocument/2006/relationships/slide" Target="slides/slide3.xml"/><Relationship Id="rId15" Type="http://schemas.openxmlformats.org/officeDocument/2006/relationships/theme" Target="theme/theme1.xml"/><Relationship Id="rId10" Type="http://schemas.openxmlformats.org/officeDocument/2006/relationships/slide" Target="slides/slide8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pieChart>
        <c:varyColors val="1"/>
        <c:dLbls>
          <c:showLegendKey val="0"/>
          <c:showVal val="0"/>
          <c:showCatName val="0"/>
          <c:showSerName val="0"/>
          <c:showPercent val="1"/>
          <c:showBubbleSize val="0"/>
          <c:showLeaderLines val="0"/>
        </c:dLbls>
        <c:firstSliceAng val="0"/>
      </c:pieChart>
      <c:spPr>
        <a:noFill/>
        <a:ln>
          <a:noFill/>
        </a:ln>
        <a:effectLst/>
      </c:spPr>
    </c:plotArea>
    <c:plotVisOnly val="1"/>
    <c:dispBlanksAs val="gap"/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2">
  <a:schemeClr val="accent2"/>
  <a:schemeClr val="accent4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8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lt1"/>
    </cs:fontRef>
    <cs:defRPr sz="1197" b="1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scene3d>
        <a:camera prst="orthographicFront"/>
        <a:lightRig rig="brightRoom" dir="t"/>
      </a:scene3d>
      <a:sp3d prstMaterial="flat">
        <a:bevelT w="50800" h="101600" prst="angle"/>
        <a:contourClr>
          <a:srgbClr val="000000"/>
        </a:contourClr>
      </a:sp3d>
    </cs:spPr>
  </cs:dataPoint>
  <cs:dataPoint3D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1905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/>
    <cs:fillRef idx="0">
      <cs:styleClr val="auto"/>
    </cs:fillRef>
    <cs:effectRef idx="0"/>
    <cs:fontRef idx="minor">
      <a:schemeClr val="tx1"/>
    </cs:fontRef>
    <cs:spPr>
      <a:solidFill>
        <a:schemeClr val="phClr"/>
      </a:solidFill>
      <a:ln w="9525">
        <a:solidFill>
          <a:schemeClr val="lt1"/>
        </a:solidFill>
      </a:ln>
    </cs:spPr>
  </cs:dataPointMarker>
  <cs:dataPointMarkerLayout symbol="circle" size="6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1" i="0" kern="1200" cap="all" spc="5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ash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01E2EA-D15D-454E-9A06-5414B2AFABD9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67EA1F0-0F8B-43AA-9008-44D46168FB6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1394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model.com/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/>
              <a:t>You can safely remove this slide. This slide</a:t>
            </a:r>
            <a:r>
              <a:rPr lang="en-US" baseline="0" dirty="0"/>
              <a:t> design was provided by SlideModel.com – You can download more templates, shapes and elements for PowerPoint from </a:t>
            </a:r>
            <a:r>
              <a:rPr lang="en-US" dirty="0">
                <a:hlinkClick r:id="rId3"/>
              </a:rPr>
              <a:t>http://slidemodel.com/</a:t>
            </a:r>
            <a:endParaRPr lang="en-US" dirty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CA2D21D1-52E2-420B-B491-CFF6D7BB79FB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8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1073376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You can safely remove this slide. This slide</a:t>
            </a:r>
            <a:r>
              <a:rPr lang="en-US" baseline="0"/>
              <a:t> design was provided by SlideModel.com – You can download more templates, shapes and elements for PowerPoint from http://slidemodel.com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46254F-9338-4BA9-B7AC-A66622A3D013}" type="slidenum">
              <a:rPr lang="en-US" smtClean="0">
                <a:solidFill>
                  <a:prstClr val="black"/>
                </a:solidFill>
              </a:rPr>
              <a:pPr/>
              <a:t>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8080376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5772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50349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98832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8672" y="2870634"/>
            <a:ext cx="5932223" cy="711081"/>
          </a:xfrm>
        </p:spPr>
        <p:txBody>
          <a:bodyPr>
            <a:normAutofit/>
          </a:bodyPr>
          <a:lstStyle>
            <a:lvl1pPr algn="ctr">
              <a:defRPr sz="36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029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ectangle 6"/>
          <p:cNvSpPr/>
          <p:nvPr/>
        </p:nvSpPr>
        <p:spPr>
          <a:xfrm>
            <a:off x="2" y="3886200"/>
            <a:ext cx="12192000" cy="2971800"/>
          </a:xfrm>
          <a:prstGeom prst="rect">
            <a:avLst/>
          </a:prstGeom>
          <a:gradFill flip="none" rotWithShape="1">
            <a:gsLst>
              <a:gs pos="100000">
                <a:schemeClr val="bg1">
                  <a:lumMod val="65000"/>
                  <a:alpha val="53000"/>
                </a:schemeClr>
              </a:gs>
              <a:gs pos="0">
                <a:schemeClr val="bg1">
                  <a:lumMod val="95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412" tIns="45707" rIns="91412" bIns="45707" rtlCol="0" anchor="ctr"/>
          <a:lstStyle/>
          <a:p>
            <a:pPr algn="ctr"/>
            <a:endParaRPr lang="en-US" sz="1799">
              <a:solidFill>
                <a:prstClr val="white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2" y="3887117"/>
            <a:ext cx="10363200" cy="610820"/>
          </a:xfrm>
        </p:spPr>
        <p:txBody>
          <a:bodyPr/>
          <a:lstStyle>
            <a:lvl1pPr algn="ctr">
              <a:defRPr lang="en-US" sz="3999" kern="1200" smtClean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4399020"/>
            <a:ext cx="8534401" cy="764440"/>
          </a:xfrm>
        </p:spPr>
        <p:txBody>
          <a:bodyPr>
            <a:normAutofit/>
          </a:bodyPr>
          <a:lstStyle>
            <a:lvl1pPr marL="0" indent="0" algn="ctr">
              <a:buNone/>
              <a:defRPr lang="en-US" sz="2399" kern="1200" smtClean="0">
                <a:solidFill>
                  <a:schemeClr val="tx1">
                    <a:lumMod val="65000"/>
                    <a:lumOff val="35000"/>
                  </a:schemeClr>
                </a:solidFill>
                <a:latin typeface="+mj-lt"/>
                <a:ea typeface="+mj-ea"/>
                <a:cs typeface="+mj-cs"/>
              </a:defRPr>
            </a:lvl1pPr>
            <a:lvl2pPr marL="6092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5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85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14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4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7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499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28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578D6DB-6798-42D2-B9AD-FC6F1C72FC30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5EDE275-BE14-4364-AEA2-5F5667C0FD49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27815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914402" y="2130429"/>
            <a:ext cx="10363200" cy="1470025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1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31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62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9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724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655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58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51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448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80496209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3936630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63084" y="4406904"/>
            <a:ext cx="10363200" cy="1362075"/>
          </a:xfrm>
        </p:spPr>
        <p:txBody>
          <a:bodyPr anchor="t"/>
          <a:lstStyle>
            <a:lvl1pPr algn="l">
              <a:defRPr sz="5298" b="1" cap="all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963084" y="2906713"/>
            <a:ext cx="10363200" cy="1500187"/>
          </a:xfrm>
        </p:spPr>
        <p:txBody>
          <a:bodyPr anchor="b"/>
          <a:lstStyle>
            <a:lvl1pPr marL="0" indent="0">
              <a:buNone/>
              <a:defRPr sz="2699">
                <a:solidFill>
                  <a:schemeClr val="tx1">
                    <a:tint val="75000"/>
                  </a:schemeClr>
                </a:solidFill>
              </a:defRPr>
            </a:lvl1pPr>
            <a:lvl2pPr marL="609310" indent="0">
              <a:buNone/>
              <a:defRPr sz="2399">
                <a:solidFill>
                  <a:schemeClr val="tx1">
                    <a:tint val="75000"/>
                  </a:schemeClr>
                </a:solidFill>
              </a:defRPr>
            </a:lvl2pPr>
            <a:lvl3pPr marL="1218621" indent="0">
              <a:buNone/>
              <a:defRPr sz="2099">
                <a:solidFill>
                  <a:schemeClr val="tx1">
                    <a:tint val="75000"/>
                  </a:schemeClr>
                </a:solidFill>
              </a:defRPr>
            </a:lvl3pPr>
            <a:lvl4pPr marL="1827931" indent="0">
              <a:buNone/>
              <a:defRPr sz="1899">
                <a:solidFill>
                  <a:schemeClr val="tx1">
                    <a:tint val="75000"/>
                  </a:schemeClr>
                </a:solidFill>
              </a:defRPr>
            </a:lvl4pPr>
            <a:lvl5pPr marL="2437242" indent="0">
              <a:buNone/>
              <a:defRPr sz="1899">
                <a:solidFill>
                  <a:schemeClr val="tx1">
                    <a:tint val="75000"/>
                  </a:schemeClr>
                </a:solidFill>
              </a:defRPr>
            </a:lvl5pPr>
            <a:lvl6pPr marL="3046553" indent="0">
              <a:buNone/>
              <a:defRPr sz="1899">
                <a:solidFill>
                  <a:schemeClr val="tx1">
                    <a:tint val="75000"/>
                  </a:schemeClr>
                </a:solidFill>
              </a:defRPr>
            </a:lvl6pPr>
            <a:lvl7pPr marL="3655863" indent="0">
              <a:buNone/>
              <a:defRPr sz="1899">
                <a:solidFill>
                  <a:schemeClr val="tx1">
                    <a:tint val="75000"/>
                  </a:schemeClr>
                </a:solidFill>
              </a:defRPr>
            </a:lvl7pPr>
            <a:lvl8pPr marL="4265173" indent="0">
              <a:buNone/>
              <a:defRPr sz="1899">
                <a:solidFill>
                  <a:schemeClr val="tx1">
                    <a:tint val="75000"/>
                  </a:schemeClr>
                </a:solidFill>
              </a:defRPr>
            </a:lvl8pPr>
            <a:lvl9pPr marL="4874484" indent="0">
              <a:buNone/>
              <a:defRPr sz="1899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1840801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0" y="1600204"/>
            <a:ext cx="5384800" cy="4525963"/>
          </a:xfrm>
        </p:spPr>
        <p:txBody>
          <a:bodyPr/>
          <a:lstStyle>
            <a:lvl1pPr>
              <a:defRPr sz="3699"/>
            </a:lvl1pPr>
            <a:lvl2pPr>
              <a:defRPr sz="3199"/>
            </a:lvl2pPr>
            <a:lvl3pPr>
              <a:defRPr sz="2699"/>
            </a:lvl3pPr>
            <a:lvl4pPr>
              <a:defRPr sz="2399"/>
            </a:lvl4pPr>
            <a:lvl5pPr>
              <a:defRPr sz="2399"/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7600" y="1600204"/>
            <a:ext cx="5384800" cy="4525963"/>
          </a:xfrm>
        </p:spPr>
        <p:txBody>
          <a:bodyPr/>
          <a:lstStyle>
            <a:lvl1pPr>
              <a:defRPr sz="3699"/>
            </a:lvl1pPr>
            <a:lvl2pPr>
              <a:defRPr sz="3199"/>
            </a:lvl2pPr>
            <a:lvl3pPr>
              <a:defRPr sz="2699"/>
            </a:lvl3pPr>
            <a:lvl4pPr>
              <a:defRPr sz="2399"/>
            </a:lvl4pPr>
            <a:lvl5pPr>
              <a:defRPr sz="2399"/>
            </a:lvl5pPr>
            <a:lvl6pPr>
              <a:defRPr sz="2399"/>
            </a:lvl6pPr>
            <a:lvl7pPr>
              <a:defRPr sz="2399"/>
            </a:lvl7pPr>
            <a:lvl8pPr>
              <a:defRPr sz="2399"/>
            </a:lvl8pPr>
            <a:lvl9pPr>
              <a:defRPr sz="23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639595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1" y="1535116"/>
            <a:ext cx="5386917" cy="639763"/>
          </a:xfrm>
        </p:spPr>
        <p:txBody>
          <a:bodyPr anchor="b"/>
          <a:lstStyle>
            <a:lvl1pPr marL="0" indent="0">
              <a:buNone/>
              <a:defRPr sz="3199" b="1"/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09601" y="2174875"/>
            <a:ext cx="5386917" cy="3951288"/>
          </a:xfrm>
        </p:spPr>
        <p:txBody>
          <a:bodyPr/>
          <a:lstStyle>
            <a:lvl1pPr>
              <a:defRPr sz="3199"/>
            </a:lvl1pPr>
            <a:lvl2pPr>
              <a:defRPr sz="2699"/>
            </a:lvl2pPr>
            <a:lvl3pPr>
              <a:defRPr sz="2399"/>
            </a:lvl3pPr>
            <a:lvl4pPr>
              <a:defRPr sz="2099"/>
            </a:lvl4pPr>
            <a:lvl5pPr>
              <a:defRPr sz="2099"/>
            </a:lvl5pPr>
            <a:lvl6pPr>
              <a:defRPr sz="2099"/>
            </a:lvl6pPr>
            <a:lvl7pPr>
              <a:defRPr sz="2099"/>
            </a:lvl7pPr>
            <a:lvl8pPr>
              <a:defRPr sz="2099"/>
            </a:lvl8pPr>
            <a:lvl9pPr>
              <a:defRPr sz="20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93369" y="1535116"/>
            <a:ext cx="5389033" cy="639763"/>
          </a:xfrm>
        </p:spPr>
        <p:txBody>
          <a:bodyPr anchor="b"/>
          <a:lstStyle>
            <a:lvl1pPr marL="0" indent="0">
              <a:buNone/>
              <a:defRPr sz="3199" b="1"/>
            </a:lvl1pPr>
            <a:lvl2pPr marL="609310" indent="0">
              <a:buNone/>
              <a:defRPr sz="2699" b="1"/>
            </a:lvl2pPr>
            <a:lvl3pPr marL="1218621" indent="0">
              <a:buNone/>
              <a:defRPr sz="2399" b="1"/>
            </a:lvl3pPr>
            <a:lvl4pPr marL="1827931" indent="0">
              <a:buNone/>
              <a:defRPr sz="2099" b="1"/>
            </a:lvl4pPr>
            <a:lvl5pPr marL="2437242" indent="0">
              <a:buNone/>
              <a:defRPr sz="2099" b="1"/>
            </a:lvl5pPr>
            <a:lvl6pPr marL="3046553" indent="0">
              <a:buNone/>
              <a:defRPr sz="2099" b="1"/>
            </a:lvl6pPr>
            <a:lvl7pPr marL="3655863" indent="0">
              <a:buNone/>
              <a:defRPr sz="2099" b="1"/>
            </a:lvl7pPr>
            <a:lvl8pPr marL="4265173" indent="0">
              <a:buNone/>
              <a:defRPr sz="2099" b="1"/>
            </a:lvl8pPr>
            <a:lvl9pPr marL="4874484" indent="0">
              <a:buNone/>
              <a:defRPr sz="2099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3369" y="2174875"/>
            <a:ext cx="5389033" cy="3951288"/>
          </a:xfrm>
        </p:spPr>
        <p:txBody>
          <a:bodyPr/>
          <a:lstStyle>
            <a:lvl1pPr>
              <a:defRPr sz="3199"/>
            </a:lvl1pPr>
            <a:lvl2pPr>
              <a:defRPr sz="2699"/>
            </a:lvl2pPr>
            <a:lvl3pPr>
              <a:defRPr sz="2399"/>
            </a:lvl3pPr>
            <a:lvl4pPr>
              <a:defRPr sz="2099"/>
            </a:lvl4pPr>
            <a:lvl5pPr>
              <a:defRPr sz="2099"/>
            </a:lvl5pPr>
            <a:lvl6pPr>
              <a:defRPr sz="2099"/>
            </a:lvl6pPr>
            <a:lvl7pPr>
              <a:defRPr sz="2099"/>
            </a:lvl7pPr>
            <a:lvl8pPr>
              <a:defRPr sz="2099"/>
            </a:lvl8pPr>
            <a:lvl9pPr>
              <a:defRPr sz="20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7190059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defRPr sz="3599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2608117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33058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1_Title Only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>
            <a:noAutofit/>
          </a:bodyPr>
          <a:lstStyle>
            <a:lvl1pPr>
              <a:defRPr sz="3599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1125747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4042645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602" y="273052"/>
            <a:ext cx="4011084" cy="1162051"/>
          </a:xfrm>
        </p:spPr>
        <p:txBody>
          <a:bodyPr anchor="b"/>
          <a:lstStyle>
            <a:lvl1pPr algn="l">
              <a:defRPr sz="2699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4766733" y="273055"/>
            <a:ext cx="6815667" cy="5853113"/>
          </a:xfrm>
        </p:spPr>
        <p:txBody>
          <a:bodyPr/>
          <a:lstStyle>
            <a:lvl1pPr>
              <a:defRPr sz="4299"/>
            </a:lvl1pPr>
            <a:lvl2pPr>
              <a:defRPr sz="3699"/>
            </a:lvl2pPr>
            <a:lvl3pPr>
              <a:defRPr sz="3199"/>
            </a:lvl3pPr>
            <a:lvl4pPr>
              <a:defRPr sz="2699"/>
            </a:lvl4pPr>
            <a:lvl5pPr>
              <a:defRPr sz="2699"/>
            </a:lvl5pPr>
            <a:lvl6pPr>
              <a:defRPr sz="2699"/>
            </a:lvl6pPr>
            <a:lvl7pPr>
              <a:defRPr sz="2699"/>
            </a:lvl7pPr>
            <a:lvl8pPr>
              <a:defRPr sz="2699"/>
            </a:lvl8pPr>
            <a:lvl9pPr>
              <a:defRPr sz="2699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609602" y="1435103"/>
            <a:ext cx="4011084" cy="4691063"/>
          </a:xfrm>
        </p:spPr>
        <p:txBody>
          <a:bodyPr/>
          <a:lstStyle>
            <a:lvl1pPr marL="0" indent="0">
              <a:buNone/>
              <a:defRPr sz="1899"/>
            </a:lvl1pPr>
            <a:lvl2pPr marL="609310" indent="0">
              <a:buNone/>
              <a:defRPr sz="1600"/>
            </a:lvl2pPr>
            <a:lvl3pPr marL="1218621" indent="0">
              <a:buNone/>
              <a:defRPr sz="1300"/>
            </a:lvl3pPr>
            <a:lvl4pPr marL="1827931" indent="0">
              <a:buNone/>
              <a:defRPr sz="1200"/>
            </a:lvl4pPr>
            <a:lvl5pPr marL="2437242" indent="0">
              <a:buNone/>
              <a:defRPr sz="1200"/>
            </a:lvl5pPr>
            <a:lvl6pPr marL="3046553" indent="0">
              <a:buNone/>
              <a:defRPr sz="1200"/>
            </a:lvl6pPr>
            <a:lvl7pPr marL="3655863" indent="0">
              <a:buNone/>
              <a:defRPr sz="1200"/>
            </a:lvl7pPr>
            <a:lvl8pPr marL="4265173" indent="0">
              <a:buNone/>
              <a:defRPr sz="1200"/>
            </a:lvl8pPr>
            <a:lvl9pPr marL="4874484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8130434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89719" y="4800603"/>
            <a:ext cx="7315200" cy="566739"/>
          </a:xfrm>
        </p:spPr>
        <p:txBody>
          <a:bodyPr anchor="b"/>
          <a:lstStyle>
            <a:lvl1pPr algn="l">
              <a:defRPr sz="2699" b="1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2389719" y="612775"/>
            <a:ext cx="7315200" cy="4114800"/>
          </a:xfrm>
        </p:spPr>
        <p:txBody>
          <a:bodyPr/>
          <a:lstStyle>
            <a:lvl1pPr marL="0" indent="0">
              <a:buNone/>
              <a:defRPr sz="4299"/>
            </a:lvl1pPr>
            <a:lvl2pPr marL="609310" indent="0">
              <a:buNone/>
              <a:defRPr sz="3699"/>
            </a:lvl2pPr>
            <a:lvl3pPr marL="1218621" indent="0">
              <a:buNone/>
              <a:defRPr sz="3199"/>
            </a:lvl3pPr>
            <a:lvl4pPr marL="1827931" indent="0">
              <a:buNone/>
              <a:defRPr sz="2699"/>
            </a:lvl4pPr>
            <a:lvl5pPr marL="2437242" indent="0">
              <a:buNone/>
              <a:defRPr sz="2699"/>
            </a:lvl5pPr>
            <a:lvl6pPr marL="3046553" indent="0">
              <a:buNone/>
              <a:defRPr sz="2699"/>
            </a:lvl6pPr>
            <a:lvl7pPr marL="3655863" indent="0">
              <a:buNone/>
              <a:defRPr sz="2699"/>
            </a:lvl7pPr>
            <a:lvl8pPr marL="4265173" indent="0">
              <a:buNone/>
              <a:defRPr sz="2699"/>
            </a:lvl8pPr>
            <a:lvl9pPr marL="4874484" indent="0">
              <a:buNone/>
              <a:defRPr sz="2699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2389719" y="5367341"/>
            <a:ext cx="7315200" cy="804863"/>
          </a:xfrm>
        </p:spPr>
        <p:txBody>
          <a:bodyPr/>
          <a:lstStyle>
            <a:lvl1pPr marL="0" indent="0">
              <a:buNone/>
              <a:defRPr sz="1899"/>
            </a:lvl1pPr>
            <a:lvl2pPr marL="609310" indent="0">
              <a:buNone/>
              <a:defRPr sz="1600"/>
            </a:lvl2pPr>
            <a:lvl3pPr marL="1218621" indent="0">
              <a:buNone/>
              <a:defRPr sz="1300"/>
            </a:lvl3pPr>
            <a:lvl4pPr marL="1827931" indent="0">
              <a:buNone/>
              <a:defRPr sz="1200"/>
            </a:lvl4pPr>
            <a:lvl5pPr marL="2437242" indent="0">
              <a:buNone/>
              <a:defRPr sz="1200"/>
            </a:lvl5pPr>
            <a:lvl6pPr marL="3046553" indent="0">
              <a:buNone/>
              <a:defRPr sz="1200"/>
            </a:lvl6pPr>
            <a:lvl7pPr marL="3655863" indent="0">
              <a:buNone/>
              <a:defRPr sz="1200"/>
            </a:lvl7pPr>
            <a:lvl8pPr marL="4265173" indent="0">
              <a:buNone/>
              <a:defRPr sz="1200"/>
            </a:lvl8pPr>
            <a:lvl9pPr marL="4874484" indent="0">
              <a:buNone/>
              <a:defRPr sz="12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5735727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3992025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9200" y="274642"/>
            <a:ext cx="2743200" cy="5851525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0" y="274642"/>
            <a:ext cx="8026400" cy="5851525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31417261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8672" y="2870636"/>
            <a:ext cx="5932223" cy="711081"/>
          </a:xfrm>
        </p:spPr>
        <p:txBody>
          <a:bodyPr>
            <a:normAutofit/>
          </a:bodyPr>
          <a:lstStyle>
            <a:lvl1pPr algn="ctr">
              <a:defRPr sz="3599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/>
              <a:t>SlideModel.com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8069710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7756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05589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47791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0246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99680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116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23762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13" Type="http://schemas.openxmlformats.org/officeDocument/2006/relationships/slideLayout" Target="../slideLayouts/slideLayout25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slideLayout" Target="../slideLayouts/slideLayout24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5" Type="http://schemas.openxmlformats.org/officeDocument/2006/relationships/theme" Target="../theme/theme2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Relationship Id="rId14" Type="http://schemas.openxmlformats.org/officeDocument/2006/relationships/slideLayout" Target="../slideLayouts/slideLayout2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6195">
              <a:schemeClr val="bg1">
                <a:lumMod val="95000"/>
              </a:schemeClr>
            </a:gs>
            <a:gs pos="55000">
              <a:schemeClr val="tx1">
                <a:lumMod val="20000"/>
                <a:lumOff val="80000"/>
              </a:schemeClr>
            </a:gs>
            <a:gs pos="100000">
              <a:schemeClr val="bg1">
                <a:lumMod val="95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501686-6DD7-4950-B902-68D2D6290423}" type="datetimeFigureOut">
              <a:rPr lang="en-US" smtClean="0"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8554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81000">
              <a:srgbClr val="EEEEEE"/>
            </a:gs>
            <a:gs pos="0">
              <a:schemeClr val="bg1"/>
            </a:gs>
            <a:gs pos="100000">
              <a:schemeClr val="bg1">
                <a:lumMod val="85000"/>
              </a:schemeClr>
            </a:gs>
          </a:gsLst>
          <a:path path="circle">
            <a:fillToRect l="50000" t="50000" r="50000" b="50000"/>
          </a:path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609601" y="274642"/>
            <a:ext cx="10972801" cy="711081"/>
          </a:xfrm>
          <a:prstGeom prst="rect">
            <a:avLst/>
          </a:prstGeom>
        </p:spPr>
        <p:txBody>
          <a:bodyPr vert="horz" lIns="121899" tIns="60949" rIns="121899" bIns="6094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601" y="1138426"/>
            <a:ext cx="10972801" cy="4987739"/>
          </a:xfrm>
          <a:prstGeom prst="rect">
            <a:avLst/>
          </a:prstGeom>
        </p:spPr>
        <p:txBody>
          <a:bodyPr vert="horz" lIns="121899" tIns="60949" rIns="121899" bIns="6094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609600" y="6356354"/>
            <a:ext cx="2844800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5404F2-BE9A-4460-8815-8F645183555F}" type="datetimeFigureOut">
              <a:rPr lang="en-US" smtClean="0"/>
              <a:pPr/>
              <a:t>12/9/2017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165602" y="6356354"/>
            <a:ext cx="3860800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737602" y="6356354"/>
            <a:ext cx="2844800" cy="365125"/>
          </a:xfrm>
          <a:prstGeom prst="rect">
            <a:avLst/>
          </a:prstGeom>
        </p:spPr>
        <p:txBody>
          <a:bodyPr vert="horz" lIns="121899" tIns="60949" rIns="121899" bIns="60949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7081959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</p:sldLayoutIdLst>
  <p:txStyles>
    <p:titleStyle>
      <a:lvl1pPr algn="l" defTabSz="1218621" rtl="0" eaLnBrk="1" latinLnBrk="0" hangingPunct="1">
        <a:spcBef>
          <a:spcPct val="0"/>
        </a:spcBef>
        <a:buNone/>
        <a:defRPr sz="3599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6983" indent="-456983" algn="l" defTabSz="1218621" rtl="0" eaLnBrk="1" latinLnBrk="0" hangingPunct="1">
        <a:spcBef>
          <a:spcPct val="20000"/>
        </a:spcBef>
        <a:buFont typeface="Arial" pitchFamily="34" charset="0"/>
        <a:buChar char="•"/>
        <a:defRPr sz="3599" kern="1200">
          <a:solidFill>
            <a:schemeClr val="tx1"/>
          </a:solidFill>
          <a:latin typeface="+mj-lt"/>
          <a:ea typeface="+mn-ea"/>
          <a:cs typeface="+mn-cs"/>
        </a:defRPr>
      </a:lvl1pPr>
      <a:lvl2pPr marL="990130" indent="-380819" algn="l" defTabSz="1218621" rtl="0" eaLnBrk="1" latinLnBrk="0" hangingPunct="1">
        <a:spcBef>
          <a:spcPct val="20000"/>
        </a:spcBef>
        <a:buFont typeface="Arial" pitchFamily="34" charset="0"/>
        <a:buChar char="–"/>
        <a:defRPr sz="3199" kern="1200">
          <a:solidFill>
            <a:schemeClr val="tx1"/>
          </a:solidFill>
          <a:latin typeface="+mj-lt"/>
          <a:ea typeface="+mn-ea"/>
          <a:cs typeface="+mn-cs"/>
        </a:defRPr>
      </a:lvl2pPr>
      <a:lvl3pPr marL="1523276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399" kern="1200">
          <a:solidFill>
            <a:schemeClr val="tx1"/>
          </a:solidFill>
          <a:latin typeface="+mj-lt"/>
          <a:ea typeface="+mn-ea"/>
          <a:cs typeface="+mn-cs"/>
        </a:defRPr>
      </a:lvl3pPr>
      <a:lvl4pPr marL="2132587" indent="-304656" algn="l" defTabSz="1218621" rtl="0" eaLnBrk="1" latinLnBrk="0" hangingPunct="1">
        <a:spcBef>
          <a:spcPct val="20000"/>
        </a:spcBef>
        <a:buFont typeface="Arial" pitchFamily="34" charset="0"/>
        <a:buChar char="–"/>
        <a:defRPr sz="1999" kern="1200">
          <a:solidFill>
            <a:schemeClr val="tx1"/>
          </a:solidFill>
          <a:latin typeface="+mj-lt"/>
          <a:ea typeface="+mn-ea"/>
          <a:cs typeface="+mn-cs"/>
        </a:defRPr>
      </a:lvl4pPr>
      <a:lvl5pPr marL="2741897" indent="-304656" algn="l" defTabSz="1218621" rtl="0" eaLnBrk="1" latinLnBrk="0" hangingPunct="1">
        <a:spcBef>
          <a:spcPct val="20000"/>
        </a:spcBef>
        <a:buFont typeface="Arial" pitchFamily="34" charset="0"/>
        <a:buChar char="»"/>
        <a:defRPr sz="1999" kern="1200">
          <a:solidFill>
            <a:schemeClr val="tx1"/>
          </a:solidFill>
          <a:latin typeface="+mj-lt"/>
          <a:ea typeface="+mn-ea"/>
          <a:cs typeface="+mn-cs"/>
        </a:defRPr>
      </a:lvl5pPr>
      <a:lvl6pPr marL="3351207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6pPr>
      <a:lvl7pPr marL="3960518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7pPr>
      <a:lvl8pPr marL="4569829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8pPr>
      <a:lvl9pPr marL="5179139" indent="-304656" algn="l" defTabSz="1218621" rtl="0" eaLnBrk="1" latinLnBrk="0" hangingPunct="1">
        <a:spcBef>
          <a:spcPct val="20000"/>
        </a:spcBef>
        <a:buFont typeface="Arial" pitchFamily="34" charset="0"/>
        <a:buChar char="•"/>
        <a:defRPr sz="2699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1pPr>
      <a:lvl2pPr marL="609310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2pPr>
      <a:lvl3pPr marL="1218621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3pPr>
      <a:lvl4pPr marL="1827931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4pPr>
      <a:lvl5pPr marL="2437242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5pPr>
      <a:lvl6pPr marL="304655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6pPr>
      <a:lvl7pPr marL="365586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7pPr>
      <a:lvl8pPr marL="4265173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8pPr>
      <a:lvl9pPr marL="4874484" algn="l" defTabSz="1218621" rtl="0" eaLnBrk="1" latinLnBrk="0" hangingPunct="1">
        <a:defRPr sz="2399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model.com/account/plans/?utm_source=free&amp;utm_medium=button&amp;utm_campaign=freetemplate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1.xml"/><Relationship Id="rId6" Type="http://schemas.openxmlformats.org/officeDocument/2006/relationships/chart" Target="../charts/chart1.xml"/><Relationship Id="rId5" Type="http://schemas.openxmlformats.org/officeDocument/2006/relationships/image" Target="../media/image2.png"/><Relationship Id="rId4" Type="http://schemas.openxmlformats.org/officeDocument/2006/relationships/image" Target="../media/image1.jp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4395733" y="1282609"/>
            <a:ext cx="1489075" cy="1235075"/>
          </a:xfrm>
          <a:custGeom>
            <a:avLst/>
            <a:gdLst>
              <a:gd name="T0" fmla="*/ 579 w 579"/>
              <a:gd name="T1" fmla="*/ 0 h 480"/>
              <a:gd name="T2" fmla="*/ 579 w 579"/>
              <a:gd name="T3" fmla="*/ 480 h 480"/>
              <a:gd name="T4" fmla="*/ 0 w 579"/>
              <a:gd name="T5" fmla="*/ 480 h 480"/>
              <a:gd name="T6" fmla="*/ 579 w 579"/>
              <a:gd name="T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0"/>
                </a:moveTo>
                <a:cubicBezTo>
                  <a:pt x="579" y="480"/>
                  <a:pt x="579" y="480"/>
                  <a:pt x="579" y="480"/>
                </a:cubicBezTo>
                <a:cubicBezTo>
                  <a:pt x="0" y="480"/>
                  <a:pt x="0" y="480"/>
                  <a:pt x="0" y="480"/>
                </a:cubicBezTo>
                <a:cubicBezTo>
                  <a:pt x="63" y="215"/>
                  <a:pt x="298" y="13"/>
                  <a:pt x="579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351283" y="2640807"/>
            <a:ext cx="1533525" cy="1349375"/>
          </a:xfrm>
          <a:custGeom>
            <a:avLst/>
            <a:gdLst>
              <a:gd name="T0" fmla="*/ 596 w 596"/>
              <a:gd name="T1" fmla="*/ 0 h 524"/>
              <a:gd name="T2" fmla="*/ 596 w 596"/>
              <a:gd name="T3" fmla="*/ 524 h 524"/>
              <a:gd name="T4" fmla="*/ 179 w 596"/>
              <a:gd name="T5" fmla="*/ 524 h 524"/>
              <a:gd name="T6" fmla="*/ 179 w 596"/>
              <a:gd name="T7" fmla="*/ 524 h 524"/>
              <a:gd name="T8" fmla="*/ 1 w 596"/>
              <a:gd name="T9" fmla="*/ 99 h 524"/>
              <a:gd name="T10" fmla="*/ 7 w 596"/>
              <a:gd name="T11" fmla="*/ 0 h 524"/>
              <a:gd name="T12" fmla="*/ 596 w 596"/>
              <a:gd name="T13" fmla="*/ 0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6" h="524">
                <a:moveTo>
                  <a:pt x="596" y="0"/>
                </a:moveTo>
                <a:cubicBezTo>
                  <a:pt x="596" y="524"/>
                  <a:pt x="596" y="524"/>
                  <a:pt x="596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71" y="414"/>
                  <a:pt x="4" y="264"/>
                  <a:pt x="1" y="99"/>
                </a:cubicBezTo>
                <a:cubicBezTo>
                  <a:pt x="0" y="66"/>
                  <a:pt x="3" y="32"/>
                  <a:pt x="7" y="0"/>
                </a:cubicBezTo>
                <a:lnTo>
                  <a:pt x="59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932308" y="4128294"/>
            <a:ext cx="952500" cy="1230313"/>
          </a:xfrm>
          <a:custGeom>
            <a:avLst/>
            <a:gdLst>
              <a:gd name="T0" fmla="*/ 0 w 370"/>
              <a:gd name="T1" fmla="*/ 0 h 478"/>
              <a:gd name="T2" fmla="*/ 370 w 370"/>
              <a:gd name="T3" fmla="*/ 0 h 478"/>
              <a:gd name="T4" fmla="*/ 370 w 370"/>
              <a:gd name="T5" fmla="*/ 478 h 478"/>
              <a:gd name="T6" fmla="*/ 164 w 370"/>
              <a:gd name="T7" fmla="*/ 478 h 478"/>
              <a:gd name="T8" fmla="*/ 116 w 370"/>
              <a:gd name="T9" fmla="*/ 429 h 478"/>
              <a:gd name="T10" fmla="*/ 116 w 370"/>
              <a:gd name="T11" fmla="*/ 339 h 478"/>
              <a:gd name="T12" fmla="*/ 0 w 370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0" h="478">
                <a:moveTo>
                  <a:pt x="0" y="0"/>
                </a:moveTo>
                <a:cubicBezTo>
                  <a:pt x="370" y="0"/>
                  <a:pt x="370" y="0"/>
                  <a:pt x="370" y="0"/>
                </a:cubicBezTo>
                <a:cubicBezTo>
                  <a:pt x="370" y="478"/>
                  <a:pt x="370" y="478"/>
                  <a:pt x="370" y="478"/>
                </a:cubicBezTo>
                <a:cubicBezTo>
                  <a:pt x="164" y="478"/>
                  <a:pt x="164" y="478"/>
                  <a:pt x="164" y="478"/>
                </a:cubicBezTo>
                <a:cubicBezTo>
                  <a:pt x="137" y="478"/>
                  <a:pt x="116" y="456"/>
                  <a:pt x="116" y="429"/>
                </a:cubicBezTo>
                <a:cubicBezTo>
                  <a:pt x="116" y="339"/>
                  <a:pt x="116" y="339"/>
                  <a:pt x="116" y="339"/>
                </a:cubicBezTo>
                <a:cubicBezTo>
                  <a:pt x="116" y="216"/>
                  <a:pt x="74" y="97"/>
                  <a:pt x="0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6022921" y="1267619"/>
            <a:ext cx="1489075" cy="1235075"/>
          </a:xfrm>
          <a:custGeom>
            <a:avLst/>
            <a:gdLst>
              <a:gd name="T0" fmla="*/ 579 w 579"/>
              <a:gd name="T1" fmla="*/ 480 h 480"/>
              <a:gd name="T2" fmla="*/ 0 w 579"/>
              <a:gd name="T3" fmla="*/ 480 h 480"/>
              <a:gd name="T4" fmla="*/ 0 w 579"/>
              <a:gd name="T5" fmla="*/ 0 h 480"/>
              <a:gd name="T6" fmla="*/ 579 w 579"/>
              <a:gd name="T7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480"/>
                </a:moveTo>
                <a:cubicBezTo>
                  <a:pt x="0" y="480"/>
                  <a:pt x="0" y="480"/>
                  <a:pt x="0" y="480"/>
                </a:cubicBezTo>
                <a:cubicBezTo>
                  <a:pt x="0" y="0"/>
                  <a:pt x="0" y="0"/>
                  <a:pt x="0" y="0"/>
                </a:cubicBezTo>
                <a:cubicBezTo>
                  <a:pt x="283" y="12"/>
                  <a:pt x="517" y="213"/>
                  <a:pt x="579" y="4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6022921" y="4128294"/>
            <a:ext cx="954087" cy="1230313"/>
          </a:xfrm>
          <a:custGeom>
            <a:avLst/>
            <a:gdLst>
              <a:gd name="T0" fmla="*/ 0 w 371"/>
              <a:gd name="T1" fmla="*/ 0 h 478"/>
              <a:gd name="T2" fmla="*/ 371 w 371"/>
              <a:gd name="T3" fmla="*/ 0 h 478"/>
              <a:gd name="T4" fmla="*/ 254 w 371"/>
              <a:gd name="T5" fmla="*/ 343 h 478"/>
              <a:gd name="T6" fmla="*/ 254 w 371"/>
              <a:gd name="T7" fmla="*/ 429 h 478"/>
              <a:gd name="T8" fmla="*/ 206 w 371"/>
              <a:gd name="T9" fmla="*/ 478 h 478"/>
              <a:gd name="T10" fmla="*/ 0 w 371"/>
              <a:gd name="T11" fmla="*/ 478 h 478"/>
              <a:gd name="T12" fmla="*/ 0 w 371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1" h="478">
                <a:moveTo>
                  <a:pt x="0" y="0"/>
                </a:moveTo>
                <a:cubicBezTo>
                  <a:pt x="371" y="0"/>
                  <a:pt x="371" y="0"/>
                  <a:pt x="371" y="0"/>
                </a:cubicBezTo>
                <a:cubicBezTo>
                  <a:pt x="296" y="98"/>
                  <a:pt x="254" y="218"/>
                  <a:pt x="254" y="343"/>
                </a:cubicBezTo>
                <a:cubicBezTo>
                  <a:pt x="254" y="429"/>
                  <a:pt x="254" y="429"/>
                  <a:pt x="254" y="429"/>
                </a:cubicBezTo>
                <a:cubicBezTo>
                  <a:pt x="254" y="456"/>
                  <a:pt x="233" y="478"/>
                  <a:pt x="206" y="478"/>
                </a:cubicBezTo>
                <a:cubicBezTo>
                  <a:pt x="0" y="478"/>
                  <a:pt x="0" y="478"/>
                  <a:pt x="0" y="478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6022921" y="2640807"/>
            <a:ext cx="1530350" cy="1349375"/>
          </a:xfrm>
          <a:custGeom>
            <a:avLst/>
            <a:gdLst>
              <a:gd name="T0" fmla="*/ 595 w 595"/>
              <a:gd name="T1" fmla="*/ 88 h 524"/>
              <a:gd name="T2" fmla="*/ 419 w 595"/>
              <a:gd name="T3" fmla="*/ 522 h 524"/>
              <a:gd name="T4" fmla="*/ 417 w 595"/>
              <a:gd name="T5" fmla="*/ 524 h 524"/>
              <a:gd name="T6" fmla="*/ 0 w 595"/>
              <a:gd name="T7" fmla="*/ 524 h 524"/>
              <a:gd name="T8" fmla="*/ 0 w 595"/>
              <a:gd name="T9" fmla="*/ 0 h 524"/>
              <a:gd name="T10" fmla="*/ 589 w 595"/>
              <a:gd name="T11" fmla="*/ 0 h 524"/>
              <a:gd name="T12" fmla="*/ 595 w 595"/>
              <a:gd name="T13" fmla="*/ 88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5" h="524">
                <a:moveTo>
                  <a:pt x="595" y="88"/>
                </a:moveTo>
                <a:cubicBezTo>
                  <a:pt x="595" y="257"/>
                  <a:pt x="528" y="410"/>
                  <a:pt x="419" y="522"/>
                </a:cubicBezTo>
                <a:cubicBezTo>
                  <a:pt x="418" y="523"/>
                  <a:pt x="417" y="523"/>
                  <a:pt x="417" y="524"/>
                </a:cubicBezTo>
                <a:cubicBezTo>
                  <a:pt x="0" y="524"/>
                  <a:pt x="0" y="524"/>
                  <a:pt x="0" y="524"/>
                </a:cubicBezTo>
                <a:cubicBezTo>
                  <a:pt x="0" y="0"/>
                  <a:pt x="0" y="0"/>
                  <a:pt x="0" y="0"/>
                </a:cubicBezTo>
                <a:cubicBezTo>
                  <a:pt x="589" y="0"/>
                  <a:pt x="589" y="0"/>
                  <a:pt x="589" y="0"/>
                </a:cubicBezTo>
                <a:cubicBezTo>
                  <a:pt x="593" y="29"/>
                  <a:pt x="595" y="58"/>
                  <a:pt x="595" y="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5229171" y="5433219"/>
            <a:ext cx="1449387" cy="219075"/>
          </a:xfrm>
          <a:custGeom>
            <a:avLst/>
            <a:gdLst>
              <a:gd name="T0" fmla="*/ 43 w 564"/>
              <a:gd name="T1" fmla="*/ 85 h 85"/>
              <a:gd name="T2" fmla="*/ 521 w 564"/>
              <a:gd name="T3" fmla="*/ 85 h 85"/>
              <a:gd name="T4" fmla="*/ 564 w 564"/>
              <a:gd name="T5" fmla="*/ 42 h 85"/>
              <a:gd name="T6" fmla="*/ 521 w 564"/>
              <a:gd name="T7" fmla="*/ 0 h 85"/>
              <a:gd name="T8" fmla="*/ 43 w 564"/>
              <a:gd name="T9" fmla="*/ 0 h 85"/>
              <a:gd name="T10" fmla="*/ 0 w 564"/>
              <a:gd name="T11" fmla="*/ 42 h 85"/>
              <a:gd name="T12" fmla="*/ 43 w 564"/>
              <a:gd name="T13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43" y="85"/>
                </a:move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2"/>
                </a:cubicBezTo>
                <a:cubicBezTo>
                  <a:pt x="564" y="19"/>
                  <a:pt x="545" y="0"/>
                  <a:pt x="52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66"/>
                  <a:pt x="19" y="85"/>
                  <a:pt x="43" y="85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5229171" y="5726907"/>
            <a:ext cx="1449387" cy="217488"/>
          </a:xfrm>
          <a:custGeom>
            <a:avLst/>
            <a:gdLst>
              <a:gd name="T0" fmla="*/ 521 w 564"/>
              <a:gd name="T1" fmla="*/ 0 h 85"/>
              <a:gd name="T2" fmla="*/ 43 w 564"/>
              <a:gd name="T3" fmla="*/ 0 h 85"/>
              <a:gd name="T4" fmla="*/ 0 w 564"/>
              <a:gd name="T5" fmla="*/ 43 h 85"/>
              <a:gd name="T6" fmla="*/ 43 w 564"/>
              <a:gd name="T7" fmla="*/ 85 h 85"/>
              <a:gd name="T8" fmla="*/ 521 w 564"/>
              <a:gd name="T9" fmla="*/ 85 h 85"/>
              <a:gd name="T10" fmla="*/ 564 w 564"/>
              <a:gd name="T11" fmla="*/ 43 h 85"/>
              <a:gd name="T12" fmla="*/ 521 w 564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521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3" y="85"/>
                </a:cubicBez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3"/>
                </a:cubicBezTo>
                <a:cubicBezTo>
                  <a:pt x="564" y="19"/>
                  <a:pt x="545" y="0"/>
                  <a:pt x="52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5416496" y="6019007"/>
            <a:ext cx="1050925" cy="219075"/>
          </a:xfrm>
          <a:custGeom>
            <a:avLst/>
            <a:gdLst>
              <a:gd name="T0" fmla="*/ 367 w 409"/>
              <a:gd name="T1" fmla="*/ 0 h 85"/>
              <a:gd name="T2" fmla="*/ 42 w 409"/>
              <a:gd name="T3" fmla="*/ 0 h 85"/>
              <a:gd name="T4" fmla="*/ 0 w 409"/>
              <a:gd name="T5" fmla="*/ 43 h 85"/>
              <a:gd name="T6" fmla="*/ 42 w 409"/>
              <a:gd name="T7" fmla="*/ 85 h 85"/>
              <a:gd name="T8" fmla="*/ 367 w 409"/>
              <a:gd name="T9" fmla="*/ 85 h 85"/>
              <a:gd name="T10" fmla="*/ 409 w 409"/>
              <a:gd name="T11" fmla="*/ 43 h 85"/>
              <a:gd name="T12" fmla="*/ 367 w 409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9" h="85">
                <a:moveTo>
                  <a:pt x="367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2" y="85"/>
                </a:cubicBezTo>
                <a:cubicBezTo>
                  <a:pt x="367" y="85"/>
                  <a:pt x="367" y="85"/>
                  <a:pt x="367" y="85"/>
                </a:cubicBezTo>
                <a:cubicBezTo>
                  <a:pt x="390" y="85"/>
                  <a:pt x="409" y="66"/>
                  <a:pt x="409" y="43"/>
                </a:cubicBezTo>
                <a:cubicBezTo>
                  <a:pt x="409" y="19"/>
                  <a:pt x="390" y="0"/>
                  <a:pt x="367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9" name="Group 108"/>
          <p:cNvGrpSpPr/>
          <p:nvPr/>
        </p:nvGrpSpPr>
        <p:grpSpPr>
          <a:xfrm>
            <a:off x="6208658" y="1802607"/>
            <a:ext cx="863599" cy="330200"/>
            <a:chOff x="6232525" y="1801814"/>
            <a:chExt cx="863599" cy="330200"/>
          </a:xfrm>
        </p:grpSpPr>
        <p:sp>
          <p:nvSpPr>
            <p:cNvPr id="14" name="Oval 14"/>
            <p:cNvSpPr>
              <a:spLocks noChangeArrowheads="1"/>
            </p:cNvSpPr>
            <p:nvPr/>
          </p:nvSpPr>
          <p:spPr bwMode="auto">
            <a:xfrm>
              <a:off x="6551612" y="1801814"/>
              <a:ext cx="225425" cy="22701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5" name="Freeform 15"/>
            <p:cNvSpPr>
              <a:spLocks/>
            </p:cNvSpPr>
            <p:nvPr/>
          </p:nvSpPr>
          <p:spPr bwMode="auto">
            <a:xfrm>
              <a:off x="6483350" y="2043114"/>
              <a:ext cx="358775" cy="88900"/>
            </a:xfrm>
            <a:custGeom>
              <a:avLst/>
              <a:gdLst>
                <a:gd name="T0" fmla="*/ 106 w 139"/>
                <a:gd name="T1" fmla="*/ 0 h 34"/>
                <a:gd name="T2" fmla="*/ 34 w 139"/>
                <a:gd name="T3" fmla="*/ 0 h 34"/>
                <a:gd name="T4" fmla="*/ 0 w 139"/>
                <a:gd name="T5" fmla="*/ 34 h 34"/>
                <a:gd name="T6" fmla="*/ 0 w 139"/>
                <a:gd name="T7" fmla="*/ 34 h 34"/>
                <a:gd name="T8" fmla="*/ 139 w 139"/>
                <a:gd name="T9" fmla="*/ 34 h 34"/>
                <a:gd name="T10" fmla="*/ 139 w 139"/>
                <a:gd name="T11" fmla="*/ 34 h 34"/>
                <a:gd name="T12" fmla="*/ 106 w 139"/>
                <a:gd name="T13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9" h="34">
                  <a:moveTo>
                    <a:pt x="106" y="0"/>
                  </a:moveTo>
                  <a:cubicBezTo>
                    <a:pt x="34" y="0"/>
                    <a:pt x="34" y="0"/>
                    <a:pt x="34" y="0"/>
                  </a:cubicBezTo>
                  <a:cubicBezTo>
                    <a:pt x="15" y="0"/>
                    <a:pt x="0" y="16"/>
                    <a:pt x="0" y="34"/>
                  </a:cubicBezTo>
                  <a:cubicBezTo>
                    <a:pt x="0" y="34"/>
                    <a:pt x="0" y="34"/>
                    <a:pt x="0" y="34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39" y="34"/>
                    <a:pt x="139" y="34"/>
                    <a:pt x="139" y="34"/>
                  </a:cubicBezTo>
                  <a:cubicBezTo>
                    <a:pt x="139" y="16"/>
                    <a:pt x="124" y="0"/>
                    <a:pt x="106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Oval 16"/>
            <p:cNvSpPr>
              <a:spLocks noChangeArrowheads="1"/>
            </p:cNvSpPr>
            <p:nvPr/>
          </p:nvSpPr>
          <p:spPr bwMode="auto">
            <a:xfrm>
              <a:off x="6904037" y="1914526"/>
              <a:ext cx="147637" cy="1492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Freeform 17"/>
            <p:cNvSpPr>
              <a:spLocks/>
            </p:cNvSpPr>
            <p:nvPr/>
          </p:nvSpPr>
          <p:spPr bwMode="auto">
            <a:xfrm>
              <a:off x="6859587" y="2074864"/>
              <a:ext cx="236537" cy="57150"/>
            </a:xfrm>
            <a:custGeom>
              <a:avLst/>
              <a:gdLst>
                <a:gd name="T0" fmla="*/ 70 w 92"/>
                <a:gd name="T1" fmla="*/ 0 h 22"/>
                <a:gd name="T2" fmla="*/ 23 w 92"/>
                <a:gd name="T3" fmla="*/ 0 h 22"/>
                <a:gd name="T4" fmla="*/ 0 w 92"/>
                <a:gd name="T5" fmla="*/ 22 h 22"/>
                <a:gd name="T6" fmla="*/ 0 w 92"/>
                <a:gd name="T7" fmla="*/ 22 h 22"/>
                <a:gd name="T8" fmla="*/ 92 w 92"/>
                <a:gd name="T9" fmla="*/ 22 h 22"/>
                <a:gd name="T10" fmla="*/ 92 w 92"/>
                <a:gd name="T11" fmla="*/ 22 h 22"/>
                <a:gd name="T12" fmla="*/ 70 w 92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2" h="22">
                  <a:moveTo>
                    <a:pt x="70" y="0"/>
                  </a:moveTo>
                  <a:cubicBezTo>
                    <a:pt x="23" y="0"/>
                    <a:pt x="23" y="0"/>
                    <a:pt x="23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22"/>
                    <a:pt x="92" y="22"/>
                    <a:pt x="92" y="22"/>
                  </a:cubicBezTo>
                  <a:cubicBezTo>
                    <a:pt x="92" y="10"/>
                    <a:pt x="82" y="0"/>
                    <a:pt x="70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Oval 18"/>
            <p:cNvSpPr>
              <a:spLocks noChangeArrowheads="1"/>
            </p:cNvSpPr>
            <p:nvPr/>
          </p:nvSpPr>
          <p:spPr bwMode="auto">
            <a:xfrm>
              <a:off x="6275387" y="1914526"/>
              <a:ext cx="149225" cy="149225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Freeform 19"/>
            <p:cNvSpPr>
              <a:spLocks/>
            </p:cNvSpPr>
            <p:nvPr/>
          </p:nvSpPr>
          <p:spPr bwMode="auto">
            <a:xfrm>
              <a:off x="6232525" y="2074864"/>
              <a:ext cx="233362" cy="57150"/>
            </a:xfrm>
            <a:custGeom>
              <a:avLst/>
              <a:gdLst>
                <a:gd name="T0" fmla="*/ 22 w 91"/>
                <a:gd name="T1" fmla="*/ 0 h 22"/>
                <a:gd name="T2" fmla="*/ 69 w 91"/>
                <a:gd name="T3" fmla="*/ 0 h 22"/>
                <a:gd name="T4" fmla="*/ 91 w 91"/>
                <a:gd name="T5" fmla="*/ 22 h 22"/>
                <a:gd name="T6" fmla="*/ 91 w 91"/>
                <a:gd name="T7" fmla="*/ 22 h 22"/>
                <a:gd name="T8" fmla="*/ 0 w 91"/>
                <a:gd name="T9" fmla="*/ 22 h 22"/>
                <a:gd name="T10" fmla="*/ 0 w 91"/>
                <a:gd name="T11" fmla="*/ 22 h 22"/>
                <a:gd name="T12" fmla="*/ 22 w 91"/>
                <a:gd name="T13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91" h="22">
                  <a:moveTo>
                    <a:pt x="22" y="0"/>
                  </a:moveTo>
                  <a:cubicBezTo>
                    <a:pt x="69" y="0"/>
                    <a:pt x="69" y="0"/>
                    <a:pt x="69" y="0"/>
                  </a:cubicBezTo>
                  <a:cubicBezTo>
                    <a:pt x="81" y="0"/>
                    <a:pt x="91" y="10"/>
                    <a:pt x="91" y="22"/>
                  </a:cubicBezTo>
                  <a:cubicBezTo>
                    <a:pt x="91" y="22"/>
                    <a:pt x="91" y="22"/>
                    <a:pt x="91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0" y="10"/>
                    <a:pt x="10" y="0"/>
                    <a:pt x="22" y="0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sp>
        <p:nvSpPr>
          <p:cNvPr id="20" name="Freeform 20"/>
          <p:cNvSpPr>
            <a:spLocks/>
          </p:cNvSpPr>
          <p:nvPr/>
        </p:nvSpPr>
        <p:spPr bwMode="auto">
          <a:xfrm>
            <a:off x="6162620" y="4447382"/>
            <a:ext cx="420687" cy="252413"/>
          </a:xfrm>
          <a:custGeom>
            <a:avLst/>
            <a:gdLst>
              <a:gd name="T0" fmla="*/ 140 w 164"/>
              <a:gd name="T1" fmla="*/ 49 h 98"/>
              <a:gd name="T2" fmla="*/ 91 w 164"/>
              <a:gd name="T3" fmla="*/ 0 h 98"/>
              <a:gd name="T4" fmla="*/ 42 w 164"/>
              <a:gd name="T5" fmla="*/ 44 h 98"/>
              <a:gd name="T6" fmla="*/ 29 w 164"/>
              <a:gd name="T7" fmla="*/ 41 h 98"/>
              <a:gd name="T8" fmla="*/ 0 w 164"/>
              <a:gd name="T9" fmla="*/ 69 h 98"/>
              <a:gd name="T10" fmla="*/ 29 w 164"/>
              <a:gd name="T11" fmla="*/ 98 h 98"/>
              <a:gd name="T12" fmla="*/ 140 w 164"/>
              <a:gd name="T13" fmla="*/ 98 h 98"/>
              <a:gd name="T14" fmla="*/ 164 w 164"/>
              <a:gd name="T15" fmla="*/ 74 h 98"/>
              <a:gd name="T16" fmla="*/ 140 w 164"/>
              <a:gd name="T17" fmla="*/ 4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4" h="98">
                <a:moveTo>
                  <a:pt x="140" y="49"/>
                </a:moveTo>
                <a:cubicBezTo>
                  <a:pt x="140" y="22"/>
                  <a:pt x="118" y="0"/>
                  <a:pt x="91" y="0"/>
                </a:cubicBezTo>
                <a:cubicBezTo>
                  <a:pt x="65" y="0"/>
                  <a:pt x="45" y="19"/>
                  <a:pt x="42" y="44"/>
                </a:cubicBezTo>
                <a:cubicBezTo>
                  <a:pt x="38" y="42"/>
                  <a:pt x="33" y="41"/>
                  <a:pt x="29" y="41"/>
                </a:cubicBezTo>
                <a:cubicBezTo>
                  <a:pt x="13" y="41"/>
                  <a:pt x="0" y="53"/>
                  <a:pt x="0" y="69"/>
                </a:cubicBezTo>
                <a:cubicBezTo>
                  <a:pt x="0" y="85"/>
                  <a:pt x="13" y="98"/>
                  <a:pt x="29" y="98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53" y="98"/>
                  <a:pt x="164" y="87"/>
                  <a:pt x="164" y="74"/>
                </a:cubicBezTo>
                <a:cubicBezTo>
                  <a:pt x="164" y="60"/>
                  <a:pt x="153" y="49"/>
                  <a:pt x="14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5052958" y="1696947"/>
            <a:ext cx="571500" cy="571500"/>
          </a:xfrm>
          <a:custGeom>
            <a:avLst/>
            <a:gdLst>
              <a:gd name="T0" fmla="*/ 0 w 222"/>
              <a:gd name="T1" fmla="*/ 111 h 222"/>
              <a:gd name="T2" fmla="*/ 222 w 222"/>
              <a:gd name="T3" fmla="*/ 111 h 222"/>
              <a:gd name="T4" fmla="*/ 119 w 222"/>
              <a:gd name="T5" fmla="*/ 59 h 222"/>
              <a:gd name="T6" fmla="*/ 148 w 222"/>
              <a:gd name="T7" fmla="*/ 59 h 222"/>
              <a:gd name="T8" fmla="*/ 152 w 222"/>
              <a:gd name="T9" fmla="*/ 75 h 222"/>
              <a:gd name="T10" fmla="*/ 119 w 222"/>
              <a:gd name="T11" fmla="*/ 103 h 222"/>
              <a:gd name="T12" fmla="*/ 152 w 222"/>
              <a:gd name="T13" fmla="*/ 75 h 222"/>
              <a:gd name="T14" fmla="*/ 103 w 222"/>
              <a:gd name="T15" fmla="*/ 59 h 222"/>
              <a:gd name="T16" fmla="*/ 103 w 222"/>
              <a:gd name="T17" fmla="*/ 18 h 222"/>
              <a:gd name="T18" fmla="*/ 103 w 222"/>
              <a:gd name="T19" fmla="*/ 103 h 222"/>
              <a:gd name="T20" fmla="*/ 70 w 222"/>
              <a:gd name="T21" fmla="*/ 75 h 222"/>
              <a:gd name="T22" fmla="*/ 51 w 222"/>
              <a:gd name="T23" fmla="*/ 103 h 222"/>
              <a:gd name="T24" fmla="*/ 23 w 222"/>
              <a:gd name="T25" fmla="*/ 75 h 222"/>
              <a:gd name="T26" fmla="*/ 51 w 222"/>
              <a:gd name="T27" fmla="*/ 103 h 222"/>
              <a:gd name="T28" fmla="*/ 51 w 222"/>
              <a:gd name="T29" fmla="*/ 119 h 222"/>
              <a:gd name="T30" fmla="*/ 23 w 222"/>
              <a:gd name="T31" fmla="*/ 148 h 222"/>
              <a:gd name="T32" fmla="*/ 66 w 222"/>
              <a:gd name="T33" fmla="*/ 119 h 222"/>
              <a:gd name="T34" fmla="*/ 103 w 222"/>
              <a:gd name="T35" fmla="*/ 148 h 222"/>
              <a:gd name="T36" fmla="*/ 66 w 222"/>
              <a:gd name="T37" fmla="*/ 119 h 222"/>
              <a:gd name="T38" fmla="*/ 103 w 222"/>
              <a:gd name="T39" fmla="*/ 204 h 222"/>
              <a:gd name="T40" fmla="*/ 103 w 222"/>
              <a:gd name="T41" fmla="*/ 163 h 222"/>
              <a:gd name="T42" fmla="*/ 119 w 222"/>
              <a:gd name="T43" fmla="*/ 163 h 222"/>
              <a:gd name="T44" fmla="*/ 119 w 222"/>
              <a:gd name="T45" fmla="*/ 204 h 222"/>
              <a:gd name="T46" fmla="*/ 119 w 222"/>
              <a:gd name="T47" fmla="*/ 119 h 222"/>
              <a:gd name="T48" fmla="*/ 152 w 222"/>
              <a:gd name="T49" fmla="*/ 148 h 222"/>
              <a:gd name="T50" fmla="*/ 171 w 222"/>
              <a:gd name="T51" fmla="*/ 119 h 222"/>
              <a:gd name="T52" fmla="*/ 199 w 222"/>
              <a:gd name="T53" fmla="*/ 148 h 222"/>
              <a:gd name="T54" fmla="*/ 171 w 222"/>
              <a:gd name="T55" fmla="*/ 119 h 222"/>
              <a:gd name="T56" fmla="*/ 168 w 222"/>
              <a:gd name="T57" fmla="*/ 75 h 222"/>
              <a:gd name="T58" fmla="*/ 205 w 222"/>
              <a:gd name="T59" fmla="*/ 103 h 222"/>
              <a:gd name="T60" fmla="*/ 190 w 222"/>
              <a:gd name="T61" fmla="*/ 59 h 222"/>
              <a:gd name="T62" fmla="*/ 149 w 222"/>
              <a:gd name="T63" fmla="*/ 24 h 222"/>
              <a:gd name="T64" fmla="*/ 73 w 222"/>
              <a:gd name="T65" fmla="*/ 24 h 222"/>
              <a:gd name="T66" fmla="*/ 32 w 222"/>
              <a:gd name="T67" fmla="*/ 59 h 222"/>
              <a:gd name="T68" fmla="*/ 32 w 222"/>
              <a:gd name="T69" fmla="*/ 163 h 222"/>
              <a:gd name="T70" fmla="*/ 73 w 222"/>
              <a:gd name="T71" fmla="*/ 198 h 222"/>
              <a:gd name="T72" fmla="*/ 149 w 222"/>
              <a:gd name="T73" fmla="*/ 198 h 222"/>
              <a:gd name="T74" fmla="*/ 190 w 222"/>
              <a:gd name="T75" fmla="*/ 163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2" h="222">
                <a:moveTo>
                  <a:pt x="111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2"/>
                  <a:pt x="50" y="222"/>
                  <a:pt x="111" y="222"/>
                </a:cubicBezTo>
                <a:cubicBezTo>
                  <a:pt x="172" y="222"/>
                  <a:pt x="222" y="172"/>
                  <a:pt x="222" y="111"/>
                </a:cubicBezTo>
                <a:cubicBezTo>
                  <a:pt x="222" y="50"/>
                  <a:pt x="172" y="0"/>
                  <a:pt x="111" y="0"/>
                </a:cubicBezTo>
                <a:close/>
                <a:moveTo>
                  <a:pt x="119" y="59"/>
                </a:moveTo>
                <a:cubicBezTo>
                  <a:pt x="119" y="18"/>
                  <a:pt x="119" y="18"/>
                  <a:pt x="119" y="18"/>
                </a:cubicBezTo>
                <a:cubicBezTo>
                  <a:pt x="130" y="23"/>
                  <a:pt x="141" y="37"/>
                  <a:pt x="148" y="59"/>
                </a:cubicBezTo>
                <a:lnTo>
                  <a:pt x="119" y="59"/>
                </a:lnTo>
                <a:close/>
                <a:moveTo>
                  <a:pt x="152" y="75"/>
                </a:moveTo>
                <a:cubicBezTo>
                  <a:pt x="154" y="83"/>
                  <a:pt x="155" y="93"/>
                  <a:pt x="155" y="103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9" y="75"/>
                  <a:pt x="119" y="75"/>
                  <a:pt x="119" y="75"/>
                </a:cubicBezTo>
                <a:lnTo>
                  <a:pt x="152" y="75"/>
                </a:lnTo>
                <a:close/>
                <a:moveTo>
                  <a:pt x="103" y="18"/>
                </a:moveTo>
                <a:cubicBezTo>
                  <a:pt x="103" y="59"/>
                  <a:pt x="103" y="59"/>
                  <a:pt x="103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81" y="37"/>
                  <a:pt x="92" y="23"/>
                  <a:pt x="103" y="18"/>
                </a:cubicBezTo>
                <a:close/>
                <a:moveTo>
                  <a:pt x="103" y="75"/>
                </a:moveTo>
                <a:cubicBezTo>
                  <a:pt x="103" y="103"/>
                  <a:pt x="103" y="103"/>
                  <a:pt x="103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7" y="93"/>
                  <a:pt x="68" y="83"/>
                  <a:pt x="70" y="75"/>
                </a:cubicBezTo>
                <a:lnTo>
                  <a:pt x="103" y="75"/>
                </a:lnTo>
                <a:close/>
                <a:moveTo>
                  <a:pt x="51" y="103"/>
                </a:moveTo>
                <a:cubicBezTo>
                  <a:pt x="17" y="103"/>
                  <a:pt x="17" y="103"/>
                  <a:pt x="17" y="103"/>
                </a:cubicBezTo>
                <a:cubicBezTo>
                  <a:pt x="17" y="93"/>
                  <a:pt x="20" y="84"/>
                  <a:pt x="23" y="75"/>
                </a:cubicBezTo>
                <a:cubicBezTo>
                  <a:pt x="54" y="75"/>
                  <a:pt x="54" y="75"/>
                  <a:pt x="54" y="75"/>
                </a:cubicBezTo>
                <a:cubicBezTo>
                  <a:pt x="52" y="84"/>
                  <a:pt x="51" y="93"/>
                  <a:pt x="51" y="103"/>
                </a:cubicBezTo>
                <a:close/>
                <a:moveTo>
                  <a:pt x="17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9"/>
                  <a:pt x="52" y="139"/>
                  <a:pt x="54" y="148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20" y="139"/>
                  <a:pt x="17" y="129"/>
                  <a:pt x="17" y="119"/>
                </a:cubicBezTo>
                <a:close/>
                <a:moveTo>
                  <a:pt x="66" y="119"/>
                </a:moveTo>
                <a:cubicBezTo>
                  <a:pt x="103" y="119"/>
                  <a:pt x="103" y="119"/>
                  <a:pt x="103" y="119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68" y="139"/>
                  <a:pt x="67" y="129"/>
                  <a:pt x="66" y="119"/>
                </a:cubicBezTo>
                <a:close/>
                <a:moveTo>
                  <a:pt x="103" y="163"/>
                </a:moveTo>
                <a:cubicBezTo>
                  <a:pt x="103" y="204"/>
                  <a:pt x="103" y="204"/>
                  <a:pt x="103" y="204"/>
                </a:cubicBezTo>
                <a:cubicBezTo>
                  <a:pt x="92" y="199"/>
                  <a:pt x="81" y="185"/>
                  <a:pt x="74" y="163"/>
                </a:cubicBezTo>
                <a:lnTo>
                  <a:pt x="103" y="163"/>
                </a:lnTo>
                <a:close/>
                <a:moveTo>
                  <a:pt x="119" y="204"/>
                </a:moveTo>
                <a:cubicBezTo>
                  <a:pt x="119" y="163"/>
                  <a:pt x="119" y="163"/>
                  <a:pt x="119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141" y="185"/>
                  <a:pt x="130" y="199"/>
                  <a:pt x="119" y="204"/>
                </a:cubicBezTo>
                <a:close/>
                <a:moveTo>
                  <a:pt x="119" y="148"/>
                </a:moveTo>
                <a:cubicBezTo>
                  <a:pt x="119" y="119"/>
                  <a:pt x="119" y="119"/>
                  <a:pt x="119" y="119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55" y="129"/>
                  <a:pt x="154" y="139"/>
                  <a:pt x="152" y="148"/>
                </a:cubicBezTo>
                <a:lnTo>
                  <a:pt x="119" y="148"/>
                </a:lnTo>
                <a:close/>
                <a:moveTo>
                  <a:pt x="171" y="119"/>
                </a:moveTo>
                <a:cubicBezTo>
                  <a:pt x="205" y="119"/>
                  <a:pt x="205" y="119"/>
                  <a:pt x="205" y="119"/>
                </a:cubicBezTo>
                <a:cubicBezTo>
                  <a:pt x="205" y="129"/>
                  <a:pt x="202" y="139"/>
                  <a:pt x="199" y="148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70" y="139"/>
                  <a:pt x="171" y="129"/>
                  <a:pt x="171" y="119"/>
                </a:cubicBezTo>
                <a:close/>
                <a:moveTo>
                  <a:pt x="171" y="103"/>
                </a:moveTo>
                <a:cubicBezTo>
                  <a:pt x="171" y="93"/>
                  <a:pt x="170" y="84"/>
                  <a:pt x="168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2" y="84"/>
                  <a:pt x="205" y="93"/>
                  <a:pt x="205" y="103"/>
                </a:cubicBezTo>
                <a:lnTo>
                  <a:pt x="171" y="103"/>
                </a:lnTo>
                <a:close/>
                <a:moveTo>
                  <a:pt x="190" y="59"/>
                </a:moveTo>
                <a:cubicBezTo>
                  <a:pt x="165" y="59"/>
                  <a:pt x="165" y="59"/>
                  <a:pt x="165" y="59"/>
                </a:cubicBezTo>
                <a:cubicBezTo>
                  <a:pt x="161" y="45"/>
                  <a:pt x="155" y="34"/>
                  <a:pt x="149" y="24"/>
                </a:cubicBezTo>
                <a:cubicBezTo>
                  <a:pt x="166" y="32"/>
                  <a:pt x="180" y="44"/>
                  <a:pt x="190" y="59"/>
                </a:cubicBezTo>
                <a:close/>
                <a:moveTo>
                  <a:pt x="73" y="24"/>
                </a:moveTo>
                <a:cubicBezTo>
                  <a:pt x="67" y="34"/>
                  <a:pt x="61" y="45"/>
                  <a:pt x="57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42" y="44"/>
                  <a:pt x="56" y="32"/>
                  <a:pt x="73" y="24"/>
                </a:cubicBezTo>
                <a:close/>
                <a:moveTo>
                  <a:pt x="32" y="163"/>
                </a:moveTo>
                <a:cubicBezTo>
                  <a:pt x="57" y="163"/>
                  <a:pt x="57" y="163"/>
                  <a:pt x="57" y="163"/>
                </a:cubicBezTo>
                <a:cubicBezTo>
                  <a:pt x="61" y="177"/>
                  <a:pt x="67" y="189"/>
                  <a:pt x="73" y="198"/>
                </a:cubicBezTo>
                <a:cubicBezTo>
                  <a:pt x="56" y="191"/>
                  <a:pt x="42" y="179"/>
                  <a:pt x="32" y="163"/>
                </a:cubicBezTo>
                <a:close/>
                <a:moveTo>
                  <a:pt x="149" y="198"/>
                </a:moveTo>
                <a:cubicBezTo>
                  <a:pt x="155" y="189"/>
                  <a:pt x="161" y="177"/>
                  <a:pt x="165" y="163"/>
                </a:cubicBezTo>
                <a:cubicBezTo>
                  <a:pt x="190" y="163"/>
                  <a:pt x="190" y="163"/>
                  <a:pt x="190" y="163"/>
                </a:cubicBezTo>
                <a:cubicBezTo>
                  <a:pt x="180" y="179"/>
                  <a:pt x="166" y="191"/>
                  <a:pt x="149" y="1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6372170" y="3009107"/>
            <a:ext cx="609600" cy="500063"/>
          </a:xfrm>
          <a:custGeom>
            <a:avLst/>
            <a:gdLst>
              <a:gd name="T0" fmla="*/ 199 w 237"/>
              <a:gd name="T1" fmla="*/ 0 h 194"/>
              <a:gd name="T2" fmla="*/ 38 w 237"/>
              <a:gd name="T3" fmla="*/ 0 h 194"/>
              <a:gd name="T4" fmla="*/ 0 w 237"/>
              <a:gd name="T5" fmla="*/ 38 h 194"/>
              <a:gd name="T6" fmla="*/ 0 w 237"/>
              <a:gd name="T7" fmla="*/ 155 h 194"/>
              <a:gd name="T8" fmla="*/ 38 w 237"/>
              <a:gd name="T9" fmla="*/ 194 h 194"/>
              <a:gd name="T10" fmla="*/ 199 w 237"/>
              <a:gd name="T11" fmla="*/ 194 h 194"/>
              <a:gd name="T12" fmla="*/ 237 w 237"/>
              <a:gd name="T13" fmla="*/ 155 h 194"/>
              <a:gd name="T14" fmla="*/ 237 w 237"/>
              <a:gd name="T15" fmla="*/ 38 h 194"/>
              <a:gd name="T16" fmla="*/ 199 w 237"/>
              <a:gd name="T17" fmla="*/ 0 h 194"/>
              <a:gd name="T18" fmla="*/ 162 w 237"/>
              <a:gd name="T19" fmla="*/ 97 h 194"/>
              <a:gd name="T20" fmla="*/ 221 w 237"/>
              <a:gd name="T21" fmla="*/ 28 h 194"/>
              <a:gd name="T22" fmla="*/ 223 w 237"/>
              <a:gd name="T23" fmla="*/ 38 h 194"/>
              <a:gd name="T24" fmla="*/ 223 w 237"/>
              <a:gd name="T25" fmla="*/ 155 h 194"/>
              <a:gd name="T26" fmla="*/ 221 w 237"/>
              <a:gd name="T27" fmla="*/ 165 h 194"/>
              <a:gd name="T28" fmla="*/ 162 w 237"/>
              <a:gd name="T29" fmla="*/ 97 h 194"/>
              <a:gd name="T30" fmla="*/ 199 w 237"/>
              <a:gd name="T31" fmla="*/ 14 h 194"/>
              <a:gd name="T32" fmla="*/ 212 w 237"/>
              <a:gd name="T33" fmla="*/ 17 h 194"/>
              <a:gd name="T34" fmla="*/ 119 w 237"/>
              <a:gd name="T35" fmla="*/ 125 h 194"/>
              <a:gd name="T36" fmla="*/ 26 w 237"/>
              <a:gd name="T37" fmla="*/ 17 h 194"/>
              <a:gd name="T38" fmla="*/ 38 w 237"/>
              <a:gd name="T39" fmla="*/ 14 h 194"/>
              <a:gd name="T40" fmla="*/ 199 w 237"/>
              <a:gd name="T41" fmla="*/ 14 h 194"/>
              <a:gd name="T42" fmla="*/ 16 w 237"/>
              <a:gd name="T43" fmla="*/ 165 h 194"/>
              <a:gd name="T44" fmla="*/ 14 w 237"/>
              <a:gd name="T45" fmla="*/ 155 h 194"/>
              <a:gd name="T46" fmla="*/ 14 w 237"/>
              <a:gd name="T47" fmla="*/ 38 h 194"/>
              <a:gd name="T48" fmla="*/ 16 w 237"/>
              <a:gd name="T49" fmla="*/ 28 h 194"/>
              <a:gd name="T50" fmla="*/ 76 w 237"/>
              <a:gd name="T51" fmla="*/ 97 h 194"/>
              <a:gd name="T52" fmla="*/ 16 w 237"/>
              <a:gd name="T53" fmla="*/ 165 h 194"/>
              <a:gd name="T54" fmla="*/ 38 w 237"/>
              <a:gd name="T55" fmla="*/ 180 h 194"/>
              <a:gd name="T56" fmla="*/ 26 w 237"/>
              <a:gd name="T57" fmla="*/ 176 h 194"/>
              <a:gd name="T58" fmla="*/ 85 w 237"/>
              <a:gd name="T59" fmla="*/ 107 h 194"/>
              <a:gd name="T60" fmla="*/ 113 w 237"/>
              <a:gd name="T61" fmla="*/ 140 h 194"/>
              <a:gd name="T62" fmla="*/ 119 w 237"/>
              <a:gd name="T63" fmla="*/ 142 h 194"/>
              <a:gd name="T64" fmla="*/ 124 w 237"/>
              <a:gd name="T65" fmla="*/ 140 h 194"/>
              <a:gd name="T66" fmla="*/ 152 w 237"/>
              <a:gd name="T67" fmla="*/ 107 h 194"/>
              <a:gd name="T68" fmla="*/ 212 w 237"/>
              <a:gd name="T69" fmla="*/ 176 h 194"/>
              <a:gd name="T70" fmla="*/ 199 w 237"/>
              <a:gd name="T71" fmla="*/ 180 h 194"/>
              <a:gd name="T72" fmla="*/ 38 w 237"/>
              <a:gd name="T73" fmla="*/ 18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7" h="194">
                <a:moveTo>
                  <a:pt x="199" y="0"/>
                </a:move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76"/>
                  <a:pt x="17" y="194"/>
                  <a:pt x="38" y="194"/>
                </a:cubicBezTo>
                <a:cubicBezTo>
                  <a:pt x="199" y="194"/>
                  <a:pt x="199" y="194"/>
                  <a:pt x="199" y="194"/>
                </a:cubicBezTo>
                <a:cubicBezTo>
                  <a:pt x="220" y="194"/>
                  <a:pt x="237" y="176"/>
                  <a:pt x="237" y="155"/>
                </a:cubicBezTo>
                <a:cubicBezTo>
                  <a:pt x="237" y="38"/>
                  <a:pt x="237" y="38"/>
                  <a:pt x="237" y="38"/>
                </a:cubicBezTo>
                <a:cubicBezTo>
                  <a:pt x="237" y="17"/>
                  <a:pt x="220" y="0"/>
                  <a:pt x="199" y="0"/>
                </a:cubicBezTo>
                <a:close/>
                <a:moveTo>
                  <a:pt x="162" y="97"/>
                </a:moveTo>
                <a:cubicBezTo>
                  <a:pt x="221" y="28"/>
                  <a:pt x="221" y="28"/>
                  <a:pt x="221" y="28"/>
                </a:cubicBezTo>
                <a:cubicBezTo>
                  <a:pt x="222" y="31"/>
                  <a:pt x="223" y="35"/>
                  <a:pt x="223" y="38"/>
                </a:cubicBezTo>
                <a:cubicBezTo>
                  <a:pt x="223" y="155"/>
                  <a:pt x="223" y="155"/>
                  <a:pt x="223" y="155"/>
                </a:cubicBezTo>
                <a:cubicBezTo>
                  <a:pt x="223" y="159"/>
                  <a:pt x="222" y="162"/>
                  <a:pt x="221" y="165"/>
                </a:cubicBezTo>
                <a:lnTo>
                  <a:pt x="162" y="97"/>
                </a:lnTo>
                <a:close/>
                <a:moveTo>
                  <a:pt x="199" y="14"/>
                </a:moveTo>
                <a:cubicBezTo>
                  <a:pt x="204" y="14"/>
                  <a:pt x="208" y="15"/>
                  <a:pt x="212" y="17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9" y="15"/>
                  <a:pt x="34" y="14"/>
                  <a:pt x="38" y="14"/>
                </a:cubicBezTo>
                <a:lnTo>
                  <a:pt x="199" y="14"/>
                </a:lnTo>
                <a:close/>
                <a:moveTo>
                  <a:pt x="16" y="165"/>
                </a:moveTo>
                <a:cubicBezTo>
                  <a:pt x="15" y="162"/>
                  <a:pt x="14" y="159"/>
                  <a:pt x="14" y="155"/>
                </a:cubicBezTo>
                <a:cubicBezTo>
                  <a:pt x="14" y="38"/>
                  <a:pt x="14" y="38"/>
                  <a:pt x="14" y="38"/>
                </a:cubicBezTo>
                <a:cubicBezTo>
                  <a:pt x="14" y="35"/>
                  <a:pt x="15" y="31"/>
                  <a:pt x="16" y="28"/>
                </a:cubicBezTo>
                <a:cubicBezTo>
                  <a:pt x="76" y="97"/>
                  <a:pt x="76" y="97"/>
                  <a:pt x="76" y="97"/>
                </a:cubicBezTo>
                <a:lnTo>
                  <a:pt x="16" y="165"/>
                </a:lnTo>
                <a:close/>
                <a:moveTo>
                  <a:pt x="38" y="180"/>
                </a:moveTo>
                <a:cubicBezTo>
                  <a:pt x="34" y="180"/>
                  <a:pt x="29" y="178"/>
                  <a:pt x="26" y="176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15" y="142"/>
                  <a:pt x="117" y="142"/>
                  <a:pt x="119" y="142"/>
                </a:cubicBezTo>
                <a:cubicBezTo>
                  <a:pt x="121" y="142"/>
                  <a:pt x="123" y="142"/>
                  <a:pt x="124" y="140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212" y="176"/>
                  <a:pt x="212" y="176"/>
                  <a:pt x="212" y="176"/>
                </a:cubicBezTo>
                <a:cubicBezTo>
                  <a:pt x="208" y="178"/>
                  <a:pt x="204" y="180"/>
                  <a:pt x="199" y="180"/>
                </a:cubicBezTo>
                <a:lnTo>
                  <a:pt x="38" y="1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11" name="Group 110"/>
          <p:cNvGrpSpPr/>
          <p:nvPr/>
        </p:nvGrpSpPr>
        <p:grpSpPr>
          <a:xfrm>
            <a:off x="5338708" y="4344194"/>
            <a:ext cx="388937" cy="496888"/>
            <a:chOff x="5362575" y="4343401"/>
            <a:chExt cx="388937" cy="496888"/>
          </a:xfrm>
        </p:grpSpPr>
        <p:sp>
          <p:nvSpPr>
            <p:cNvPr id="23" name="Freeform 23"/>
            <p:cNvSpPr>
              <a:spLocks noEditPoints="1"/>
            </p:cNvSpPr>
            <p:nvPr/>
          </p:nvSpPr>
          <p:spPr bwMode="auto">
            <a:xfrm>
              <a:off x="5362575" y="4343401"/>
              <a:ext cx="388937" cy="496888"/>
            </a:xfrm>
            <a:custGeom>
              <a:avLst/>
              <a:gdLst>
                <a:gd name="T0" fmla="*/ 127 w 151"/>
                <a:gd name="T1" fmla="*/ 0 h 193"/>
                <a:gd name="T2" fmla="*/ 24 w 151"/>
                <a:gd name="T3" fmla="*/ 0 h 193"/>
                <a:gd name="T4" fmla="*/ 0 w 151"/>
                <a:gd name="T5" fmla="*/ 24 h 193"/>
                <a:gd name="T6" fmla="*/ 0 w 151"/>
                <a:gd name="T7" fmla="*/ 169 h 193"/>
                <a:gd name="T8" fmla="*/ 24 w 151"/>
                <a:gd name="T9" fmla="*/ 193 h 193"/>
                <a:gd name="T10" fmla="*/ 127 w 151"/>
                <a:gd name="T11" fmla="*/ 193 h 193"/>
                <a:gd name="T12" fmla="*/ 151 w 151"/>
                <a:gd name="T13" fmla="*/ 169 h 193"/>
                <a:gd name="T14" fmla="*/ 151 w 151"/>
                <a:gd name="T15" fmla="*/ 24 h 193"/>
                <a:gd name="T16" fmla="*/ 127 w 151"/>
                <a:gd name="T17" fmla="*/ 0 h 193"/>
                <a:gd name="T18" fmla="*/ 133 w 151"/>
                <a:gd name="T19" fmla="*/ 169 h 193"/>
                <a:gd name="T20" fmla="*/ 127 w 151"/>
                <a:gd name="T21" fmla="*/ 175 h 193"/>
                <a:gd name="T22" fmla="*/ 24 w 151"/>
                <a:gd name="T23" fmla="*/ 175 h 193"/>
                <a:gd name="T24" fmla="*/ 18 w 151"/>
                <a:gd name="T25" fmla="*/ 169 h 193"/>
                <a:gd name="T26" fmla="*/ 18 w 151"/>
                <a:gd name="T27" fmla="*/ 24 h 193"/>
                <a:gd name="T28" fmla="*/ 24 w 151"/>
                <a:gd name="T29" fmla="*/ 18 h 193"/>
                <a:gd name="T30" fmla="*/ 127 w 151"/>
                <a:gd name="T31" fmla="*/ 18 h 193"/>
                <a:gd name="T32" fmla="*/ 133 w 151"/>
                <a:gd name="T33" fmla="*/ 24 h 193"/>
                <a:gd name="T34" fmla="*/ 133 w 151"/>
                <a:gd name="T35" fmla="*/ 169 h 1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51" h="193">
                  <a:moveTo>
                    <a:pt x="127" y="0"/>
                  </a:moveTo>
                  <a:cubicBezTo>
                    <a:pt x="24" y="0"/>
                    <a:pt x="24" y="0"/>
                    <a:pt x="24" y="0"/>
                  </a:cubicBezTo>
                  <a:cubicBezTo>
                    <a:pt x="11" y="0"/>
                    <a:pt x="0" y="11"/>
                    <a:pt x="0" y="24"/>
                  </a:cubicBezTo>
                  <a:cubicBezTo>
                    <a:pt x="0" y="169"/>
                    <a:pt x="0" y="169"/>
                    <a:pt x="0" y="169"/>
                  </a:cubicBezTo>
                  <a:cubicBezTo>
                    <a:pt x="0" y="182"/>
                    <a:pt x="11" y="193"/>
                    <a:pt x="24" y="193"/>
                  </a:cubicBezTo>
                  <a:cubicBezTo>
                    <a:pt x="127" y="193"/>
                    <a:pt x="127" y="193"/>
                    <a:pt x="127" y="193"/>
                  </a:cubicBezTo>
                  <a:cubicBezTo>
                    <a:pt x="140" y="193"/>
                    <a:pt x="151" y="182"/>
                    <a:pt x="151" y="169"/>
                  </a:cubicBezTo>
                  <a:cubicBezTo>
                    <a:pt x="151" y="24"/>
                    <a:pt x="151" y="24"/>
                    <a:pt x="151" y="24"/>
                  </a:cubicBezTo>
                  <a:cubicBezTo>
                    <a:pt x="151" y="11"/>
                    <a:pt x="140" y="0"/>
                    <a:pt x="127" y="0"/>
                  </a:cubicBezTo>
                  <a:close/>
                  <a:moveTo>
                    <a:pt x="133" y="169"/>
                  </a:moveTo>
                  <a:cubicBezTo>
                    <a:pt x="133" y="172"/>
                    <a:pt x="131" y="175"/>
                    <a:pt x="127" y="175"/>
                  </a:cubicBezTo>
                  <a:cubicBezTo>
                    <a:pt x="24" y="175"/>
                    <a:pt x="24" y="175"/>
                    <a:pt x="24" y="175"/>
                  </a:cubicBezTo>
                  <a:cubicBezTo>
                    <a:pt x="20" y="175"/>
                    <a:pt x="18" y="172"/>
                    <a:pt x="18" y="169"/>
                  </a:cubicBezTo>
                  <a:cubicBezTo>
                    <a:pt x="18" y="24"/>
                    <a:pt x="18" y="24"/>
                    <a:pt x="18" y="24"/>
                  </a:cubicBezTo>
                  <a:cubicBezTo>
                    <a:pt x="18" y="21"/>
                    <a:pt x="20" y="18"/>
                    <a:pt x="24" y="18"/>
                  </a:cubicBezTo>
                  <a:cubicBezTo>
                    <a:pt x="127" y="18"/>
                    <a:pt x="127" y="18"/>
                    <a:pt x="127" y="18"/>
                  </a:cubicBezTo>
                  <a:cubicBezTo>
                    <a:pt x="131" y="18"/>
                    <a:pt x="133" y="21"/>
                    <a:pt x="133" y="24"/>
                  </a:cubicBezTo>
                  <a:lnTo>
                    <a:pt x="133" y="169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4" name="Rectangle 24"/>
            <p:cNvSpPr>
              <a:spLocks noChangeArrowheads="1"/>
            </p:cNvSpPr>
            <p:nvPr/>
          </p:nvSpPr>
          <p:spPr bwMode="auto">
            <a:xfrm>
              <a:off x="5449888" y="4441826"/>
              <a:ext cx="157162" cy="460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5"/>
            <p:cNvSpPr>
              <a:spLocks noChangeArrowheads="1"/>
            </p:cNvSpPr>
            <p:nvPr/>
          </p:nvSpPr>
          <p:spPr bwMode="auto">
            <a:xfrm>
              <a:off x="5449888" y="4525964"/>
              <a:ext cx="214312" cy="47625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6"/>
            <p:cNvSpPr>
              <a:spLocks noChangeArrowheads="1"/>
            </p:cNvSpPr>
            <p:nvPr/>
          </p:nvSpPr>
          <p:spPr bwMode="auto">
            <a:xfrm>
              <a:off x="5449888" y="4611689"/>
              <a:ext cx="214312" cy="460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10" name="Group 109"/>
          <p:cNvGrpSpPr/>
          <p:nvPr/>
        </p:nvGrpSpPr>
        <p:grpSpPr>
          <a:xfrm>
            <a:off x="4814833" y="2983707"/>
            <a:ext cx="652462" cy="550863"/>
            <a:chOff x="4838700" y="2982914"/>
            <a:chExt cx="652462" cy="550863"/>
          </a:xfrm>
        </p:grpSpPr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4838700" y="3170239"/>
              <a:ext cx="123825" cy="36353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5013325" y="3273426"/>
              <a:ext cx="125412" cy="26035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9"/>
            <p:cNvSpPr>
              <a:spLocks noChangeArrowheads="1"/>
            </p:cNvSpPr>
            <p:nvPr/>
          </p:nvSpPr>
          <p:spPr bwMode="auto">
            <a:xfrm>
              <a:off x="5191125" y="3114676"/>
              <a:ext cx="122237" cy="41910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0" name="Rectangle 30"/>
            <p:cNvSpPr>
              <a:spLocks noChangeArrowheads="1"/>
            </p:cNvSpPr>
            <p:nvPr/>
          </p:nvSpPr>
          <p:spPr bwMode="auto">
            <a:xfrm>
              <a:off x="5365750" y="2982914"/>
              <a:ext cx="125412" cy="550863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38" name="Group 37"/>
          <p:cNvGrpSpPr/>
          <p:nvPr/>
        </p:nvGrpSpPr>
        <p:grpSpPr>
          <a:xfrm>
            <a:off x="2326207" y="891523"/>
            <a:ext cx="2139863" cy="838587"/>
            <a:chOff x="2737408" y="865595"/>
            <a:chExt cx="2139863" cy="838587"/>
          </a:xfrm>
        </p:grpSpPr>
        <p:sp>
          <p:nvSpPr>
            <p:cNvPr id="42" name="Rectangle 42"/>
            <p:cNvSpPr>
              <a:spLocks noChangeArrowheads="1"/>
            </p:cNvSpPr>
            <p:nvPr/>
          </p:nvSpPr>
          <p:spPr bwMode="auto">
            <a:xfrm>
              <a:off x="2737408" y="1685132"/>
              <a:ext cx="1643062" cy="1905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7" name="Group 36"/>
            <p:cNvGrpSpPr/>
            <p:nvPr/>
          </p:nvGrpSpPr>
          <p:grpSpPr>
            <a:xfrm>
              <a:off x="2737408" y="865595"/>
              <a:ext cx="2139863" cy="738664"/>
              <a:chOff x="2737408" y="865595"/>
              <a:chExt cx="2139863" cy="738664"/>
            </a:xfrm>
          </p:grpSpPr>
          <p:sp>
            <p:nvSpPr>
              <p:cNvPr id="67" name="Rectangle 67"/>
              <p:cNvSpPr>
                <a:spLocks noChangeArrowheads="1"/>
              </p:cNvSpPr>
              <p:nvPr/>
            </p:nvSpPr>
            <p:spPr bwMode="auto">
              <a:xfrm>
                <a:off x="2737408" y="865595"/>
                <a:ext cx="647613" cy="738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4800" i="0" u="none" strike="noStrike" cap="none" spc="-150" normalizeH="0" baseline="0" dirty="0">
                    <a:ln>
                      <a:noFill/>
                    </a:ln>
                    <a:solidFill>
                      <a:schemeClr val="accent2">
                        <a:lumMod val="60000"/>
                        <a:lumOff val="40000"/>
                      </a:schemeClr>
                    </a:solidFill>
                    <a:effectLst/>
                    <a:cs typeface="Arial" panose="020B0604020202020204" pitchFamily="34" charset="0"/>
                  </a:rPr>
                  <a:t>01</a:t>
                </a:r>
                <a:endParaRPr kumimoji="0" lang="en-US" altLang="en-US" sz="3200" i="0" u="none" strike="noStrike" cap="none" spc="-150" normalizeH="0" baseline="0" dirty="0">
                  <a:ln>
                    <a:noFill/>
                  </a:ln>
                  <a:solidFill>
                    <a:schemeClr val="accent2">
                      <a:lumMod val="60000"/>
                      <a:lumOff val="40000"/>
                    </a:schemeClr>
                  </a:solidFill>
                  <a:effectLst/>
                  <a:cs typeface="Arial" panose="020B0604020202020204" pitchFamily="34" charset="0"/>
                </a:endParaRPr>
              </a:p>
            </p:txBody>
          </p:sp>
          <p:sp>
            <p:nvSpPr>
              <p:cNvPr id="44" name="Rectangle 43"/>
              <p:cNvSpPr/>
              <p:nvPr/>
            </p:nvSpPr>
            <p:spPr>
              <a:xfrm>
                <a:off x="3434369" y="911762"/>
                <a:ext cx="1442902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kern="0" dirty="0">
                    <a:solidFill>
                      <a:schemeClr val="tx1">
                        <a:lumMod val="75000"/>
                      </a:schemeClr>
                    </a:solidFill>
                    <a:latin typeface="Arial" panose="020B0604020202020204" pitchFamily="34" charset="0"/>
                    <a:cs typeface="Arial" pitchFamily="34" charset="0"/>
                  </a:rPr>
                  <a:t>This is a sample text </a:t>
                </a:r>
                <a:endParaRPr lang="en-US" dirty="0">
                  <a:solidFill>
                    <a:schemeClr val="tx1">
                      <a:lumMod val="75000"/>
                    </a:schemeClr>
                  </a:solidFill>
                </a:endParaRPr>
              </a:p>
            </p:txBody>
          </p:sp>
        </p:grpSp>
      </p:grpSp>
      <p:grpSp>
        <p:nvGrpSpPr>
          <p:cNvPr id="39" name="Group 38"/>
          <p:cNvGrpSpPr/>
          <p:nvPr/>
        </p:nvGrpSpPr>
        <p:grpSpPr>
          <a:xfrm>
            <a:off x="2072642" y="2737257"/>
            <a:ext cx="2151924" cy="859225"/>
            <a:chOff x="2072642" y="2737257"/>
            <a:chExt cx="2151924" cy="859225"/>
          </a:xfrm>
        </p:grpSpPr>
        <p:sp>
          <p:nvSpPr>
            <p:cNvPr id="54" name="Rectangle 54"/>
            <p:cNvSpPr>
              <a:spLocks noChangeArrowheads="1"/>
            </p:cNvSpPr>
            <p:nvPr/>
          </p:nvSpPr>
          <p:spPr bwMode="auto">
            <a:xfrm>
              <a:off x="2072642" y="3575844"/>
              <a:ext cx="1643062" cy="206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3" name="Group 32"/>
            <p:cNvGrpSpPr/>
            <p:nvPr/>
          </p:nvGrpSpPr>
          <p:grpSpPr>
            <a:xfrm>
              <a:off x="2072642" y="2737257"/>
              <a:ext cx="2151924" cy="738664"/>
              <a:chOff x="2072642" y="2737257"/>
              <a:chExt cx="2151924" cy="738664"/>
            </a:xfrm>
          </p:grpSpPr>
          <p:sp>
            <p:nvSpPr>
              <p:cNvPr id="68" name="Rectangle 68"/>
              <p:cNvSpPr>
                <a:spLocks noChangeArrowheads="1"/>
              </p:cNvSpPr>
              <p:nvPr/>
            </p:nvSpPr>
            <p:spPr bwMode="auto">
              <a:xfrm>
                <a:off x="2072642" y="2737257"/>
                <a:ext cx="647613" cy="738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4800" i="0" u="none" strike="noStrike" cap="none" spc="-150" normalizeH="0" baseline="0" dirty="0">
                    <a:ln>
                      <a:noFill/>
                    </a:ln>
                    <a:solidFill>
                      <a:schemeClr val="accent2"/>
                    </a:solidFill>
                    <a:effectLst/>
                    <a:cs typeface="Arial" panose="020B0604020202020204" pitchFamily="34" charset="0"/>
                  </a:rPr>
                  <a:t>02</a:t>
                </a:r>
                <a:endParaRPr kumimoji="0" lang="en-US" altLang="en-US" sz="3200" i="0" u="none" strike="noStrike" cap="none" spc="-150" normalizeH="0" baseline="0" dirty="0">
                  <a:ln>
                    <a:noFill/>
                  </a:ln>
                  <a:solidFill>
                    <a:schemeClr val="accent2"/>
                  </a:solidFill>
                  <a:effectLst/>
                  <a:cs typeface="Arial" panose="020B0604020202020204" pitchFamily="34" charset="0"/>
                </a:endParaRPr>
              </a:p>
            </p:txBody>
          </p:sp>
          <p:sp>
            <p:nvSpPr>
              <p:cNvPr id="47" name="Rectangle 46"/>
              <p:cNvSpPr/>
              <p:nvPr/>
            </p:nvSpPr>
            <p:spPr>
              <a:xfrm>
                <a:off x="2781664" y="2783424"/>
                <a:ext cx="1442902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kern="0" dirty="0">
                    <a:solidFill>
                      <a:schemeClr val="tx1">
                        <a:lumMod val="75000"/>
                      </a:schemeClr>
                    </a:solidFill>
                    <a:latin typeface="Arial" panose="020B0604020202020204" pitchFamily="34" charset="0"/>
                    <a:cs typeface="Arial" pitchFamily="34" charset="0"/>
                  </a:rPr>
                  <a:t>This is a sample text </a:t>
                </a:r>
                <a:endParaRPr lang="en-US" dirty="0">
                  <a:solidFill>
                    <a:schemeClr val="tx1">
                      <a:lumMod val="75000"/>
                    </a:schemeClr>
                  </a:solidFill>
                </a:endParaRPr>
              </a:p>
            </p:txBody>
          </p:sp>
        </p:grpSp>
      </p:grpSp>
      <p:grpSp>
        <p:nvGrpSpPr>
          <p:cNvPr id="41" name="Group 40"/>
          <p:cNvGrpSpPr/>
          <p:nvPr/>
        </p:nvGrpSpPr>
        <p:grpSpPr>
          <a:xfrm>
            <a:off x="2848170" y="4654877"/>
            <a:ext cx="2116042" cy="868830"/>
            <a:chOff x="2696234" y="4654877"/>
            <a:chExt cx="2116042" cy="868830"/>
          </a:xfrm>
        </p:grpSpPr>
        <p:sp>
          <p:nvSpPr>
            <p:cNvPr id="66" name="Rectangle 66"/>
            <p:cNvSpPr>
              <a:spLocks noChangeArrowheads="1"/>
            </p:cNvSpPr>
            <p:nvPr/>
          </p:nvSpPr>
          <p:spPr bwMode="auto">
            <a:xfrm>
              <a:off x="2696234" y="5503069"/>
              <a:ext cx="1643062" cy="20638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40" name="Group 39"/>
            <p:cNvGrpSpPr/>
            <p:nvPr/>
          </p:nvGrpSpPr>
          <p:grpSpPr>
            <a:xfrm>
              <a:off x="2696234" y="4654877"/>
              <a:ext cx="2116042" cy="738664"/>
              <a:chOff x="2696234" y="4654877"/>
              <a:chExt cx="2116042" cy="738664"/>
            </a:xfrm>
          </p:grpSpPr>
          <p:sp>
            <p:nvSpPr>
              <p:cNvPr id="69" name="Rectangle 69"/>
              <p:cNvSpPr>
                <a:spLocks noChangeArrowheads="1"/>
              </p:cNvSpPr>
              <p:nvPr/>
            </p:nvSpPr>
            <p:spPr bwMode="auto">
              <a:xfrm>
                <a:off x="2696234" y="4654877"/>
                <a:ext cx="647613" cy="738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4800" i="0" u="none" strike="noStrike" cap="none" spc="-150" normalizeH="0" baseline="0">
                    <a:ln>
                      <a:noFill/>
                    </a:ln>
                    <a:solidFill>
                      <a:schemeClr val="accent2">
                        <a:lumMod val="75000"/>
                      </a:schemeClr>
                    </a:solidFill>
                    <a:effectLst/>
                    <a:cs typeface="Arial" panose="020B0604020202020204" pitchFamily="34" charset="0"/>
                  </a:rPr>
                  <a:t>03</a:t>
                </a:r>
                <a:endParaRPr kumimoji="0" lang="en-US" altLang="en-US" sz="3200" i="0" u="none" strike="noStrike" cap="none" spc="-150" normalizeH="0" baseline="0">
                  <a:ln>
                    <a:noFill/>
                  </a:ln>
                  <a:solidFill>
                    <a:schemeClr val="accent2">
                      <a:lumMod val="75000"/>
                    </a:schemeClr>
                  </a:solidFill>
                  <a:effectLst/>
                  <a:cs typeface="Arial" panose="020B0604020202020204" pitchFamily="34" charset="0"/>
                </a:endParaRPr>
              </a:p>
            </p:txBody>
          </p:sp>
          <p:sp>
            <p:nvSpPr>
              <p:cNvPr id="48" name="Rectangle 47"/>
              <p:cNvSpPr/>
              <p:nvPr/>
            </p:nvSpPr>
            <p:spPr>
              <a:xfrm>
                <a:off x="3369374" y="4701044"/>
                <a:ext cx="1442902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kern="0" dirty="0">
                    <a:solidFill>
                      <a:schemeClr val="tx1">
                        <a:lumMod val="75000"/>
                      </a:schemeClr>
                    </a:solidFill>
                    <a:latin typeface="Arial" panose="020B0604020202020204" pitchFamily="34" charset="0"/>
                    <a:cs typeface="Arial" pitchFamily="34" charset="0"/>
                  </a:rPr>
                  <a:t>This is a sample text </a:t>
                </a:r>
                <a:endParaRPr lang="en-US" dirty="0">
                  <a:solidFill>
                    <a:schemeClr val="tx1">
                      <a:lumMod val="75000"/>
                    </a:schemeClr>
                  </a:solidFill>
                </a:endParaRPr>
              </a:p>
            </p:txBody>
          </p:sp>
        </p:grpSp>
      </p:grpSp>
      <p:grpSp>
        <p:nvGrpSpPr>
          <p:cNvPr id="36" name="Group 35"/>
          <p:cNvGrpSpPr/>
          <p:nvPr/>
        </p:nvGrpSpPr>
        <p:grpSpPr>
          <a:xfrm>
            <a:off x="7313907" y="912548"/>
            <a:ext cx="2141053" cy="817562"/>
            <a:chOff x="7035131" y="886620"/>
            <a:chExt cx="2141053" cy="817562"/>
          </a:xfrm>
        </p:grpSpPr>
        <p:sp>
          <p:nvSpPr>
            <p:cNvPr id="81" name="Rectangle 81"/>
            <p:cNvSpPr>
              <a:spLocks noChangeArrowheads="1"/>
            </p:cNvSpPr>
            <p:nvPr/>
          </p:nvSpPr>
          <p:spPr bwMode="auto">
            <a:xfrm>
              <a:off x="7533122" y="1685132"/>
              <a:ext cx="1643062" cy="19050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2" name="Group 31"/>
            <p:cNvGrpSpPr/>
            <p:nvPr/>
          </p:nvGrpSpPr>
          <p:grpSpPr>
            <a:xfrm>
              <a:off x="7035131" y="886620"/>
              <a:ext cx="2141053" cy="738664"/>
              <a:chOff x="7035131" y="886620"/>
              <a:chExt cx="2141053" cy="738664"/>
            </a:xfrm>
          </p:grpSpPr>
          <p:sp>
            <p:nvSpPr>
              <p:cNvPr id="106" name="Rectangle 106"/>
              <p:cNvSpPr>
                <a:spLocks noChangeArrowheads="1"/>
              </p:cNvSpPr>
              <p:nvPr/>
            </p:nvSpPr>
            <p:spPr bwMode="auto">
              <a:xfrm>
                <a:off x="8528571" y="886620"/>
                <a:ext cx="647613" cy="738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4800" i="0" u="none" strike="noStrike" cap="none" spc="-150" normalizeH="0" baseline="0" dirty="0">
                    <a:ln>
                      <a:noFill/>
                    </a:ln>
                    <a:solidFill>
                      <a:schemeClr val="tx2"/>
                    </a:solidFill>
                    <a:effectLst/>
                    <a:cs typeface="Arial" panose="020B0604020202020204" pitchFamily="34" charset="0"/>
                  </a:rPr>
                  <a:t>04</a:t>
                </a:r>
                <a:endParaRPr kumimoji="0" lang="en-US" altLang="en-US" sz="3200" i="0" u="none" strike="noStrike" cap="none" spc="-150" normalizeH="0" baseline="0" dirty="0">
                  <a:ln>
                    <a:noFill/>
                  </a:ln>
                  <a:solidFill>
                    <a:schemeClr val="tx2"/>
                  </a:solidFill>
                  <a:effectLst/>
                  <a:cs typeface="Arial" panose="020B0604020202020204" pitchFamily="34" charset="0"/>
                </a:endParaRPr>
              </a:p>
            </p:txBody>
          </p:sp>
          <p:sp>
            <p:nvSpPr>
              <p:cNvPr id="49" name="Rectangle 48"/>
              <p:cNvSpPr/>
              <p:nvPr/>
            </p:nvSpPr>
            <p:spPr>
              <a:xfrm>
                <a:off x="7035131" y="932787"/>
                <a:ext cx="1442902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kern="0" dirty="0">
                    <a:solidFill>
                      <a:schemeClr val="tx1">
                        <a:lumMod val="75000"/>
                      </a:schemeClr>
                    </a:solidFill>
                    <a:latin typeface="Arial" panose="020B0604020202020204" pitchFamily="34" charset="0"/>
                    <a:cs typeface="Arial" pitchFamily="34" charset="0"/>
                  </a:rPr>
                  <a:t>This is a sample text </a:t>
                </a:r>
                <a:endParaRPr lang="en-US" dirty="0">
                  <a:solidFill>
                    <a:schemeClr val="tx1">
                      <a:lumMod val="75000"/>
                    </a:schemeClr>
                  </a:solidFill>
                </a:endParaRPr>
              </a:p>
            </p:txBody>
          </p:sp>
        </p:grpSp>
      </p:grpSp>
      <p:grpSp>
        <p:nvGrpSpPr>
          <p:cNvPr id="35" name="Group 34"/>
          <p:cNvGrpSpPr/>
          <p:nvPr/>
        </p:nvGrpSpPr>
        <p:grpSpPr>
          <a:xfrm>
            <a:off x="7695407" y="2737257"/>
            <a:ext cx="2148512" cy="859225"/>
            <a:chOff x="7695407" y="2737257"/>
            <a:chExt cx="2148512" cy="859225"/>
          </a:xfrm>
        </p:grpSpPr>
        <p:sp>
          <p:nvSpPr>
            <p:cNvPr id="93" name="Rectangle 93"/>
            <p:cNvSpPr>
              <a:spLocks noChangeArrowheads="1"/>
            </p:cNvSpPr>
            <p:nvPr/>
          </p:nvSpPr>
          <p:spPr bwMode="auto">
            <a:xfrm>
              <a:off x="8200857" y="3575844"/>
              <a:ext cx="1643062" cy="2063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4" name="Group 33"/>
            <p:cNvGrpSpPr/>
            <p:nvPr/>
          </p:nvGrpSpPr>
          <p:grpSpPr>
            <a:xfrm>
              <a:off x="7695407" y="2737257"/>
              <a:ext cx="2148512" cy="738664"/>
              <a:chOff x="7695407" y="2827341"/>
              <a:chExt cx="2148512" cy="738664"/>
            </a:xfrm>
          </p:grpSpPr>
          <p:sp>
            <p:nvSpPr>
              <p:cNvPr id="107" name="Rectangle 107"/>
              <p:cNvSpPr>
                <a:spLocks noChangeArrowheads="1"/>
              </p:cNvSpPr>
              <p:nvPr/>
            </p:nvSpPr>
            <p:spPr bwMode="auto">
              <a:xfrm>
                <a:off x="9196306" y="2827341"/>
                <a:ext cx="647613" cy="738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4800" i="0" u="none" strike="noStrike" cap="none" spc="-150" normalizeH="0" baseline="0" dirty="0">
                    <a:ln>
                      <a:noFill/>
                    </a:ln>
                    <a:solidFill>
                      <a:schemeClr val="accent1"/>
                    </a:solidFill>
                    <a:effectLst/>
                    <a:cs typeface="Arial" panose="020B0604020202020204" pitchFamily="34" charset="0"/>
                  </a:rPr>
                  <a:t>05</a:t>
                </a:r>
                <a:endParaRPr kumimoji="0" lang="en-US" altLang="en-US" sz="3200" i="0" u="none" strike="noStrike" cap="none" spc="-150" normalizeH="0" baseline="0" dirty="0">
                  <a:ln>
                    <a:noFill/>
                  </a:ln>
                  <a:solidFill>
                    <a:schemeClr val="accent1"/>
                  </a:solidFill>
                  <a:effectLst/>
                  <a:cs typeface="Arial" panose="020B0604020202020204" pitchFamily="34" charset="0"/>
                </a:endParaRPr>
              </a:p>
            </p:txBody>
          </p:sp>
          <p:sp>
            <p:nvSpPr>
              <p:cNvPr id="50" name="Rectangle 49"/>
              <p:cNvSpPr/>
              <p:nvPr/>
            </p:nvSpPr>
            <p:spPr>
              <a:xfrm>
                <a:off x="7695407" y="2885127"/>
                <a:ext cx="1442902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kern="0" dirty="0">
                    <a:solidFill>
                      <a:schemeClr val="tx1">
                        <a:lumMod val="75000"/>
                      </a:schemeClr>
                    </a:solidFill>
                    <a:latin typeface="Arial" panose="020B0604020202020204" pitchFamily="34" charset="0"/>
                    <a:cs typeface="Arial" pitchFamily="34" charset="0"/>
                  </a:rPr>
                  <a:t>This is a sample text </a:t>
                </a:r>
                <a:endParaRPr lang="en-US" dirty="0">
                  <a:solidFill>
                    <a:schemeClr val="tx1">
                      <a:lumMod val="75000"/>
                    </a:schemeClr>
                  </a:solidFill>
                </a:endParaRPr>
              </a:p>
            </p:txBody>
          </p:sp>
        </p:grpSp>
      </p:grpSp>
      <p:grpSp>
        <p:nvGrpSpPr>
          <p:cNvPr id="4" name="Group 3"/>
          <p:cNvGrpSpPr/>
          <p:nvPr/>
        </p:nvGrpSpPr>
        <p:grpSpPr>
          <a:xfrm>
            <a:off x="6941532" y="4701934"/>
            <a:ext cx="2130270" cy="774717"/>
            <a:chOff x="7085669" y="4748990"/>
            <a:chExt cx="2130270" cy="774717"/>
          </a:xfrm>
        </p:grpSpPr>
        <p:sp>
          <p:nvSpPr>
            <p:cNvPr id="105" name="Rectangle 105"/>
            <p:cNvSpPr>
              <a:spLocks noChangeArrowheads="1"/>
            </p:cNvSpPr>
            <p:nvPr/>
          </p:nvSpPr>
          <p:spPr bwMode="auto">
            <a:xfrm>
              <a:off x="7572877" y="5503069"/>
              <a:ext cx="1643062" cy="2063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3" name="Group 2"/>
            <p:cNvGrpSpPr/>
            <p:nvPr/>
          </p:nvGrpSpPr>
          <p:grpSpPr>
            <a:xfrm>
              <a:off x="7085669" y="4748990"/>
              <a:ext cx="2130270" cy="738664"/>
              <a:chOff x="7085669" y="4748990"/>
              <a:chExt cx="2130270" cy="738664"/>
            </a:xfrm>
          </p:grpSpPr>
          <p:sp>
            <p:nvSpPr>
              <p:cNvPr id="108" name="Rectangle 108"/>
              <p:cNvSpPr>
                <a:spLocks noChangeArrowheads="1"/>
              </p:cNvSpPr>
              <p:nvPr/>
            </p:nvSpPr>
            <p:spPr bwMode="auto">
              <a:xfrm>
                <a:off x="8568326" y="4748990"/>
                <a:ext cx="647613" cy="73866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vert="horz" wrap="none" lIns="0" tIns="0" rIns="0" bIns="0" numCol="1" anchor="t" anchorCtr="0" compatLnSpc="1">
                <a:prstTxWarp prst="textNoShape">
                  <a:avLst/>
                </a:prstTxWarp>
                <a:spAutoFit/>
              </a:bodyPr>
              <a:lstStyle>
                <a:lvl1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1pPr>
                <a:lvl2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2pPr>
                <a:lvl3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3pPr>
                <a:lvl4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4pPr>
                <a:lvl5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5pPr>
                <a:lvl6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6pPr>
                <a:lvl7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7pPr>
                <a:lvl8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8pPr>
                <a:lvl9pPr eaLnBrk="0" fontAlgn="base" hangingPunct="0">
                  <a:spcBef>
                    <a:spcPct val="0"/>
                  </a:spcBef>
                  <a:spcAft>
                    <a:spcPct val="0"/>
                  </a:spcAft>
                  <a:defRPr>
                    <a:solidFill>
                      <a:schemeClr val="tx1"/>
                    </a:solidFill>
                    <a:latin typeface="Arial" panose="020B0604020202020204" pitchFamily="34" charset="0"/>
                  </a:defRPr>
                </a:lvl9pPr>
              </a:lstStyle>
              <a:p>
                <a:pPr marL="0" marR="0" lvl="0" indent="0" algn="l" defTabSz="914400" rtl="0" eaLnBrk="0" fontAlgn="base" latinLnBrk="0" hangingPunct="0">
                  <a:lnSpc>
                    <a:spcPct val="100000"/>
                  </a:lnSpc>
                  <a:spcBef>
                    <a:spcPct val="0"/>
                  </a:spcBef>
                  <a:spcAft>
                    <a:spcPct val="0"/>
                  </a:spcAft>
                  <a:buClrTx/>
                  <a:buSzTx/>
                  <a:buFontTx/>
                  <a:buNone/>
                  <a:tabLst/>
                </a:pPr>
                <a:r>
                  <a:rPr kumimoji="0" lang="en-US" altLang="en-US" sz="4800" i="0" u="none" strike="noStrike" cap="none" spc="-150" normalizeH="0" baseline="0" dirty="0">
                    <a:ln>
                      <a:noFill/>
                    </a:ln>
                    <a:solidFill>
                      <a:schemeClr val="accent4"/>
                    </a:solidFill>
                    <a:effectLst/>
                    <a:cs typeface="Arial" panose="020B0604020202020204" pitchFamily="34" charset="0"/>
                  </a:rPr>
                  <a:t>06</a:t>
                </a:r>
                <a:endParaRPr kumimoji="0" lang="en-US" altLang="en-US" sz="3200" i="0" u="none" strike="noStrike" cap="none" spc="-150" normalizeH="0" baseline="0" dirty="0">
                  <a:ln>
                    <a:noFill/>
                  </a:ln>
                  <a:solidFill>
                    <a:schemeClr val="accent4"/>
                  </a:solidFill>
                  <a:effectLst/>
                  <a:cs typeface="Arial" panose="020B0604020202020204" pitchFamily="34" charset="0"/>
                </a:endParaRPr>
              </a:p>
            </p:txBody>
          </p:sp>
          <p:sp>
            <p:nvSpPr>
              <p:cNvPr id="51" name="Rectangle 50"/>
              <p:cNvSpPr/>
              <p:nvPr/>
            </p:nvSpPr>
            <p:spPr>
              <a:xfrm>
                <a:off x="7085669" y="4795157"/>
                <a:ext cx="1442902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kern="0" dirty="0">
                    <a:solidFill>
                      <a:schemeClr val="tx1">
                        <a:lumMod val="75000"/>
                      </a:schemeClr>
                    </a:solidFill>
                    <a:latin typeface="Arial" panose="020B0604020202020204" pitchFamily="34" charset="0"/>
                    <a:cs typeface="Arial" pitchFamily="34" charset="0"/>
                  </a:rPr>
                  <a:t>This is a sample text </a:t>
                </a:r>
                <a:endParaRPr lang="en-US" dirty="0">
                  <a:solidFill>
                    <a:schemeClr val="tx1">
                      <a:lumMod val="75000"/>
                    </a:schemeClr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28351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4395733" y="1267619"/>
            <a:ext cx="1489075" cy="1235075"/>
          </a:xfrm>
          <a:custGeom>
            <a:avLst/>
            <a:gdLst>
              <a:gd name="T0" fmla="*/ 579 w 579"/>
              <a:gd name="T1" fmla="*/ 0 h 480"/>
              <a:gd name="T2" fmla="*/ 579 w 579"/>
              <a:gd name="T3" fmla="*/ 480 h 480"/>
              <a:gd name="T4" fmla="*/ 0 w 579"/>
              <a:gd name="T5" fmla="*/ 480 h 480"/>
              <a:gd name="T6" fmla="*/ 579 w 579"/>
              <a:gd name="T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0"/>
                </a:moveTo>
                <a:cubicBezTo>
                  <a:pt x="579" y="480"/>
                  <a:pt x="579" y="480"/>
                  <a:pt x="579" y="480"/>
                </a:cubicBezTo>
                <a:cubicBezTo>
                  <a:pt x="0" y="480"/>
                  <a:pt x="0" y="480"/>
                  <a:pt x="0" y="480"/>
                </a:cubicBezTo>
                <a:cubicBezTo>
                  <a:pt x="63" y="215"/>
                  <a:pt x="298" y="13"/>
                  <a:pt x="579" y="0"/>
                </a:cubicBezTo>
                <a:close/>
              </a:path>
            </a:pathLst>
          </a:custGeom>
          <a:solidFill>
            <a:schemeClr val="accent2">
              <a:lumMod val="60000"/>
              <a:lumOff val="40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351283" y="2640807"/>
            <a:ext cx="1533525" cy="1349375"/>
          </a:xfrm>
          <a:custGeom>
            <a:avLst/>
            <a:gdLst>
              <a:gd name="T0" fmla="*/ 596 w 596"/>
              <a:gd name="T1" fmla="*/ 0 h 524"/>
              <a:gd name="T2" fmla="*/ 596 w 596"/>
              <a:gd name="T3" fmla="*/ 524 h 524"/>
              <a:gd name="T4" fmla="*/ 179 w 596"/>
              <a:gd name="T5" fmla="*/ 524 h 524"/>
              <a:gd name="T6" fmla="*/ 179 w 596"/>
              <a:gd name="T7" fmla="*/ 524 h 524"/>
              <a:gd name="T8" fmla="*/ 1 w 596"/>
              <a:gd name="T9" fmla="*/ 99 h 524"/>
              <a:gd name="T10" fmla="*/ 7 w 596"/>
              <a:gd name="T11" fmla="*/ 0 h 524"/>
              <a:gd name="T12" fmla="*/ 596 w 596"/>
              <a:gd name="T13" fmla="*/ 0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6" h="524">
                <a:moveTo>
                  <a:pt x="596" y="0"/>
                </a:moveTo>
                <a:cubicBezTo>
                  <a:pt x="596" y="524"/>
                  <a:pt x="596" y="524"/>
                  <a:pt x="596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71" y="414"/>
                  <a:pt x="4" y="264"/>
                  <a:pt x="1" y="99"/>
                </a:cubicBezTo>
                <a:cubicBezTo>
                  <a:pt x="0" y="66"/>
                  <a:pt x="3" y="32"/>
                  <a:pt x="7" y="0"/>
                </a:cubicBezTo>
                <a:lnTo>
                  <a:pt x="59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932308" y="4128294"/>
            <a:ext cx="952500" cy="1230313"/>
          </a:xfrm>
          <a:custGeom>
            <a:avLst/>
            <a:gdLst>
              <a:gd name="T0" fmla="*/ 0 w 370"/>
              <a:gd name="T1" fmla="*/ 0 h 478"/>
              <a:gd name="T2" fmla="*/ 370 w 370"/>
              <a:gd name="T3" fmla="*/ 0 h 478"/>
              <a:gd name="T4" fmla="*/ 370 w 370"/>
              <a:gd name="T5" fmla="*/ 478 h 478"/>
              <a:gd name="T6" fmla="*/ 164 w 370"/>
              <a:gd name="T7" fmla="*/ 478 h 478"/>
              <a:gd name="T8" fmla="*/ 116 w 370"/>
              <a:gd name="T9" fmla="*/ 429 h 478"/>
              <a:gd name="T10" fmla="*/ 116 w 370"/>
              <a:gd name="T11" fmla="*/ 339 h 478"/>
              <a:gd name="T12" fmla="*/ 0 w 370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0" h="478">
                <a:moveTo>
                  <a:pt x="0" y="0"/>
                </a:moveTo>
                <a:cubicBezTo>
                  <a:pt x="370" y="0"/>
                  <a:pt x="370" y="0"/>
                  <a:pt x="370" y="0"/>
                </a:cubicBezTo>
                <a:cubicBezTo>
                  <a:pt x="370" y="478"/>
                  <a:pt x="370" y="478"/>
                  <a:pt x="370" y="478"/>
                </a:cubicBezTo>
                <a:cubicBezTo>
                  <a:pt x="164" y="478"/>
                  <a:pt x="164" y="478"/>
                  <a:pt x="164" y="478"/>
                </a:cubicBezTo>
                <a:cubicBezTo>
                  <a:pt x="137" y="478"/>
                  <a:pt x="116" y="456"/>
                  <a:pt x="116" y="429"/>
                </a:cubicBezTo>
                <a:cubicBezTo>
                  <a:pt x="116" y="339"/>
                  <a:pt x="116" y="339"/>
                  <a:pt x="116" y="339"/>
                </a:cubicBezTo>
                <a:cubicBezTo>
                  <a:pt x="116" y="216"/>
                  <a:pt x="74" y="97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6022921" y="1267619"/>
            <a:ext cx="1489075" cy="1235075"/>
          </a:xfrm>
          <a:custGeom>
            <a:avLst/>
            <a:gdLst>
              <a:gd name="T0" fmla="*/ 579 w 579"/>
              <a:gd name="T1" fmla="*/ 480 h 480"/>
              <a:gd name="T2" fmla="*/ 0 w 579"/>
              <a:gd name="T3" fmla="*/ 480 h 480"/>
              <a:gd name="T4" fmla="*/ 0 w 579"/>
              <a:gd name="T5" fmla="*/ 0 h 480"/>
              <a:gd name="T6" fmla="*/ 579 w 579"/>
              <a:gd name="T7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480"/>
                </a:moveTo>
                <a:cubicBezTo>
                  <a:pt x="0" y="480"/>
                  <a:pt x="0" y="480"/>
                  <a:pt x="0" y="480"/>
                </a:cubicBezTo>
                <a:cubicBezTo>
                  <a:pt x="0" y="0"/>
                  <a:pt x="0" y="0"/>
                  <a:pt x="0" y="0"/>
                </a:cubicBezTo>
                <a:cubicBezTo>
                  <a:pt x="283" y="12"/>
                  <a:pt x="517" y="213"/>
                  <a:pt x="579" y="48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6022921" y="4128294"/>
            <a:ext cx="954087" cy="1230313"/>
          </a:xfrm>
          <a:custGeom>
            <a:avLst/>
            <a:gdLst>
              <a:gd name="T0" fmla="*/ 0 w 371"/>
              <a:gd name="T1" fmla="*/ 0 h 478"/>
              <a:gd name="T2" fmla="*/ 371 w 371"/>
              <a:gd name="T3" fmla="*/ 0 h 478"/>
              <a:gd name="T4" fmla="*/ 254 w 371"/>
              <a:gd name="T5" fmla="*/ 343 h 478"/>
              <a:gd name="T6" fmla="*/ 254 w 371"/>
              <a:gd name="T7" fmla="*/ 429 h 478"/>
              <a:gd name="T8" fmla="*/ 206 w 371"/>
              <a:gd name="T9" fmla="*/ 478 h 478"/>
              <a:gd name="T10" fmla="*/ 0 w 371"/>
              <a:gd name="T11" fmla="*/ 478 h 478"/>
              <a:gd name="T12" fmla="*/ 0 w 371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1" h="478">
                <a:moveTo>
                  <a:pt x="0" y="0"/>
                </a:moveTo>
                <a:cubicBezTo>
                  <a:pt x="371" y="0"/>
                  <a:pt x="371" y="0"/>
                  <a:pt x="371" y="0"/>
                </a:cubicBezTo>
                <a:cubicBezTo>
                  <a:pt x="296" y="98"/>
                  <a:pt x="254" y="218"/>
                  <a:pt x="254" y="343"/>
                </a:cubicBezTo>
                <a:cubicBezTo>
                  <a:pt x="254" y="429"/>
                  <a:pt x="254" y="429"/>
                  <a:pt x="254" y="429"/>
                </a:cubicBezTo>
                <a:cubicBezTo>
                  <a:pt x="254" y="456"/>
                  <a:pt x="233" y="478"/>
                  <a:pt x="206" y="478"/>
                </a:cubicBezTo>
                <a:cubicBezTo>
                  <a:pt x="0" y="478"/>
                  <a:pt x="0" y="478"/>
                  <a:pt x="0" y="478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6022921" y="2640807"/>
            <a:ext cx="1530350" cy="1349375"/>
          </a:xfrm>
          <a:custGeom>
            <a:avLst/>
            <a:gdLst>
              <a:gd name="T0" fmla="*/ 595 w 595"/>
              <a:gd name="T1" fmla="*/ 88 h 524"/>
              <a:gd name="T2" fmla="*/ 419 w 595"/>
              <a:gd name="T3" fmla="*/ 522 h 524"/>
              <a:gd name="T4" fmla="*/ 417 w 595"/>
              <a:gd name="T5" fmla="*/ 524 h 524"/>
              <a:gd name="T6" fmla="*/ 0 w 595"/>
              <a:gd name="T7" fmla="*/ 524 h 524"/>
              <a:gd name="T8" fmla="*/ 0 w 595"/>
              <a:gd name="T9" fmla="*/ 0 h 524"/>
              <a:gd name="T10" fmla="*/ 589 w 595"/>
              <a:gd name="T11" fmla="*/ 0 h 524"/>
              <a:gd name="T12" fmla="*/ 595 w 595"/>
              <a:gd name="T13" fmla="*/ 88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5" h="524">
                <a:moveTo>
                  <a:pt x="595" y="88"/>
                </a:moveTo>
                <a:cubicBezTo>
                  <a:pt x="595" y="257"/>
                  <a:pt x="528" y="410"/>
                  <a:pt x="419" y="522"/>
                </a:cubicBezTo>
                <a:cubicBezTo>
                  <a:pt x="418" y="523"/>
                  <a:pt x="417" y="523"/>
                  <a:pt x="417" y="524"/>
                </a:cubicBezTo>
                <a:cubicBezTo>
                  <a:pt x="0" y="524"/>
                  <a:pt x="0" y="524"/>
                  <a:pt x="0" y="524"/>
                </a:cubicBezTo>
                <a:cubicBezTo>
                  <a:pt x="0" y="0"/>
                  <a:pt x="0" y="0"/>
                  <a:pt x="0" y="0"/>
                </a:cubicBezTo>
                <a:cubicBezTo>
                  <a:pt x="589" y="0"/>
                  <a:pt x="589" y="0"/>
                  <a:pt x="589" y="0"/>
                </a:cubicBezTo>
                <a:cubicBezTo>
                  <a:pt x="593" y="29"/>
                  <a:pt x="595" y="58"/>
                  <a:pt x="595" y="8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5229171" y="5433219"/>
            <a:ext cx="1449387" cy="219075"/>
          </a:xfrm>
          <a:custGeom>
            <a:avLst/>
            <a:gdLst>
              <a:gd name="T0" fmla="*/ 43 w 564"/>
              <a:gd name="T1" fmla="*/ 85 h 85"/>
              <a:gd name="T2" fmla="*/ 521 w 564"/>
              <a:gd name="T3" fmla="*/ 85 h 85"/>
              <a:gd name="T4" fmla="*/ 564 w 564"/>
              <a:gd name="T5" fmla="*/ 42 h 85"/>
              <a:gd name="T6" fmla="*/ 521 w 564"/>
              <a:gd name="T7" fmla="*/ 0 h 85"/>
              <a:gd name="T8" fmla="*/ 43 w 564"/>
              <a:gd name="T9" fmla="*/ 0 h 85"/>
              <a:gd name="T10" fmla="*/ 0 w 564"/>
              <a:gd name="T11" fmla="*/ 42 h 85"/>
              <a:gd name="T12" fmla="*/ 43 w 564"/>
              <a:gd name="T13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43" y="85"/>
                </a:move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2"/>
                </a:cubicBezTo>
                <a:cubicBezTo>
                  <a:pt x="564" y="19"/>
                  <a:pt x="545" y="0"/>
                  <a:pt x="52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66"/>
                  <a:pt x="19" y="85"/>
                  <a:pt x="43" y="85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5229171" y="5726907"/>
            <a:ext cx="1449387" cy="217488"/>
          </a:xfrm>
          <a:custGeom>
            <a:avLst/>
            <a:gdLst>
              <a:gd name="T0" fmla="*/ 521 w 564"/>
              <a:gd name="T1" fmla="*/ 0 h 85"/>
              <a:gd name="T2" fmla="*/ 43 w 564"/>
              <a:gd name="T3" fmla="*/ 0 h 85"/>
              <a:gd name="T4" fmla="*/ 0 w 564"/>
              <a:gd name="T5" fmla="*/ 43 h 85"/>
              <a:gd name="T6" fmla="*/ 43 w 564"/>
              <a:gd name="T7" fmla="*/ 85 h 85"/>
              <a:gd name="T8" fmla="*/ 521 w 564"/>
              <a:gd name="T9" fmla="*/ 85 h 85"/>
              <a:gd name="T10" fmla="*/ 564 w 564"/>
              <a:gd name="T11" fmla="*/ 43 h 85"/>
              <a:gd name="T12" fmla="*/ 521 w 564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521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3" y="85"/>
                </a:cubicBez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3"/>
                </a:cubicBezTo>
                <a:cubicBezTo>
                  <a:pt x="564" y="19"/>
                  <a:pt x="545" y="0"/>
                  <a:pt x="52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5416496" y="6019007"/>
            <a:ext cx="1050925" cy="219075"/>
          </a:xfrm>
          <a:custGeom>
            <a:avLst/>
            <a:gdLst>
              <a:gd name="T0" fmla="*/ 367 w 409"/>
              <a:gd name="T1" fmla="*/ 0 h 85"/>
              <a:gd name="T2" fmla="*/ 42 w 409"/>
              <a:gd name="T3" fmla="*/ 0 h 85"/>
              <a:gd name="T4" fmla="*/ 0 w 409"/>
              <a:gd name="T5" fmla="*/ 43 h 85"/>
              <a:gd name="T6" fmla="*/ 42 w 409"/>
              <a:gd name="T7" fmla="*/ 85 h 85"/>
              <a:gd name="T8" fmla="*/ 367 w 409"/>
              <a:gd name="T9" fmla="*/ 85 h 85"/>
              <a:gd name="T10" fmla="*/ 409 w 409"/>
              <a:gd name="T11" fmla="*/ 43 h 85"/>
              <a:gd name="T12" fmla="*/ 367 w 409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9" h="85">
                <a:moveTo>
                  <a:pt x="367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2" y="85"/>
                </a:cubicBezTo>
                <a:cubicBezTo>
                  <a:pt x="367" y="85"/>
                  <a:pt x="367" y="85"/>
                  <a:pt x="367" y="85"/>
                </a:cubicBezTo>
                <a:cubicBezTo>
                  <a:pt x="390" y="85"/>
                  <a:pt x="409" y="66"/>
                  <a:pt x="409" y="43"/>
                </a:cubicBezTo>
                <a:cubicBezTo>
                  <a:pt x="409" y="19"/>
                  <a:pt x="390" y="0"/>
                  <a:pt x="367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4"/>
          <p:cNvSpPr>
            <a:spLocks noChangeArrowheads="1"/>
          </p:cNvSpPr>
          <p:nvPr/>
        </p:nvSpPr>
        <p:spPr bwMode="auto">
          <a:xfrm>
            <a:off x="6527745" y="1802607"/>
            <a:ext cx="225425" cy="2270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6459483" y="2043907"/>
            <a:ext cx="358775" cy="88900"/>
          </a:xfrm>
          <a:custGeom>
            <a:avLst/>
            <a:gdLst>
              <a:gd name="T0" fmla="*/ 106 w 139"/>
              <a:gd name="T1" fmla="*/ 0 h 34"/>
              <a:gd name="T2" fmla="*/ 34 w 139"/>
              <a:gd name="T3" fmla="*/ 0 h 34"/>
              <a:gd name="T4" fmla="*/ 0 w 139"/>
              <a:gd name="T5" fmla="*/ 34 h 34"/>
              <a:gd name="T6" fmla="*/ 0 w 139"/>
              <a:gd name="T7" fmla="*/ 34 h 34"/>
              <a:gd name="T8" fmla="*/ 139 w 139"/>
              <a:gd name="T9" fmla="*/ 34 h 34"/>
              <a:gd name="T10" fmla="*/ 139 w 139"/>
              <a:gd name="T11" fmla="*/ 34 h 34"/>
              <a:gd name="T12" fmla="*/ 106 w 1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34">
                <a:moveTo>
                  <a:pt x="106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16"/>
                  <a:pt x="124" y="0"/>
                  <a:pt x="10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Oval 16"/>
          <p:cNvSpPr>
            <a:spLocks noChangeArrowheads="1"/>
          </p:cNvSpPr>
          <p:nvPr/>
        </p:nvSpPr>
        <p:spPr bwMode="auto">
          <a:xfrm>
            <a:off x="6880170" y="1915319"/>
            <a:ext cx="147637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6835720" y="2075657"/>
            <a:ext cx="236537" cy="57150"/>
          </a:xfrm>
          <a:custGeom>
            <a:avLst/>
            <a:gdLst>
              <a:gd name="T0" fmla="*/ 70 w 92"/>
              <a:gd name="T1" fmla="*/ 0 h 22"/>
              <a:gd name="T2" fmla="*/ 23 w 92"/>
              <a:gd name="T3" fmla="*/ 0 h 22"/>
              <a:gd name="T4" fmla="*/ 0 w 92"/>
              <a:gd name="T5" fmla="*/ 22 h 22"/>
              <a:gd name="T6" fmla="*/ 0 w 92"/>
              <a:gd name="T7" fmla="*/ 22 h 22"/>
              <a:gd name="T8" fmla="*/ 92 w 92"/>
              <a:gd name="T9" fmla="*/ 22 h 22"/>
              <a:gd name="T10" fmla="*/ 92 w 92"/>
              <a:gd name="T11" fmla="*/ 22 h 22"/>
              <a:gd name="T12" fmla="*/ 70 w 92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22">
                <a:moveTo>
                  <a:pt x="70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10"/>
                  <a:pt x="82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8"/>
          <p:cNvSpPr>
            <a:spLocks noChangeArrowheads="1"/>
          </p:cNvSpPr>
          <p:nvPr/>
        </p:nvSpPr>
        <p:spPr bwMode="auto">
          <a:xfrm>
            <a:off x="6251520" y="1915319"/>
            <a:ext cx="149225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6208658" y="2075657"/>
            <a:ext cx="233362" cy="57150"/>
          </a:xfrm>
          <a:custGeom>
            <a:avLst/>
            <a:gdLst>
              <a:gd name="T0" fmla="*/ 22 w 91"/>
              <a:gd name="T1" fmla="*/ 0 h 22"/>
              <a:gd name="T2" fmla="*/ 69 w 91"/>
              <a:gd name="T3" fmla="*/ 0 h 22"/>
              <a:gd name="T4" fmla="*/ 91 w 91"/>
              <a:gd name="T5" fmla="*/ 22 h 22"/>
              <a:gd name="T6" fmla="*/ 91 w 91"/>
              <a:gd name="T7" fmla="*/ 22 h 22"/>
              <a:gd name="T8" fmla="*/ 0 w 91"/>
              <a:gd name="T9" fmla="*/ 22 h 22"/>
              <a:gd name="T10" fmla="*/ 0 w 91"/>
              <a:gd name="T11" fmla="*/ 22 h 22"/>
              <a:gd name="T12" fmla="*/ 22 w 91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" h="22">
                <a:moveTo>
                  <a:pt x="22" y="0"/>
                </a:moveTo>
                <a:cubicBezTo>
                  <a:pt x="69" y="0"/>
                  <a:pt x="69" y="0"/>
                  <a:pt x="69" y="0"/>
                </a:cubicBezTo>
                <a:cubicBezTo>
                  <a:pt x="81" y="0"/>
                  <a:pt x="91" y="10"/>
                  <a:pt x="91" y="22"/>
                </a:cubicBezTo>
                <a:cubicBezTo>
                  <a:pt x="91" y="22"/>
                  <a:pt x="91" y="22"/>
                  <a:pt x="91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0"/>
                  <a:pt x="10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6162620" y="4447382"/>
            <a:ext cx="420687" cy="252413"/>
          </a:xfrm>
          <a:custGeom>
            <a:avLst/>
            <a:gdLst>
              <a:gd name="T0" fmla="*/ 140 w 164"/>
              <a:gd name="T1" fmla="*/ 49 h 98"/>
              <a:gd name="T2" fmla="*/ 91 w 164"/>
              <a:gd name="T3" fmla="*/ 0 h 98"/>
              <a:gd name="T4" fmla="*/ 42 w 164"/>
              <a:gd name="T5" fmla="*/ 44 h 98"/>
              <a:gd name="T6" fmla="*/ 29 w 164"/>
              <a:gd name="T7" fmla="*/ 41 h 98"/>
              <a:gd name="T8" fmla="*/ 0 w 164"/>
              <a:gd name="T9" fmla="*/ 69 h 98"/>
              <a:gd name="T10" fmla="*/ 29 w 164"/>
              <a:gd name="T11" fmla="*/ 98 h 98"/>
              <a:gd name="T12" fmla="*/ 140 w 164"/>
              <a:gd name="T13" fmla="*/ 98 h 98"/>
              <a:gd name="T14" fmla="*/ 164 w 164"/>
              <a:gd name="T15" fmla="*/ 74 h 98"/>
              <a:gd name="T16" fmla="*/ 140 w 164"/>
              <a:gd name="T17" fmla="*/ 4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4" h="98">
                <a:moveTo>
                  <a:pt x="140" y="49"/>
                </a:moveTo>
                <a:cubicBezTo>
                  <a:pt x="140" y="22"/>
                  <a:pt x="118" y="0"/>
                  <a:pt x="91" y="0"/>
                </a:cubicBezTo>
                <a:cubicBezTo>
                  <a:pt x="65" y="0"/>
                  <a:pt x="45" y="19"/>
                  <a:pt x="42" y="44"/>
                </a:cubicBezTo>
                <a:cubicBezTo>
                  <a:pt x="38" y="42"/>
                  <a:pt x="33" y="41"/>
                  <a:pt x="29" y="41"/>
                </a:cubicBezTo>
                <a:cubicBezTo>
                  <a:pt x="13" y="41"/>
                  <a:pt x="0" y="53"/>
                  <a:pt x="0" y="69"/>
                </a:cubicBezTo>
                <a:cubicBezTo>
                  <a:pt x="0" y="85"/>
                  <a:pt x="13" y="98"/>
                  <a:pt x="29" y="98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53" y="98"/>
                  <a:pt x="164" y="87"/>
                  <a:pt x="164" y="74"/>
                </a:cubicBezTo>
                <a:cubicBezTo>
                  <a:pt x="164" y="60"/>
                  <a:pt x="153" y="49"/>
                  <a:pt x="14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5052958" y="1681957"/>
            <a:ext cx="571500" cy="571500"/>
          </a:xfrm>
          <a:custGeom>
            <a:avLst/>
            <a:gdLst>
              <a:gd name="T0" fmla="*/ 0 w 222"/>
              <a:gd name="T1" fmla="*/ 111 h 222"/>
              <a:gd name="T2" fmla="*/ 222 w 222"/>
              <a:gd name="T3" fmla="*/ 111 h 222"/>
              <a:gd name="T4" fmla="*/ 119 w 222"/>
              <a:gd name="T5" fmla="*/ 59 h 222"/>
              <a:gd name="T6" fmla="*/ 148 w 222"/>
              <a:gd name="T7" fmla="*/ 59 h 222"/>
              <a:gd name="T8" fmla="*/ 152 w 222"/>
              <a:gd name="T9" fmla="*/ 75 h 222"/>
              <a:gd name="T10" fmla="*/ 119 w 222"/>
              <a:gd name="T11" fmla="*/ 103 h 222"/>
              <a:gd name="T12" fmla="*/ 152 w 222"/>
              <a:gd name="T13" fmla="*/ 75 h 222"/>
              <a:gd name="T14" fmla="*/ 103 w 222"/>
              <a:gd name="T15" fmla="*/ 59 h 222"/>
              <a:gd name="T16" fmla="*/ 103 w 222"/>
              <a:gd name="T17" fmla="*/ 18 h 222"/>
              <a:gd name="T18" fmla="*/ 103 w 222"/>
              <a:gd name="T19" fmla="*/ 103 h 222"/>
              <a:gd name="T20" fmla="*/ 70 w 222"/>
              <a:gd name="T21" fmla="*/ 75 h 222"/>
              <a:gd name="T22" fmla="*/ 51 w 222"/>
              <a:gd name="T23" fmla="*/ 103 h 222"/>
              <a:gd name="T24" fmla="*/ 23 w 222"/>
              <a:gd name="T25" fmla="*/ 75 h 222"/>
              <a:gd name="T26" fmla="*/ 51 w 222"/>
              <a:gd name="T27" fmla="*/ 103 h 222"/>
              <a:gd name="T28" fmla="*/ 51 w 222"/>
              <a:gd name="T29" fmla="*/ 119 h 222"/>
              <a:gd name="T30" fmla="*/ 23 w 222"/>
              <a:gd name="T31" fmla="*/ 148 h 222"/>
              <a:gd name="T32" fmla="*/ 66 w 222"/>
              <a:gd name="T33" fmla="*/ 119 h 222"/>
              <a:gd name="T34" fmla="*/ 103 w 222"/>
              <a:gd name="T35" fmla="*/ 148 h 222"/>
              <a:gd name="T36" fmla="*/ 66 w 222"/>
              <a:gd name="T37" fmla="*/ 119 h 222"/>
              <a:gd name="T38" fmla="*/ 103 w 222"/>
              <a:gd name="T39" fmla="*/ 204 h 222"/>
              <a:gd name="T40" fmla="*/ 103 w 222"/>
              <a:gd name="T41" fmla="*/ 163 h 222"/>
              <a:gd name="T42" fmla="*/ 119 w 222"/>
              <a:gd name="T43" fmla="*/ 163 h 222"/>
              <a:gd name="T44" fmla="*/ 119 w 222"/>
              <a:gd name="T45" fmla="*/ 204 h 222"/>
              <a:gd name="T46" fmla="*/ 119 w 222"/>
              <a:gd name="T47" fmla="*/ 119 h 222"/>
              <a:gd name="T48" fmla="*/ 152 w 222"/>
              <a:gd name="T49" fmla="*/ 148 h 222"/>
              <a:gd name="T50" fmla="*/ 171 w 222"/>
              <a:gd name="T51" fmla="*/ 119 h 222"/>
              <a:gd name="T52" fmla="*/ 199 w 222"/>
              <a:gd name="T53" fmla="*/ 148 h 222"/>
              <a:gd name="T54" fmla="*/ 171 w 222"/>
              <a:gd name="T55" fmla="*/ 119 h 222"/>
              <a:gd name="T56" fmla="*/ 168 w 222"/>
              <a:gd name="T57" fmla="*/ 75 h 222"/>
              <a:gd name="T58" fmla="*/ 205 w 222"/>
              <a:gd name="T59" fmla="*/ 103 h 222"/>
              <a:gd name="T60" fmla="*/ 190 w 222"/>
              <a:gd name="T61" fmla="*/ 59 h 222"/>
              <a:gd name="T62" fmla="*/ 149 w 222"/>
              <a:gd name="T63" fmla="*/ 24 h 222"/>
              <a:gd name="T64" fmla="*/ 73 w 222"/>
              <a:gd name="T65" fmla="*/ 24 h 222"/>
              <a:gd name="T66" fmla="*/ 32 w 222"/>
              <a:gd name="T67" fmla="*/ 59 h 222"/>
              <a:gd name="T68" fmla="*/ 32 w 222"/>
              <a:gd name="T69" fmla="*/ 163 h 222"/>
              <a:gd name="T70" fmla="*/ 73 w 222"/>
              <a:gd name="T71" fmla="*/ 198 h 222"/>
              <a:gd name="T72" fmla="*/ 149 w 222"/>
              <a:gd name="T73" fmla="*/ 198 h 222"/>
              <a:gd name="T74" fmla="*/ 190 w 222"/>
              <a:gd name="T75" fmla="*/ 163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2" h="222">
                <a:moveTo>
                  <a:pt x="111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2"/>
                  <a:pt x="50" y="222"/>
                  <a:pt x="111" y="222"/>
                </a:cubicBezTo>
                <a:cubicBezTo>
                  <a:pt x="172" y="222"/>
                  <a:pt x="222" y="172"/>
                  <a:pt x="222" y="111"/>
                </a:cubicBezTo>
                <a:cubicBezTo>
                  <a:pt x="222" y="50"/>
                  <a:pt x="172" y="0"/>
                  <a:pt x="111" y="0"/>
                </a:cubicBezTo>
                <a:close/>
                <a:moveTo>
                  <a:pt x="119" y="59"/>
                </a:moveTo>
                <a:cubicBezTo>
                  <a:pt x="119" y="18"/>
                  <a:pt x="119" y="18"/>
                  <a:pt x="119" y="18"/>
                </a:cubicBezTo>
                <a:cubicBezTo>
                  <a:pt x="130" y="23"/>
                  <a:pt x="141" y="37"/>
                  <a:pt x="148" y="59"/>
                </a:cubicBezTo>
                <a:lnTo>
                  <a:pt x="119" y="59"/>
                </a:lnTo>
                <a:close/>
                <a:moveTo>
                  <a:pt x="152" y="75"/>
                </a:moveTo>
                <a:cubicBezTo>
                  <a:pt x="154" y="83"/>
                  <a:pt x="155" y="93"/>
                  <a:pt x="155" y="103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9" y="75"/>
                  <a:pt x="119" y="75"/>
                  <a:pt x="119" y="75"/>
                </a:cubicBezTo>
                <a:lnTo>
                  <a:pt x="152" y="75"/>
                </a:lnTo>
                <a:close/>
                <a:moveTo>
                  <a:pt x="103" y="18"/>
                </a:moveTo>
                <a:cubicBezTo>
                  <a:pt x="103" y="59"/>
                  <a:pt x="103" y="59"/>
                  <a:pt x="103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81" y="37"/>
                  <a:pt x="92" y="23"/>
                  <a:pt x="103" y="18"/>
                </a:cubicBezTo>
                <a:close/>
                <a:moveTo>
                  <a:pt x="103" y="75"/>
                </a:moveTo>
                <a:cubicBezTo>
                  <a:pt x="103" y="103"/>
                  <a:pt x="103" y="103"/>
                  <a:pt x="103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7" y="93"/>
                  <a:pt x="68" y="83"/>
                  <a:pt x="70" y="75"/>
                </a:cubicBezTo>
                <a:lnTo>
                  <a:pt x="103" y="75"/>
                </a:lnTo>
                <a:close/>
                <a:moveTo>
                  <a:pt x="51" y="103"/>
                </a:moveTo>
                <a:cubicBezTo>
                  <a:pt x="17" y="103"/>
                  <a:pt x="17" y="103"/>
                  <a:pt x="17" y="103"/>
                </a:cubicBezTo>
                <a:cubicBezTo>
                  <a:pt x="17" y="93"/>
                  <a:pt x="20" y="84"/>
                  <a:pt x="23" y="75"/>
                </a:cubicBezTo>
                <a:cubicBezTo>
                  <a:pt x="54" y="75"/>
                  <a:pt x="54" y="75"/>
                  <a:pt x="54" y="75"/>
                </a:cubicBezTo>
                <a:cubicBezTo>
                  <a:pt x="52" y="84"/>
                  <a:pt x="51" y="93"/>
                  <a:pt x="51" y="103"/>
                </a:cubicBezTo>
                <a:close/>
                <a:moveTo>
                  <a:pt x="17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9"/>
                  <a:pt x="52" y="139"/>
                  <a:pt x="54" y="148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20" y="139"/>
                  <a:pt x="17" y="129"/>
                  <a:pt x="17" y="119"/>
                </a:cubicBezTo>
                <a:close/>
                <a:moveTo>
                  <a:pt x="66" y="119"/>
                </a:moveTo>
                <a:cubicBezTo>
                  <a:pt x="103" y="119"/>
                  <a:pt x="103" y="119"/>
                  <a:pt x="103" y="119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68" y="139"/>
                  <a:pt x="67" y="129"/>
                  <a:pt x="66" y="119"/>
                </a:cubicBezTo>
                <a:close/>
                <a:moveTo>
                  <a:pt x="103" y="163"/>
                </a:moveTo>
                <a:cubicBezTo>
                  <a:pt x="103" y="204"/>
                  <a:pt x="103" y="204"/>
                  <a:pt x="103" y="204"/>
                </a:cubicBezTo>
                <a:cubicBezTo>
                  <a:pt x="92" y="199"/>
                  <a:pt x="81" y="185"/>
                  <a:pt x="74" y="163"/>
                </a:cubicBezTo>
                <a:lnTo>
                  <a:pt x="103" y="163"/>
                </a:lnTo>
                <a:close/>
                <a:moveTo>
                  <a:pt x="119" y="204"/>
                </a:moveTo>
                <a:cubicBezTo>
                  <a:pt x="119" y="163"/>
                  <a:pt x="119" y="163"/>
                  <a:pt x="119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141" y="185"/>
                  <a:pt x="130" y="199"/>
                  <a:pt x="119" y="204"/>
                </a:cubicBezTo>
                <a:close/>
                <a:moveTo>
                  <a:pt x="119" y="148"/>
                </a:moveTo>
                <a:cubicBezTo>
                  <a:pt x="119" y="119"/>
                  <a:pt x="119" y="119"/>
                  <a:pt x="119" y="119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55" y="129"/>
                  <a:pt x="154" y="139"/>
                  <a:pt x="152" y="148"/>
                </a:cubicBezTo>
                <a:lnTo>
                  <a:pt x="119" y="148"/>
                </a:lnTo>
                <a:close/>
                <a:moveTo>
                  <a:pt x="171" y="119"/>
                </a:moveTo>
                <a:cubicBezTo>
                  <a:pt x="205" y="119"/>
                  <a:pt x="205" y="119"/>
                  <a:pt x="205" y="119"/>
                </a:cubicBezTo>
                <a:cubicBezTo>
                  <a:pt x="205" y="129"/>
                  <a:pt x="202" y="139"/>
                  <a:pt x="199" y="148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70" y="139"/>
                  <a:pt x="171" y="129"/>
                  <a:pt x="171" y="119"/>
                </a:cubicBezTo>
                <a:close/>
                <a:moveTo>
                  <a:pt x="171" y="103"/>
                </a:moveTo>
                <a:cubicBezTo>
                  <a:pt x="171" y="93"/>
                  <a:pt x="170" y="84"/>
                  <a:pt x="168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2" y="84"/>
                  <a:pt x="205" y="93"/>
                  <a:pt x="205" y="103"/>
                </a:cubicBezTo>
                <a:lnTo>
                  <a:pt x="171" y="103"/>
                </a:lnTo>
                <a:close/>
                <a:moveTo>
                  <a:pt x="190" y="59"/>
                </a:moveTo>
                <a:cubicBezTo>
                  <a:pt x="165" y="59"/>
                  <a:pt x="165" y="59"/>
                  <a:pt x="165" y="59"/>
                </a:cubicBezTo>
                <a:cubicBezTo>
                  <a:pt x="161" y="45"/>
                  <a:pt x="155" y="34"/>
                  <a:pt x="149" y="24"/>
                </a:cubicBezTo>
                <a:cubicBezTo>
                  <a:pt x="166" y="32"/>
                  <a:pt x="180" y="44"/>
                  <a:pt x="190" y="59"/>
                </a:cubicBezTo>
                <a:close/>
                <a:moveTo>
                  <a:pt x="73" y="24"/>
                </a:moveTo>
                <a:cubicBezTo>
                  <a:pt x="67" y="34"/>
                  <a:pt x="61" y="45"/>
                  <a:pt x="57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42" y="44"/>
                  <a:pt x="56" y="32"/>
                  <a:pt x="73" y="24"/>
                </a:cubicBezTo>
                <a:close/>
                <a:moveTo>
                  <a:pt x="32" y="163"/>
                </a:moveTo>
                <a:cubicBezTo>
                  <a:pt x="57" y="163"/>
                  <a:pt x="57" y="163"/>
                  <a:pt x="57" y="163"/>
                </a:cubicBezTo>
                <a:cubicBezTo>
                  <a:pt x="61" y="177"/>
                  <a:pt x="67" y="189"/>
                  <a:pt x="73" y="198"/>
                </a:cubicBezTo>
                <a:cubicBezTo>
                  <a:pt x="56" y="191"/>
                  <a:pt x="42" y="179"/>
                  <a:pt x="32" y="163"/>
                </a:cubicBezTo>
                <a:close/>
                <a:moveTo>
                  <a:pt x="149" y="198"/>
                </a:moveTo>
                <a:cubicBezTo>
                  <a:pt x="155" y="189"/>
                  <a:pt x="161" y="177"/>
                  <a:pt x="165" y="163"/>
                </a:cubicBezTo>
                <a:cubicBezTo>
                  <a:pt x="190" y="163"/>
                  <a:pt x="190" y="163"/>
                  <a:pt x="190" y="163"/>
                </a:cubicBezTo>
                <a:cubicBezTo>
                  <a:pt x="180" y="179"/>
                  <a:pt x="166" y="191"/>
                  <a:pt x="149" y="1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6372170" y="3009107"/>
            <a:ext cx="609600" cy="500063"/>
          </a:xfrm>
          <a:custGeom>
            <a:avLst/>
            <a:gdLst>
              <a:gd name="T0" fmla="*/ 199 w 237"/>
              <a:gd name="T1" fmla="*/ 0 h 194"/>
              <a:gd name="T2" fmla="*/ 38 w 237"/>
              <a:gd name="T3" fmla="*/ 0 h 194"/>
              <a:gd name="T4" fmla="*/ 0 w 237"/>
              <a:gd name="T5" fmla="*/ 38 h 194"/>
              <a:gd name="T6" fmla="*/ 0 w 237"/>
              <a:gd name="T7" fmla="*/ 155 h 194"/>
              <a:gd name="T8" fmla="*/ 38 w 237"/>
              <a:gd name="T9" fmla="*/ 194 h 194"/>
              <a:gd name="T10" fmla="*/ 199 w 237"/>
              <a:gd name="T11" fmla="*/ 194 h 194"/>
              <a:gd name="T12" fmla="*/ 237 w 237"/>
              <a:gd name="T13" fmla="*/ 155 h 194"/>
              <a:gd name="T14" fmla="*/ 237 w 237"/>
              <a:gd name="T15" fmla="*/ 38 h 194"/>
              <a:gd name="T16" fmla="*/ 199 w 237"/>
              <a:gd name="T17" fmla="*/ 0 h 194"/>
              <a:gd name="T18" fmla="*/ 162 w 237"/>
              <a:gd name="T19" fmla="*/ 97 h 194"/>
              <a:gd name="T20" fmla="*/ 221 w 237"/>
              <a:gd name="T21" fmla="*/ 28 h 194"/>
              <a:gd name="T22" fmla="*/ 223 w 237"/>
              <a:gd name="T23" fmla="*/ 38 h 194"/>
              <a:gd name="T24" fmla="*/ 223 w 237"/>
              <a:gd name="T25" fmla="*/ 155 h 194"/>
              <a:gd name="T26" fmla="*/ 221 w 237"/>
              <a:gd name="T27" fmla="*/ 165 h 194"/>
              <a:gd name="T28" fmla="*/ 162 w 237"/>
              <a:gd name="T29" fmla="*/ 97 h 194"/>
              <a:gd name="T30" fmla="*/ 199 w 237"/>
              <a:gd name="T31" fmla="*/ 14 h 194"/>
              <a:gd name="T32" fmla="*/ 212 w 237"/>
              <a:gd name="T33" fmla="*/ 17 h 194"/>
              <a:gd name="T34" fmla="*/ 119 w 237"/>
              <a:gd name="T35" fmla="*/ 125 h 194"/>
              <a:gd name="T36" fmla="*/ 26 w 237"/>
              <a:gd name="T37" fmla="*/ 17 h 194"/>
              <a:gd name="T38" fmla="*/ 38 w 237"/>
              <a:gd name="T39" fmla="*/ 14 h 194"/>
              <a:gd name="T40" fmla="*/ 199 w 237"/>
              <a:gd name="T41" fmla="*/ 14 h 194"/>
              <a:gd name="T42" fmla="*/ 16 w 237"/>
              <a:gd name="T43" fmla="*/ 165 h 194"/>
              <a:gd name="T44" fmla="*/ 14 w 237"/>
              <a:gd name="T45" fmla="*/ 155 h 194"/>
              <a:gd name="T46" fmla="*/ 14 w 237"/>
              <a:gd name="T47" fmla="*/ 38 h 194"/>
              <a:gd name="T48" fmla="*/ 16 w 237"/>
              <a:gd name="T49" fmla="*/ 28 h 194"/>
              <a:gd name="T50" fmla="*/ 76 w 237"/>
              <a:gd name="T51" fmla="*/ 97 h 194"/>
              <a:gd name="T52" fmla="*/ 16 w 237"/>
              <a:gd name="T53" fmla="*/ 165 h 194"/>
              <a:gd name="T54" fmla="*/ 38 w 237"/>
              <a:gd name="T55" fmla="*/ 180 h 194"/>
              <a:gd name="T56" fmla="*/ 26 w 237"/>
              <a:gd name="T57" fmla="*/ 176 h 194"/>
              <a:gd name="T58" fmla="*/ 85 w 237"/>
              <a:gd name="T59" fmla="*/ 107 h 194"/>
              <a:gd name="T60" fmla="*/ 113 w 237"/>
              <a:gd name="T61" fmla="*/ 140 h 194"/>
              <a:gd name="T62" fmla="*/ 119 w 237"/>
              <a:gd name="T63" fmla="*/ 142 h 194"/>
              <a:gd name="T64" fmla="*/ 124 w 237"/>
              <a:gd name="T65" fmla="*/ 140 h 194"/>
              <a:gd name="T66" fmla="*/ 152 w 237"/>
              <a:gd name="T67" fmla="*/ 107 h 194"/>
              <a:gd name="T68" fmla="*/ 212 w 237"/>
              <a:gd name="T69" fmla="*/ 176 h 194"/>
              <a:gd name="T70" fmla="*/ 199 w 237"/>
              <a:gd name="T71" fmla="*/ 180 h 194"/>
              <a:gd name="T72" fmla="*/ 38 w 237"/>
              <a:gd name="T73" fmla="*/ 18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7" h="194">
                <a:moveTo>
                  <a:pt x="199" y="0"/>
                </a:move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76"/>
                  <a:pt x="17" y="194"/>
                  <a:pt x="38" y="194"/>
                </a:cubicBezTo>
                <a:cubicBezTo>
                  <a:pt x="199" y="194"/>
                  <a:pt x="199" y="194"/>
                  <a:pt x="199" y="194"/>
                </a:cubicBezTo>
                <a:cubicBezTo>
                  <a:pt x="220" y="194"/>
                  <a:pt x="237" y="176"/>
                  <a:pt x="237" y="155"/>
                </a:cubicBezTo>
                <a:cubicBezTo>
                  <a:pt x="237" y="38"/>
                  <a:pt x="237" y="38"/>
                  <a:pt x="237" y="38"/>
                </a:cubicBezTo>
                <a:cubicBezTo>
                  <a:pt x="237" y="17"/>
                  <a:pt x="220" y="0"/>
                  <a:pt x="199" y="0"/>
                </a:cubicBezTo>
                <a:close/>
                <a:moveTo>
                  <a:pt x="162" y="97"/>
                </a:moveTo>
                <a:cubicBezTo>
                  <a:pt x="221" y="28"/>
                  <a:pt x="221" y="28"/>
                  <a:pt x="221" y="28"/>
                </a:cubicBezTo>
                <a:cubicBezTo>
                  <a:pt x="222" y="31"/>
                  <a:pt x="223" y="35"/>
                  <a:pt x="223" y="38"/>
                </a:cubicBezTo>
                <a:cubicBezTo>
                  <a:pt x="223" y="155"/>
                  <a:pt x="223" y="155"/>
                  <a:pt x="223" y="155"/>
                </a:cubicBezTo>
                <a:cubicBezTo>
                  <a:pt x="223" y="159"/>
                  <a:pt x="222" y="162"/>
                  <a:pt x="221" y="165"/>
                </a:cubicBezTo>
                <a:lnTo>
                  <a:pt x="162" y="97"/>
                </a:lnTo>
                <a:close/>
                <a:moveTo>
                  <a:pt x="199" y="14"/>
                </a:moveTo>
                <a:cubicBezTo>
                  <a:pt x="204" y="14"/>
                  <a:pt x="208" y="15"/>
                  <a:pt x="212" y="17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9" y="15"/>
                  <a:pt x="34" y="14"/>
                  <a:pt x="38" y="14"/>
                </a:cubicBezTo>
                <a:lnTo>
                  <a:pt x="199" y="14"/>
                </a:lnTo>
                <a:close/>
                <a:moveTo>
                  <a:pt x="16" y="165"/>
                </a:moveTo>
                <a:cubicBezTo>
                  <a:pt x="15" y="162"/>
                  <a:pt x="14" y="159"/>
                  <a:pt x="14" y="155"/>
                </a:cubicBezTo>
                <a:cubicBezTo>
                  <a:pt x="14" y="38"/>
                  <a:pt x="14" y="38"/>
                  <a:pt x="14" y="38"/>
                </a:cubicBezTo>
                <a:cubicBezTo>
                  <a:pt x="14" y="35"/>
                  <a:pt x="15" y="31"/>
                  <a:pt x="16" y="28"/>
                </a:cubicBezTo>
                <a:cubicBezTo>
                  <a:pt x="76" y="97"/>
                  <a:pt x="76" y="97"/>
                  <a:pt x="76" y="97"/>
                </a:cubicBezTo>
                <a:lnTo>
                  <a:pt x="16" y="165"/>
                </a:lnTo>
                <a:close/>
                <a:moveTo>
                  <a:pt x="38" y="180"/>
                </a:moveTo>
                <a:cubicBezTo>
                  <a:pt x="34" y="180"/>
                  <a:pt x="29" y="178"/>
                  <a:pt x="26" y="176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15" y="142"/>
                  <a:pt x="117" y="142"/>
                  <a:pt x="119" y="142"/>
                </a:cubicBezTo>
                <a:cubicBezTo>
                  <a:pt x="121" y="142"/>
                  <a:pt x="123" y="142"/>
                  <a:pt x="124" y="140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212" y="176"/>
                  <a:pt x="212" y="176"/>
                  <a:pt x="212" y="176"/>
                </a:cubicBezTo>
                <a:cubicBezTo>
                  <a:pt x="208" y="178"/>
                  <a:pt x="204" y="180"/>
                  <a:pt x="199" y="180"/>
                </a:cubicBezTo>
                <a:lnTo>
                  <a:pt x="38" y="1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5338708" y="4344194"/>
            <a:ext cx="388937" cy="496888"/>
          </a:xfrm>
          <a:custGeom>
            <a:avLst/>
            <a:gdLst>
              <a:gd name="T0" fmla="*/ 127 w 151"/>
              <a:gd name="T1" fmla="*/ 0 h 193"/>
              <a:gd name="T2" fmla="*/ 24 w 151"/>
              <a:gd name="T3" fmla="*/ 0 h 193"/>
              <a:gd name="T4" fmla="*/ 0 w 151"/>
              <a:gd name="T5" fmla="*/ 24 h 193"/>
              <a:gd name="T6" fmla="*/ 0 w 151"/>
              <a:gd name="T7" fmla="*/ 169 h 193"/>
              <a:gd name="T8" fmla="*/ 24 w 151"/>
              <a:gd name="T9" fmla="*/ 193 h 193"/>
              <a:gd name="T10" fmla="*/ 127 w 151"/>
              <a:gd name="T11" fmla="*/ 193 h 193"/>
              <a:gd name="T12" fmla="*/ 151 w 151"/>
              <a:gd name="T13" fmla="*/ 169 h 193"/>
              <a:gd name="T14" fmla="*/ 151 w 151"/>
              <a:gd name="T15" fmla="*/ 24 h 193"/>
              <a:gd name="T16" fmla="*/ 127 w 151"/>
              <a:gd name="T17" fmla="*/ 0 h 193"/>
              <a:gd name="T18" fmla="*/ 133 w 151"/>
              <a:gd name="T19" fmla="*/ 169 h 193"/>
              <a:gd name="T20" fmla="*/ 127 w 151"/>
              <a:gd name="T21" fmla="*/ 175 h 193"/>
              <a:gd name="T22" fmla="*/ 24 w 151"/>
              <a:gd name="T23" fmla="*/ 175 h 193"/>
              <a:gd name="T24" fmla="*/ 18 w 151"/>
              <a:gd name="T25" fmla="*/ 169 h 193"/>
              <a:gd name="T26" fmla="*/ 18 w 151"/>
              <a:gd name="T27" fmla="*/ 24 h 193"/>
              <a:gd name="T28" fmla="*/ 24 w 151"/>
              <a:gd name="T29" fmla="*/ 18 h 193"/>
              <a:gd name="T30" fmla="*/ 127 w 151"/>
              <a:gd name="T31" fmla="*/ 18 h 193"/>
              <a:gd name="T32" fmla="*/ 133 w 151"/>
              <a:gd name="T33" fmla="*/ 24 h 193"/>
              <a:gd name="T34" fmla="*/ 133 w 151"/>
              <a:gd name="T35" fmla="*/ 169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1" h="193">
                <a:moveTo>
                  <a:pt x="1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82"/>
                  <a:pt x="11" y="193"/>
                  <a:pt x="24" y="193"/>
                </a:cubicBezTo>
                <a:cubicBezTo>
                  <a:pt x="127" y="193"/>
                  <a:pt x="127" y="193"/>
                  <a:pt x="127" y="193"/>
                </a:cubicBezTo>
                <a:cubicBezTo>
                  <a:pt x="140" y="193"/>
                  <a:pt x="151" y="182"/>
                  <a:pt x="151" y="169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51" y="11"/>
                  <a:pt x="140" y="0"/>
                  <a:pt x="127" y="0"/>
                </a:cubicBezTo>
                <a:close/>
                <a:moveTo>
                  <a:pt x="133" y="169"/>
                </a:moveTo>
                <a:cubicBezTo>
                  <a:pt x="133" y="172"/>
                  <a:pt x="131" y="175"/>
                  <a:pt x="127" y="175"/>
                </a:cubicBezTo>
                <a:cubicBezTo>
                  <a:pt x="24" y="175"/>
                  <a:pt x="24" y="175"/>
                  <a:pt x="24" y="175"/>
                </a:cubicBezTo>
                <a:cubicBezTo>
                  <a:pt x="20" y="175"/>
                  <a:pt x="18" y="172"/>
                  <a:pt x="18" y="169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1"/>
                  <a:pt x="20" y="18"/>
                  <a:pt x="24" y="18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31" y="18"/>
                  <a:pt x="133" y="21"/>
                  <a:pt x="133" y="24"/>
                </a:cubicBezTo>
                <a:lnTo>
                  <a:pt x="133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ectangle 24"/>
          <p:cNvSpPr>
            <a:spLocks noChangeArrowheads="1"/>
          </p:cNvSpPr>
          <p:nvPr/>
        </p:nvSpPr>
        <p:spPr bwMode="auto">
          <a:xfrm>
            <a:off x="5426021" y="4442619"/>
            <a:ext cx="15716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5"/>
          <p:cNvSpPr>
            <a:spLocks noChangeArrowheads="1"/>
          </p:cNvSpPr>
          <p:nvPr/>
        </p:nvSpPr>
        <p:spPr bwMode="auto">
          <a:xfrm>
            <a:off x="5426021" y="4526757"/>
            <a:ext cx="214312" cy="476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Rectangle 26"/>
          <p:cNvSpPr>
            <a:spLocks noChangeArrowheads="1"/>
          </p:cNvSpPr>
          <p:nvPr/>
        </p:nvSpPr>
        <p:spPr bwMode="auto">
          <a:xfrm>
            <a:off x="5426021" y="4612482"/>
            <a:ext cx="21431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>
            <a:off x="4814833" y="3171032"/>
            <a:ext cx="123825" cy="3635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8"/>
          <p:cNvSpPr>
            <a:spLocks noChangeArrowheads="1"/>
          </p:cNvSpPr>
          <p:nvPr/>
        </p:nvSpPr>
        <p:spPr bwMode="auto">
          <a:xfrm>
            <a:off x="4989458" y="3274219"/>
            <a:ext cx="125412" cy="2603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>
            <a:off x="5167258" y="3115469"/>
            <a:ext cx="122237" cy="419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Rectangle 30"/>
          <p:cNvSpPr>
            <a:spLocks noChangeArrowheads="1"/>
          </p:cNvSpPr>
          <p:nvPr/>
        </p:nvSpPr>
        <p:spPr bwMode="auto">
          <a:xfrm>
            <a:off x="5341883" y="2983707"/>
            <a:ext cx="125412" cy="5508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Rectangle 42"/>
          <p:cNvSpPr>
            <a:spLocks noChangeArrowheads="1"/>
          </p:cNvSpPr>
          <p:nvPr/>
        </p:nvSpPr>
        <p:spPr bwMode="auto">
          <a:xfrm>
            <a:off x="2326207" y="1711060"/>
            <a:ext cx="1643062" cy="1905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37" name="Group 36"/>
          <p:cNvGrpSpPr/>
          <p:nvPr/>
        </p:nvGrpSpPr>
        <p:grpSpPr>
          <a:xfrm>
            <a:off x="2326207" y="891523"/>
            <a:ext cx="2139863" cy="738664"/>
            <a:chOff x="2737408" y="865595"/>
            <a:chExt cx="2139863" cy="738664"/>
          </a:xfrm>
        </p:grpSpPr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2737408" y="865595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2">
                      <a:lumMod val="60000"/>
                      <a:lumOff val="40000"/>
                    </a:schemeClr>
                  </a:solidFill>
                  <a:effectLst/>
                  <a:cs typeface="Arial" panose="020B0604020202020204" pitchFamily="34" charset="0"/>
                </a:rPr>
                <a:t>01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2">
                    <a:lumMod val="60000"/>
                    <a:lumOff val="40000"/>
                  </a:schemeClr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434369" y="911762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sp>
        <p:nvSpPr>
          <p:cNvPr id="54" name="Rectangle 54"/>
          <p:cNvSpPr>
            <a:spLocks noChangeArrowheads="1"/>
          </p:cNvSpPr>
          <p:nvPr/>
        </p:nvSpPr>
        <p:spPr bwMode="auto">
          <a:xfrm>
            <a:off x="2072642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2072642" y="2737257"/>
            <a:ext cx="2151924" cy="738664"/>
            <a:chOff x="2072642" y="2737257"/>
            <a:chExt cx="2151924" cy="738664"/>
          </a:xfrm>
        </p:grpSpPr>
        <p:sp>
          <p:nvSpPr>
            <p:cNvPr id="68" name="Rectangle 68"/>
            <p:cNvSpPr>
              <a:spLocks noChangeArrowheads="1"/>
            </p:cNvSpPr>
            <p:nvPr/>
          </p:nvSpPr>
          <p:spPr bwMode="auto">
            <a:xfrm>
              <a:off x="2072642" y="273725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02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2781664" y="278342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66" name="Rectangle 66"/>
          <p:cNvSpPr>
            <a:spLocks noChangeArrowheads="1"/>
          </p:cNvSpPr>
          <p:nvPr/>
        </p:nvSpPr>
        <p:spPr bwMode="auto">
          <a:xfrm>
            <a:off x="2848170" y="5503069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848170" y="4654877"/>
            <a:ext cx="2116042" cy="738664"/>
            <a:chOff x="2696234" y="4654877"/>
            <a:chExt cx="2116042" cy="738664"/>
          </a:xfrm>
        </p:grpSpPr>
        <p:sp>
          <p:nvSpPr>
            <p:cNvPr id="69" name="Rectangle 69"/>
            <p:cNvSpPr>
              <a:spLocks noChangeArrowheads="1"/>
            </p:cNvSpPr>
            <p:nvPr/>
          </p:nvSpPr>
          <p:spPr bwMode="auto">
            <a:xfrm>
              <a:off x="2696234" y="465487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03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3369374" y="470104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81" name="Rectangle 81"/>
          <p:cNvSpPr>
            <a:spLocks noChangeArrowheads="1"/>
          </p:cNvSpPr>
          <p:nvPr/>
        </p:nvSpPr>
        <p:spPr bwMode="auto">
          <a:xfrm>
            <a:off x="7811898" y="1711060"/>
            <a:ext cx="1643062" cy="190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7313907" y="912548"/>
            <a:ext cx="2141053" cy="738664"/>
            <a:chOff x="7035131" y="886620"/>
            <a:chExt cx="2141053" cy="738664"/>
          </a:xfrm>
        </p:grpSpPr>
        <p:sp>
          <p:nvSpPr>
            <p:cNvPr id="106" name="Rectangle 106"/>
            <p:cNvSpPr>
              <a:spLocks noChangeArrowheads="1"/>
            </p:cNvSpPr>
            <p:nvPr/>
          </p:nvSpPr>
          <p:spPr bwMode="auto">
            <a:xfrm>
              <a:off x="8528571" y="88662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04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035131" y="93278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93" name="Rectangle 93"/>
          <p:cNvSpPr>
            <a:spLocks noChangeArrowheads="1"/>
          </p:cNvSpPr>
          <p:nvPr/>
        </p:nvSpPr>
        <p:spPr bwMode="auto">
          <a:xfrm>
            <a:off x="8200857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7695407" y="2737257"/>
            <a:ext cx="2148512" cy="738664"/>
            <a:chOff x="7695407" y="2827341"/>
            <a:chExt cx="2148512" cy="738664"/>
          </a:xfrm>
        </p:grpSpPr>
        <p:sp>
          <p:nvSpPr>
            <p:cNvPr id="107" name="Rectangle 107"/>
            <p:cNvSpPr>
              <a:spLocks noChangeArrowheads="1"/>
            </p:cNvSpPr>
            <p:nvPr/>
          </p:nvSpPr>
          <p:spPr bwMode="auto">
            <a:xfrm>
              <a:off x="9196306" y="2827341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05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7695407" y="288512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105" name="Rectangle 105"/>
          <p:cNvSpPr>
            <a:spLocks noChangeArrowheads="1"/>
          </p:cNvSpPr>
          <p:nvPr/>
        </p:nvSpPr>
        <p:spPr bwMode="auto">
          <a:xfrm>
            <a:off x="7428740" y="5456013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941532" y="4701934"/>
            <a:ext cx="2130270" cy="738664"/>
            <a:chOff x="7085669" y="4748990"/>
            <a:chExt cx="2130270" cy="738664"/>
          </a:xfrm>
        </p:grpSpPr>
        <p:sp>
          <p:nvSpPr>
            <p:cNvPr id="108" name="Rectangle 108"/>
            <p:cNvSpPr>
              <a:spLocks noChangeArrowheads="1"/>
            </p:cNvSpPr>
            <p:nvPr/>
          </p:nvSpPr>
          <p:spPr bwMode="auto">
            <a:xfrm>
              <a:off x="8568326" y="474899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06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085669" y="479515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728110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4395733" y="1267619"/>
            <a:ext cx="1489075" cy="1235075"/>
          </a:xfrm>
          <a:custGeom>
            <a:avLst/>
            <a:gdLst>
              <a:gd name="T0" fmla="*/ 579 w 579"/>
              <a:gd name="T1" fmla="*/ 0 h 480"/>
              <a:gd name="T2" fmla="*/ 579 w 579"/>
              <a:gd name="T3" fmla="*/ 480 h 480"/>
              <a:gd name="T4" fmla="*/ 0 w 579"/>
              <a:gd name="T5" fmla="*/ 480 h 480"/>
              <a:gd name="T6" fmla="*/ 579 w 579"/>
              <a:gd name="T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0"/>
                </a:moveTo>
                <a:cubicBezTo>
                  <a:pt x="579" y="480"/>
                  <a:pt x="579" y="480"/>
                  <a:pt x="579" y="480"/>
                </a:cubicBezTo>
                <a:cubicBezTo>
                  <a:pt x="0" y="480"/>
                  <a:pt x="0" y="480"/>
                  <a:pt x="0" y="480"/>
                </a:cubicBezTo>
                <a:cubicBezTo>
                  <a:pt x="63" y="215"/>
                  <a:pt x="298" y="13"/>
                  <a:pt x="57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351283" y="2640807"/>
            <a:ext cx="1533525" cy="1349375"/>
          </a:xfrm>
          <a:custGeom>
            <a:avLst/>
            <a:gdLst>
              <a:gd name="T0" fmla="*/ 596 w 596"/>
              <a:gd name="T1" fmla="*/ 0 h 524"/>
              <a:gd name="T2" fmla="*/ 596 w 596"/>
              <a:gd name="T3" fmla="*/ 524 h 524"/>
              <a:gd name="T4" fmla="*/ 179 w 596"/>
              <a:gd name="T5" fmla="*/ 524 h 524"/>
              <a:gd name="T6" fmla="*/ 179 w 596"/>
              <a:gd name="T7" fmla="*/ 524 h 524"/>
              <a:gd name="T8" fmla="*/ 1 w 596"/>
              <a:gd name="T9" fmla="*/ 99 h 524"/>
              <a:gd name="T10" fmla="*/ 7 w 596"/>
              <a:gd name="T11" fmla="*/ 0 h 524"/>
              <a:gd name="T12" fmla="*/ 596 w 596"/>
              <a:gd name="T13" fmla="*/ 0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6" h="524">
                <a:moveTo>
                  <a:pt x="596" y="0"/>
                </a:moveTo>
                <a:cubicBezTo>
                  <a:pt x="596" y="524"/>
                  <a:pt x="596" y="524"/>
                  <a:pt x="596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71" y="414"/>
                  <a:pt x="4" y="264"/>
                  <a:pt x="1" y="99"/>
                </a:cubicBezTo>
                <a:cubicBezTo>
                  <a:pt x="0" y="66"/>
                  <a:pt x="3" y="32"/>
                  <a:pt x="7" y="0"/>
                </a:cubicBezTo>
                <a:lnTo>
                  <a:pt x="596" y="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932308" y="4128294"/>
            <a:ext cx="952500" cy="1230313"/>
          </a:xfrm>
          <a:custGeom>
            <a:avLst/>
            <a:gdLst>
              <a:gd name="T0" fmla="*/ 0 w 370"/>
              <a:gd name="T1" fmla="*/ 0 h 478"/>
              <a:gd name="T2" fmla="*/ 370 w 370"/>
              <a:gd name="T3" fmla="*/ 0 h 478"/>
              <a:gd name="T4" fmla="*/ 370 w 370"/>
              <a:gd name="T5" fmla="*/ 478 h 478"/>
              <a:gd name="T6" fmla="*/ 164 w 370"/>
              <a:gd name="T7" fmla="*/ 478 h 478"/>
              <a:gd name="T8" fmla="*/ 116 w 370"/>
              <a:gd name="T9" fmla="*/ 429 h 478"/>
              <a:gd name="T10" fmla="*/ 116 w 370"/>
              <a:gd name="T11" fmla="*/ 339 h 478"/>
              <a:gd name="T12" fmla="*/ 0 w 370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0" h="478">
                <a:moveTo>
                  <a:pt x="0" y="0"/>
                </a:moveTo>
                <a:cubicBezTo>
                  <a:pt x="370" y="0"/>
                  <a:pt x="370" y="0"/>
                  <a:pt x="370" y="0"/>
                </a:cubicBezTo>
                <a:cubicBezTo>
                  <a:pt x="370" y="478"/>
                  <a:pt x="370" y="478"/>
                  <a:pt x="370" y="478"/>
                </a:cubicBezTo>
                <a:cubicBezTo>
                  <a:pt x="164" y="478"/>
                  <a:pt x="164" y="478"/>
                  <a:pt x="164" y="478"/>
                </a:cubicBezTo>
                <a:cubicBezTo>
                  <a:pt x="137" y="478"/>
                  <a:pt x="116" y="456"/>
                  <a:pt x="116" y="429"/>
                </a:cubicBezTo>
                <a:cubicBezTo>
                  <a:pt x="116" y="339"/>
                  <a:pt x="116" y="339"/>
                  <a:pt x="116" y="339"/>
                </a:cubicBezTo>
                <a:cubicBezTo>
                  <a:pt x="116" y="216"/>
                  <a:pt x="74" y="97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6022921" y="1267619"/>
            <a:ext cx="1489075" cy="1235075"/>
          </a:xfrm>
          <a:custGeom>
            <a:avLst/>
            <a:gdLst>
              <a:gd name="T0" fmla="*/ 579 w 579"/>
              <a:gd name="T1" fmla="*/ 480 h 480"/>
              <a:gd name="T2" fmla="*/ 0 w 579"/>
              <a:gd name="T3" fmla="*/ 480 h 480"/>
              <a:gd name="T4" fmla="*/ 0 w 579"/>
              <a:gd name="T5" fmla="*/ 0 h 480"/>
              <a:gd name="T6" fmla="*/ 579 w 579"/>
              <a:gd name="T7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480"/>
                </a:moveTo>
                <a:cubicBezTo>
                  <a:pt x="0" y="480"/>
                  <a:pt x="0" y="480"/>
                  <a:pt x="0" y="480"/>
                </a:cubicBezTo>
                <a:cubicBezTo>
                  <a:pt x="0" y="0"/>
                  <a:pt x="0" y="0"/>
                  <a:pt x="0" y="0"/>
                </a:cubicBezTo>
                <a:cubicBezTo>
                  <a:pt x="283" y="12"/>
                  <a:pt x="517" y="213"/>
                  <a:pt x="579" y="48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6022921" y="4128294"/>
            <a:ext cx="954087" cy="1230313"/>
          </a:xfrm>
          <a:custGeom>
            <a:avLst/>
            <a:gdLst>
              <a:gd name="T0" fmla="*/ 0 w 371"/>
              <a:gd name="T1" fmla="*/ 0 h 478"/>
              <a:gd name="T2" fmla="*/ 371 w 371"/>
              <a:gd name="T3" fmla="*/ 0 h 478"/>
              <a:gd name="T4" fmla="*/ 254 w 371"/>
              <a:gd name="T5" fmla="*/ 343 h 478"/>
              <a:gd name="T6" fmla="*/ 254 w 371"/>
              <a:gd name="T7" fmla="*/ 429 h 478"/>
              <a:gd name="T8" fmla="*/ 206 w 371"/>
              <a:gd name="T9" fmla="*/ 478 h 478"/>
              <a:gd name="T10" fmla="*/ 0 w 371"/>
              <a:gd name="T11" fmla="*/ 478 h 478"/>
              <a:gd name="T12" fmla="*/ 0 w 371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1" h="478">
                <a:moveTo>
                  <a:pt x="0" y="0"/>
                </a:moveTo>
                <a:cubicBezTo>
                  <a:pt x="371" y="0"/>
                  <a:pt x="371" y="0"/>
                  <a:pt x="371" y="0"/>
                </a:cubicBezTo>
                <a:cubicBezTo>
                  <a:pt x="296" y="98"/>
                  <a:pt x="254" y="218"/>
                  <a:pt x="254" y="343"/>
                </a:cubicBezTo>
                <a:cubicBezTo>
                  <a:pt x="254" y="429"/>
                  <a:pt x="254" y="429"/>
                  <a:pt x="254" y="429"/>
                </a:cubicBezTo>
                <a:cubicBezTo>
                  <a:pt x="254" y="456"/>
                  <a:pt x="233" y="478"/>
                  <a:pt x="206" y="478"/>
                </a:cubicBezTo>
                <a:cubicBezTo>
                  <a:pt x="0" y="478"/>
                  <a:pt x="0" y="478"/>
                  <a:pt x="0" y="478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6022921" y="2640807"/>
            <a:ext cx="1530350" cy="1349375"/>
          </a:xfrm>
          <a:custGeom>
            <a:avLst/>
            <a:gdLst>
              <a:gd name="T0" fmla="*/ 595 w 595"/>
              <a:gd name="T1" fmla="*/ 88 h 524"/>
              <a:gd name="T2" fmla="*/ 419 w 595"/>
              <a:gd name="T3" fmla="*/ 522 h 524"/>
              <a:gd name="T4" fmla="*/ 417 w 595"/>
              <a:gd name="T5" fmla="*/ 524 h 524"/>
              <a:gd name="T6" fmla="*/ 0 w 595"/>
              <a:gd name="T7" fmla="*/ 524 h 524"/>
              <a:gd name="T8" fmla="*/ 0 w 595"/>
              <a:gd name="T9" fmla="*/ 0 h 524"/>
              <a:gd name="T10" fmla="*/ 589 w 595"/>
              <a:gd name="T11" fmla="*/ 0 h 524"/>
              <a:gd name="T12" fmla="*/ 595 w 595"/>
              <a:gd name="T13" fmla="*/ 88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5" h="524">
                <a:moveTo>
                  <a:pt x="595" y="88"/>
                </a:moveTo>
                <a:cubicBezTo>
                  <a:pt x="595" y="257"/>
                  <a:pt x="528" y="410"/>
                  <a:pt x="419" y="522"/>
                </a:cubicBezTo>
                <a:cubicBezTo>
                  <a:pt x="418" y="523"/>
                  <a:pt x="417" y="523"/>
                  <a:pt x="417" y="524"/>
                </a:cubicBezTo>
                <a:cubicBezTo>
                  <a:pt x="0" y="524"/>
                  <a:pt x="0" y="524"/>
                  <a:pt x="0" y="524"/>
                </a:cubicBezTo>
                <a:cubicBezTo>
                  <a:pt x="0" y="0"/>
                  <a:pt x="0" y="0"/>
                  <a:pt x="0" y="0"/>
                </a:cubicBezTo>
                <a:cubicBezTo>
                  <a:pt x="589" y="0"/>
                  <a:pt x="589" y="0"/>
                  <a:pt x="589" y="0"/>
                </a:cubicBezTo>
                <a:cubicBezTo>
                  <a:pt x="593" y="29"/>
                  <a:pt x="595" y="58"/>
                  <a:pt x="595" y="8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5229171" y="5433219"/>
            <a:ext cx="1449387" cy="219075"/>
          </a:xfrm>
          <a:custGeom>
            <a:avLst/>
            <a:gdLst>
              <a:gd name="T0" fmla="*/ 43 w 564"/>
              <a:gd name="T1" fmla="*/ 85 h 85"/>
              <a:gd name="T2" fmla="*/ 521 w 564"/>
              <a:gd name="T3" fmla="*/ 85 h 85"/>
              <a:gd name="T4" fmla="*/ 564 w 564"/>
              <a:gd name="T5" fmla="*/ 42 h 85"/>
              <a:gd name="T6" fmla="*/ 521 w 564"/>
              <a:gd name="T7" fmla="*/ 0 h 85"/>
              <a:gd name="T8" fmla="*/ 43 w 564"/>
              <a:gd name="T9" fmla="*/ 0 h 85"/>
              <a:gd name="T10" fmla="*/ 0 w 564"/>
              <a:gd name="T11" fmla="*/ 42 h 85"/>
              <a:gd name="T12" fmla="*/ 43 w 564"/>
              <a:gd name="T13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43" y="85"/>
                </a:move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2"/>
                </a:cubicBezTo>
                <a:cubicBezTo>
                  <a:pt x="564" y="19"/>
                  <a:pt x="545" y="0"/>
                  <a:pt x="52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66"/>
                  <a:pt x="19" y="85"/>
                  <a:pt x="43" y="85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5229171" y="5726907"/>
            <a:ext cx="1449387" cy="217488"/>
          </a:xfrm>
          <a:custGeom>
            <a:avLst/>
            <a:gdLst>
              <a:gd name="T0" fmla="*/ 521 w 564"/>
              <a:gd name="T1" fmla="*/ 0 h 85"/>
              <a:gd name="T2" fmla="*/ 43 w 564"/>
              <a:gd name="T3" fmla="*/ 0 h 85"/>
              <a:gd name="T4" fmla="*/ 0 w 564"/>
              <a:gd name="T5" fmla="*/ 43 h 85"/>
              <a:gd name="T6" fmla="*/ 43 w 564"/>
              <a:gd name="T7" fmla="*/ 85 h 85"/>
              <a:gd name="T8" fmla="*/ 521 w 564"/>
              <a:gd name="T9" fmla="*/ 85 h 85"/>
              <a:gd name="T10" fmla="*/ 564 w 564"/>
              <a:gd name="T11" fmla="*/ 43 h 85"/>
              <a:gd name="T12" fmla="*/ 521 w 564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521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3" y="85"/>
                </a:cubicBez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3"/>
                </a:cubicBezTo>
                <a:cubicBezTo>
                  <a:pt x="564" y="19"/>
                  <a:pt x="545" y="0"/>
                  <a:pt x="52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5416496" y="6019007"/>
            <a:ext cx="1050925" cy="219075"/>
          </a:xfrm>
          <a:custGeom>
            <a:avLst/>
            <a:gdLst>
              <a:gd name="T0" fmla="*/ 367 w 409"/>
              <a:gd name="T1" fmla="*/ 0 h 85"/>
              <a:gd name="T2" fmla="*/ 42 w 409"/>
              <a:gd name="T3" fmla="*/ 0 h 85"/>
              <a:gd name="T4" fmla="*/ 0 w 409"/>
              <a:gd name="T5" fmla="*/ 43 h 85"/>
              <a:gd name="T6" fmla="*/ 42 w 409"/>
              <a:gd name="T7" fmla="*/ 85 h 85"/>
              <a:gd name="T8" fmla="*/ 367 w 409"/>
              <a:gd name="T9" fmla="*/ 85 h 85"/>
              <a:gd name="T10" fmla="*/ 409 w 409"/>
              <a:gd name="T11" fmla="*/ 43 h 85"/>
              <a:gd name="T12" fmla="*/ 367 w 409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9" h="85">
                <a:moveTo>
                  <a:pt x="367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2" y="85"/>
                </a:cubicBezTo>
                <a:cubicBezTo>
                  <a:pt x="367" y="85"/>
                  <a:pt x="367" y="85"/>
                  <a:pt x="367" y="85"/>
                </a:cubicBezTo>
                <a:cubicBezTo>
                  <a:pt x="390" y="85"/>
                  <a:pt x="409" y="66"/>
                  <a:pt x="409" y="43"/>
                </a:cubicBezTo>
                <a:cubicBezTo>
                  <a:pt x="409" y="19"/>
                  <a:pt x="390" y="0"/>
                  <a:pt x="367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4"/>
          <p:cNvSpPr>
            <a:spLocks noChangeArrowheads="1"/>
          </p:cNvSpPr>
          <p:nvPr/>
        </p:nvSpPr>
        <p:spPr bwMode="auto">
          <a:xfrm>
            <a:off x="6527745" y="1802607"/>
            <a:ext cx="225425" cy="2270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6459483" y="2043907"/>
            <a:ext cx="358775" cy="88900"/>
          </a:xfrm>
          <a:custGeom>
            <a:avLst/>
            <a:gdLst>
              <a:gd name="T0" fmla="*/ 106 w 139"/>
              <a:gd name="T1" fmla="*/ 0 h 34"/>
              <a:gd name="T2" fmla="*/ 34 w 139"/>
              <a:gd name="T3" fmla="*/ 0 h 34"/>
              <a:gd name="T4" fmla="*/ 0 w 139"/>
              <a:gd name="T5" fmla="*/ 34 h 34"/>
              <a:gd name="T6" fmla="*/ 0 w 139"/>
              <a:gd name="T7" fmla="*/ 34 h 34"/>
              <a:gd name="T8" fmla="*/ 139 w 139"/>
              <a:gd name="T9" fmla="*/ 34 h 34"/>
              <a:gd name="T10" fmla="*/ 139 w 139"/>
              <a:gd name="T11" fmla="*/ 34 h 34"/>
              <a:gd name="T12" fmla="*/ 106 w 1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34">
                <a:moveTo>
                  <a:pt x="106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16"/>
                  <a:pt x="124" y="0"/>
                  <a:pt x="10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Oval 16"/>
          <p:cNvSpPr>
            <a:spLocks noChangeArrowheads="1"/>
          </p:cNvSpPr>
          <p:nvPr/>
        </p:nvSpPr>
        <p:spPr bwMode="auto">
          <a:xfrm>
            <a:off x="6880170" y="1915319"/>
            <a:ext cx="147637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6835720" y="2075657"/>
            <a:ext cx="236537" cy="57150"/>
          </a:xfrm>
          <a:custGeom>
            <a:avLst/>
            <a:gdLst>
              <a:gd name="T0" fmla="*/ 70 w 92"/>
              <a:gd name="T1" fmla="*/ 0 h 22"/>
              <a:gd name="T2" fmla="*/ 23 w 92"/>
              <a:gd name="T3" fmla="*/ 0 h 22"/>
              <a:gd name="T4" fmla="*/ 0 w 92"/>
              <a:gd name="T5" fmla="*/ 22 h 22"/>
              <a:gd name="T6" fmla="*/ 0 w 92"/>
              <a:gd name="T7" fmla="*/ 22 h 22"/>
              <a:gd name="T8" fmla="*/ 92 w 92"/>
              <a:gd name="T9" fmla="*/ 22 h 22"/>
              <a:gd name="T10" fmla="*/ 92 w 92"/>
              <a:gd name="T11" fmla="*/ 22 h 22"/>
              <a:gd name="T12" fmla="*/ 70 w 92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22">
                <a:moveTo>
                  <a:pt x="70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10"/>
                  <a:pt x="82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8"/>
          <p:cNvSpPr>
            <a:spLocks noChangeArrowheads="1"/>
          </p:cNvSpPr>
          <p:nvPr/>
        </p:nvSpPr>
        <p:spPr bwMode="auto">
          <a:xfrm>
            <a:off x="6251520" y="1915319"/>
            <a:ext cx="149225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6208658" y="2075657"/>
            <a:ext cx="233362" cy="57150"/>
          </a:xfrm>
          <a:custGeom>
            <a:avLst/>
            <a:gdLst>
              <a:gd name="T0" fmla="*/ 22 w 91"/>
              <a:gd name="T1" fmla="*/ 0 h 22"/>
              <a:gd name="T2" fmla="*/ 69 w 91"/>
              <a:gd name="T3" fmla="*/ 0 h 22"/>
              <a:gd name="T4" fmla="*/ 91 w 91"/>
              <a:gd name="T5" fmla="*/ 22 h 22"/>
              <a:gd name="T6" fmla="*/ 91 w 91"/>
              <a:gd name="T7" fmla="*/ 22 h 22"/>
              <a:gd name="T8" fmla="*/ 0 w 91"/>
              <a:gd name="T9" fmla="*/ 22 h 22"/>
              <a:gd name="T10" fmla="*/ 0 w 91"/>
              <a:gd name="T11" fmla="*/ 22 h 22"/>
              <a:gd name="T12" fmla="*/ 22 w 91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" h="22">
                <a:moveTo>
                  <a:pt x="22" y="0"/>
                </a:moveTo>
                <a:cubicBezTo>
                  <a:pt x="69" y="0"/>
                  <a:pt x="69" y="0"/>
                  <a:pt x="69" y="0"/>
                </a:cubicBezTo>
                <a:cubicBezTo>
                  <a:pt x="81" y="0"/>
                  <a:pt x="91" y="10"/>
                  <a:pt x="91" y="22"/>
                </a:cubicBezTo>
                <a:cubicBezTo>
                  <a:pt x="91" y="22"/>
                  <a:pt x="91" y="22"/>
                  <a:pt x="91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0"/>
                  <a:pt x="10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6162620" y="4447382"/>
            <a:ext cx="420687" cy="252413"/>
          </a:xfrm>
          <a:custGeom>
            <a:avLst/>
            <a:gdLst>
              <a:gd name="T0" fmla="*/ 140 w 164"/>
              <a:gd name="T1" fmla="*/ 49 h 98"/>
              <a:gd name="T2" fmla="*/ 91 w 164"/>
              <a:gd name="T3" fmla="*/ 0 h 98"/>
              <a:gd name="T4" fmla="*/ 42 w 164"/>
              <a:gd name="T5" fmla="*/ 44 h 98"/>
              <a:gd name="T6" fmla="*/ 29 w 164"/>
              <a:gd name="T7" fmla="*/ 41 h 98"/>
              <a:gd name="T8" fmla="*/ 0 w 164"/>
              <a:gd name="T9" fmla="*/ 69 h 98"/>
              <a:gd name="T10" fmla="*/ 29 w 164"/>
              <a:gd name="T11" fmla="*/ 98 h 98"/>
              <a:gd name="T12" fmla="*/ 140 w 164"/>
              <a:gd name="T13" fmla="*/ 98 h 98"/>
              <a:gd name="T14" fmla="*/ 164 w 164"/>
              <a:gd name="T15" fmla="*/ 74 h 98"/>
              <a:gd name="T16" fmla="*/ 140 w 164"/>
              <a:gd name="T17" fmla="*/ 4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4" h="98">
                <a:moveTo>
                  <a:pt x="140" y="49"/>
                </a:moveTo>
                <a:cubicBezTo>
                  <a:pt x="140" y="22"/>
                  <a:pt x="118" y="0"/>
                  <a:pt x="91" y="0"/>
                </a:cubicBezTo>
                <a:cubicBezTo>
                  <a:pt x="65" y="0"/>
                  <a:pt x="45" y="19"/>
                  <a:pt x="42" y="44"/>
                </a:cubicBezTo>
                <a:cubicBezTo>
                  <a:pt x="38" y="42"/>
                  <a:pt x="33" y="41"/>
                  <a:pt x="29" y="41"/>
                </a:cubicBezTo>
                <a:cubicBezTo>
                  <a:pt x="13" y="41"/>
                  <a:pt x="0" y="53"/>
                  <a:pt x="0" y="69"/>
                </a:cubicBezTo>
                <a:cubicBezTo>
                  <a:pt x="0" y="85"/>
                  <a:pt x="13" y="98"/>
                  <a:pt x="29" y="98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53" y="98"/>
                  <a:pt x="164" y="87"/>
                  <a:pt x="164" y="74"/>
                </a:cubicBezTo>
                <a:cubicBezTo>
                  <a:pt x="164" y="60"/>
                  <a:pt x="153" y="49"/>
                  <a:pt x="14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5052958" y="1681957"/>
            <a:ext cx="571500" cy="571500"/>
          </a:xfrm>
          <a:custGeom>
            <a:avLst/>
            <a:gdLst>
              <a:gd name="T0" fmla="*/ 0 w 222"/>
              <a:gd name="T1" fmla="*/ 111 h 222"/>
              <a:gd name="T2" fmla="*/ 222 w 222"/>
              <a:gd name="T3" fmla="*/ 111 h 222"/>
              <a:gd name="T4" fmla="*/ 119 w 222"/>
              <a:gd name="T5" fmla="*/ 59 h 222"/>
              <a:gd name="T6" fmla="*/ 148 w 222"/>
              <a:gd name="T7" fmla="*/ 59 h 222"/>
              <a:gd name="T8" fmla="*/ 152 w 222"/>
              <a:gd name="T9" fmla="*/ 75 h 222"/>
              <a:gd name="T10" fmla="*/ 119 w 222"/>
              <a:gd name="T11" fmla="*/ 103 h 222"/>
              <a:gd name="T12" fmla="*/ 152 w 222"/>
              <a:gd name="T13" fmla="*/ 75 h 222"/>
              <a:gd name="T14" fmla="*/ 103 w 222"/>
              <a:gd name="T15" fmla="*/ 59 h 222"/>
              <a:gd name="T16" fmla="*/ 103 w 222"/>
              <a:gd name="T17" fmla="*/ 18 h 222"/>
              <a:gd name="T18" fmla="*/ 103 w 222"/>
              <a:gd name="T19" fmla="*/ 103 h 222"/>
              <a:gd name="T20" fmla="*/ 70 w 222"/>
              <a:gd name="T21" fmla="*/ 75 h 222"/>
              <a:gd name="T22" fmla="*/ 51 w 222"/>
              <a:gd name="T23" fmla="*/ 103 h 222"/>
              <a:gd name="T24" fmla="*/ 23 w 222"/>
              <a:gd name="T25" fmla="*/ 75 h 222"/>
              <a:gd name="T26" fmla="*/ 51 w 222"/>
              <a:gd name="T27" fmla="*/ 103 h 222"/>
              <a:gd name="T28" fmla="*/ 51 w 222"/>
              <a:gd name="T29" fmla="*/ 119 h 222"/>
              <a:gd name="T30" fmla="*/ 23 w 222"/>
              <a:gd name="T31" fmla="*/ 148 h 222"/>
              <a:gd name="T32" fmla="*/ 66 w 222"/>
              <a:gd name="T33" fmla="*/ 119 h 222"/>
              <a:gd name="T34" fmla="*/ 103 w 222"/>
              <a:gd name="T35" fmla="*/ 148 h 222"/>
              <a:gd name="T36" fmla="*/ 66 w 222"/>
              <a:gd name="T37" fmla="*/ 119 h 222"/>
              <a:gd name="T38" fmla="*/ 103 w 222"/>
              <a:gd name="T39" fmla="*/ 204 h 222"/>
              <a:gd name="T40" fmla="*/ 103 w 222"/>
              <a:gd name="T41" fmla="*/ 163 h 222"/>
              <a:gd name="T42" fmla="*/ 119 w 222"/>
              <a:gd name="T43" fmla="*/ 163 h 222"/>
              <a:gd name="T44" fmla="*/ 119 w 222"/>
              <a:gd name="T45" fmla="*/ 204 h 222"/>
              <a:gd name="T46" fmla="*/ 119 w 222"/>
              <a:gd name="T47" fmla="*/ 119 h 222"/>
              <a:gd name="T48" fmla="*/ 152 w 222"/>
              <a:gd name="T49" fmla="*/ 148 h 222"/>
              <a:gd name="T50" fmla="*/ 171 w 222"/>
              <a:gd name="T51" fmla="*/ 119 h 222"/>
              <a:gd name="T52" fmla="*/ 199 w 222"/>
              <a:gd name="T53" fmla="*/ 148 h 222"/>
              <a:gd name="T54" fmla="*/ 171 w 222"/>
              <a:gd name="T55" fmla="*/ 119 h 222"/>
              <a:gd name="T56" fmla="*/ 168 w 222"/>
              <a:gd name="T57" fmla="*/ 75 h 222"/>
              <a:gd name="T58" fmla="*/ 205 w 222"/>
              <a:gd name="T59" fmla="*/ 103 h 222"/>
              <a:gd name="T60" fmla="*/ 190 w 222"/>
              <a:gd name="T61" fmla="*/ 59 h 222"/>
              <a:gd name="T62" fmla="*/ 149 w 222"/>
              <a:gd name="T63" fmla="*/ 24 h 222"/>
              <a:gd name="T64" fmla="*/ 73 w 222"/>
              <a:gd name="T65" fmla="*/ 24 h 222"/>
              <a:gd name="T66" fmla="*/ 32 w 222"/>
              <a:gd name="T67" fmla="*/ 59 h 222"/>
              <a:gd name="T68" fmla="*/ 32 w 222"/>
              <a:gd name="T69" fmla="*/ 163 h 222"/>
              <a:gd name="T70" fmla="*/ 73 w 222"/>
              <a:gd name="T71" fmla="*/ 198 h 222"/>
              <a:gd name="T72" fmla="*/ 149 w 222"/>
              <a:gd name="T73" fmla="*/ 198 h 222"/>
              <a:gd name="T74" fmla="*/ 190 w 222"/>
              <a:gd name="T75" fmla="*/ 163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2" h="222">
                <a:moveTo>
                  <a:pt x="111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2"/>
                  <a:pt x="50" y="222"/>
                  <a:pt x="111" y="222"/>
                </a:cubicBezTo>
                <a:cubicBezTo>
                  <a:pt x="172" y="222"/>
                  <a:pt x="222" y="172"/>
                  <a:pt x="222" y="111"/>
                </a:cubicBezTo>
                <a:cubicBezTo>
                  <a:pt x="222" y="50"/>
                  <a:pt x="172" y="0"/>
                  <a:pt x="111" y="0"/>
                </a:cubicBezTo>
                <a:close/>
                <a:moveTo>
                  <a:pt x="119" y="59"/>
                </a:moveTo>
                <a:cubicBezTo>
                  <a:pt x="119" y="18"/>
                  <a:pt x="119" y="18"/>
                  <a:pt x="119" y="18"/>
                </a:cubicBezTo>
                <a:cubicBezTo>
                  <a:pt x="130" y="23"/>
                  <a:pt x="141" y="37"/>
                  <a:pt x="148" y="59"/>
                </a:cubicBezTo>
                <a:lnTo>
                  <a:pt x="119" y="59"/>
                </a:lnTo>
                <a:close/>
                <a:moveTo>
                  <a:pt x="152" y="75"/>
                </a:moveTo>
                <a:cubicBezTo>
                  <a:pt x="154" y="83"/>
                  <a:pt x="155" y="93"/>
                  <a:pt x="155" y="103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9" y="75"/>
                  <a:pt x="119" y="75"/>
                  <a:pt x="119" y="75"/>
                </a:cubicBezTo>
                <a:lnTo>
                  <a:pt x="152" y="75"/>
                </a:lnTo>
                <a:close/>
                <a:moveTo>
                  <a:pt x="103" y="18"/>
                </a:moveTo>
                <a:cubicBezTo>
                  <a:pt x="103" y="59"/>
                  <a:pt x="103" y="59"/>
                  <a:pt x="103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81" y="37"/>
                  <a:pt x="92" y="23"/>
                  <a:pt x="103" y="18"/>
                </a:cubicBezTo>
                <a:close/>
                <a:moveTo>
                  <a:pt x="103" y="75"/>
                </a:moveTo>
                <a:cubicBezTo>
                  <a:pt x="103" y="103"/>
                  <a:pt x="103" y="103"/>
                  <a:pt x="103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7" y="93"/>
                  <a:pt x="68" y="83"/>
                  <a:pt x="70" y="75"/>
                </a:cubicBezTo>
                <a:lnTo>
                  <a:pt x="103" y="75"/>
                </a:lnTo>
                <a:close/>
                <a:moveTo>
                  <a:pt x="51" y="103"/>
                </a:moveTo>
                <a:cubicBezTo>
                  <a:pt x="17" y="103"/>
                  <a:pt x="17" y="103"/>
                  <a:pt x="17" y="103"/>
                </a:cubicBezTo>
                <a:cubicBezTo>
                  <a:pt x="17" y="93"/>
                  <a:pt x="20" y="84"/>
                  <a:pt x="23" y="75"/>
                </a:cubicBezTo>
                <a:cubicBezTo>
                  <a:pt x="54" y="75"/>
                  <a:pt x="54" y="75"/>
                  <a:pt x="54" y="75"/>
                </a:cubicBezTo>
                <a:cubicBezTo>
                  <a:pt x="52" y="84"/>
                  <a:pt x="51" y="93"/>
                  <a:pt x="51" y="103"/>
                </a:cubicBezTo>
                <a:close/>
                <a:moveTo>
                  <a:pt x="17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9"/>
                  <a:pt x="52" y="139"/>
                  <a:pt x="54" y="148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20" y="139"/>
                  <a:pt x="17" y="129"/>
                  <a:pt x="17" y="119"/>
                </a:cubicBezTo>
                <a:close/>
                <a:moveTo>
                  <a:pt x="66" y="119"/>
                </a:moveTo>
                <a:cubicBezTo>
                  <a:pt x="103" y="119"/>
                  <a:pt x="103" y="119"/>
                  <a:pt x="103" y="119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68" y="139"/>
                  <a:pt x="67" y="129"/>
                  <a:pt x="66" y="119"/>
                </a:cubicBezTo>
                <a:close/>
                <a:moveTo>
                  <a:pt x="103" y="163"/>
                </a:moveTo>
                <a:cubicBezTo>
                  <a:pt x="103" y="204"/>
                  <a:pt x="103" y="204"/>
                  <a:pt x="103" y="204"/>
                </a:cubicBezTo>
                <a:cubicBezTo>
                  <a:pt x="92" y="199"/>
                  <a:pt x="81" y="185"/>
                  <a:pt x="74" y="163"/>
                </a:cubicBezTo>
                <a:lnTo>
                  <a:pt x="103" y="163"/>
                </a:lnTo>
                <a:close/>
                <a:moveTo>
                  <a:pt x="119" y="204"/>
                </a:moveTo>
                <a:cubicBezTo>
                  <a:pt x="119" y="163"/>
                  <a:pt x="119" y="163"/>
                  <a:pt x="119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141" y="185"/>
                  <a:pt x="130" y="199"/>
                  <a:pt x="119" y="204"/>
                </a:cubicBezTo>
                <a:close/>
                <a:moveTo>
                  <a:pt x="119" y="148"/>
                </a:moveTo>
                <a:cubicBezTo>
                  <a:pt x="119" y="119"/>
                  <a:pt x="119" y="119"/>
                  <a:pt x="119" y="119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55" y="129"/>
                  <a:pt x="154" y="139"/>
                  <a:pt x="152" y="148"/>
                </a:cubicBezTo>
                <a:lnTo>
                  <a:pt x="119" y="148"/>
                </a:lnTo>
                <a:close/>
                <a:moveTo>
                  <a:pt x="171" y="119"/>
                </a:moveTo>
                <a:cubicBezTo>
                  <a:pt x="205" y="119"/>
                  <a:pt x="205" y="119"/>
                  <a:pt x="205" y="119"/>
                </a:cubicBezTo>
                <a:cubicBezTo>
                  <a:pt x="205" y="129"/>
                  <a:pt x="202" y="139"/>
                  <a:pt x="199" y="148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70" y="139"/>
                  <a:pt x="171" y="129"/>
                  <a:pt x="171" y="119"/>
                </a:cubicBezTo>
                <a:close/>
                <a:moveTo>
                  <a:pt x="171" y="103"/>
                </a:moveTo>
                <a:cubicBezTo>
                  <a:pt x="171" y="93"/>
                  <a:pt x="170" y="84"/>
                  <a:pt x="168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2" y="84"/>
                  <a:pt x="205" y="93"/>
                  <a:pt x="205" y="103"/>
                </a:cubicBezTo>
                <a:lnTo>
                  <a:pt x="171" y="103"/>
                </a:lnTo>
                <a:close/>
                <a:moveTo>
                  <a:pt x="190" y="59"/>
                </a:moveTo>
                <a:cubicBezTo>
                  <a:pt x="165" y="59"/>
                  <a:pt x="165" y="59"/>
                  <a:pt x="165" y="59"/>
                </a:cubicBezTo>
                <a:cubicBezTo>
                  <a:pt x="161" y="45"/>
                  <a:pt x="155" y="34"/>
                  <a:pt x="149" y="24"/>
                </a:cubicBezTo>
                <a:cubicBezTo>
                  <a:pt x="166" y="32"/>
                  <a:pt x="180" y="44"/>
                  <a:pt x="190" y="59"/>
                </a:cubicBezTo>
                <a:close/>
                <a:moveTo>
                  <a:pt x="73" y="24"/>
                </a:moveTo>
                <a:cubicBezTo>
                  <a:pt x="67" y="34"/>
                  <a:pt x="61" y="45"/>
                  <a:pt x="57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42" y="44"/>
                  <a:pt x="56" y="32"/>
                  <a:pt x="73" y="24"/>
                </a:cubicBezTo>
                <a:close/>
                <a:moveTo>
                  <a:pt x="32" y="163"/>
                </a:moveTo>
                <a:cubicBezTo>
                  <a:pt x="57" y="163"/>
                  <a:pt x="57" y="163"/>
                  <a:pt x="57" y="163"/>
                </a:cubicBezTo>
                <a:cubicBezTo>
                  <a:pt x="61" y="177"/>
                  <a:pt x="67" y="189"/>
                  <a:pt x="73" y="198"/>
                </a:cubicBezTo>
                <a:cubicBezTo>
                  <a:pt x="56" y="191"/>
                  <a:pt x="42" y="179"/>
                  <a:pt x="32" y="163"/>
                </a:cubicBezTo>
                <a:close/>
                <a:moveTo>
                  <a:pt x="149" y="198"/>
                </a:moveTo>
                <a:cubicBezTo>
                  <a:pt x="155" y="189"/>
                  <a:pt x="161" y="177"/>
                  <a:pt x="165" y="163"/>
                </a:cubicBezTo>
                <a:cubicBezTo>
                  <a:pt x="190" y="163"/>
                  <a:pt x="190" y="163"/>
                  <a:pt x="190" y="163"/>
                </a:cubicBezTo>
                <a:cubicBezTo>
                  <a:pt x="180" y="179"/>
                  <a:pt x="166" y="191"/>
                  <a:pt x="149" y="1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6372170" y="3009107"/>
            <a:ext cx="609600" cy="500063"/>
          </a:xfrm>
          <a:custGeom>
            <a:avLst/>
            <a:gdLst>
              <a:gd name="T0" fmla="*/ 199 w 237"/>
              <a:gd name="T1" fmla="*/ 0 h 194"/>
              <a:gd name="T2" fmla="*/ 38 w 237"/>
              <a:gd name="T3" fmla="*/ 0 h 194"/>
              <a:gd name="T4" fmla="*/ 0 w 237"/>
              <a:gd name="T5" fmla="*/ 38 h 194"/>
              <a:gd name="T6" fmla="*/ 0 w 237"/>
              <a:gd name="T7" fmla="*/ 155 h 194"/>
              <a:gd name="T8" fmla="*/ 38 w 237"/>
              <a:gd name="T9" fmla="*/ 194 h 194"/>
              <a:gd name="T10" fmla="*/ 199 w 237"/>
              <a:gd name="T11" fmla="*/ 194 h 194"/>
              <a:gd name="T12" fmla="*/ 237 w 237"/>
              <a:gd name="T13" fmla="*/ 155 h 194"/>
              <a:gd name="T14" fmla="*/ 237 w 237"/>
              <a:gd name="T15" fmla="*/ 38 h 194"/>
              <a:gd name="T16" fmla="*/ 199 w 237"/>
              <a:gd name="T17" fmla="*/ 0 h 194"/>
              <a:gd name="T18" fmla="*/ 162 w 237"/>
              <a:gd name="T19" fmla="*/ 97 h 194"/>
              <a:gd name="T20" fmla="*/ 221 w 237"/>
              <a:gd name="T21" fmla="*/ 28 h 194"/>
              <a:gd name="T22" fmla="*/ 223 w 237"/>
              <a:gd name="T23" fmla="*/ 38 h 194"/>
              <a:gd name="T24" fmla="*/ 223 w 237"/>
              <a:gd name="T25" fmla="*/ 155 h 194"/>
              <a:gd name="T26" fmla="*/ 221 w 237"/>
              <a:gd name="T27" fmla="*/ 165 h 194"/>
              <a:gd name="T28" fmla="*/ 162 w 237"/>
              <a:gd name="T29" fmla="*/ 97 h 194"/>
              <a:gd name="T30" fmla="*/ 199 w 237"/>
              <a:gd name="T31" fmla="*/ 14 h 194"/>
              <a:gd name="T32" fmla="*/ 212 w 237"/>
              <a:gd name="T33" fmla="*/ 17 h 194"/>
              <a:gd name="T34" fmla="*/ 119 w 237"/>
              <a:gd name="T35" fmla="*/ 125 h 194"/>
              <a:gd name="T36" fmla="*/ 26 w 237"/>
              <a:gd name="T37" fmla="*/ 17 h 194"/>
              <a:gd name="T38" fmla="*/ 38 w 237"/>
              <a:gd name="T39" fmla="*/ 14 h 194"/>
              <a:gd name="T40" fmla="*/ 199 w 237"/>
              <a:gd name="T41" fmla="*/ 14 h 194"/>
              <a:gd name="T42" fmla="*/ 16 w 237"/>
              <a:gd name="T43" fmla="*/ 165 h 194"/>
              <a:gd name="T44" fmla="*/ 14 w 237"/>
              <a:gd name="T45" fmla="*/ 155 h 194"/>
              <a:gd name="T46" fmla="*/ 14 w 237"/>
              <a:gd name="T47" fmla="*/ 38 h 194"/>
              <a:gd name="T48" fmla="*/ 16 w 237"/>
              <a:gd name="T49" fmla="*/ 28 h 194"/>
              <a:gd name="T50" fmla="*/ 76 w 237"/>
              <a:gd name="T51" fmla="*/ 97 h 194"/>
              <a:gd name="T52" fmla="*/ 16 w 237"/>
              <a:gd name="T53" fmla="*/ 165 h 194"/>
              <a:gd name="T54" fmla="*/ 38 w 237"/>
              <a:gd name="T55" fmla="*/ 180 h 194"/>
              <a:gd name="T56" fmla="*/ 26 w 237"/>
              <a:gd name="T57" fmla="*/ 176 h 194"/>
              <a:gd name="T58" fmla="*/ 85 w 237"/>
              <a:gd name="T59" fmla="*/ 107 h 194"/>
              <a:gd name="T60" fmla="*/ 113 w 237"/>
              <a:gd name="T61" fmla="*/ 140 h 194"/>
              <a:gd name="T62" fmla="*/ 119 w 237"/>
              <a:gd name="T63" fmla="*/ 142 h 194"/>
              <a:gd name="T64" fmla="*/ 124 w 237"/>
              <a:gd name="T65" fmla="*/ 140 h 194"/>
              <a:gd name="T66" fmla="*/ 152 w 237"/>
              <a:gd name="T67" fmla="*/ 107 h 194"/>
              <a:gd name="T68" fmla="*/ 212 w 237"/>
              <a:gd name="T69" fmla="*/ 176 h 194"/>
              <a:gd name="T70" fmla="*/ 199 w 237"/>
              <a:gd name="T71" fmla="*/ 180 h 194"/>
              <a:gd name="T72" fmla="*/ 38 w 237"/>
              <a:gd name="T73" fmla="*/ 18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7" h="194">
                <a:moveTo>
                  <a:pt x="199" y="0"/>
                </a:move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76"/>
                  <a:pt x="17" y="194"/>
                  <a:pt x="38" y="194"/>
                </a:cubicBezTo>
                <a:cubicBezTo>
                  <a:pt x="199" y="194"/>
                  <a:pt x="199" y="194"/>
                  <a:pt x="199" y="194"/>
                </a:cubicBezTo>
                <a:cubicBezTo>
                  <a:pt x="220" y="194"/>
                  <a:pt x="237" y="176"/>
                  <a:pt x="237" y="155"/>
                </a:cubicBezTo>
                <a:cubicBezTo>
                  <a:pt x="237" y="38"/>
                  <a:pt x="237" y="38"/>
                  <a:pt x="237" y="38"/>
                </a:cubicBezTo>
                <a:cubicBezTo>
                  <a:pt x="237" y="17"/>
                  <a:pt x="220" y="0"/>
                  <a:pt x="199" y="0"/>
                </a:cubicBezTo>
                <a:close/>
                <a:moveTo>
                  <a:pt x="162" y="97"/>
                </a:moveTo>
                <a:cubicBezTo>
                  <a:pt x="221" y="28"/>
                  <a:pt x="221" y="28"/>
                  <a:pt x="221" y="28"/>
                </a:cubicBezTo>
                <a:cubicBezTo>
                  <a:pt x="222" y="31"/>
                  <a:pt x="223" y="35"/>
                  <a:pt x="223" y="38"/>
                </a:cubicBezTo>
                <a:cubicBezTo>
                  <a:pt x="223" y="155"/>
                  <a:pt x="223" y="155"/>
                  <a:pt x="223" y="155"/>
                </a:cubicBezTo>
                <a:cubicBezTo>
                  <a:pt x="223" y="159"/>
                  <a:pt x="222" y="162"/>
                  <a:pt x="221" y="165"/>
                </a:cubicBezTo>
                <a:lnTo>
                  <a:pt x="162" y="97"/>
                </a:lnTo>
                <a:close/>
                <a:moveTo>
                  <a:pt x="199" y="14"/>
                </a:moveTo>
                <a:cubicBezTo>
                  <a:pt x="204" y="14"/>
                  <a:pt x="208" y="15"/>
                  <a:pt x="212" y="17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9" y="15"/>
                  <a:pt x="34" y="14"/>
                  <a:pt x="38" y="14"/>
                </a:cubicBezTo>
                <a:lnTo>
                  <a:pt x="199" y="14"/>
                </a:lnTo>
                <a:close/>
                <a:moveTo>
                  <a:pt x="16" y="165"/>
                </a:moveTo>
                <a:cubicBezTo>
                  <a:pt x="15" y="162"/>
                  <a:pt x="14" y="159"/>
                  <a:pt x="14" y="155"/>
                </a:cubicBezTo>
                <a:cubicBezTo>
                  <a:pt x="14" y="38"/>
                  <a:pt x="14" y="38"/>
                  <a:pt x="14" y="38"/>
                </a:cubicBezTo>
                <a:cubicBezTo>
                  <a:pt x="14" y="35"/>
                  <a:pt x="15" y="31"/>
                  <a:pt x="16" y="28"/>
                </a:cubicBezTo>
                <a:cubicBezTo>
                  <a:pt x="76" y="97"/>
                  <a:pt x="76" y="97"/>
                  <a:pt x="76" y="97"/>
                </a:cubicBezTo>
                <a:lnTo>
                  <a:pt x="16" y="165"/>
                </a:lnTo>
                <a:close/>
                <a:moveTo>
                  <a:pt x="38" y="180"/>
                </a:moveTo>
                <a:cubicBezTo>
                  <a:pt x="34" y="180"/>
                  <a:pt x="29" y="178"/>
                  <a:pt x="26" y="176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15" y="142"/>
                  <a:pt x="117" y="142"/>
                  <a:pt x="119" y="142"/>
                </a:cubicBezTo>
                <a:cubicBezTo>
                  <a:pt x="121" y="142"/>
                  <a:pt x="123" y="142"/>
                  <a:pt x="124" y="140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212" y="176"/>
                  <a:pt x="212" y="176"/>
                  <a:pt x="212" y="176"/>
                </a:cubicBezTo>
                <a:cubicBezTo>
                  <a:pt x="208" y="178"/>
                  <a:pt x="204" y="180"/>
                  <a:pt x="199" y="180"/>
                </a:cubicBezTo>
                <a:lnTo>
                  <a:pt x="38" y="1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5338708" y="4344194"/>
            <a:ext cx="388937" cy="496888"/>
          </a:xfrm>
          <a:custGeom>
            <a:avLst/>
            <a:gdLst>
              <a:gd name="T0" fmla="*/ 127 w 151"/>
              <a:gd name="T1" fmla="*/ 0 h 193"/>
              <a:gd name="T2" fmla="*/ 24 w 151"/>
              <a:gd name="T3" fmla="*/ 0 h 193"/>
              <a:gd name="T4" fmla="*/ 0 w 151"/>
              <a:gd name="T5" fmla="*/ 24 h 193"/>
              <a:gd name="T6" fmla="*/ 0 w 151"/>
              <a:gd name="T7" fmla="*/ 169 h 193"/>
              <a:gd name="T8" fmla="*/ 24 w 151"/>
              <a:gd name="T9" fmla="*/ 193 h 193"/>
              <a:gd name="T10" fmla="*/ 127 w 151"/>
              <a:gd name="T11" fmla="*/ 193 h 193"/>
              <a:gd name="T12" fmla="*/ 151 w 151"/>
              <a:gd name="T13" fmla="*/ 169 h 193"/>
              <a:gd name="T14" fmla="*/ 151 w 151"/>
              <a:gd name="T15" fmla="*/ 24 h 193"/>
              <a:gd name="T16" fmla="*/ 127 w 151"/>
              <a:gd name="T17" fmla="*/ 0 h 193"/>
              <a:gd name="T18" fmla="*/ 133 w 151"/>
              <a:gd name="T19" fmla="*/ 169 h 193"/>
              <a:gd name="T20" fmla="*/ 127 w 151"/>
              <a:gd name="T21" fmla="*/ 175 h 193"/>
              <a:gd name="T22" fmla="*/ 24 w 151"/>
              <a:gd name="T23" fmla="*/ 175 h 193"/>
              <a:gd name="T24" fmla="*/ 18 w 151"/>
              <a:gd name="T25" fmla="*/ 169 h 193"/>
              <a:gd name="T26" fmla="*/ 18 w 151"/>
              <a:gd name="T27" fmla="*/ 24 h 193"/>
              <a:gd name="T28" fmla="*/ 24 w 151"/>
              <a:gd name="T29" fmla="*/ 18 h 193"/>
              <a:gd name="T30" fmla="*/ 127 w 151"/>
              <a:gd name="T31" fmla="*/ 18 h 193"/>
              <a:gd name="T32" fmla="*/ 133 w 151"/>
              <a:gd name="T33" fmla="*/ 24 h 193"/>
              <a:gd name="T34" fmla="*/ 133 w 151"/>
              <a:gd name="T35" fmla="*/ 169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1" h="193">
                <a:moveTo>
                  <a:pt x="1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82"/>
                  <a:pt x="11" y="193"/>
                  <a:pt x="24" y="193"/>
                </a:cubicBezTo>
                <a:cubicBezTo>
                  <a:pt x="127" y="193"/>
                  <a:pt x="127" y="193"/>
                  <a:pt x="127" y="193"/>
                </a:cubicBezTo>
                <a:cubicBezTo>
                  <a:pt x="140" y="193"/>
                  <a:pt x="151" y="182"/>
                  <a:pt x="151" y="169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51" y="11"/>
                  <a:pt x="140" y="0"/>
                  <a:pt x="127" y="0"/>
                </a:cubicBezTo>
                <a:close/>
                <a:moveTo>
                  <a:pt x="133" y="169"/>
                </a:moveTo>
                <a:cubicBezTo>
                  <a:pt x="133" y="172"/>
                  <a:pt x="131" y="175"/>
                  <a:pt x="127" y="175"/>
                </a:cubicBezTo>
                <a:cubicBezTo>
                  <a:pt x="24" y="175"/>
                  <a:pt x="24" y="175"/>
                  <a:pt x="24" y="175"/>
                </a:cubicBezTo>
                <a:cubicBezTo>
                  <a:pt x="20" y="175"/>
                  <a:pt x="18" y="172"/>
                  <a:pt x="18" y="169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1"/>
                  <a:pt x="20" y="18"/>
                  <a:pt x="24" y="18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31" y="18"/>
                  <a:pt x="133" y="21"/>
                  <a:pt x="133" y="24"/>
                </a:cubicBezTo>
                <a:lnTo>
                  <a:pt x="133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ectangle 24"/>
          <p:cNvSpPr>
            <a:spLocks noChangeArrowheads="1"/>
          </p:cNvSpPr>
          <p:nvPr/>
        </p:nvSpPr>
        <p:spPr bwMode="auto">
          <a:xfrm>
            <a:off x="5426021" y="4442619"/>
            <a:ext cx="15716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5"/>
          <p:cNvSpPr>
            <a:spLocks noChangeArrowheads="1"/>
          </p:cNvSpPr>
          <p:nvPr/>
        </p:nvSpPr>
        <p:spPr bwMode="auto">
          <a:xfrm>
            <a:off x="5426021" y="4526757"/>
            <a:ext cx="214312" cy="476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Rectangle 26"/>
          <p:cNvSpPr>
            <a:spLocks noChangeArrowheads="1"/>
          </p:cNvSpPr>
          <p:nvPr/>
        </p:nvSpPr>
        <p:spPr bwMode="auto">
          <a:xfrm>
            <a:off x="5426021" y="4612482"/>
            <a:ext cx="21431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>
            <a:off x="4814833" y="3171032"/>
            <a:ext cx="123825" cy="3635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8"/>
          <p:cNvSpPr>
            <a:spLocks noChangeArrowheads="1"/>
          </p:cNvSpPr>
          <p:nvPr/>
        </p:nvSpPr>
        <p:spPr bwMode="auto">
          <a:xfrm>
            <a:off x="4989458" y="3274219"/>
            <a:ext cx="125412" cy="2603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>
            <a:off x="5167258" y="3115469"/>
            <a:ext cx="122237" cy="419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Rectangle 30"/>
          <p:cNvSpPr>
            <a:spLocks noChangeArrowheads="1"/>
          </p:cNvSpPr>
          <p:nvPr/>
        </p:nvSpPr>
        <p:spPr bwMode="auto">
          <a:xfrm>
            <a:off x="5341883" y="2983707"/>
            <a:ext cx="125412" cy="5508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Rectangle 42"/>
          <p:cNvSpPr>
            <a:spLocks noChangeArrowheads="1"/>
          </p:cNvSpPr>
          <p:nvPr/>
        </p:nvSpPr>
        <p:spPr bwMode="auto">
          <a:xfrm>
            <a:off x="2326207" y="1711060"/>
            <a:ext cx="1643062" cy="1905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2326207" y="891523"/>
            <a:ext cx="2139863" cy="738664"/>
            <a:chOff x="2737408" y="865595"/>
            <a:chExt cx="2139863" cy="738664"/>
          </a:xfrm>
        </p:grpSpPr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2737408" y="865595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01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434369" y="911762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sp>
        <p:nvSpPr>
          <p:cNvPr id="54" name="Rectangle 54"/>
          <p:cNvSpPr>
            <a:spLocks noChangeArrowheads="1"/>
          </p:cNvSpPr>
          <p:nvPr/>
        </p:nvSpPr>
        <p:spPr bwMode="auto">
          <a:xfrm>
            <a:off x="2072642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2072642" y="2737257"/>
            <a:ext cx="2151924" cy="738664"/>
            <a:chOff x="2072642" y="2737257"/>
            <a:chExt cx="2151924" cy="738664"/>
          </a:xfrm>
        </p:grpSpPr>
        <p:sp>
          <p:nvSpPr>
            <p:cNvPr id="68" name="Rectangle 68"/>
            <p:cNvSpPr>
              <a:spLocks noChangeArrowheads="1"/>
            </p:cNvSpPr>
            <p:nvPr/>
          </p:nvSpPr>
          <p:spPr bwMode="auto">
            <a:xfrm>
              <a:off x="2072642" y="273725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2"/>
                  </a:solidFill>
                  <a:effectLst/>
                  <a:cs typeface="Arial" panose="020B0604020202020204" pitchFamily="34" charset="0"/>
                </a:rPr>
                <a:t>02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2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2781664" y="278342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66" name="Rectangle 66"/>
          <p:cNvSpPr>
            <a:spLocks noChangeArrowheads="1"/>
          </p:cNvSpPr>
          <p:nvPr/>
        </p:nvSpPr>
        <p:spPr bwMode="auto">
          <a:xfrm>
            <a:off x="2848170" y="5503069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848170" y="4654877"/>
            <a:ext cx="2116042" cy="738664"/>
            <a:chOff x="2696234" y="4654877"/>
            <a:chExt cx="2116042" cy="738664"/>
          </a:xfrm>
        </p:grpSpPr>
        <p:sp>
          <p:nvSpPr>
            <p:cNvPr id="69" name="Rectangle 69"/>
            <p:cNvSpPr>
              <a:spLocks noChangeArrowheads="1"/>
            </p:cNvSpPr>
            <p:nvPr/>
          </p:nvSpPr>
          <p:spPr bwMode="auto">
            <a:xfrm>
              <a:off x="2696234" y="465487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03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3369374" y="470104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81" name="Rectangle 81"/>
          <p:cNvSpPr>
            <a:spLocks noChangeArrowheads="1"/>
          </p:cNvSpPr>
          <p:nvPr/>
        </p:nvSpPr>
        <p:spPr bwMode="auto">
          <a:xfrm>
            <a:off x="7811898" y="1711060"/>
            <a:ext cx="1643062" cy="190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7313907" y="912548"/>
            <a:ext cx="2141053" cy="738664"/>
            <a:chOff x="7035131" y="886620"/>
            <a:chExt cx="2141053" cy="738664"/>
          </a:xfrm>
        </p:grpSpPr>
        <p:sp>
          <p:nvSpPr>
            <p:cNvPr id="106" name="Rectangle 106"/>
            <p:cNvSpPr>
              <a:spLocks noChangeArrowheads="1"/>
            </p:cNvSpPr>
            <p:nvPr/>
          </p:nvSpPr>
          <p:spPr bwMode="auto">
            <a:xfrm>
              <a:off x="8528571" y="88662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04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035131" y="93278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93" name="Rectangle 93"/>
          <p:cNvSpPr>
            <a:spLocks noChangeArrowheads="1"/>
          </p:cNvSpPr>
          <p:nvPr/>
        </p:nvSpPr>
        <p:spPr bwMode="auto">
          <a:xfrm>
            <a:off x="8200857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7695407" y="2737257"/>
            <a:ext cx="2148512" cy="738664"/>
            <a:chOff x="7695407" y="2827341"/>
            <a:chExt cx="2148512" cy="738664"/>
          </a:xfrm>
        </p:grpSpPr>
        <p:sp>
          <p:nvSpPr>
            <p:cNvPr id="107" name="Rectangle 107"/>
            <p:cNvSpPr>
              <a:spLocks noChangeArrowheads="1"/>
            </p:cNvSpPr>
            <p:nvPr/>
          </p:nvSpPr>
          <p:spPr bwMode="auto">
            <a:xfrm>
              <a:off x="9196306" y="2827341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05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7695407" y="288512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105" name="Rectangle 105"/>
          <p:cNvSpPr>
            <a:spLocks noChangeArrowheads="1"/>
          </p:cNvSpPr>
          <p:nvPr/>
        </p:nvSpPr>
        <p:spPr bwMode="auto">
          <a:xfrm>
            <a:off x="7428740" y="5456013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941532" y="4701934"/>
            <a:ext cx="2130270" cy="738664"/>
            <a:chOff x="7085669" y="4748990"/>
            <a:chExt cx="2130270" cy="738664"/>
          </a:xfrm>
        </p:grpSpPr>
        <p:sp>
          <p:nvSpPr>
            <p:cNvPr id="108" name="Rectangle 108"/>
            <p:cNvSpPr>
              <a:spLocks noChangeArrowheads="1"/>
            </p:cNvSpPr>
            <p:nvPr/>
          </p:nvSpPr>
          <p:spPr bwMode="auto">
            <a:xfrm>
              <a:off x="8568326" y="474899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06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085669" y="479515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808145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4395733" y="1267619"/>
            <a:ext cx="1489075" cy="1235075"/>
          </a:xfrm>
          <a:custGeom>
            <a:avLst/>
            <a:gdLst>
              <a:gd name="T0" fmla="*/ 579 w 579"/>
              <a:gd name="T1" fmla="*/ 0 h 480"/>
              <a:gd name="T2" fmla="*/ 579 w 579"/>
              <a:gd name="T3" fmla="*/ 480 h 480"/>
              <a:gd name="T4" fmla="*/ 0 w 579"/>
              <a:gd name="T5" fmla="*/ 480 h 480"/>
              <a:gd name="T6" fmla="*/ 579 w 579"/>
              <a:gd name="T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0"/>
                </a:moveTo>
                <a:cubicBezTo>
                  <a:pt x="579" y="480"/>
                  <a:pt x="579" y="480"/>
                  <a:pt x="579" y="480"/>
                </a:cubicBezTo>
                <a:cubicBezTo>
                  <a:pt x="0" y="480"/>
                  <a:pt x="0" y="480"/>
                  <a:pt x="0" y="480"/>
                </a:cubicBezTo>
                <a:cubicBezTo>
                  <a:pt x="63" y="215"/>
                  <a:pt x="298" y="13"/>
                  <a:pt x="57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351283" y="2640807"/>
            <a:ext cx="1533525" cy="1349375"/>
          </a:xfrm>
          <a:custGeom>
            <a:avLst/>
            <a:gdLst>
              <a:gd name="T0" fmla="*/ 596 w 596"/>
              <a:gd name="T1" fmla="*/ 0 h 524"/>
              <a:gd name="T2" fmla="*/ 596 w 596"/>
              <a:gd name="T3" fmla="*/ 524 h 524"/>
              <a:gd name="T4" fmla="*/ 179 w 596"/>
              <a:gd name="T5" fmla="*/ 524 h 524"/>
              <a:gd name="T6" fmla="*/ 179 w 596"/>
              <a:gd name="T7" fmla="*/ 524 h 524"/>
              <a:gd name="T8" fmla="*/ 1 w 596"/>
              <a:gd name="T9" fmla="*/ 99 h 524"/>
              <a:gd name="T10" fmla="*/ 7 w 596"/>
              <a:gd name="T11" fmla="*/ 0 h 524"/>
              <a:gd name="T12" fmla="*/ 596 w 596"/>
              <a:gd name="T13" fmla="*/ 0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6" h="524">
                <a:moveTo>
                  <a:pt x="596" y="0"/>
                </a:moveTo>
                <a:cubicBezTo>
                  <a:pt x="596" y="524"/>
                  <a:pt x="596" y="524"/>
                  <a:pt x="596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71" y="414"/>
                  <a:pt x="4" y="264"/>
                  <a:pt x="1" y="99"/>
                </a:cubicBezTo>
                <a:cubicBezTo>
                  <a:pt x="0" y="66"/>
                  <a:pt x="3" y="32"/>
                  <a:pt x="7" y="0"/>
                </a:cubicBezTo>
                <a:lnTo>
                  <a:pt x="59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932308" y="4128294"/>
            <a:ext cx="952500" cy="1230313"/>
          </a:xfrm>
          <a:custGeom>
            <a:avLst/>
            <a:gdLst>
              <a:gd name="T0" fmla="*/ 0 w 370"/>
              <a:gd name="T1" fmla="*/ 0 h 478"/>
              <a:gd name="T2" fmla="*/ 370 w 370"/>
              <a:gd name="T3" fmla="*/ 0 h 478"/>
              <a:gd name="T4" fmla="*/ 370 w 370"/>
              <a:gd name="T5" fmla="*/ 478 h 478"/>
              <a:gd name="T6" fmla="*/ 164 w 370"/>
              <a:gd name="T7" fmla="*/ 478 h 478"/>
              <a:gd name="T8" fmla="*/ 116 w 370"/>
              <a:gd name="T9" fmla="*/ 429 h 478"/>
              <a:gd name="T10" fmla="*/ 116 w 370"/>
              <a:gd name="T11" fmla="*/ 339 h 478"/>
              <a:gd name="T12" fmla="*/ 0 w 370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0" h="478">
                <a:moveTo>
                  <a:pt x="0" y="0"/>
                </a:moveTo>
                <a:cubicBezTo>
                  <a:pt x="370" y="0"/>
                  <a:pt x="370" y="0"/>
                  <a:pt x="370" y="0"/>
                </a:cubicBezTo>
                <a:cubicBezTo>
                  <a:pt x="370" y="478"/>
                  <a:pt x="370" y="478"/>
                  <a:pt x="370" y="478"/>
                </a:cubicBezTo>
                <a:cubicBezTo>
                  <a:pt x="164" y="478"/>
                  <a:pt x="164" y="478"/>
                  <a:pt x="164" y="478"/>
                </a:cubicBezTo>
                <a:cubicBezTo>
                  <a:pt x="137" y="478"/>
                  <a:pt x="116" y="456"/>
                  <a:pt x="116" y="429"/>
                </a:cubicBezTo>
                <a:cubicBezTo>
                  <a:pt x="116" y="339"/>
                  <a:pt x="116" y="339"/>
                  <a:pt x="116" y="339"/>
                </a:cubicBezTo>
                <a:cubicBezTo>
                  <a:pt x="116" y="216"/>
                  <a:pt x="74" y="97"/>
                  <a:pt x="0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6022921" y="1267619"/>
            <a:ext cx="1489075" cy="1235075"/>
          </a:xfrm>
          <a:custGeom>
            <a:avLst/>
            <a:gdLst>
              <a:gd name="T0" fmla="*/ 579 w 579"/>
              <a:gd name="T1" fmla="*/ 480 h 480"/>
              <a:gd name="T2" fmla="*/ 0 w 579"/>
              <a:gd name="T3" fmla="*/ 480 h 480"/>
              <a:gd name="T4" fmla="*/ 0 w 579"/>
              <a:gd name="T5" fmla="*/ 0 h 480"/>
              <a:gd name="T6" fmla="*/ 579 w 579"/>
              <a:gd name="T7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480"/>
                </a:moveTo>
                <a:cubicBezTo>
                  <a:pt x="0" y="480"/>
                  <a:pt x="0" y="480"/>
                  <a:pt x="0" y="480"/>
                </a:cubicBezTo>
                <a:cubicBezTo>
                  <a:pt x="0" y="0"/>
                  <a:pt x="0" y="0"/>
                  <a:pt x="0" y="0"/>
                </a:cubicBezTo>
                <a:cubicBezTo>
                  <a:pt x="283" y="12"/>
                  <a:pt x="517" y="213"/>
                  <a:pt x="579" y="48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6022921" y="4128294"/>
            <a:ext cx="954087" cy="1230313"/>
          </a:xfrm>
          <a:custGeom>
            <a:avLst/>
            <a:gdLst>
              <a:gd name="T0" fmla="*/ 0 w 371"/>
              <a:gd name="T1" fmla="*/ 0 h 478"/>
              <a:gd name="T2" fmla="*/ 371 w 371"/>
              <a:gd name="T3" fmla="*/ 0 h 478"/>
              <a:gd name="T4" fmla="*/ 254 w 371"/>
              <a:gd name="T5" fmla="*/ 343 h 478"/>
              <a:gd name="T6" fmla="*/ 254 w 371"/>
              <a:gd name="T7" fmla="*/ 429 h 478"/>
              <a:gd name="T8" fmla="*/ 206 w 371"/>
              <a:gd name="T9" fmla="*/ 478 h 478"/>
              <a:gd name="T10" fmla="*/ 0 w 371"/>
              <a:gd name="T11" fmla="*/ 478 h 478"/>
              <a:gd name="T12" fmla="*/ 0 w 371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1" h="478">
                <a:moveTo>
                  <a:pt x="0" y="0"/>
                </a:moveTo>
                <a:cubicBezTo>
                  <a:pt x="371" y="0"/>
                  <a:pt x="371" y="0"/>
                  <a:pt x="371" y="0"/>
                </a:cubicBezTo>
                <a:cubicBezTo>
                  <a:pt x="296" y="98"/>
                  <a:pt x="254" y="218"/>
                  <a:pt x="254" y="343"/>
                </a:cubicBezTo>
                <a:cubicBezTo>
                  <a:pt x="254" y="429"/>
                  <a:pt x="254" y="429"/>
                  <a:pt x="254" y="429"/>
                </a:cubicBezTo>
                <a:cubicBezTo>
                  <a:pt x="254" y="456"/>
                  <a:pt x="233" y="478"/>
                  <a:pt x="206" y="478"/>
                </a:cubicBezTo>
                <a:cubicBezTo>
                  <a:pt x="0" y="478"/>
                  <a:pt x="0" y="478"/>
                  <a:pt x="0" y="478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6022921" y="2640807"/>
            <a:ext cx="1530350" cy="1349375"/>
          </a:xfrm>
          <a:custGeom>
            <a:avLst/>
            <a:gdLst>
              <a:gd name="T0" fmla="*/ 595 w 595"/>
              <a:gd name="T1" fmla="*/ 88 h 524"/>
              <a:gd name="T2" fmla="*/ 419 w 595"/>
              <a:gd name="T3" fmla="*/ 522 h 524"/>
              <a:gd name="T4" fmla="*/ 417 w 595"/>
              <a:gd name="T5" fmla="*/ 524 h 524"/>
              <a:gd name="T6" fmla="*/ 0 w 595"/>
              <a:gd name="T7" fmla="*/ 524 h 524"/>
              <a:gd name="T8" fmla="*/ 0 w 595"/>
              <a:gd name="T9" fmla="*/ 0 h 524"/>
              <a:gd name="T10" fmla="*/ 589 w 595"/>
              <a:gd name="T11" fmla="*/ 0 h 524"/>
              <a:gd name="T12" fmla="*/ 595 w 595"/>
              <a:gd name="T13" fmla="*/ 88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5" h="524">
                <a:moveTo>
                  <a:pt x="595" y="88"/>
                </a:moveTo>
                <a:cubicBezTo>
                  <a:pt x="595" y="257"/>
                  <a:pt x="528" y="410"/>
                  <a:pt x="419" y="522"/>
                </a:cubicBezTo>
                <a:cubicBezTo>
                  <a:pt x="418" y="523"/>
                  <a:pt x="417" y="523"/>
                  <a:pt x="417" y="524"/>
                </a:cubicBezTo>
                <a:cubicBezTo>
                  <a:pt x="0" y="524"/>
                  <a:pt x="0" y="524"/>
                  <a:pt x="0" y="524"/>
                </a:cubicBezTo>
                <a:cubicBezTo>
                  <a:pt x="0" y="0"/>
                  <a:pt x="0" y="0"/>
                  <a:pt x="0" y="0"/>
                </a:cubicBezTo>
                <a:cubicBezTo>
                  <a:pt x="589" y="0"/>
                  <a:pt x="589" y="0"/>
                  <a:pt x="589" y="0"/>
                </a:cubicBezTo>
                <a:cubicBezTo>
                  <a:pt x="593" y="29"/>
                  <a:pt x="595" y="58"/>
                  <a:pt x="595" y="8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5229171" y="5433219"/>
            <a:ext cx="1449387" cy="219075"/>
          </a:xfrm>
          <a:custGeom>
            <a:avLst/>
            <a:gdLst>
              <a:gd name="T0" fmla="*/ 43 w 564"/>
              <a:gd name="T1" fmla="*/ 85 h 85"/>
              <a:gd name="T2" fmla="*/ 521 w 564"/>
              <a:gd name="T3" fmla="*/ 85 h 85"/>
              <a:gd name="T4" fmla="*/ 564 w 564"/>
              <a:gd name="T5" fmla="*/ 42 h 85"/>
              <a:gd name="T6" fmla="*/ 521 w 564"/>
              <a:gd name="T7" fmla="*/ 0 h 85"/>
              <a:gd name="T8" fmla="*/ 43 w 564"/>
              <a:gd name="T9" fmla="*/ 0 h 85"/>
              <a:gd name="T10" fmla="*/ 0 w 564"/>
              <a:gd name="T11" fmla="*/ 42 h 85"/>
              <a:gd name="T12" fmla="*/ 43 w 564"/>
              <a:gd name="T13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43" y="85"/>
                </a:move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2"/>
                </a:cubicBezTo>
                <a:cubicBezTo>
                  <a:pt x="564" y="19"/>
                  <a:pt x="545" y="0"/>
                  <a:pt x="52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66"/>
                  <a:pt x="19" y="85"/>
                  <a:pt x="43" y="85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5229171" y="5726907"/>
            <a:ext cx="1449387" cy="217488"/>
          </a:xfrm>
          <a:custGeom>
            <a:avLst/>
            <a:gdLst>
              <a:gd name="T0" fmla="*/ 521 w 564"/>
              <a:gd name="T1" fmla="*/ 0 h 85"/>
              <a:gd name="T2" fmla="*/ 43 w 564"/>
              <a:gd name="T3" fmla="*/ 0 h 85"/>
              <a:gd name="T4" fmla="*/ 0 w 564"/>
              <a:gd name="T5" fmla="*/ 43 h 85"/>
              <a:gd name="T6" fmla="*/ 43 w 564"/>
              <a:gd name="T7" fmla="*/ 85 h 85"/>
              <a:gd name="T8" fmla="*/ 521 w 564"/>
              <a:gd name="T9" fmla="*/ 85 h 85"/>
              <a:gd name="T10" fmla="*/ 564 w 564"/>
              <a:gd name="T11" fmla="*/ 43 h 85"/>
              <a:gd name="T12" fmla="*/ 521 w 564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521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3" y="85"/>
                </a:cubicBez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3"/>
                </a:cubicBezTo>
                <a:cubicBezTo>
                  <a:pt x="564" y="19"/>
                  <a:pt x="545" y="0"/>
                  <a:pt x="52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5416496" y="6019007"/>
            <a:ext cx="1050925" cy="219075"/>
          </a:xfrm>
          <a:custGeom>
            <a:avLst/>
            <a:gdLst>
              <a:gd name="T0" fmla="*/ 367 w 409"/>
              <a:gd name="T1" fmla="*/ 0 h 85"/>
              <a:gd name="T2" fmla="*/ 42 w 409"/>
              <a:gd name="T3" fmla="*/ 0 h 85"/>
              <a:gd name="T4" fmla="*/ 0 w 409"/>
              <a:gd name="T5" fmla="*/ 43 h 85"/>
              <a:gd name="T6" fmla="*/ 42 w 409"/>
              <a:gd name="T7" fmla="*/ 85 h 85"/>
              <a:gd name="T8" fmla="*/ 367 w 409"/>
              <a:gd name="T9" fmla="*/ 85 h 85"/>
              <a:gd name="T10" fmla="*/ 409 w 409"/>
              <a:gd name="T11" fmla="*/ 43 h 85"/>
              <a:gd name="T12" fmla="*/ 367 w 409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9" h="85">
                <a:moveTo>
                  <a:pt x="367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2" y="85"/>
                </a:cubicBezTo>
                <a:cubicBezTo>
                  <a:pt x="367" y="85"/>
                  <a:pt x="367" y="85"/>
                  <a:pt x="367" y="85"/>
                </a:cubicBezTo>
                <a:cubicBezTo>
                  <a:pt x="390" y="85"/>
                  <a:pt x="409" y="66"/>
                  <a:pt x="409" y="43"/>
                </a:cubicBezTo>
                <a:cubicBezTo>
                  <a:pt x="409" y="19"/>
                  <a:pt x="390" y="0"/>
                  <a:pt x="367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4"/>
          <p:cNvSpPr>
            <a:spLocks noChangeArrowheads="1"/>
          </p:cNvSpPr>
          <p:nvPr/>
        </p:nvSpPr>
        <p:spPr bwMode="auto">
          <a:xfrm>
            <a:off x="6527745" y="1802607"/>
            <a:ext cx="225425" cy="2270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6459483" y="2043907"/>
            <a:ext cx="358775" cy="88900"/>
          </a:xfrm>
          <a:custGeom>
            <a:avLst/>
            <a:gdLst>
              <a:gd name="T0" fmla="*/ 106 w 139"/>
              <a:gd name="T1" fmla="*/ 0 h 34"/>
              <a:gd name="T2" fmla="*/ 34 w 139"/>
              <a:gd name="T3" fmla="*/ 0 h 34"/>
              <a:gd name="T4" fmla="*/ 0 w 139"/>
              <a:gd name="T5" fmla="*/ 34 h 34"/>
              <a:gd name="T6" fmla="*/ 0 w 139"/>
              <a:gd name="T7" fmla="*/ 34 h 34"/>
              <a:gd name="T8" fmla="*/ 139 w 139"/>
              <a:gd name="T9" fmla="*/ 34 h 34"/>
              <a:gd name="T10" fmla="*/ 139 w 139"/>
              <a:gd name="T11" fmla="*/ 34 h 34"/>
              <a:gd name="T12" fmla="*/ 106 w 1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34">
                <a:moveTo>
                  <a:pt x="106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16"/>
                  <a:pt x="124" y="0"/>
                  <a:pt x="10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Oval 16"/>
          <p:cNvSpPr>
            <a:spLocks noChangeArrowheads="1"/>
          </p:cNvSpPr>
          <p:nvPr/>
        </p:nvSpPr>
        <p:spPr bwMode="auto">
          <a:xfrm>
            <a:off x="6880170" y="1915319"/>
            <a:ext cx="147637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6835720" y="2075657"/>
            <a:ext cx="236537" cy="57150"/>
          </a:xfrm>
          <a:custGeom>
            <a:avLst/>
            <a:gdLst>
              <a:gd name="T0" fmla="*/ 70 w 92"/>
              <a:gd name="T1" fmla="*/ 0 h 22"/>
              <a:gd name="T2" fmla="*/ 23 w 92"/>
              <a:gd name="T3" fmla="*/ 0 h 22"/>
              <a:gd name="T4" fmla="*/ 0 w 92"/>
              <a:gd name="T5" fmla="*/ 22 h 22"/>
              <a:gd name="T6" fmla="*/ 0 w 92"/>
              <a:gd name="T7" fmla="*/ 22 h 22"/>
              <a:gd name="T8" fmla="*/ 92 w 92"/>
              <a:gd name="T9" fmla="*/ 22 h 22"/>
              <a:gd name="T10" fmla="*/ 92 w 92"/>
              <a:gd name="T11" fmla="*/ 22 h 22"/>
              <a:gd name="T12" fmla="*/ 70 w 92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22">
                <a:moveTo>
                  <a:pt x="70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10"/>
                  <a:pt x="82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8"/>
          <p:cNvSpPr>
            <a:spLocks noChangeArrowheads="1"/>
          </p:cNvSpPr>
          <p:nvPr/>
        </p:nvSpPr>
        <p:spPr bwMode="auto">
          <a:xfrm>
            <a:off x="6251520" y="1915319"/>
            <a:ext cx="149225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6208658" y="2075657"/>
            <a:ext cx="233362" cy="57150"/>
          </a:xfrm>
          <a:custGeom>
            <a:avLst/>
            <a:gdLst>
              <a:gd name="T0" fmla="*/ 22 w 91"/>
              <a:gd name="T1" fmla="*/ 0 h 22"/>
              <a:gd name="T2" fmla="*/ 69 w 91"/>
              <a:gd name="T3" fmla="*/ 0 h 22"/>
              <a:gd name="T4" fmla="*/ 91 w 91"/>
              <a:gd name="T5" fmla="*/ 22 h 22"/>
              <a:gd name="T6" fmla="*/ 91 w 91"/>
              <a:gd name="T7" fmla="*/ 22 h 22"/>
              <a:gd name="T8" fmla="*/ 0 w 91"/>
              <a:gd name="T9" fmla="*/ 22 h 22"/>
              <a:gd name="T10" fmla="*/ 0 w 91"/>
              <a:gd name="T11" fmla="*/ 22 h 22"/>
              <a:gd name="T12" fmla="*/ 22 w 91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" h="22">
                <a:moveTo>
                  <a:pt x="22" y="0"/>
                </a:moveTo>
                <a:cubicBezTo>
                  <a:pt x="69" y="0"/>
                  <a:pt x="69" y="0"/>
                  <a:pt x="69" y="0"/>
                </a:cubicBezTo>
                <a:cubicBezTo>
                  <a:pt x="81" y="0"/>
                  <a:pt x="91" y="10"/>
                  <a:pt x="91" y="22"/>
                </a:cubicBezTo>
                <a:cubicBezTo>
                  <a:pt x="91" y="22"/>
                  <a:pt x="91" y="22"/>
                  <a:pt x="91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0"/>
                  <a:pt x="10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6162620" y="4447382"/>
            <a:ext cx="420687" cy="252413"/>
          </a:xfrm>
          <a:custGeom>
            <a:avLst/>
            <a:gdLst>
              <a:gd name="T0" fmla="*/ 140 w 164"/>
              <a:gd name="T1" fmla="*/ 49 h 98"/>
              <a:gd name="T2" fmla="*/ 91 w 164"/>
              <a:gd name="T3" fmla="*/ 0 h 98"/>
              <a:gd name="T4" fmla="*/ 42 w 164"/>
              <a:gd name="T5" fmla="*/ 44 h 98"/>
              <a:gd name="T6" fmla="*/ 29 w 164"/>
              <a:gd name="T7" fmla="*/ 41 h 98"/>
              <a:gd name="T8" fmla="*/ 0 w 164"/>
              <a:gd name="T9" fmla="*/ 69 h 98"/>
              <a:gd name="T10" fmla="*/ 29 w 164"/>
              <a:gd name="T11" fmla="*/ 98 h 98"/>
              <a:gd name="T12" fmla="*/ 140 w 164"/>
              <a:gd name="T13" fmla="*/ 98 h 98"/>
              <a:gd name="T14" fmla="*/ 164 w 164"/>
              <a:gd name="T15" fmla="*/ 74 h 98"/>
              <a:gd name="T16" fmla="*/ 140 w 164"/>
              <a:gd name="T17" fmla="*/ 4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4" h="98">
                <a:moveTo>
                  <a:pt x="140" y="49"/>
                </a:moveTo>
                <a:cubicBezTo>
                  <a:pt x="140" y="22"/>
                  <a:pt x="118" y="0"/>
                  <a:pt x="91" y="0"/>
                </a:cubicBezTo>
                <a:cubicBezTo>
                  <a:pt x="65" y="0"/>
                  <a:pt x="45" y="19"/>
                  <a:pt x="42" y="44"/>
                </a:cubicBezTo>
                <a:cubicBezTo>
                  <a:pt x="38" y="42"/>
                  <a:pt x="33" y="41"/>
                  <a:pt x="29" y="41"/>
                </a:cubicBezTo>
                <a:cubicBezTo>
                  <a:pt x="13" y="41"/>
                  <a:pt x="0" y="53"/>
                  <a:pt x="0" y="69"/>
                </a:cubicBezTo>
                <a:cubicBezTo>
                  <a:pt x="0" y="85"/>
                  <a:pt x="13" y="98"/>
                  <a:pt x="29" y="98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53" y="98"/>
                  <a:pt x="164" y="87"/>
                  <a:pt x="164" y="74"/>
                </a:cubicBezTo>
                <a:cubicBezTo>
                  <a:pt x="164" y="60"/>
                  <a:pt x="153" y="49"/>
                  <a:pt x="14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5052958" y="1681957"/>
            <a:ext cx="571500" cy="571500"/>
          </a:xfrm>
          <a:custGeom>
            <a:avLst/>
            <a:gdLst>
              <a:gd name="T0" fmla="*/ 0 w 222"/>
              <a:gd name="T1" fmla="*/ 111 h 222"/>
              <a:gd name="T2" fmla="*/ 222 w 222"/>
              <a:gd name="T3" fmla="*/ 111 h 222"/>
              <a:gd name="T4" fmla="*/ 119 w 222"/>
              <a:gd name="T5" fmla="*/ 59 h 222"/>
              <a:gd name="T6" fmla="*/ 148 w 222"/>
              <a:gd name="T7" fmla="*/ 59 h 222"/>
              <a:gd name="T8" fmla="*/ 152 w 222"/>
              <a:gd name="T9" fmla="*/ 75 h 222"/>
              <a:gd name="T10" fmla="*/ 119 w 222"/>
              <a:gd name="T11" fmla="*/ 103 h 222"/>
              <a:gd name="T12" fmla="*/ 152 w 222"/>
              <a:gd name="T13" fmla="*/ 75 h 222"/>
              <a:gd name="T14" fmla="*/ 103 w 222"/>
              <a:gd name="T15" fmla="*/ 59 h 222"/>
              <a:gd name="T16" fmla="*/ 103 w 222"/>
              <a:gd name="T17" fmla="*/ 18 h 222"/>
              <a:gd name="T18" fmla="*/ 103 w 222"/>
              <a:gd name="T19" fmla="*/ 103 h 222"/>
              <a:gd name="T20" fmla="*/ 70 w 222"/>
              <a:gd name="T21" fmla="*/ 75 h 222"/>
              <a:gd name="T22" fmla="*/ 51 w 222"/>
              <a:gd name="T23" fmla="*/ 103 h 222"/>
              <a:gd name="T24" fmla="*/ 23 w 222"/>
              <a:gd name="T25" fmla="*/ 75 h 222"/>
              <a:gd name="T26" fmla="*/ 51 w 222"/>
              <a:gd name="T27" fmla="*/ 103 h 222"/>
              <a:gd name="T28" fmla="*/ 51 w 222"/>
              <a:gd name="T29" fmla="*/ 119 h 222"/>
              <a:gd name="T30" fmla="*/ 23 w 222"/>
              <a:gd name="T31" fmla="*/ 148 h 222"/>
              <a:gd name="T32" fmla="*/ 66 w 222"/>
              <a:gd name="T33" fmla="*/ 119 h 222"/>
              <a:gd name="T34" fmla="*/ 103 w 222"/>
              <a:gd name="T35" fmla="*/ 148 h 222"/>
              <a:gd name="T36" fmla="*/ 66 w 222"/>
              <a:gd name="T37" fmla="*/ 119 h 222"/>
              <a:gd name="T38" fmla="*/ 103 w 222"/>
              <a:gd name="T39" fmla="*/ 204 h 222"/>
              <a:gd name="T40" fmla="*/ 103 w 222"/>
              <a:gd name="T41" fmla="*/ 163 h 222"/>
              <a:gd name="T42" fmla="*/ 119 w 222"/>
              <a:gd name="T43" fmla="*/ 163 h 222"/>
              <a:gd name="T44" fmla="*/ 119 w 222"/>
              <a:gd name="T45" fmla="*/ 204 h 222"/>
              <a:gd name="T46" fmla="*/ 119 w 222"/>
              <a:gd name="T47" fmla="*/ 119 h 222"/>
              <a:gd name="T48" fmla="*/ 152 w 222"/>
              <a:gd name="T49" fmla="*/ 148 h 222"/>
              <a:gd name="T50" fmla="*/ 171 w 222"/>
              <a:gd name="T51" fmla="*/ 119 h 222"/>
              <a:gd name="T52" fmla="*/ 199 w 222"/>
              <a:gd name="T53" fmla="*/ 148 h 222"/>
              <a:gd name="T54" fmla="*/ 171 w 222"/>
              <a:gd name="T55" fmla="*/ 119 h 222"/>
              <a:gd name="T56" fmla="*/ 168 w 222"/>
              <a:gd name="T57" fmla="*/ 75 h 222"/>
              <a:gd name="T58" fmla="*/ 205 w 222"/>
              <a:gd name="T59" fmla="*/ 103 h 222"/>
              <a:gd name="T60" fmla="*/ 190 w 222"/>
              <a:gd name="T61" fmla="*/ 59 h 222"/>
              <a:gd name="T62" fmla="*/ 149 w 222"/>
              <a:gd name="T63" fmla="*/ 24 h 222"/>
              <a:gd name="T64" fmla="*/ 73 w 222"/>
              <a:gd name="T65" fmla="*/ 24 h 222"/>
              <a:gd name="T66" fmla="*/ 32 w 222"/>
              <a:gd name="T67" fmla="*/ 59 h 222"/>
              <a:gd name="T68" fmla="*/ 32 w 222"/>
              <a:gd name="T69" fmla="*/ 163 h 222"/>
              <a:gd name="T70" fmla="*/ 73 w 222"/>
              <a:gd name="T71" fmla="*/ 198 h 222"/>
              <a:gd name="T72" fmla="*/ 149 w 222"/>
              <a:gd name="T73" fmla="*/ 198 h 222"/>
              <a:gd name="T74" fmla="*/ 190 w 222"/>
              <a:gd name="T75" fmla="*/ 163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2" h="222">
                <a:moveTo>
                  <a:pt x="111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2"/>
                  <a:pt x="50" y="222"/>
                  <a:pt x="111" y="222"/>
                </a:cubicBezTo>
                <a:cubicBezTo>
                  <a:pt x="172" y="222"/>
                  <a:pt x="222" y="172"/>
                  <a:pt x="222" y="111"/>
                </a:cubicBezTo>
                <a:cubicBezTo>
                  <a:pt x="222" y="50"/>
                  <a:pt x="172" y="0"/>
                  <a:pt x="111" y="0"/>
                </a:cubicBezTo>
                <a:close/>
                <a:moveTo>
                  <a:pt x="119" y="59"/>
                </a:moveTo>
                <a:cubicBezTo>
                  <a:pt x="119" y="18"/>
                  <a:pt x="119" y="18"/>
                  <a:pt x="119" y="18"/>
                </a:cubicBezTo>
                <a:cubicBezTo>
                  <a:pt x="130" y="23"/>
                  <a:pt x="141" y="37"/>
                  <a:pt x="148" y="59"/>
                </a:cubicBezTo>
                <a:lnTo>
                  <a:pt x="119" y="59"/>
                </a:lnTo>
                <a:close/>
                <a:moveTo>
                  <a:pt x="152" y="75"/>
                </a:moveTo>
                <a:cubicBezTo>
                  <a:pt x="154" y="83"/>
                  <a:pt x="155" y="93"/>
                  <a:pt x="155" y="103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9" y="75"/>
                  <a:pt x="119" y="75"/>
                  <a:pt x="119" y="75"/>
                </a:cubicBezTo>
                <a:lnTo>
                  <a:pt x="152" y="75"/>
                </a:lnTo>
                <a:close/>
                <a:moveTo>
                  <a:pt x="103" y="18"/>
                </a:moveTo>
                <a:cubicBezTo>
                  <a:pt x="103" y="59"/>
                  <a:pt x="103" y="59"/>
                  <a:pt x="103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81" y="37"/>
                  <a:pt x="92" y="23"/>
                  <a:pt x="103" y="18"/>
                </a:cubicBezTo>
                <a:close/>
                <a:moveTo>
                  <a:pt x="103" y="75"/>
                </a:moveTo>
                <a:cubicBezTo>
                  <a:pt x="103" y="103"/>
                  <a:pt x="103" y="103"/>
                  <a:pt x="103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7" y="93"/>
                  <a:pt x="68" y="83"/>
                  <a:pt x="70" y="75"/>
                </a:cubicBezTo>
                <a:lnTo>
                  <a:pt x="103" y="75"/>
                </a:lnTo>
                <a:close/>
                <a:moveTo>
                  <a:pt x="51" y="103"/>
                </a:moveTo>
                <a:cubicBezTo>
                  <a:pt x="17" y="103"/>
                  <a:pt x="17" y="103"/>
                  <a:pt x="17" y="103"/>
                </a:cubicBezTo>
                <a:cubicBezTo>
                  <a:pt x="17" y="93"/>
                  <a:pt x="20" y="84"/>
                  <a:pt x="23" y="75"/>
                </a:cubicBezTo>
                <a:cubicBezTo>
                  <a:pt x="54" y="75"/>
                  <a:pt x="54" y="75"/>
                  <a:pt x="54" y="75"/>
                </a:cubicBezTo>
                <a:cubicBezTo>
                  <a:pt x="52" y="84"/>
                  <a:pt x="51" y="93"/>
                  <a:pt x="51" y="103"/>
                </a:cubicBezTo>
                <a:close/>
                <a:moveTo>
                  <a:pt x="17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9"/>
                  <a:pt x="52" y="139"/>
                  <a:pt x="54" y="148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20" y="139"/>
                  <a:pt x="17" y="129"/>
                  <a:pt x="17" y="119"/>
                </a:cubicBezTo>
                <a:close/>
                <a:moveTo>
                  <a:pt x="66" y="119"/>
                </a:moveTo>
                <a:cubicBezTo>
                  <a:pt x="103" y="119"/>
                  <a:pt x="103" y="119"/>
                  <a:pt x="103" y="119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68" y="139"/>
                  <a:pt x="67" y="129"/>
                  <a:pt x="66" y="119"/>
                </a:cubicBezTo>
                <a:close/>
                <a:moveTo>
                  <a:pt x="103" y="163"/>
                </a:moveTo>
                <a:cubicBezTo>
                  <a:pt x="103" y="204"/>
                  <a:pt x="103" y="204"/>
                  <a:pt x="103" y="204"/>
                </a:cubicBezTo>
                <a:cubicBezTo>
                  <a:pt x="92" y="199"/>
                  <a:pt x="81" y="185"/>
                  <a:pt x="74" y="163"/>
                </a:cubicBezTo>
                <a:lnTo>
                  <a:pt x="103" y="163"/>
                </a:lnTo>
                <a:close/>
                <a:moveTo>
                  <a:pt x="119" y="204"/>
                </a:moveTo>
                <a:cubicBezTo>
                  <a:pt x="119" y="163"/>
                  <a:pt x="119" y="163"/>
                  <a:pt x="119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141" y="185"/>
                  <a:pt x="130" y="199"/>
                  <a:pt x="119" y="204"/>
                </a:cubicBezTo>
                <a:close/>
                <a:moveTo>
                  <a:pt x="119" y="148"/>
                </a:moveTo>
                <a:cubicBezTo>
                  <a:pt x="119" y="119"/>
                  <a:pt x="119" y="119"/>
                  <a:pt x="119" y="119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55" y="129"/>
                  <a:pt x="154" y="139"/>
                  <a:pt x="152" y="148"/>
                </a:cubicBezTo>
                <a:lnTo>
                  <a:pt x="119" y="148"/>
                </a:lnTo>
                <a:close/>
                <a:moveTo>
                  <a:pt x="171" y="119"/>
                </a:moveTo>
                <a:cubicBezTo>
                  <a:pt x="205" y="119"/>
                  <a:pt x="205" y="119"/>
                  <a:pt x="205" y="119"/>
                </a:cubicBezTo>
                <a:cubicBezTo>
                  <a:pt x="205" y="129"/>
                  <a:pt x="202" y="139"/>
                  <a:pt x="199" y="148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70" y="139"/>
                  <a:pt x="171" y="129"/>
                  <a:pt x="171" y="119"/>
                </a:cubicBezTo>
                <a:close/>
                <a:moveTo>
                  <a:pt x="171" y="103"/>
                </a:moveTo>
                <a:cubicBezTo>
                  <a:pt x="171" y="93"/>
                  <a:pt x="170" y="84"/>
                  <a:pt x="168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2" y="84"/>
                  <a:pt x="205" y="93"/>
                  <a:pt x="205" y="103"/>
                </a:cubicBezTo>
                <a:lnTo>
                  <a:pt x="171" y="103"/>
                </a:lnTo>
                <a:close/>
                <a:moveTo>
                  <a:pt x="190" y="59"/>
                </a:moveTo>
                <a:cubicBezTo>
                  <a:pt x="165" y="59"/>
                  <a:pt x="165" y="59"/>
                  <a:pt x="165" y="59"/>
                </a:cubicBezTo>
                <a:cubicBezTo>
                  <a:pt x="161" y="45"/>
                  <a:pt x="155" y="34"/>
                  <a:pt x="149" y="24"/>
                </a:cubicBezTo>
                <a:cubicBezTo>
                  <a:pt x="166" y="32"/>
                  <a:pt x="180" y="44"/>
                  <a:pt x="190" y="59"/>
                </a:cubicBezTo>
                <a:close/>
                <a:moveTo>
                  <a:pt x="73" y="24"/>
                </a:moveTo>
                <a:cubicBezTo>
                  <a:pt x="67" y="34"/>
                  <a:pt x="61" y="45"/>
                  <a:pt x="57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42" y="44"/>
                  <a:pt x="56" y="32"/>
                  <a:pt x="73" y="24"/>
                </a:cubicBezTo>
                <a:close/>
                <a:moveTo>
                  <a:pt x="32" y="163"/>
                </a:moveTo>
                <a:cubicBezTo>
                  <a:pt x="57" y="163"/>
                  <a:pt x="57" y="163"/>
                  <a:pt x="57" y="163"/>
                </a:cubicBezTo>
                <a:cubicBezTo>
                  <a:pt x="61" y="177"/>
                  <a:pt x="67" y="189"/>
                  <a:pt x="73" y="198"/>
                </a:cubicBezTo>
                <a:cubicBezTo>
                  <a:pt x="56" y="191"/>
                  <a:pt x="42" y="179"/>
                  <a:pt x="32" y="163"/>
                </a:cubicBezTo>
                <a:close/>
                <a:moveTo>
                  <a:pt x="149" y="198"/>
                </a:moveTo>
                <a:cubicBezTo>
                  <a:pt x="155" y="189"/>
                  <a:pt x="161" y="177"/>
                  <a:pt x="165" y="163"/>
                </a:cubicBezTo>
                <a:cubicBezTo>
                  <a:pt x="190" y="163"/>
                  <a:pt x="190" y="163"/>
                  <a:pt x="190" y="163"/>
                </a:cubicBezTo>
                <a:cubicBezTo>
                  <a:pt x="180" y="179"/>
                  <a:pt x="166" y="191"/>
                  <a:pt x="149" y="1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6372170" y="3009107"/>
            <a:ext cx="609600" cy="500063"/>
          </a:xfrm>
          <a:custGeom>
            <a:avLst/>
            <a:gdLst>
              <a:gd name="T0" fmla="*/ 199 w 237"/>
              <a:gd name="T1" fmla="*/ 0 h 194"/>
              <a:gd name="T2" fmla="*/ 38 w 237"/>
              <a:gd name="T3" fmla="*/ 0 h 194"/>
              <a:gd name="T4" fmla="*/ 0 w 237"/>
              <a:gd name="T5" fmla="*/ 38 h 194"/>
              <a:gd name="T6" fmla="*/ 0 w 237"/>
              <a:gd name="T7" fmla="*/ 155 h 194"/>
              <a:gd name="T8" fmla="*/ 38 w 237"/>
              <a:gd name="T9" fmla="*/ 194 h 194"/>
              <a:gd name="T10" fmla="*/ 199 w 237"/>
              <a:gd name="T11" fmla="*/ 194 h 194"/>
              <a:gd name="T12" fmla="*/ 237 w 237"/>
              <a:gd name="T13" fmla="*/ 155 h 194"/>
              <a:gd name="T14" fmla="*/ 237 w 237"/>
              <a:gd name="T15" fmla="*/ 38 h 194"/>
              <a:gd name="T16" fmla="*/ 199 w 237"/>
              <a:gd name="T17" fmla="*/ 0 h 194"/>
              <a:gd name="T18" fmla="*/ 162 w 237"/>
              <a:gd name="T19" fmla="*/ 97 h 194"/>
              <a:gd name="T20" fmla="*/ 221 w 237"/>
              <a:gd name="T21" fmla="*/ 28 h 194"/>
              <a:gd name="T22" fmla="*/ 223 w 237"/>
              <a:gd name="T23" fmla="*/ 38 h 194"/>
              <a:gd name="T24" fmla="*/ 223 w 237"/>
              <a:gd name="T25" fmla="*/ 155 h 194"/>
              <a:gd name="T26" fmla="*/ 221 w 237"/>
              <a:gd name="T27" fmla="*/ 165 h 194"/>
              <a:gd name="T28" fmla="*/ 162 w 237"/>
              <a:gd name="T29" fmla="*/ 97 h 194"/>
              <a:gd name="T30" fmla="*/ 199 w 237"/>
              <a:gd name="T31" fmla="*/ 14 h 194"/>
              <a:gd name="T32" fmla="*/ 212 w 237"/>
              <a:gd name="T33" fmla="*/ 17 h 194"/>
              <a:gd name="T34" fmla="*/ 119 w 237"/>
              <a:gd name="T35" fmla="*/ 125 h 194"/>
              <a:gd name="T36" fmla="*/ 26 w 237"/>
              <a:gd name="T37" fmla="*/ 17 h 194"/>
              <a:gd name="T38" fmla="*/ 38 w 237"/>
              <a:gd name="T39" fmla="*/ 14 h 194"/>
              <a:gd name="T40" fmla="*/ 199 w 237"/>
              <a:gd name="T41" fmla="*/ 14 h 194"/>
              <a:gd name="T42" fmla="*/ 16 w 237"/>
              <a:gd name="T43" fmla="*/ 165 h 194"/>
              <a:gd name="T44" fmla="*/ 14 w 237"/>
              <a:gd name="T45" fmla="*/ 155 h 194"/>
              <a:gd name="T46" fmla="*/ 14 w 237"/>
              <a:gd name="T47" fmla="*/ 38 h 194"/>
              <a:gd name="T48" fmla="*/ 16 w 237"/>
              <a:gd name="T49" fmla="*/ 28 h 194"/>
              <a:gd name="T50" fmla="*/ 76 w 237"/>
              <a:gd name="T51" fmla="*/ 97 h 194"/>
              <a:gd name="T52" fmla="*/ 16 w 237"/>
              <a:gd name="T53" fmla="*/ 165 h 194"/>
              <a:gd name="T54" fmla="*/ 38 w 237"/>
              <a:gd name="T55" fmla="*/ 180 h 194"/>
              <a:gd name="T56" fmla="*/ 26 w 237"/>
              <a:gd name="T57" fmla="*/ 176 h 194"/>
              <a:gd name="T58" fmla="*/ 85 w 237"/>
              <a:gd name="T59" fmla="*/ 107 h 194"/>
              <a:gd name="T60" fmla="*/ 113 w 237"/>
              <a:gd name="T61" fmla="*/ 140 h 194"/>
              <a:gd name="T62" fmla="*/ 119 w 237"/>
              <a:gd name="T63" fmla="*/ 142 h 194"/>
              <a:gd name="T64" fmla="*/ 124 w 237"/>
              <a:gd name="T65" fmla="*/ 140 h 194"/>
              <a:gd name="T66" fmla="*/ 152 w 237"/>
              <a:gd name="T67" fmla="*/ 107 h 194"/>
              <a:gd name="T68" fmla="*/ 212 w 237"/>
              <a:gd name="T69" fmla="*/ 176 h 194"/>
              <a:gd name="T70" fmla="*/ 199 w 237"/>
              <a:gd name="T71" fmla="*/ 180 h 194"/>
              <a:gd name="T72" fmla="*/ 38 w 237"/>
              <a:gd name="T73" fmla="*/ 18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7" h="194">
                <a:moveTo>
                  <a:pt x="199" y="0"/>
                </a:move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76"/>
                  <a:pt x="17" y="194"/>
                  <a:pt x="38" y="194"/>
                </a:cubicBezTo>
                <a:cubicBezTo>
                  <a:pt x="199" y="194"/>
                  <a:pt x="199" y="194"/>
                  <a:pt x="199" y="194"/>
                </a:cubicBezTo>
                <a:cubicBezTo>
                  <a:pt x="220" y="194"/>
                  <a:pt x="237" y="176"/>
                  <a:pt x="237" y="155"/>
                </a:cubicBezTo>
                <a:cubicBezTo>
                  <a:pt x="237" y="38"/>
                  <a:pt x="237" y="38"/>
                  <a:pt x="237" y="38"/>
                </a:cubicBezTo>
                <a:cubicBezTo>
                  <a:pt x="237" y="17"/>
                  <a:pt x="220" y="0"/>
                  <a:pt x="199" y="0"/>
                </a:cubicBezTo>
                <a:close/>
                <a:moveTo>
                  <a:pt x="162" y="97"/>
                </a:moveTo>
                <a:cubicBezTo>
                  <a:pt x="221" y="28"/>
                  <a:pt x="221" y="28"/>
                  <a:pt x="221" y="28"/>
                </a:cubicBezTo>
                <a:cubicBezTo>
                  <a:pt x="222" y="31"/>
                  <a:pt x="223" y="35"/>
                  <a:pt x="223" y="38"/>
                </a:cubicBezTo>
                <a:cubicBezTo>
                  <a:pt x="223" y="155"/>
                  <a:pt x="223" y="155"/>
                  <a:pt x="223" y="155"/>
                </a:cubicBezTo>
                <a:cubicBezTo>
                  <a:pt x="223" y="159"/>
                  <a:pt x="222" y="162"/>
                  <a:pt x="221" y="165"/>
                </a:cubicBezTo>
                <a:lnTo>
                  <a:pt x="162" y="97"/>
                </a:lnTo>
                <a:close/>
                <a:moveTo>
                  <a:pt x="199" y="14"/>
                </a:moveTo>
                <a:cubicBezTo>
                  <a:pt x="204" y="14"/>
                  <a:pt x="208" y="15"/>
                  <a:pt x="212" y="17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9" y="15"/>
                  <a:pt x="34" y="14"/>
                  <a:pt x="38" y="14"/>
                </a:cubicBezTo>
                <a:lnTo>
                  <a:pt x="199" y="14"/>
                </a:lnTo>
                <a:close/>
                <a:moveTo>
                  <a:pt x="16" y="165"/>
                </a:moveTo>
                <a:cubicBezTo>
                  <a:pt x="15" y="162"/>
                  <a:pt x="14" y="159"/>
                  <a:pt x="14" y="155"/>
                </a:cubicBezTo>
                <a:cubicBezTo>
                  <a:pt x="14" y="38"/>
                  <a:pt x="14" y="38"/>
                  <a:pt x="14" y="38"/>
                </a:cubicBezTo>
                <a:cubicBezTo>
                  <a:pt x="14" y="35"/>
                  <a:pt x="15" y="31"/>
                  <a:pt x="16" y="28"/>
                </a:cubicBezTo>
                <a:cubicBezTo>
                  <a:pt x="76" y="97"/>
                  <a:pt x="76" y="97"/>
                  <a:pt x="76" y="97"/>
                </a:cubicBezTo>
                <a:lnTo>
                  <a:pt x="16" y="165"/>
                </a:lnTo>
                <a:close/>
                <a:moveTo>
                  <a:pt x="38" y="180"/>
                </a:moveTo>
                <a:cubicBezTo>
                  <a:pt x="34" y="180"/>
                  <a:pt x="29" y="178"/>
                  <a:pt x="26" y="176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15" y="142"/>
                  <a:pt x="117" y="142"/>
                  <a:pt x="119" y="142"/>
                </a:cubicBezTo>
                <a:cubicBezTo>
                  <a:pt x="121" y="142"/>
                  <a:pt x="123" y="142"/>
                  <a:pt x="124" y="140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212" y="176"/>
                  <a:pt x="212" y="176"/>
                  <a:pt x="212" y="176"/>
                </a:cubicBezTo>
                <a:cubicBezTo>
                  <a:pt x="208" y="178"/>
                  <a:pt x="204" y="180"/>
                  <a:pt x="199" y="180"/>
                </a:cubicBezTo>
                <a:lnTo>
                  <a:pt x="38" y="1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5338708" y="4344194"/>
            <a:ext cx="388937" cy="496888"/>
          </a:xfrm>
          <a:custGeom>
            <a:avLst/>
            <a:gdLst>
              <a:gd name="T0" fmla="*/ 127 w 151"/>
              <a:gd name="T1" fmla="*/ 0 h 193"/>
              <a:gd name="T2" fmla="*/ 24 w 151"/>
              <a:gd name="T3" fmla="*/ 0 h 193"/>
              <a:gd name="T4" fmla="*/ 0 w 151"/>
              <a:gd name="T5" fmla="*/ 24 h 193"/>
              <a:gd name="T6" fmla="*/ 0 w 151"/>
              <a:gd name="T7" fmla="*/ 169 h 193"/>
              <a:gd name="T8" fmla="*/ 24 w 151"/>
              <a:gd name="T9" fmla="*/ 193 h 193"/>
              <a:gd name="T10" fmla="*/ 127 w 151"/>
              <a:gd name="T11" fmla="*/ 193 h 193"/>
              <a:gd name="T12" fmla="*/ 151 w 151"/>
              <a:gd name="T13" fmla="*/ 169 h 193"/>
              <a:gd name="T14" fmla="*/ 151 w 151"/>
              <a:gd name="T15" fmla="*/ 24 h 193"/>
              <a:gd name="T16" fmla="*/ 127 w 151"/>
              <a:gd name="T17" fmla="*/ 0 h 193"/>
              <a:gd name="T18" fmla="*/ 133 w 151"/>
              <a:gd name="T19" fmla="*/ 169 h 193"/>
              <a:gd name="T20" fmla="*/ 127 w 151"/>
              <a:gd name="T21" fmla="*/ 175 h 193"/>
              <a:gd name="T22" fmla="*/ 24 w 151"/>
              <a:gd name="T23" fmla="*/ 175 h 193"/>
              <a:gd name="T24" fmla="*/ 18 w 151"/>
              <a:gd name="T25" fmla="*/ 169 h 193"/>
              <a:gd name="T26" fmla="*/ 18 w 151"/>
              <a:gd name="T27" fmla="*/ 24 h 193"/>
              <a:gd name="T28" fmla="*/ 24 w 151"/>
              <a:gd name="T29" fmla="*/ 18 h 193"/>
              <a:gd name="T30" fmla="*/ 127 w 151"/>
              <a:gd name="T31" fmla="*/ 18 h 193"/>
              <a:gd name="T32" fmla="*/ 133 w 151"/>
              <a:gd name="T33" fmla="*/ 24 h 193"/>
              <a:gd name="T34" fmla="*/ 133 w 151"/>
              <a:gd name="T35" fmla="*/ 169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1" h="193">
                <a:moveTo>
                  <a:pt x="1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82"/>
                  <a:pt x="11" y="193"/>
                  <a:pt x="24" y="193"/>
                </a:cubicBezTo>
                <a:cubicBezTo>
                  <a:pt x="127" y="193"/>
                  <a:pt x="127" y="193"/>
                  <a:pt x="127" y="193"/>
                </a:cubicBezTo>
                <a:cubicBezTo>
                  <a:pt x="140" y="193"/>
                  <a:pt x="151" y="182"/>
                  <a:pt x="151" y="169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51" y="11"/>
                  <a:pt x="140" y="0"/>
                  <a:pt x="127" y="0"/>
                </a:cubicBezTo>
                <a:close/>
                <a:moveTo>
                  <a:pt x="133" y="169"/>
                </a:moveTo>
                <a:cubicBezTo>
                  <a:pt x="133" y="172"/>
                  <a:pt x="131" y="175"/>
                  <a:pt x="127" y="175"/>
                </a:cubicBezTo>
                <a:cubicBezTo>
                  <a:pt x="24" y="175"/>
                  <a:pt x="24" y="175"/>
                  <a:pt x="24" y="175"/>
                </a:cubicBezTo>
                <a:cubicBezTo>
                  <a:pt x="20" y="175"/>
                  <a:pt x="18" y="172"/>
                  <a:pt x="18" y="169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1"/>
                  <a:pt x="20" y="18"/>
                  <a:pt x="24" y="18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31" y="18"/>
                  <a:pt x="133" y="21"/>
                  <a:pt x="133" y="24"/>
                </a:cubicBezTo>
                <a:lnTo>
                  <a:pt x="133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ectangle 24"/>
          <p:cNvSpPr>
            <a:spLocks noChangeArrowheads="1"/>
          </p:cNvSpPr>
          <p:nvPr/>
        </p:nvSpPr>
        <p:spPr bwMode="auto">
          <a:xfrm>
            <a:off x="5426021" y="4442619"/>
            <a:ext cx="15716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5"/>
          <p:cNvSpPr>
            <a:spLocks noChangeArrowheads="1"/>
          </p:cNvSpPr>
          <p:nvPr/>
        </p:nvSpPr>
        <p:spPr bwMode="auto">
          <a:xfrm>
            <a:off x="5426021" y="4526757"/>
            <a:ext cx="214312" cy="476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Rectangle 26"/>
          <p:cNvSpPr>
            <a:spLocks noChangeArrowheads="1"/>
          </p:cNvSpPr>
          <p:nvPr/>
        </p:nvSpPr>
        <p:spPr bwMode="auto">
          <a:xfrm>
            <a:off x="5426021" y="4612482"/>
            <a:ext cx="21431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>
            <a:off x="4814833" y="3171032"/>
            <a:ext cx="123825" cy="3635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8"/>
          <p:cNvSpPr>
            <a:spLocks noChangeArrowheads="1"/>
          </p:cNvSpPr>
          <p:nvPr/>
        </p:nvSpPr>
        <p:spPr bwMode="auto">
          <a:xfrm>
            <a:off x="4989458" y="3274219"/>
            <a:ext cx="125412" cy="2603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>
            <a:off x="5167258" y="3115469"/>
            <a:ext cx="122237" cy="419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Rectangle 30"/>
          <p:cNvSpPr>
            <a:spLocks noChangeArrowheads="1"/>
          </p:cNvSpPr>
          <p:nvPr/>
        </p:nvSpPr>
        <p:spPr bwMode="auto">
          <a:xfrm>
            <a:off x="5341883" y="2983707"/>
            <a:ext cx="125412" cy="5508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Rectangle 42"/>
          <p:cNvSpPr>
            <a:spLocks noChangeArrowheads="1"/>
          </p:cNvSpPr>
          <p:nvPr/>
        </p:nvSpPr>
        <p:spPr bwMode="auto">
          <a:xfrm>
            <a:off x="2326207" y="1711060"/>
            <a:ext cx="1643062" cy="1905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2326207" y="891523"/>
            <a:ext cx="2139863" cy="738664"/>
            <a:chOff x="2737408" y="865595"/>
            <a:chExt cx="2139863" cy="738664"/>
          </a:xfrm>
        </p:grpSpPr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2737408" y="865595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01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434369" y="911762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sp>
        <p:nvSpPr>
          <p:cNvPr id="54" name="Rectangle 54"/>
          <p:cNvSpPr>
            <a:spLocks noChangeArrowheads="1"/>
          </p:cNvSpPr>
          <p:nvPr/>
        </p:nvSpPr>
        <p:spPr bwMode="auto">
          <a:xfrm>
            <a:off x="2072642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2072642" y="2737257"/>
            <a:ext cx="2151924" cy="738664"/>
            <a:chOff x="2072642" y="2737257"/>
            <a:chExt cx="2151924" cy="738664"/>
          </a:xfrm>
        </p:grpSpPr>
        <p:sp>
          <p:nvSpPr>
            <p:cNvPr id="68" name="Rectangle 68"/>
            <p:cNvSpPr>
              <a:spLocks noChangeArrowheads="1"/>
            </p:cNvSpPr>
            <p:nvPr/>
          </p:nvSpPr>
          <p:spPr bwMode="auto">
            <a:xfrm>
              <a:off x="2072642" y="273725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02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2781664" y="278342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66" name="Rectangle 66"/>
          <p:cNvSpPr>
            <a:spLocks noChangeArrowheads="1"/>
          </p:cNvSpPr>
          <p:nvPr/>
        </p:nvSpPr>
        <p:spPr bwMode="auto">
          <a:xfrm>
            <a:off x="2848170" y="5503069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848170" y="4654877"/>
            <a:ext cx="2116042" cy="738664"/>
            <a:chOff x="2696234" y="4654877"/>
            <a:chExt cx="2116042" cy="738664"/>
          </a:xfrm>
        </p:grpSpPr>
        <p:sp>
          <p:nvSpPr>
            <p:cNvPr id="69" name="Rectangle 69"/>
            <p:cNvSpPr>
              <a:spLocks noChangeArrowheads="1"/>
            </p:cNvSpPr>
            <p:nvPr/>
          </p:nvSpPr>
          <p:spPr bwMode="auto">
            <a:xfrm>
              <a:off x="2696234" y="465487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2"/>
                  </a:solidFill>
                  <a:effectLst/>
                  <a:cs typeface="Arial" panose="020B0604020202020204" pitchFamily="34" charset="0"/>
                </a:rPr>
                <a:t>03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2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3369374" y="470104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81" name="Rectangle 81"/>
          <p:cNvSpPr>
            <a:spLocks noChangeArrowheads="1"/>
          </p:cNvSpPr>
          <p:nvPr/>
        </p:nvSpPr>
        <p:spPr bwMode="auto">
          <a:xfrm>
            <a:off x="7811898" y="1711060"/>
            <a:ext cx="1643062" cy="190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7313907" y="912548"/>
            <a:ext cx="2141053" cy="738664"/>
            <a:chOff x="7035131" y="886620"/>
            <a:chExt cx="2141053" cy="738664"/>
          </a:xfrm>
        </p:grpSpPr>
        <p:sp>
          <p:nvSpPr>
            <p:cNvPr id="106" name="Rectangle 106"/>
            <p:cNvSpPr>
              <a:spLocks noChangeArrowheads="1"/>
            </p:cNvSpPr>
            <p:nvPr/>
          </p:nvSpPr>
          <p:spPr bwMode="auto">
            <a:xfrm>
              <a:off x="8528571" y="88662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04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035131" y="93278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93" name="Rectangle 93"/>
          <p:cNvSpPr>
            <a:spLocks noChangeArrowheads="1"/>
          </p:cNvSpPr>
          <p:nvPr/>
        </p:nvSpPr>
        <p:spPr bwMode="auto">
          <a:xfrm>
            <a:off x="8200857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7695407" y="2737257"/>
            <a:ext cx="2148512" cy="738664"/>
            <a:chOff x="7695407" y="2827341"/>
            <a:chExt cx="2148512" cy="738664"/>
          </a:xfrm>
        </p:grpSpPr>
        <p:sp>
          <p:nvSpPr>
            <p:cNvPr id="107" name="Rectangle 107"/>
            <p:cNvSpPr>
              <a:spLocks noChangeArrowheads="1"/>
            </p:cNvSpPr>
            <p:nvPr/>
          </p:nvSpPr>
          <p:spPr bwMode="auto">
            <a:xfrm>
              <a:off x="9196306" y="2827341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05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7695407" y="288512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105" name="Rectangle 105"/>
          <p:cNvSpPr>
            <a:spLocks noChangeArrowheads="1"/>
          </p:cNvSpPr>
          <p:nvPr/>
        </p:nvSpPr>
        <p:spPr bwMode="auto">
          <a:xfrm>
            <a:off x="7428740" y="5456013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941532" y="4701934"/>
            <a:ext cx="2130270" cy="738664"/>
            <a:chOff x="7085669" y="4748990"/>
            <a:chExt cx="2130270" cy="738664"/>
          </a:xfrm>
        </p:grpSpPr>
        <p:sp>
          <p:nvSpPr>
            <p:cNvPr id="108" name="Rectangle 108"/>
            <p:cNvSpPr>
              <a:spLocks noChangeArrowheads="1"/>
            </p:cNvSpPr>
            <p:nvPr/>
          </p:nvSpPr>
          <p:spPr bwMode="auto">
            <a:xfrm>
              <a:off x="8568326" y="474899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06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085669" y="479515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161436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4395733" y="1267619"/>
            <a:ext cx="1489075" cy="1235075"/>
          </a:xfrm>
          <a:custGeom>
            <a:avLst/>
            <a:gdLst>
              <a:gd name="T0" fmla="*/ 579 w 579"/>
              <a:gd name="T1" fmla="*/ 0 h 480"/>
              <a:gd name="T2" fmla="*/ 579 w 579"/>
              <a:gd name="T3" fmla="*/ 480 h 480"/>
              <a:gd name="T4" fmla="*/ 0 w 579"/>
              <a:gd name="T5" fmla="*/ 480 h 480"/>
              <a:gd name="T6" fmla="*/ 579 w 579"/>
              <a:gd name="T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0"/>
                </a:moveTo>
                <a:cubicBezTo>
                  <a:pt x="579" y="480"/>
                  <a:pt x="579" y="480"/>
                  <a:pt x="579" y="480"/>
                </a:cubicBezTo>
                <a:cubicBezTo>
                  <a:pt x="0" y="480"/>
                  <a:pt x="0" y="480"/>
                  <a:pt x="0" y="480"/>
                </a:cubicBezTo>
                <a:cubicBezTo>
                  <a:pt x="63" y="215"/>
                  <a:pt x="298" y="13"/>
                  <a:pt x="57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351283" y="2640807"/>
            <a:ext cx="1533525" cy="1349375"/>
          </a:xfrm>
          <a:custGeom>
            <a:avLst/>
            <a:gdLst>
              <a:gd name="T0" fmla="*/ 596 w 596"/>
              <a:gd name="T1" fmla="*/ 0 h 524"/>
              <a:gd name="T2" fmla="*/ 596 w 596"/>
              <a:gd name="T3" fmla="*/ 524 h 524"/>
              <a:gd name="T4" fmla="*/ 179 w 596"/>
              <a:gd name="T5" fmla="*/ 524 h 524"/>
              <a:gd name="T6" fmla="*/ 179 w 596"/>
              <a:gd name="T7" fmla="*/ 524 h 524"/>
              <a:gd name="T8" fmla="*/ 1 w 596"/>
              <a:gd name="T9" fmla="*/ 99 h 524"/>
              <a:gd name="T10" fmla="*/ 7 w 596"/>
              <a:gd name="T11" fmla="*/ 0 h 524"/>
              <a:gd name="T12" fmla="*/ 596 w 596"/>
              <a:gd name="T13" fmla="*/ 0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6" h="524">
                <a:moveTo>
                  <a:pt x="596" y="0"/>
                </a:moveTo>
                <a:cubicBezTo>
                  <a:pt x="596" y="524"/>
                  <a:pt x="596" y="524"/>
                  <a:pt x="596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71" y="414"/>
                  <a:pt x="4" y="264"/>
                  <a:pt x="1" y="99"/>
                </a:cubicBezTo>
                <a:cubicBezTo>
                  <a:pt x="0" y="66"/>
                  <a:pt x="3" y="32"/>
                  <a:pt x="7" y="0"/>
                </a:cubicBezTo>
                <a:lnTo>
                  <a:pt x="59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932308" y="4128294"/>
            <a:ext cx="952500" cy="1230313"/>
          </a:xfrm>
          <a:custGeom>
            <a:avLst/>
            <a:gdLst>
              <a:gd name="T0" fmla="*/ 0 w 370"/>
              <a:gd name="T1" fmla="*/ 0 h 478"/>
              <a:gd name="T2" fmla="*/ 370 w 370"/>
              <a:gd name="T3" fmla="*/ 0 h 478"/>
              <a:gd name="T4" fmla="*/ 370 w 370"/>
              <a:gd name="T5" fmla="*/ 478 h 478"/>
              <a:gd name="T6" fmla="*/ 164 w 370"/>
              <a:gd name="T7" fmla="*/ 478 h 478"/>
              <a:gd name="T8" fmla="*/ 116 w 370"/>
              <a:gd name="T9" fmla="*/ 429 h 478"/>
              <a:gd name="T10" fmla="*/ 116 w 370"/>
              <a:gd name="T11" fmla="*/ 339 h 478"/>
              <a:gd name="T12" fmla="*/ 0 w 370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0" h="478">
                <a:moveTo>
                  <a:pt x="0" y="0"/>
                </a:moveTo>
                <a:cubicBezTo>
                  <a:pt x="370" y="0"/>
                  <a:pt x="370" y="0"/>
                  <a:pt x="370" y="0"/>
                </a:cubicBezTo>
                <a:cubicBezTo>
                  <a:pt x="370" y="478"/>
                  <a:pt x="370" y="478"/>
                  <a:pt x="370" y="478"/>
                </a:cubicBezTo>
                <a:cubicBezTo>
                  <a:pt x="164" y="478"/>
                  <a:pt x="164" y="478"/>
                  <a:pt x="164" y="478"/>
                </a:cubicBezTo>
                <a:cubicBezTo>
                  <a:pt x="137" y="478"/>
                  <a:pt x="116" y="456"/>
                  <a:pt x="116" y="429"/>
                </a:cubicBezTo>
                <a:cubicBezTo>
                  <a:pt x="116" y="339"/>
                  <a:pt x="116" y="339"/>
                  <a:pt x="116" y="339"/>
                </a:cubicBezTo>
                <a:cubicBezTo>
                  <a:pt x="116" y="216"/>
                  <a:pt x="74" y="97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6022921" y="1267619"/>
            <a:ext cx="1489075" cy="1235075"/>
          </a:xfrm>
          <a:custGeom>
            <a:avLst/>
            <a:gdLst>
              <a:gd name="T0" fmla="*/ 579 w 579"/>
              <a:gd name="T1" fmla="*/ 480 h 480"/>
              <a:gd name="T2" fmla="*/ 0 w 579"/>
              <a:gd name="T3" fmla="*/ 480 h 480"/>
              <a:gd name="T4" fmla="*/ 0 w 579"/>
              <a:gd name="T5" fmla="*/ 0 h 480"/>
              <a:gd name="T6" fmla="*/ 579 w 579"/>
              <a:gd name="T7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480"/>
                </a:moveTo>
                <a:cubicBezTo>
                  <a:pt x="0" y="480"/>
                  <a:pt x="0" y="480"/>
                  <a:pt x="0" y="480"/>
                </a:cubicBezTo>
                <a:cubicBezTo>
                  <a:pt x="0" y="0"/>
                  <a:pt x="0" y="0"/>
                  <a:pt x="0" y="0"/>
                </a:cubicBezTo>
                <a:cubicBezTo>
                  <a:pt x="283" y="12"/>
                  <a:pt x="517" y="213"/>
                  <a:pt x="579" y="48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6022921" y="4128294"/>
            <a:ext cx="954087" cy="1230313"/>
          </a:xfrm>
          <a:custGeom>
            <a:avLst/>
            <a:gdLst>
              <a:gd name="T0" fmla="*/ 0 w 371"/>
              <a:gd name="T1" fmla="*/ 0 h 478"/>
              <a:gd name="T2" fmla="*/ 371 w 371"/>
              <a:gd name="T3" fmla="*/ 0 h 478"/>
              <a:gd name="T4" fmla="*/ 254 w 371"/>
              <a:gd name="T5" fmla="*/ 343 h 478"/>
              <a:gd name="T6" fmla="*/ 254 w 371"/>
              <a:gd name="T7" fmla="*/ 429 h 478"/>
              <a:gd name="T8" fmla="*/ 206 w 371"/>
              <a:gd name="T9" fmla="*/ 478 h 478"/>
              <a:gd name="T10" fmla="*/ 0 w 371"/>
              <a:gd name="T11" fmla="*/ 478 h 478"/>
              <a:gd name="T12" fmla="*/ 0 w 371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1" h="478">
                <a:moveTo>
                  <a:pt x="0" y="0"/>
                </a:moveTo>
                <a:cubicBezTo>
                  <a:pt x="371" y="0"/>
                  <a:pt x="371" y="0"/>
                  <a:pt x="371" y="0"/>
                </a:cubicBezTo>
                <a:cubicBezTo>
                  <a:pt x="296" y="98"/>
                  <a:pt x="254" y="218"/>
                  <a:pt x="254" y="343"/>
                </a:cubicBezTo>
                <a:cubicBezTo>
                  <a:pt x="254" y="429"/>
                  <a:pt x="254" y="429"/>
                  <a:pt x="254" y="429"/>
                </a:cubicBezTo>
                <a:cubicBezTo>
                  <a:pt x="254" y="456"/>
                  <a:pt x="233" y="478"/>
                  <a:pt x="206" y="478"/>
                </a:cubicBezTo>
                <a:cubicBezTo>
                  <a:pt x="0" y="478"/>
                  <a:pt x="0" y="478"/>
                  <a:pt x="0" y="478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6022921" y="2640807"/>
            <a:ext cx="1530350" cy="1349375"/>
          </a:xfrm>
          <a:custGeom>
            <a:avLst/>
            <a:gdLst>
              <a:gd name="T0" fmla="*/ 595 w 595"/>
              <a:gd name="T1" fmla="*/ 88 h 524"/>
              <a:gd name="T2" fmla="*/ 419 w 595"/>
              <a:gd name="T3" fmla="*/ 522 h 524"/>
              <a:gd name="T4" fmla="*/ 417 w 595"/>
              <a:gd name="T5" fmla="*/ 524 h 524"/>
              <a:gd name="T6" fmla="*/ 0 w 595"/>
              <a:gd name="T7" fmla="*/ 524 h 524"/>
              <a:gd name="T8" fmla="*/ 0 w 595"/>
              <a:gd name="T9" fmla="*/ 0 h 524"/>
              <a:gd name="T10" fmla="*/ 589 w 595"/>
              <a:gd name="T11" fmla="*/ 0 h 524"/>
              <a:gd name="T12" fmla="*/ 595 w 595"/>
              <a:gd name="T13" fmla="*/ 88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5" h="524">
                <a:moveTo>
                  <a:pt x="595" y="88"/>
                </a:moveTo>
                <a:cubicBezTo>
                  <a:pt x="595" y="257"/>
                  <a:pt x="528" y="410"/>
                  <a:pt x="419" y="522"/>
                </a:cubicBezTo>
                <a:cubicBezTo>
                  <a:pt x="418" y="523"/>
                  <a:pt x="417" y="523"/>
                  <a:pt x="417" y="524"/>
                </a:cubicBezTo>
                <a:cubicBezTo>
                  <a:pt x="0" y="524"/>
                  <a:pt x="0" y="524"/>
                  <a:pt x="0" y="524"/>
                </a:cubicBezTo>
                <a:cubicBezTo>
                  <a:pt x="0" y="0"/>
                  <a:pt x="0" y="0"/>
                  <a:pt x="0" y="0"/>
                </a:cubicBezTo>
                <a:cubicBezTo>
                  <a:pt x="589" y="0"/>
                  <a:pt x="589" y="0"/>
                  <a:pt x="589" y="0"/>
                </a:cubicBezTo>
                <a:cubicBezTo>
                  <a:pt x="593" y="29"/>
                  <a:pt x="595" y="58"/>
                  <a:pt x="595" y="8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5229171" y="5433219"/>
            <a:ext cx="1449387" cy="219075"/>
          </a:xfrm>
          <a:custGeom>
            <a:avLst/>
            <a:gdLst>
              <a:gd name="T0" fmla="*/ 43 w 564"/>
              <a:gd name="T1" fmla="*/ 85 h 85"/>
              <a:gd name="T2" fmla="*/ 521 w 564"/>
              <a:gd name="T3" fmla="*/ 85 h 85"/>
              <a:gd name="T4" fmla="*/ 564 w 564"/>
              <a:gd name="T5" fmla="*/ 42 h 85"/>
              <a:gd name="T6" fmla="*/ 521 w 564"/>
              <a:gd name="T7" fmla="*/ 0 h 85"/>
              <a:gd name="T8" fmla="*/ 43 w 564"/>
              <a:gd name="T9" fmla="*/ 0 h 85"/>
              <a:gd name="T10" fmla="*/ 0 w 564"/>
              <a:gd name="T11" fmla="*/ 42 h 85"/>
              <a:gd name="T12" fmla="*/ 43 w 564"/>
              <a:gd name="T13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43" y="85"/>
                </a:move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2"/>
                </a:cubicBezTo>
                <a:cubicBezTo>
                  <a:pt x="564" y="19"/>
                  <a:pt x="545" y="0"/>
                  <a:pt x="52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66"/>
                  <a:pt x="19" y="85"/>
                  <a:pt x="43" y="85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5229171" y="5726907"/>
            <a:ext cx="1449387" cy="217488"/>
          </a:xfrm>
          <a:custGeom>
            <a:avLst/>
            <a:gdLst>
              <a:gd name="T0" fmla="*/ 521 w 564"/>
              <a:gd name="T1" fmla="*/ 0 h 85"/>
              <a:gd name="T2" fmla="*/ 43 w 564"/>
              <a:gd name="T3" fmla="*/ 0 h 85"/>
              <a:gd name="T4" fmla="*/ 0 w 564"/>
              <a:gd name="T5" fmla="*/ 43 h 85"/>
              <a:gd name="T6" fmla="*/ 43 w 564"/>
              <a:gd name="T7" fmla="*/ 85 h 85"/>
              <a:gd name="T8" fmla="*/ 521 w 564"/>
              <a:gd name="T9" fmla="*/ 85 h 85"/>
              <a:gd name="T10" fmla="*/ 564 w 564"/>
              <a:gd name="T11" fmla="*/ 43 h 85"/>
              <a:gd name="T12" fmla="*/ 521 w 564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521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3" y="85"/>
                </a:cubicBez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3"/>
                </a:cubicBezTo>
                <a:cubicBezTo>
                  <a:pt x="564" y="19"/>
                  <a:pt x="545" y="0"/>
                  <a:pt x="52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5416496" y="6019007"/>
            <a:ext cx="1050925" cy="219075"/>
          </a:xfrm>
          <a:custGeom>
            <a:avLst/>
            <a:gdLst>
              <a:gd name="T0" fmla="*/ 367 w 409"/>
              <a:gd name="T1" fmla="*/ 0 h 85"/>
              <a:gd name="T2" fmla="*/ 42 w 409"/>
              <a:gd name="T3" fmla="*/ 0 h 85"/>
              <a:gd name="T4" fmla="*/ 0 w 409"/>
              <a:gd name="T5" fmla="*/ 43 h 85"/>
              <a:gd name="T6" fmla="*/ 42 w 409"/>
              <a:gd name="T7" fmla="*/ 85 h 85"/>
              <a:gd name="T8" fmla="*/ 367 w 409"/>
              <a:gd name="T9" fmla="*/ 85 h 85"/>
              <a:gd name="T10" fmla="*/ 409 w 409"/>
              <a:gd name="T11" fmla="*/ 43 h 85"/>
              <a:gd name="T12" fmla="*/ 367 w 409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9" h="85">
                <a:moveTo>
                  <a:pt x="367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2" y="85"/>
                </a:cubicBezTo>
                <a:cubicBezTo>
                  <a:pt x="367" y="85"/>
                  <a:pt x="367" y="85"/>
                  <a:pt x="367" y="85"/>
                </a:cubicBezTo>
                <a:cubicBezTo>
                  <a:pt x="390" y="85"/>
                  <a:pt x="409" y="66"/>
                  <a:pt x="409" y="43"/>
                </a:cubicBezTo>
                <a:cubicBezTo>
                  <a:pt x="409" y="19"/>
                  <a:pt x="390" y="0"/>
                  <a:pt x="367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4"/>
          <p:cNvSpPr>
            <a:spLocks noChangeArrowheads="1"/>
          </p:cNvSpPr>
          <p:nvPr/>
        </p:nvSpPr>
        <p:spPr bwMode="auto">
          <a:xfrm>
            <a:off x="6527745" y="1802607"/>
            <a:ext cx="225425" cy="2270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6459483" y="2043907"/>
            <a:ext cx="358775" cy="88900"/>
          </a:xfrm>
          <a:custGeom>
            <a:avLst/>
            <a:gdLst>
              <a:gd name="T0" fmla="*/ 106 w 139"/>
              <a:gd name="T1" fmla="*/ 0 h 34"/>
              <a:gd name="T2" fmla="*/ 34 w 139"/>
              <a:gd name="T3" fmla="*/ 0 h 34"/>
              <a:gd name="T4" fmla="*/ 0 w 139"/>
              <a:gd name="T5" fmla="*/ 34 h 34"/>
              <a:gd name="T6" fmla="*/ 0 w 139"/>
              <a:gd name="T7" fmla="*/ 34 h 34"/>
              <a:gd name="T8" fmla="*/ 139 w 139"/>
              <a:gd name="T9" fmla="*/ 34 h 34"/>
              <a:gd name="T10" fmla="*/ 139 w 139"/>
              <a:gd name="T11" fmla="*/ 34 h 34"/>
              <a:gd name="T12" fmla="*/ 106 w 1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34">
                <a:moveTo>
                  <a:pt x="106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16"/>
                  <a:pt x="124" y="0"/>
                  <a:pt x="10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Oval 16"/>
          <p:cNvSpPr>
            <a:spLocks noChangeArrowheads="1"/>
          </p:cNvSpPr>
          <p:nvPr/>
        </p:nvSpPr>
        <p:spPr bwMode="auto">
          <a:xfrm>
            <a:off x="6880170" y="1915319"/>
            <a:ext cx="147637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6835720" y="2075657"/>
            <a:ext cx="236537" cy="57150"/>
          </a:xfrm>
          <a:custGeom>
            <a:avLst/>
            <a:gdLst>
              <a:gd name="T0" fmla="*/ 70 w 92"/>
              <a:gd name="T1" fmla="*/ 0 h 22"/>
              <a:gd name="T2" fmla="*/ 23 w 92"/>
              <a:gd name="T3" fmla="*/ 0 h 22"/>
              <a:gd name="T4" fmla="*/ 0 w 92"/>
              <a:gd name="T5" fmla="*/ 22 h 22"/>
              <a:gd name="T6" fmla="*/ 0 w 92"/>
              <a:gd name="T7" fmla="*/ 22 h 22"/>
              <a:gd name="T8" fmla="*/ 92 w 92"/>
              <a:gd name="T9" fmla="*/ 22 h 22"/>
              <a:gd name="T10" fmla="*/ 92 w 92"/>
              <a:gd name="T11" fmla="*/ 22 h 22"/>
              <a:gd name="T12" fmla="*/ 70 w 92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22">
                <a:moveTo>
                  <a:pt x="70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10"/>
                  <a:pt x="82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8"/>
          <p:cNvSpPr>
            <a:spLocks noChangeArrowheads="1"/>
          </p:cNvSpPr>
          <p:nvPr/>
        </p:nvSpPr>
        <p:spPr bwMode="auto">
          <a:xfrm>
            <a:off x="6251520" y="1915319"/>
            <a:ext cx="149225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6208658" y="2075657"/>
            <a:ext cx="233362" cy="57150"/>
          </a:xfrm>
          <a:custGeom>
            <a:avLst/>
            <a:gdLst>
              <a:gd name="T0" fmla="*/ 22 w 91"/>
              <a:gd name="T1" fmla="*/ 0 h 22"/>
              <a:gd name="T2" fmla="*/ 69 w 91"/>
              <a:gd name="T3" fmla="*/ 0 h 22"/>
              <a:gd name="T4" fmla="*/ 91 w 91"/>
              <a:gd name="T5" fmla="*/ 22 h 22"/>
              <a:gd name="T6" fmla="*/ 91 w 91"/>
              <a:gd name="T7" fmla="*/ 22 h 22"/>
              <a:gd name="T8" fmla="*/ 0 w 91"/>
              <a:gd name="T9" fmla="*/ 22 h 22"/>
              <a:gd name="T10" fmla="*/ 0 w 91"/>
              <a:gd name="T11" fmla="*/ 22 h 22"/>
              <a:gd name="T12" fmla="*/ 22 w 91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" h="22">
                <a:moveTo>
                  <a:pt x="22" y="0"/>
                </a:moveTo>
                <a:cubicBezTo>
                  <a:pt x="69" y="0"/>
                  <a:pt x="69" y="0"/>
                  <a:pt x="69" y="0"/>
                </a:cubicBezTo>
                <a:cubicBezTo>
                  <a:pt x="81" y="0"/>
                  <a:pt x="91" y="10"/>
                  <a:pt x="91" y="22"/>
                </a:cubicBezTo>
                <a:cubicBezTo>
                  <a:pt x="91" y="22"/>
                  <a:pt x="91" y="22"/>
                  <a:pt x="91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0"/>
                  <a:pt x="10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6162620" y="4447382"/>
            <a:ext cx="420687" cy="252413"/>
          </a:xfrm>
          <a:custGeom>
            <a:avLst/>
            <a:gdLst>
              <a:gd name="T0" fmla="*/ 140 w 164"/>
              <a:gd name="T1" fmla="*/ 49 h 98"/>
              <a:gd name="T2" fmla="*/ 91 w 164"/>
              <a:gd name="T3" fmla="*/ 0 h 98"/>
              <a:gd name="T4" fmla="*/ 42 w 164"/>
              <a:gd name="T5" fmla="*/ 44 h 98"/>
              <a:gd name="T6" fmla="*/ 29 w 164"/>
              <a:gd name="T7" fmla="*/ 41 h 98"/>
              <a:gd name="T8" fmla="*/ 0 w 164"/>
              <a:gd name="T9" fmla="*/ 69 h 98"/>
              <a:gd name="T10" fmla="*/ 29 w 164"/>
              <a:gd name="T11" fmla="*/ 98 h 98"/>
              <a:gd name="T12" fmla="*/ 140 w 164"/>
              <a:gd name="T13" fmla="*/ 98 h 98"/>
              <a:gd name="T14" fmla="*/ 164 w 164"/>
              <a:gd name="T15" fmla="*/ 74 h 98"/>
              <a:gd name="T16" fmla="*/ 140 w 164"/>
              <a:gd name="T17" fmla="*/ 4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4" h="98">
                <a:moveTo>
                  <a:pt x="140" y="49"/>
                </a:moveTo>
                <a:cubicBezTo>
                  <a:pt x="140" y="22"/>
                  <a:pt x="118" y="0"/>
                  <a:pt x="91" y="0"/>
                </a:cubicBezTo>
                <a:cubicBezTo>
                  <a:pt x="65" y="0"/>
                  <a:pt x="45" y="19"/>
                  <a:pt x="42" y="44"/>
                </a:cubicBezTo>
                <a:cubicBezTo>
                  <a:pt x="38" y="42"/>
                  <a:pt x="33" y="41"/>
                  <a:pt x="29" y="41"/>
                </a:cubicBezTo>
                <a:cubicBezTo>
                  <a:pt x="13" y="41"/>
                  <a:pt x="0" y="53"/>
                  <a:pt x="0" y="69"/>
                </a:cubicBezTo>
                <a:cubicBezTo>
                  <a:pt x="0" y="85"/>
                  <a:pt x="13" y="98"/>
                  <a:pt x="29" y="98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53" y="98"/>
                  <a:pt x="164" y="87"/>
                  <a:pt x="164" y="74"/>
                </a:cubicBezTo>
                <a:cubicBezTo>
                  <a:pt x="164" y="60"/>
                  <a:pt x="153" y="49"/>
                  <a:pt x="14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5052958" y="1681957"/>
            <a:ext cx="571500" cy="571500"/>
          </a:xfrm>
          <a:custGeom>
            <a:avLst/>
            <a:gdLst>
              <a:gd name="T0" fmla="*/ 0 w 222"/>
              <a:gd name="T1" fmla="*/ 111 h 222"/>
              <a:gd name="T2" fmla="*/ 222 w 222"/>
              <a:gd name="T3" fmla="*/ 111 h 222"/>
              <a:gd name="T4" fmla="*/ 119 w 222"/>
              <a:gd name="T5" fmla="*/ 59 h 222"/>
              <a:gd name="T6" fmla="*/ 148 w 222"/>
              <a:gd name="T7" fmla="*/ 59 h 222"/>
              <a:gd name="T8" fmla="*/ 152 w 222"/>
              <a:gd name="T9" fmla="*/ 75 h 222"/>
              <a:gd name="T10" fmla="*/ 119 w 222"/>
              <a:gd name="T11" fmla="*/ 103 h 222"/>
              <a:gd name="T12" fmla="*/ 152 w 222"/>
              <a:gd name="T13" fmla="*/ 75 h 222"/>
              <a:gd name="T14" fmla="*/ 103 w 222"/>
              <a:gd name="T15" fmla="*/ 59 h 222"/>
              <a:gd name="T16" fmla="*/ 103 w 222"/>
              <a:gd name="T17" fmla="*/ 18 h 222"/>
              <a:gd name="T18" fmla="*/ 103 w 222"/>
              <a:gd name="T19" fmla="*/ 103 h 222"/>
              <a:gd name="T20" fmla="*/ 70 w 222"/>
              <a:gd name="T21" fmla="*/ 75 h 222"/>
              <a:gd name="T22" fmla="*/ 51 w 222"/>
              <a:gd name="T23" fmla="*/ 103 h 222"/>
              <a:gd name="T24" fmla="*/ 23 w 222"/>
              <a:gd name="T25" fmla="*/ 75 h 222"/>
              <a:gd name="T26" fmla="*/ 51 w 222"/>
              <a:gd name="T27" fmla="*/ 103 h 222"/>
              <a:gd name="T28" fmla="*/ 51 w 222"/>
              <a:gd name="T29" fmla="*/ 119 h 222"/>
              <a:gd name="T30" fmla="*/ 23 w 222"/>
              <a:gd name="T31" fmla="*/ 148 h 222"/>
              <a:gd name="T32" fmla="*/ 66 w 222"/>
              <a:gd name="T33" fmla="*/ 119 h 222"/>
              <a:gd name="T34" fmla="*/ 103 w 222"/>
              <a:gd name="T35" fmla="*/ 148 h 222"/>
              <a:gd name="T36" fmla="*/ 66 w 222"/>
              <a:gd name="T37" fmla="*/ 119 h 222"/>
              <a:gd name="T38" fmla="*/ 103 w 222"/>
              <a:gd name="T39" fmla="*/ 204 h 222"/>
              <a:gd name="T40" fmla="*/ 103 w 222"/>
              <a:gd name="T41" fmla="*/ 163 h 222"/>
              <a:gd name="T42" fmla="*/ 119 w 222"/>
              <a:gd name="T43" fmla="*/ 163 h 222"/>
              <a:gd name="T44" fmla="*/ 119 w 222"/>
              <a:gd name="T45" fmla="*/ 204 h 222"/>
              <a:gd name="T46" fmla="*/ 119 w 222"/>
              <a:gd name="T47" fmla="*/ 119 h 222"/>
              <a:gd name="T48" fmla="*/ 152 w 222"/>
              <a:gd name="T49" fmla="*/ 148 h 222"/>
              <a:gd name="T50" fmla="*/ 171 w 222"/>
              <a:gd name="T51" fmla="*/ 119 h 222"/>
              <a:gd name="T52" fmla="*/ 199 w 222"/>
              <a:gd name="T53" fmla="*/ 148 h 222"/>
              <a:gd name="T54" fmla="*/ 171 w 222"/>
              <a:gd name="T55" fmla="*/ 119 h 222"/>
              <a:gd name="T56" fmla="*/ 168 w 222"/>
              <a:gd name="T57" fmla="*/ 75 h 222"/>
              <a:gd name="T58" fmla="*/ 205 w 222"/>
              <a:gd name="T59" fmla="*/ 103 h 222"/>
              <a:gd name="T60" fmla="*/ 190 w 222"/>
              <a:gd name="T61" fmla="*/ 59 h 222"/>
              <a:gd name="T62" fmla="*/ 149 w 222"/>
              <a:gd name="T63" fmla="*/ 24 h 222"/>
              <a:gd name="T64" fmla="*/ 73 w 222"/>
              <a:gd name="T65" fmla="*/ 24 h 222"/>
              <a:gd name="T66" fmla="*/ 32 w 222"/>
              <a:gd name="T67" fmla="*/ 59 h 222"/>
              <a:gd name="T68" fmla="*/ 32 w 222"/>
              <a:gd name="T69" fmla="*/ 163 h 222"/>
              <a:gd name="T70" fmla="*/ 73 w 222"/>
              <a:gd name="T71" fmla="*/ 198 h 222"/>
              <a:gd name="T72" fmla="*/ 149 w 222"/>
              <a:gd name="T73" fmla="*/ 198 h 222"/>
              <a:gd name="T74" fmla="*/ 190 w 222"/>
              <a:gd name="T75" fmla="*/ 163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2" h="222">
                <a:moveTo>
                  <a:pt x="111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2"/>
                  <a:pt x="50" y="222"/>
                  <a:pt x="111" y="222"/>
                </a:cubicBezTo>
                <a:cubicBezTo>
                  <a:pt x="172" y="222"/>
                  <a:pt x="222" y="172"/>
                  <a:pt x="222" y="111"/>
                </a:cubicBezTo>
                <a:cubicBezTo>
                  <a:pt x="222" y="50"/>
                  <a:pt x="172" y="0"/>
                  <a:pt x="111" y="0"/>
                </a:cubicBezTo>
                <a:close/>
                <a:moveTo>
                  <a:pt x="119" y="59"/>
                </a:moveTo>
                <a:cubicBezTo>
                  <a:pt x="119" y="18"/>
                  <a:pt x="119" y="18"/>
                  <a:pt x="119" y="18"/>
                </a:cubicBezTo>
                <a:cubicBezTo>
                  <a:pt x="130" y="23"/>
                  <a:pt x="141" y="37"/>
                  <a:pt x="148" y="59"/>
                </a:cubicBezTo>
                <a:lnTo>
                  <a:pt x="119" y="59"/>
                </a:lnTo>
                <a:close/>
                <a:moveTo>
                  <a:pt x="152" y="75"/>
                </a:moveTo>
                <a:cubicBezTo>
                  <a:pt x="154" y="83"/>
                  <a:pt x="155" y="93"/>
                  <a:pt x="155" y="103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9" y="75"/>
                  <a:pt x="119" y="75"/>
                  <a:pt x="119" y="75"/>
                </a:cubicBezTo>
                <a:lnTo>
                  <a:pt x="152" y="75"/>
                </a:lnTo>
                <a:close/>
                <a:moveTo>
                  <a:pt x="103" y="18"/>
                </a:moveTo>
                <a:cubicBezTo>
                  <a:pt x="103" y="59"/>
                  <a:pt x="103" y="59"/>
                  <a:pt x="103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81" y="37"/>
                  <a:pt x="92" y="23"/>
                  <a:pt x="103" y="18"/>
                </a:cubicBezTo>
                <a:close/>
                <a:moveTo>
                  <a:pt x="103" y="75"/>
                </a:moveTo>
                <a:cubicBezTo>
                  <a:pt x="103" y="103"/>
                  <a:pt x="103" y="103"/>
                  <a:pt x="103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7" y="93"/>
                  <a:pt x="68" y="83"/>
                  <a:pt x="70" y="75"/>
                </a:cubicBezTo>
                <a:lnTo>
                  <a:pt x="103" y="75"/>
                </a:lnTo>
                <a:close/>
                <a:moveTo>
                  <a:pt x="51" y="103"/>
                </a:moveTo>
                <a:cubicBezTo>
                  <a:pt x="17" y="103"/>
                  <a:pt x="17" y="103"/>
                  <a:pt x="17" y="103"/>
                </a:cubicBezTo>
                <a:cubicBezTo>
                  <a:pt x="17" y="93"/>
                  <a:pt x="20" y="84"/>
                  <a:pt x="23" y="75"/>
                </a:cubicBezTo>
                <a:cubicBezTo>
                  <a:pt x="54" y="75"/>
                  <a:pt x="54" y="75"/>
                  <a:pt x="54" y="75"/>
                </a:cubicBezTo>
                <a:cubicBezTo>
                  <a:pt x="52" y="84"/>
                  <a:pt x="51" y="93"/>
                  <a:pt x="51" y="103"/>
                </a:cubicBezTo>
                <a:close/>
                <a:moveTo>
                  <a:pt x="17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9"/>
                  <a:pt x="52" y="139"/>
                  <a:pt x="54" y="148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20" y="139"/>
                  <a:pt x="17" y="129"/>
                  <a:pt x="17" y="119"/>
                </a:cubicBezTo>
                <a:close/>
                <a:moveTo>
                  <a:pt x="66" y="119"/>
                </a:moveTo>
                <a:cubicBezTo>
                  <a:pt x="103" y="119"/>
                  <a:pt x="103" y="119"/>
                  <a:pt x="103" y="119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68" y="139"/>
                  <a:pt x="67" y="129"/>
                  <a:pt x="66" y="119"/>
                </a:cubicBezTo>
                <a:close/>
                <a:moveTo>
                  <a:pt x="103" y="163"/>
                </a:moveTo>
                <a:cubicBezTo>
                  <a:pt x="103" y="204"/>
                  <a:pt x="103" y="204"/>
                  <a:pt x="103" y="204"/>
                </a:cubicBezTo>
                <a:cubicBezTo>
                  <a:pt x="92" y="199"/>
                  <a:pt x="81" y="185"/>
                  <a:pt x="74" y="163"/>
                </a:cubicBezTo>
                <a:lnTo>
                  <a:pt x="103" y="163"/>
                </a:lnTo>
                <a:close/>
                <a:moveTo>
                  <a:pt x="119" y="204"/>
                </a:moveTo>
                <a:cubicBezTo>
                  <a:pt x="119" y="163"/>
                  <a:pt x="119" y="163"/>
                  <a:pt x="119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141" y="185"/>
                  <a:pt x="130" y="199"/>
                  <a:pt x="119" y="204"/>
                </a:cubicBezTo>
                <a:close/>
                <a:moveTo>
                  <a:pt x="119" y="148"/>
                </a:moveTo>
                <a:cubicBezTo>
                  <a:pt x="119" y="119"/>
                  <a:pt x="119" y="119"/>
                  <a:pt x="119" y="119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55" y="129"/>
                  <a:pt x="154" y="139"/>
                  <a:pt x="152" y="148"/>
                </a:cubicBezTo>
                <a:lnTo>
                  <a:pt x="119" y="148"/>
                </a:lnTo>
                <a:close/>
                <a:moveTo>
                  <a:pt x="171" y="119"/>
                </a:moveTo>
                <a:cubicBezTo>
                  <a:pt x="205" y="119"/>
                  <a:pt x="205" y="119"/>
                  <a:pt x="205" y="119"/>
                </a:cubicBezTo>
                <a:cubicBezTo>
                  <a:pt x="205" y="129"/>
                  <a:pt x="202" y="139"/>
                  <a:pt x="199" y="148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70" y="139"/>
                  <a:pt x="171" y="129"/>
                  <a:pt x="171" y="119"/>
                </a:cubicBezTo>
                <a:close/>
                <a:moveTo>
                  <a:pt x="171" y="103"/>
                </a:moveTo>
                <a:cubicBezTo>
                  <a:pt x="171" y="93"/>
                  <a:pt x="170" y="84"/>
                  <a:pt x="168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2" y="84"/>
                  <a:pt x="205" y="93"/>
                  <a:pt x="205" y="103"/>
                </a:cubicBezTo>
                <a:lnTo>
                  <a:pt x="171" y="103"/>
                </a:lnTo>
                <a:close/>
                <a:moveTo>
                  <a:pt x="190" y="59"/>
                </a:moveTo>
                <a:cubicBezTo>
                  <a:pt x="165" y="59"/>
                  <a:pt x="165" y="59"/>
                  <a:pt x="165" y="59"/>
                </a:cubicBezTo>
                <a:cubicBezTo>
                  <a:pt x="161" y="45"/>
                  <a:pt x="155" y="34"/>
                  <a:pt x="149" y="24"/>
                </a:cubicBezTo>
                <a:cubicBezTo>
                  <a:pt x="166" y="32"/>
                  <a:pt x="180" y="44"/>
                  <a:pt x="190" y="59"/>
                </a:cubicBezTo>
                <a:close/>
                <a:moveTo>
                  <a:pt x="73" y="24"/>
                </a:moveTo>
                <a:cubicBezTo>
                  <a:pt x="67" y="34"/>
                  <a:pt x="61" y="45"/>
                  <a:pt x="57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42" y="44"/>
                  <a:pt x="56" y="32"/>
                  <a:pt x="73" y="24"/>
                </a:cubicBezTo>
                <a:close/>
                <a:moveTo>
                  <a:pt x="32" y="163"/>
                </a:moveTo>
                <a:cubicBezTo>
                  <a:pt x="57" y="163"/>
                  <a:pt x="57" y="163"/>
                  <a:pt x="57" y="163"/>
                </a:cubicBezTo>
                <a:cubicBezTo>
                  <a:pt x="61" y="177"/>
                  <a:pt x="67" y="189"/>
                  <a:pt x="73" y="198"/>
                </a:cubicBezTo>
                <a:cubicBezTo>
                  <a:pt x="56" y="191"/>
                  <a:pt x="42" y="179"/>
                  <a:pt x="32" y="163"/>
                </a:cubicBezTo>
                <a:close/>
                <a:moveTo>
                  <a:pt x="149" y="198"/>
                </a:moveTo>
                <a:cubicBezTo>
                  <a:pt x="155" y="189"/>
                  <a:pt x="161" y="177"/>
                  <a:pt x="165" y="163"/>
                </a:cubicBezTo>
                <a:cubicBezTo>
                  <a:pt x="190" y="163"/>
                  <a:pt x="190" y="163"/>
                  <a:pt x="190" y="163"/>
                </a:cubicBezTo>
                <a:cubicBezTo>
                  <a:pt x="180" y="179"/>
                  <a:pt x="166" y="191"/>
                  <a:pt x="149" y="1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6372170" y="3009107"/>
            <a:ext cx="609600" cy="500063"/>
          </a:xfrm>
          <a:custGeom>
            <a:avLst/>
            <a:gdLst>
              <a:gd name="T0" fmla="*/ 199 w 237"/>
              <a:gd name="T1" fmla="*/ 0 h 194"/>
              <a:gd name="T2" fmla="*/ 38 w 237"/>
              <a:gd name="T3" fmla="*/ 0 h 194"/>
              <a:gd name="T4" fmla="*/ 0 w 237"/>
              <a:gd name="T5" fmla="*/ 38 h 194"/>
              <a:gd name="T6" fmla="*/ 0 w 237"/>
              <a:gd name="T7" fmla="*/ 155 h 194"/>
              <a:gd name="T8" fmla="*/ 38 w 237"/>
              <a:gd name="T9" fmla="*/ 194 h 194"/>
              <a:gd name="T10" fmla="*/ 199 w 237"/>
              <a:gd name="T11" fmla="*/ 194 h 194"/>
              <a:gd name="T12" fmla="*/ 237 w 237"/>
              <a:gd name="T13" fmla="*/ 155 h 194"/>
              <a:gd name="T14" fmla="*/ 237 w 237"/>
              <a:gd name="T15" fmla="*/ 38 h 194"/>
              <a:gd name="T16" fmla="*/ 199 w 237"/>
              <a:gd name="T17" fmla="*/ 0 h 194"/>
              <a:gd name="T18" fmla="*/ 162 w 237"/>
              <a:gd name="T19" fmla="*/ 97 h 194"/>
              <a:gd name="T20" fmla="*/ 221 w 237"/>
              <a:gd name="T21" fmla="*/ 28 h 194"/>
              <a:gd name="T22" fmla="*/ 223 w 237"/>
              <a:gd name="T23" fmla="*/ 38 h 194"/>
              <a:gd name="T24" fmla="*/ 223 w 237"/>
              <a:gd name="T25" fmla="*/ 155 h 194"/>
              <a:gd name="T26" fmla="*/ 221 w 237"/>
              <a:gd name="T27" fmla="*/ 165 h 194"/>
              <a:gd name="T28" fmla="*/ 162 w 237"/>
              <a:gd name="T29" fmla="*/ 97 h 194"/>
              <a:gd name="T30" fmla="*/ 199 w 237"/>
              <a:gd name="T31" fmla="*/ 14 h 194"/>
              <a:gd name="T32" fmla="*/ 212 w 237"/>
              <a:gd name="T33" fmla="*/ 17 h 194"/>
              <a:gd name="T34" fmla="*/ 119 w 237"/>
              <a:gd name="T35" fmla="*/ 125 h 194"/>
              <a:gd name="T36" fmla="*/ 26 w 237"/>
              <a:gd name="T37" fmla="*/ 17 h 194"/>
              <a:gd name="T38" fmla="*/ 38 w 237"/>
              <a:gd name="T39" fmla="*/ 14 h 194"/>
              <a:gd name="T40" fmla="*/ 199 w 237"/>
              <a:gd name="T41" fmla="*/ 14 h 194"/>
              <a:gd name="T42" fmla="*/ 16 w 237"/>
              <a:gd name="T43" fmla="*/ 165 h 194"/>
              <a:gd name="T44" fmla="*/ 14 w 237"/>
              <a:gd name="T45" fmla="*/ 155 h 194"/>
              <a:gd name="T46" fmla="*/ 14 w 237"/>
              <a:gd name="T47" fmla="*/ 38 h 194"/>
              <a:gd name="T48" fmla="*/ 16 w 237"/>
              <a:gd name="T49" fmla="*/ 28 h 194"/>
              <a:gd name="T50" fmla="*/ 76 w 237"/>
              <a:gd name="T51" fmla="*/ 97 h 194"/>
              <a:gd name="T52" fmla="*/ 16 w 237"/>
              <a:gd name="T53" fmla="*/ 165 h 194"/>
              <a:gd name="T54" fmla="*/ 38 w 237"/>
              <a:gd name="T55" fmla="*/ 180 h 194"/>
              <a:gd name="T56" fmla="*/ 26 w 237"/>
              <a:gd name="T57" fmla="*/ 176 h 194"/>
              <a:gd name="T58" fmla="*/ 85 w 237"/>
              <a:gd name="T59" fmla="*/ 107 h 194"/>
              <a:gd name="T60" fmla="*/ 113 w 237"/>
              <a:gd name="T61" fmla="*/ 140 h 194"/>
              <a:gd name="T62" fmla="*/ 119 w 237"/>
              <a:gd name="T63" fmla="*/ 142 h 194"/>
              <a:gd name="T64" fmla="*/ 124 w 237"/>
              <a:gd name="T65" fmla="*/ 140 h 194"/>
              <a:gd name="T66" fmla="*/ 152 w 237"/>
              <a:gd name="T67" fmla="*/ 107 h 194"/>
              <a:gd name="T68" fmla="*/ 212 w 237"/>
              <a:gd name="T69" fmla="*/ 176 h 194"/>
              <a:gd name="T70" fmla="*/ 199 w 237"/>
              <a:gd name="T71" fmla="*/ 180 h 194"/>
              <a:gd name="T72" fmla="*/ 38 w 237"/>
              <a:gd name="T73" fmla="*/ 18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7" h="194">
                <a:moveTo>
                  <a:pt x="199" y="0"/>
                </a:move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76"/>
                  <a:pt x="17" y="194"/>
                  <a:pt x="38" y="194"/>
                </a:cubicBezTo>
                <a:cubicBezTo>
                  <a:pt x="199" y="194"/>
                  <a:pt x="199" y="194"/>
                  <a:pt x="199" y="194"/>
                </a:cubicBezTo>
                <a:cubicBezTo>
                  <a:pt x="220" y="194"/>
                  <a:pt x="237" y="176"/>
                  <a:pt x="237" y="155"/>
                </a:cubicBezTo>
                <a:cubicBezTo>
                  <a:pt x="237" y="38"/>
                  <a:pt x="237" y="38"/>
                  <a:pt x="237" y="38"/>
                </a:cubicBezTo>
                <a:cubicBezTo>
                  <a:pt x="237" y="17"/>
                  <a:pt x="220" y="0"/>
                  <a:pt x="199" y="0"/>
                </a:cubicBezTo>
                <a:close/>
                <a:moveTo>
                  <a:pt x="162" y="97"/>
                </a:moveTo>
                <a:cubicBezTo>
                  <a:pt x="221" y="28"/>
                  <a:pt x="221" y="28"/>
                  <a:pt x="221" y="28"/>
                </a:cubicBezTo>
                <a:cubicBezTo>
                  <a:pt x="222" y="31"/>
                  <a:pt x="223" y="35"/>
                  <a:pt x="223" y="38"/>
                </a:cubicBezTo>
                <a:cubicBezTo>
                  <a:pt x="223" y="155"/>
                  <a:pt x="223" y="155"/>
                  <a:pt x="223" y="155"/>
                </a:cubicBezTo>
                <a:cubicBezTo>
                  <a:pt x="223" y="159"/>
                  <a:pt x="222" y="162"/>
                  <a:pt x="221" y="165"/>
                </a:cubicBezTo>
                <a:lnTo>
                  <a:pt x="162" y="97"/>
                </a:lnTo>
                <a:close/>
                <a:moveTo>
                  <a:pt x="199" y="14"/>
                </a:moveTo>
                <a:cubicBezTo>
                  <a:pt x="204" y="14"/>
                  <a:pt x="208" y="15"/>
                  <a:pt x="212" y="17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9" y="15"/>
                  <a:pt x="34" y="14"/>
                  <a:pt x="38" y="14"/>
                </a:cubicBezTo>
                <a:lnTo>
                  <a:pt x="199" y="14"/>
                </a:lnTo>
                <a:close/>
                <a:moveTo>
                  <a:pt x="16" y="165"/>
                </a:moveTo>
                <a:cubicBezTo>
                  <a:pt x="15" y="162"/>
                  <a:pt x="14" y="159"/>
                  <a:pt x="14" y="155"/>
                </a:cubicBezTo>
                <a:cubicBezTo>
                  <a:pt x="14" y="38"/>
                  <a:pt x="14" y="38"/>
                  <a:pt x="14" y="38"/>
                </a:cubicBezTo>
                <a:cubicBezTo>
                  <a:pt x="14" y="35"/>
                  <a:pt x="15" y="31"/>
                  <a:pt x="16" y="28"/>
                </a:cubicBezTo>
                <a:cubicBezTo>
                  <a:pt x="76" y="97"/>
                  <a:pt x="76" y="97"/>
                  <a:pt x="76" y="97"/>
                </a:cubicBezTo>
                <a:lnTo>
                  <a:pt x="16" y="165"/>
                </a:lnTo>
                <a:close/>
                <a:moveTo>
                  <a:pt x="38" y="180"/>
                </a:moveTo>
                <a:cubicBezTo>
                  <a:pt x="34" y="180"/>
                  <a:pt x="29" y="178"/>
                  <a:pt x="26" y="176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15" y="142"/>
                  <a:pt x="117" y="142"/>
                  <a:pt x="119" y="142"/>
                </a:cubicBezTo>
                <a:cubicBezTo>
                  <a:pt x="121" y="142"/>
                  <a:pt x="123" y="142"/>
                  <a:pt x="124" y="140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212" y="176"/>
                  <a:pt x="212" y="176"/>
                  <a:pt x="212" y="176"/>
                </a:cubicBezTo>
                <a:cubicBezTo>
                  <a:pt x="208" y="178"/>
                  <a:pt x="204" y="180"/>
                  <a:pt x="199" y="180"/>
                </a:cubicBezTo>
                <a:lnTo>
                  <a:pt x="38" y="1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5338708" y="4344194"/>
            <a:ext cx="388937" cy="496888"/>
          </a:xfrm>
          <a:custGeom>
            <a:avLst/>
            <a:gdLst>
              <a:gd name="T0" fmla="*/ 127 w 151"/>
              <a:gd name="T1" fmla="*/ 0 h 193"/>
              <a:gd name="T2" fmla="*/ 24 w 151"/>
              <a:gd name="T3" fmla="*/ 0 h 193"/>
              <a:gd name="T4" fmla="*/ 0 w 151"/>
              <a:gd name="T5" fmla="*/ 24 h 193"/>
              <a:gd name="T6" fmla="*/ 0 w 151"/>
              <a:gd name="T7" fmla="*/ 169 h 193"/>
              <a:gd name="T8" fmla="*/ 24 w 151"/>
              <a:gd name="T9" fmla="*/ 193 h 193"/>
              <a:gd name="T10" fmla="*/ 127 w 151"/>
              <a:gd name="T11" fmla="*/ 193 h 193"/>
              <a:gd name="T12" fmla="*/ 151 w 151"/>
              <a:gd name="T13" fmla="*/ 169 h 193"/>
              <a:gd name="T14" fmla="*/ 151 w 151"/>
              <a:gd name="T15" fmla="*/ 24 h 193"/>
              <a:gd name="T16" fmla="*/ 127 w 151"/>
              <a:gd name="T17" fmla="*/ 0 h 193"/>
              <a:gd name="T18" fmla="*/ 133 w 151"/>
              <a:gd name="T19" fmla="*/ 169 h 193"/>
              <a:gd name="T20" fmla="*/ 127 w 151"/>
              <a:gd name="T21" fmla="*/ 175 h 193"/>
              <a:gd name="T22" fmla="*/ 24 w 151"/>
              <a:gd name="T23" fmla="*/ 175 h 193"/>
              <a:gd name="T24" fmla="*/ 18 w 151"/>
              <a:gd name="T25" fmla="*/ 169 h 193"/>
              <a:gd name="T26" fmla="*/ 18 w 151"/>
              <a:gd name="T27" fmla="*/ 24 h 193"/>
              <a:gd name="T28" fmla="*/ 24 w 151"/>
              <a:gd name="T29" fmla="*/ 18 h 193"/>
              <a:gd name="T30" fmla="*/ 127 w 151"/>
              <a:gd name="T31" fmla="*/ 18 h 193"/>
              <a:gd name="T32" fmla="*/ 133 w 151"/>
              <a:gd name="T33" fmla="*/ 24 h 193"/>
              <a:gd name="T34" fmla="*/ 133 w 151"/>
              <a:gd name="T35" fmla="*/ 169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1" h="193">
                <a:moveTo>
                  <a:pt x="1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82"/>
                  <a:pt x="11" y="193"/>
                  <a:pt x="24" y="193"/>
                </a:cubicBezTo>
                <a:cubicBezTo>
                  <a:pt x="127" y="193"/>
                  <a:pt x="127" y="193"/>
                  <a:pt x="127" y="193"/>
                </a:cubicBezTo>
                <a:cubicBezTo>
                  <a:pt x="140" y="193"/>
                  <a:pt x="151" y="182"/>
                  <a:pt x="151" y="169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51" y="11"/>
                  <a:pt x="140" y="0"/>
                  <a:pt x="127" y="0"/>
                </a:cubicBezTo>
                <a:close/>
                <a:moveTo>
                  <a:pt x="133" y="169"/>
                </a:moveTo>
                <a:cubicBezTo>
                  <a:pt x="133" y="172"/>
                  <a:pt x="131" y="175"/>
                  <a:pt x="127" y="175"/>
                </a:cubicBezTo>
                <a:cubicBezTo>
                  <a:pt x="24" y="175"/>
                  <a:pt x="24" y="175"/>
                  <a:pt x="24" y="175"/>
                </a:cubicBezTo>
                <a:cubicBezTo>
                  <a:pt x="20" y="175"/>
                  <a:pt x="18" y="172"/>
                  <a:pt x="18" y="169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1"/>
                  <a:pt x="20" y="18"/>
                  <a:pt x="24" y="18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31" y="18"/>
                  <a:pt x="133" y="21"/>
                  <a:pt x="133" y="24"/>
                </a:cubicBezTo>
                <a:lnTo>
                  <a:pt x="133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ectangle 24"/>
          <p:cNvSpPr>
            <a:spLocks noChangeArrowheads="1"/>
          </p:cNvSpPr>
          <p:nvPr/>
        </p:nvSpPr>
        <p:spPr bwMode="auto">
          <a:xfrm>
            <a:off x="5426021" y="4442619"/>
            <a:ext cx="15716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5"/>
          <p:cNvSpPr>
            <a:spLocks noChangeArrowheads="1"/>
          </p:cNvSpPr>
          <p:nvPr/>
        </p:nvSpPr>
        <p:spPr bwMode="auto">
          <a:xfrm>
            <a:off x="5426021" y="4526757"/>
            <a:ext cx="214312" cy="476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Rectangle 26"/>
          <p:cNvSpPr>
            <a:spLocks noChangeArrowheads="1"/>
          </p:cNvSpPr>
          <p:nvPr/>
        </p:nvSpPr>
        <p:spPr bwMode="auto">
          <a:xfrm>
            <a:off x="5426021" y="4612482"/>
            <a:ext cx="21431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>
            <a:off x="4814833" y="3171032"/>
            <a:ext cx="123825" cy="3635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8"/>
          <p:cNvSpPr>
            <a:spLocks noChangeArrowheads="1"/>
          </p:cNvSpPr>
          <p:nvPr/>
        </p:nvSpPr>
        <p:spPr bwMode="auto">
          <a:xfrm>
            <a:off x="4989458" y="3274219"/>
            <a:ext cx="125412" cy="2603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>
            <a:off x="5167258" y="3115469"/>
            <a:ext cx="122237" cy="419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Rectangle 30"/>
          <p:cNvSpPr>
            <a:spLocks noChangeArrowheads="1"/>
          </p:cNvSpPr>
          <p:nvPr/>
        </p:nvSpPr>
        <p:spPr bwMode="auto">
          <a:xfrm>
            <a:off x="5341883" y="2983707"/>
            <a:ext cx="125412" cy="5508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Rectangle 42"/>
          <p:cNvSpPr>
            <a:spLocks noChangeArrowheads="1"/>
          </p:cNvSpPr>
          <p:nvPr/>
        </p:nvSpPr>
        <p:spPr bwMode="auto">
          <a:xfrm>
            <a:off x="2326207" y="1711060"/>
            <a:ext cx="1643062" cy="1905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2326207" y="891523"/>
            <a:ext cx="2139863" cy="738664"/>
            <a:chOff x="2737408" y="865595"/>
            <a:chExt cx="2139863" cy="738664"/>
          </a:xfrm>
        </p:grpSpPr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2737408" y="865595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01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434369" y="911762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sp>
        <p:nvSpPr>
          <p:cNvPr id="54" name="Rectangle 54"/>
          <p:cNvSpPr>
            <a:spLocks noChangeArrowheads="1"/>
          </p:cNvSpPr>
          <p:nvPr/>
        </p:nvSpPr>
        <p:spPr bwMode="auto">
          <a:xfrm>
            <a:off x="2072642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2072642" y="2737257"/>
            <a:ext cx="2151924" cy="738664"/>
            <a:chOff x="2072642" y="2737257"/>
            <a:chExt cx="2151924" cy="738664"/>
          </a:xfrm>
        </p:grpSpPr>
        <p:sp>
          <p:nvSpPr>
            <p:cNvPr id="68" name="Rectangle 68"/>
            <p:cNvSpPr>
              <a:spLocks noChangeArrowheads="1"/>
            </p:cNvSpPr>
            <p:nvPr/>
          </p:nvSpPr>
          <p:spPr bwMode="auto">
            <a:xfrm>
              <a:off x="2072642" y="273725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02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2781664" y="278342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66" name="Rectangle 66"/>
          <p:cNvSpPr>
            <a:spLocks noChangeArrowheads="1"/>
          </p:cNvSpPr>
          <p:nvPr/>
        </p:nvSpPr>
        <p:spPr bwMode="auto">
          <a:xfrm>
            <a:off x="2848170" y="5503069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848170" y="4654877"/>
            <a:ext cx="2116042" cy="738664"/>
            <a:chOff x="2696234" y="4654877"/>
            <a:chExt cx="2116042" cy="738664"/>
          </a:xfrm>
        </p:grpSpPr>
        <p:sp>
          <p:nvSpPr>
            <p:cNvPr id="69" name="Rectangle 69"/>
            <p:cNvSpPr>
              <a:spLocks noChangeArrowheads="1"/>
            </p:cNvSpPr>
            <p:nvPr/>
          </p:nvSpPr>
          <p:spPr bwMode="auto">
            <a:xfrm>
              <a:off x="2696234" y="465487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03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3369374" y="470104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81" name="Rectangle 81"/>
          <p:cNvSpPr>
            <a:spLocks noChangeArrowheads="1"/>
          </p:cNvSpPr>
          <p:nvPr/>
        </p:nvSpPr>
        <p:spPr bwMode="auto">
          <a:xfrm>
            <a:off x="7811898" y="1711060"/>
            <a:ext cx="1643062" cy="190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7313907" y="912548"/>
            <a:ext cx="2141053" cy="738664"/>
            <a:chOff x="7035131" y="886620"/>
            <a:chExt cx="2141053" cy="738664"/>
          </a:xfrm>
        </p:grpSpPr>
        <p:sp>
          <p:nvSpPr>
            <p:cNvPr id="106" name="Rectangle 106"/>
            <p:cNvSpPr>
              <a:spLocks noChangeArrowheads="1"/>
            </p:cNvSpPr>
            <p:nvPr/>
          </p:nvSpPr>
          <p:spPr bwMode="auto">
            <a:xfrm>
              <a:off x="8528571" y="88662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tx2"/>
                  </a:solidFill>
                  <a:effectLst/>
                  <a:cs typeface="Arial" panose="020B0604020202020204" pitchFamily="34" charset="0"/>
                </a:rPr>
                <a:t>04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tx2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035131" y="93278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93" name="Rectangle 93"/>
          <p:cNvSpPr>
            <a:spLocks noChangeArrowheads="1"/>
          </p:cNvSpPr>
          <p:nvPr/>
        </p:nvSpPr>
        <p:spPr bwMode="auto">
          <a:xfrm>
            <a:off x="8200857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7695407" y="2737257"/>
            <a:ext cx="2148512" cy="738664"/>
            <a:chOff x="7695407" y="2827341"/>
            <a:chExt cx="2148512" cy="738664"/>
          </a:xfrm>
        </p:grpSpPr>
        <p:sp>
          <p:nvSpPr>
            <p:cNvPr id="107" name="Rectangle 107"/>
            <p:cNvSpPr>
              <a:spLocks noChangeArrowheads="1"/>
            </p:cNvSpPr>
            <p:nvPr/>
          </p:nvSpPr>
          <p:spPr bwMode="auto">
            <a:xfrm>
              <a:off x="9196306" y="2827341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05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7695407" y="288512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105" name="Rectangle 105"/>
          <p:cNvSpPr>
            <a:spLocks noChangeArrowheads="1"/>
          </p:cNvSpPr>
          <p:nvPr/>
        </p:nvSpPr>
        <p:spPr bwMode="auto">
          <a:xfrm>
            <a:off x="7428740" y="5456013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941532" y="4701934"/>
            <a:ext cx="2130270" cy="738664"/>
            <a:chOff x="7085669" y="4748990"/>
            <a:chExt cx="2130270" cy="738664"/>
          </a:xfrm>
        </p:grpSpPr>
        <p:sp>
          <p:nvSpPr>
            <p:cNvPr id="108" name="Rectangle 108"/>
            <p:cNvSpPr>
              <a:spLocks noChangeArrowheads="1"/>
            </p:cNvSpPr>
            <p:nvPr/>
          </p:nvSpPr>
          <p:spPr bwMode="auto">
            <a:xfrm>
              <a:off x="8568326" y="474899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06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085669" y="479515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69156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4395733" y="1267619"/>
            <a:ext cx="1489075" cy="1235075"/>
          </a:xfrm>
          <a:custGeom>
            <a:avLst/>
            <a:gdLst>
              <a:gd name="T0" fmla="*/ 579 w 579"/>
              <a:gd name="T1" fmla="*/ 0 h 480"/>
              <a:gd name="T2" fmla="*/ 579 w 579"/>
              <a:gd name="T3" fmla="*/ 480 h 480"/>
              <a:gd name="T4" fmla="*/ 0 w 579"/>
              <a:gd name="T5" fmla="*/ 480 h 480"/>
              <a:gd name="T6" fmla="*/ 579 w 579"/>
              <a:gd name="T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0"/>
                </a:moveTo>
                <a:cubicBezTo>
                  <a:pt x="579" y="480"/>
                  <a:pt x="579" y="480"/>
                  <a:pt x="579" y="480"/>
                </a:cubicBezTo>
                <a:cubicBezTo>
                  <a:pt x="0" y="480"/>
                  <a:pt x="0" y="480"/>
                  <a:pt x="0" y="480"/>
                </a:cubicBezTo>
                <a:cubicBezTo>
                  <a:pt x="63" y="215"/>
                  <a:pt x="298" y="13"/>
                  <a:pt x="57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351283" y="2640807"/>
            <a:ext cx="1533525" cy="1349375"/>
          </a:xfrm>
          <a:custGeom>
            <a:avLst/>
            <a:gdLst>
              <a:gd name="T0" fmla="*/ 596 w 596"/>
              <a:gd name="T1" fmla="*/ 0 h 524"/>
              <a:gd name="T2" fmla="*/ 596 w 596"/>
              <a:gd name="T3" fmla="*/ 524 h 524"/>
              <a:gd name="T4" fmla="*/ 179 w 596"/>
              <a:gd name="T5" fmla="*/ 524 h 524"/>
              <a:gd name="T6" fmla="*/ 179 w 596"/>
              <a:gd name="T7" fmla="*/ 524 h 524"/>
              <a:gd name="T8" fmla="*/ 1 w 596"/>
              <a:gd name="T9" fmla="*/ 99 h 524"/>
              <a:gd name="T10" fmla="*/ 7 w 596"/>
              <a:gd name="T11" fmla="*/ 0 h 524"/>
              <a:gd name="T12" fmla="*/ 596 w 596"/>
              <a:gd name="T13" fmla="*/ 0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6" h="524">
                <a:moveTo>
                  <a:pt x="596" y="0"/>
                </a:moveTo>
                <a:cubicBezTo>
                  <a:pt x="596" y="524"/>
                  <a:pt x="596" y="524"/>
                  <a:pt x="596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71" y="414"/>
                  <a:pt x="4" y="264"/>
                  <a:pt x="1" y="99"/>
                </a:cubicBezTo>
                <a:cubicBezTo>
                  <a:pt x="0" y="66"/>
                  <a:pt x="3" y="32"/>
                  <a:pt x="7" y="0"/>
                </a:cubicBezTo>
                <a:lnTo>
                  <a:pt x="59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932308" y="4128294"/>
            <a:ext cx="952500" cy="1230313"/>
          </a:xfrm>
          <a:custGeom>
            <a:avLst/>
            <a:gdLst>
              <a:gd name="T0" fmla="*/ 0 w 370"/>
              <a:gd name="T1" fmla="*/ 0 h 478"/>
              <a:gd name="T2" fmla="*/ 370 w 370"/>
              <a:gd name="T3" fmla="*/ 0 h 478"/>
              <a:gd name="T4" fmla="*/ 370 w 370"/>
              <a:gd name="T5" fmla="*/ 478 h 478"/>
              <a:gd name="T6" fmla="*/ 164 w 370"/>
              <a:gd name="T7" fmla="*/ 478 h 478"/>
              <a:gd name="T8" fmla="*/ 116 w 370"/>
              <a:gd name="T9" fmla="*/ 429 h 478"/>
              <a:gd name="T10" fmla="*/ 116 w 370"/>
              <a:gd name="T11" fmla="*/ 339 h 478"/>
              <a:gd name="T12" fmla="*/ 0 w 370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0" h="478">
                <a:moveTo>
                  <a:pt x="0" y="0"/>
                </a:moveTo>
                <a:cubicBezTo>
                  <a:pt x="370" y="0"/>
                  <a:pt x="370" y="0"/>
                  <a:pt x="370" y="0"/>
                </a:cubicBezTo>
                <a:cubicBezTo>
                  <a:pt x="370" y="478"/>
                  <a:pt x="370" y="478"/>
                  <a:pt x="370" y="478"/>
                </a:cubicBezTo>
                <a:cubicBezTo>
                  <a:pt x="164" y="478"/>
                  <a:pt x="164" y="478"/>
                  <a:pt x="164" y="478"/>
                </a:cubicBezTo>
                <a:cubicBezTo>
                  <a:pt x="137" y="478"/>
                  <a:pt x="116" y="456"/>
                  <a:pt x="116" y="429"/>
                </a:cubicBezTo>
                <a:cubicBezTo>
                  <a:pt x="116" y="339"/>
                  <a:pt x="116" y="339"/>
                  <a:pt x="116" y="339"/>
                </a:cubicBezTo>
                <a:cubicBezTo>
                  <a:pt x="116" y="216"/>
                  <a:pt x="74" y="97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6022921" y="1267619"/>
            <a:ext cx="1489075" cy="1235075"/>
          </a:xfrm>
          <a:custGeom>
            <a:avLst/>
            <a:gdLst>
              <a:gd name="T0" fmla="*/ 579 w 579"/>
              <a:gd name="T1" fmla="*/ 480 h 480"/>
              <a:gd name="T2" fmla="*/ 0 w 579"/>
              <a:gd name="T3" fmla="*/ 480 h 480"/>
              <a:gd name="T4" fmla="*/ 0 w 579"/>
              <a:gd name="T5" fmla="*/ 0 h 480"/>
              <a:gd name="T6" fmla="*/ 579 w 579"/>
              <a:gd name="T7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480"/>
                </a:moveTo>
                <a:cubicBezTo>
                  <a:pt x="0" y="480"/>
                  <a:pt x="0" y="480"/>
                  <a:pt x="0" y="480"/>
                </a:cubicBezTo>
                <a:cubicBezTo>
                  <a:pt x="0" y="0"/>
                  <a:pt x="0" y="0"/>
                  <a:pt x="0" y="0"/>
                </a:cubicBezTo>
                <a:cubicBezTo>
                  <a:pt x="283" y="12"/>
                  <a:pt x="517" y="213"/>
                  <a:pt x="579" y="48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6022921" y="4128294"/>
            <a:ext cx="954087" cy="1230313"/>
          </a:xfrm>
          <a:custGeom>
            <a:avLst/>
            <a:gdLst>
              <a:gd name="T0" fmla="*/ 0 w 371"/>
              <a:gd name="T1" fmla="*/ 0 h 478"/>
              <a:gd name="T2" fmla="*/ 371 w 371"/>
              <a:gd name="T3" fmla="*/ 0 h 478"/>
              <a:gd name="T4" fmla="*/ 254 w 371"/>
              <a:gd name="T5" fmla="*/ 343 h 478"/>
              <a:gd name="T6" fmla="*/ 254 w 371"/>
              <a:gd name="T7" fmla="*/ 429 h 478"/>
              <a:gd name="T8" fmla="*/ 206 w 371"/>
              <a:gd name="T9" fmla="*/ 478 h 478"/>
              <a:gd name="T10" fmla="*/ 0 w 371"/>
              <a:gd name="T11" fmla="*/ 478 h 478"/>
              <a:gd name="T12" fmla="*/ 0 w 371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1" h="478">
                <a:moveTo>
                  <a:pt x="0" y="0"/>
                </a:moveTo>
                <a:cubicBezTo>
                  <a:pt x="371" y="0"/>
                  <a:pt x="371" y="0"/>
                  <a:pt x="371" y="0"/>
                </a:cubicBezTo>
                <a:cubicBezTo>
                  <a:pt x="296" y="98"/>
                  <a:pt x="254" y="218"/>
                  <a:pt x="254" y="343"/>
                </a:cubicBezTo>
                <a:cubicBezTo>
                  <a:pt x="254" y="429"/>
                  <a:pt x="254" y="429"/>
                  <a:pt x="254" y="429"/>
                </a:cubicBezTo>
                <a:cubicBezTo>
                  <a:pt x="254" y="456"/>
                  <a:pt x="233" y="478"/>
                  <a:pt x="206" y="478"/>
                </a:cubicBezTo>
                <a:cubicBezTo>
                  <a:pt x="0" y="478"/>
                  <a:pt x="0" y="478"/>
                  <a:pt x="0" y="478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6022921" y="2640807"/>
            <a:ext cx="1530350" cy="1349375"/>
          </a:xfrm>
          <a:custGeom>
            <a:avLst/>
            <a:gdLst>
              <a:gd name="T0" fmla="*/ 595 w 595"/>
              <a:gd name="T1" fmla="*/ 88 h 524"/>
              <a:gd name="T2" fmla="*/ 419 w 595"/>
              <a:gd name="T3" fmla="*/ 522 h 524"/>
              <a:gd name="T4" fmla="*/ 417 w 595"/>
              <a:gd name="T5" fmla="*/ 524 h 524"/>
              <a:gd name="T6" fmla="*/ 0 w 595"/>
              <a:gd name="T7" fmla="*/ 524 h 524"/>
              <a:gd name="T8" fmla="*/ 0 w 595"/>
              <a:gd name="T9" fmla="*/ 0 h 524"/>
              <a:gd name="T10" fmla="*/ 589 w 595"/>
              <a:gd name="T11" fmla="*/ 0 h 524"/>
              <a:gd name="T12" fmla="*/ 595 w 595"/>
              <a:gd name="T13" fmla="*/ 88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5" h="524">
                <a:moveTo>
                  <a:pt x="595" y="88"/>
                </a:moveTo>
                <a:cubicBezTo>
                  <a:pt x="595" y="257"/>
                  <a:pt x="528" y="410"/>
                  <a:pt x="419" y="522"/>
                </a:cubicBezTo>
                <a:cubicBezTo>
                  <a:pt x="418" y="523"/>
                  <a:pt x="417" y="523"/>
                  <a:pt x="417" y="524"/>
                </a:cubicBezTo>
                <a:cubicBezTo>
                  <a:pt x="0" y="524"/>
                  <a:pt x="0" y="524"/>
                  <a:pt x="0" y="524"/>
                </a:cubicBezTo>
                <a:cubicBezTo>
                  <a:pt x="0" y="0"/>
                  <a:pt x="0" y="0"/>
                  <a:pt x="0" y="0"/>
                </a:cubicBezTo>
                <a:cubicBezTo>
                  <a:pt x="589" y="0"/>
                  <a:pt x="589" y="0"/>
                  <a:pt x="589" y="0"/>
                </a:cubicBezTo>
                <a:cubicBezTo>
                  <a:pt x="593" y="29"/>
                  <a:pt x="595" y="58"/>
                  <a:pt x="595" y="88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5229171" y="5433219"/>
            <a:ext cx="1449387" cy="219075"/>
          </a:xfrm>
          <a:custGeom>
            <a:avLst/>
            <a:gdLst>
              <a:gd name="T0" fmla="*/ 43 w 564"/>
              <a:gd name="T1" fmla="*/ 85 h 85"/>
              <a:gd name="T2" fmla="*/ 521 w 564"/>
              <a:gd name="T3" fmla="*/ 85 h 85"/>
              <a:gd name="T4" fmla="*/ 564 w 564"/>
              <a:gd name="T5" fmla="*/ 42 h 85"/>
              <a:gd name="T6" fmla="*/ 521 w 564"/>
              <a:gd name="T7" fmla="*/ 0 h 85"/>
              <a:gd name="T8" fmla="*/ 43 w 564"/>
              <a:gd name="T9" fmla="*/ 0 h 85"/>
              <a:gd name="T10" fmla="*/ 0 w 564"/>
              <a:gd name="T11" fmla="*/ 42 h 85"/>
              <a:gd name="T12" fmla="*/ 43 w 564"/>
              <a:gd name="T13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43" y="85"/>
                </a:move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2"/>
                </a:cubicBezTo>
                <a:cubicBezTo>
                  <a:pt x="564" y="19"/>
                  <a:pt x="545" y="0"/>
                  <a:pt x="52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66"/>
                  <a:pt x="19" y="85"/>
                  <a:pt x="43" y="85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5229171" y="5726907"/>
            <a:ext cx="1449387" cy="217488"/>
          </a:xfrm>
          <a:custGeom>
            <a:avLst/>
            <a:gdLst>
              <a:gd name="T0" fmla="*/ 521 w 564"/>
              <a:gd name="T1" fmla="*/ 0 h 85"/>
              <a:gd name="T2" fmla="*/ 43 w 564"/>
              <a:gd name="T3" fmla="*/ 0 h 85"/>
              <a:gd name="T4" fmla="*/ 0 w 564"/>
              <a:gd name="T5" fmla="*/ 43 h 85"/>
              <a:gd name="T6" fmla="*/ 43 w 564"/>
              <a:gd name="T7" fmla="*/ 85 h 85"/>
              <a:gd name="T8" fmla="*/ 521 w 564"/>
              <a:gd name="T9" fmla="*/ 85 h 85"/>
              <a:gd name="T10" fmla="*/ 564 w 564"/>
              <a:gd name="T11" fmla="*/ 43 h 85"/>
              <a:gd name="T12" fmla="*/ 521 w 564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521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3" y="85"/>
                </a:cubicBez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3"/>
                </a:cubicBezTo>
                <a:cubicBezTo>
                  <a:pt x="564" y="19"/>
                  <a:pt x="545" y="0"/>
                  <a:pt x="52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5416496" y="6019007"/>
            <a:ext cx="1050925" cy="219075"/>
          </a:xfrm>
          <a:custGeom>
            <a:avLst/>
            <a:gdLst>
              <a:gd name="T0" fmla="*/ 367 w 409"/>
              <a:gd name="T1" fmla="*/ 0 h 85"/>
              <a:gd name="T2" fmla="*/ 42 w 409"/>
              <a:gd name="T3" fmla="*/ 0 h 85"/>
              <a:gd name="T4" fmla="*/ 0 w 409"/>
              <a:gd name="T5" fmla="*/ 43 h 85"/>
              <a:gd name="T6" fmla="*/ 42 w 409"/>
              <a:gd name="T7" fmla="*/ 85 h 85"/>
              <a:gd name="T8" fmla="*/ 367 w 409"/>
              <a:gd name="T9" fmla="*/ 85 h 85"/>
              <a:gd name="T10" fmla="*/ 409 w 409"/>
              <a:gd name="T11" fmla="*/ 43 h 85"/>
              <a:gd name="T12" fmla="*/ 367 w 409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9" h="85">
                <a:moveTo>
                  <a:pt x="367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2" y="85"/>
                </a:cubicBezTo>
                <a:cubicBezTo>
                  <a:pt x="367" y="85"/>
                  <a:pt x="367" y="85"/>
                  <a:pt x="367" y="85"/>
                </a:cubicBezTo>
                <a:cubicBezTo>
                  <a:pt x="390" y="85"/>
                  <a:pt x="409" y="66"/>
                  <a:pt x="409" y="43"/>
                </a:cubicBezTo>
                <a:cubicBezTo>
                  <a:pt x="409" y="19"/>
                  <a:pt x="390" y="0"/>
                  <a:pt x="367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4"/>
          <p:cNvSpPr>
            <a:spLocks noChangeArrowheads="1"/>
          </p:cNvSpPr>
          <p:nvPr/>
        </p:nvSpPr>
        <p:spPr bwMode="auto">
          <a:xfrm>
            <a:off x="6527745" y="1802607"/>
            <a:ext cx="225425" cy="2270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6459483" y="2043907"/>
            <a:ext cx="358775" cy="88900"/>
          </a:xfrm>
          <a:custGeom>
            <a:avLst/>
            <a:gdLst>
              <a:gd name="T0" fmla="*/ 106 w 139"/>
              <a:gd name="T1" fmla="*/ 0 h 34"/>
              <a:gd name="T2" fmla="*/ 34 w 139"/>
              <a:gd name="T3" fmla="*/ 0 h 34"/>
              <a:gd name="T4" fmla="*/ 0 w 139"/>
              <a:gd name="T5" fmla="*/ 34 h 34"/>
              <a:gd name="T6" fmla="*/ 0 w 139"/>
              <a:gd name="T7" fmla="*/ 34 h 34"/>
              <a:gd name="T8" fmla="*/ 139 w 139"/>
              <a:gd name="T9" fmla="*/ 34 h 34"/>
              <a:gd name="T10" fmla="*/ 139 w 139"/>
              <a:gd name="T11" fmla="*/ 34 h 34"/>
              <a:gd name="T12" fmla="*/ 106 w 1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34">
                <a:moveTo>
                  <a:pt x="106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16"/>
                  <a:pt x="124" y="0"/>
                  <a:pt x="10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Oval 16"/>
          <p:cNvSpPr>
            <a:spLocks noChangeArrowheads="1"/>
          </p:cNvSpPr>
          <p:nvPr/>
        </p:nvSpPr>
        <p:spPr bwMode="auto">
          <a:xfrm>
            <a:off x="6880170" y="1915319"/>
            <a:ext cx="147637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6835720" y="2075657"/>
            <a:ext cx="236537" cy="57150"/>
          </a:xfrm>
          <a:custGeom>
            <a:avLst/>
            <a:gdLst>
              <a:gd name="T0" fmla="*/ 70 w 92"/>
              <a:gd name="T1" fmla="*/ 0 h 22"/>
              <a:gd name="T2" fmla="*/ 23 w 92"/>
              <a:gd name="T3" fmla="*/ 0 h 22"/>
              <a:gd name="T4" fmla="*/ 0 w 92"/>
              <a:gd name="T5" fmla="*/ 22 h 22"/>
              <a:gd name="T6" fmla="*/ 0 w 92"/>
              <a:gd name="T7" fmla="*/ 22 h 22"/>
              <a:gd name="T8" fmla="*/ 92 w 92"/>
              <a:gd name="T9" fmla="*/ 22 h 22"/>
              <a:gd name="T10" fmla="*/ 92 w 92"/>
              <a:gd name="T11" fmla="*/ 22 h 22"/>
              <a:gd name="T12" fmla="*/ 70 w 92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22">
                <a:moveTo>
                  <a:pt x="70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10"/>
                  <a:pt x="82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8"/>
          <p:cNvSpPr>
            <a:spLocks noChangeArrowheads="1"/>
          </p:cNvSpPr>
          <p:nvPr/>
        </p:nvSpPr>
        <p:spPr bwMode="auto">
          <a:xfrm>
            <a:off x="6251520" y="1915319"/>
            <a:ext cx="149225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6208658" y="2075657"/>
            <a:ext cx="233362" cy="57150"/>
          </a:xfrm>
          <a:custGeom>
            <a:avLst/>
            <a:gdLst>
              <a:gd name="T0" fmla="*/ 22 w 91"/>
              <a:gd name="T1" fmla="*/ 0 h 22"/>
              <a:gd name="T2" fmla="*/ 69 w 91"/>
              <a:gd name="T3" fmla="*/ 0 h 22"/>
              <a:gd name="T4" fmla="*/ 91 w 91"/>
              <a:gd name="T5" fmla="*/ 22 h 22"/>
              <a:gd name="T6" fmla="*/ 91 w 91"/>
              <a:gd name="T7" fmla="*/ 22 h 22"/>
              <a:gd name="T8" fmla="*/ 0 w 91"/>
              <a:gd name="T9" fmla="*/ 22 h 22"/>
              <a:gd name="T10" fmla="*/ 0 w 91"/>
              <a:gd name="T11" fmla="*/ 22 h 22"/>
              <a:gd name="T12" fmla="*/ 22 w 91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" h="22">
                <a:moveTo>
                  <a:pt x="22" y="0"/>
                </a:moveTo>
                <a:cubicBezTo>
                  <a:pt x="69" y="0"/>
                  <a:pt x="69" y="0"/>
                  <a:pt x="69" y="0"/>
                </a:cubicBezTo>
                <a:cubicBezTo>
                  <a:pt x="81" y="0"/>
                  <a:pt x="91" y="10"/>
                  <a:pt x="91" y="22"/>
                </a:cubicBezTo>
                <a:cubicBezTo>
                  <a:pt x="91" y="22"/>
                  <a:pt x="91" y="22"/>
                  <a:pt x="91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0"/>
                  <a:pt x="10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6162620" y="4447382"/>
            <a:ext cx="420687" cy="252413"/>
          </a:xfrm>
          <a:custGeom>
            <a:avLst/>
            <a:gdLst>
              <a:gd name="T0" fmla="*/ 140 w 164"/>
              <a:gd name="T1" fmla="*/ 49 h 98"/>
              <a:gd name="T2" fmla="*/ 91 w 164"/>
              <a:gd name="T3" fmla="*/ 0 h 98"/>
              <a:gd name="T4" fmla="*/ 42 w 164"/>
              <a:gd name="T5" fmla="*/ 44 h 98"/>
              <a:gd name="T6" fmla="*/ 29 w 164"/>
              <a:gd name="T7" fmla="*/ 41 h 98"/>
              <a:gd name="T8" fmla="*/ 0 w 164"/>
              <a:gd name="T9" fmla="*/ 69 h 98"/>
              <a:gd name="T10" fmla="*/ 29 w 164"/>
              <a:gd name="T11" fmla="*/ 98 h 98"/>
              <a:gd name="T12" fmla="*/ 140 w 164"/>
              <a:gd name="T13" fmla="*/ 98 h 98"/>
              <a:gd name="T14" fmla="*/ 164 w 164"/>
              <a:gd name="T15" fmla="*/ 74 h 98"/>
              <a:gd name="T16" fmla="*/ 140 w 164"/>
              <a:gd name="T17" fmla="*/ 4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4" h="98">
                <a:moveTo>
                  <a:pt x="140" y="49"/>
                </a:moveTo>
                <a:cubicBezTo>
                  <a:pt x="140" y="22"/>
                  <a:pt x="118" y="0"/>
                  <a:pt x="91" y="0"/>
                </a:cubicBezTo>
                <a:cubicBezTo>
                  <a:pt x="65" y="0"/>
                  <a:pt x="45" y="19"/>
                  <a:pt x="42" y="44"/>
                </a:cubicBezTo>
                <a:cubicBezTo>
                  <a:pt x="38" y="42"/>
                  <a:pt x="33" y="41"/>
                  <a:pt x="29" y="41"/>
                </a:cubicBezTo>
                <a:cubicBezTo>
                  <a:pt x="13" y="41"/>
                  <a:pt x="0" y="53"/>
                  <a:pt x="0" y="69"/>
                </a:cubicBezTo>
                <a:cubicBezTo>
                  <a:pt x="0" y="85"/>
                  <a:pt x="13" y="98"/>
                  <a:pt x="29" y="98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53" y="98"/>
                  <a:pt x="164" y="87"/>
                  <a:pt x="164" y="74"/>
                </a:cubicBezTo>
                <a:cubicBezTo>
                  <a:pt x="164" y="60"/>
                  <a:pt x="153" y="49"/>
                  <a:pt x="14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5052958" y="1681957"/>
            <a:ext cx="571500" cy="571500"/>
          </a:xfrm>
          <a:custGeom>
            <a:avLst/>
            <a:gdLst>
              <a:gd name="T0" fmla="*/ 0 w 222"/>
              <a:gd name="T1" fmla="*/ 111 h 222"/>
              <a:gd name="T2" fmla="*/ 222 w 222"/>
              <a:gd name="T3" fmla="*/ 111 h 222"/>
              <a:gd name="T4" fmla="*/ 119 w 222"/>
              <a:gd name="T5" fmla="*/ 59 h 222"/>
              <a:gd name="T6" fmla="*/ 148 w 222"/>
              <a:gd name="T7" fmla="*/ 59 h 222"/>
              <a:gd name="T8" fmla="*/ 152 w 222"/>
              <a:gd name="T9" fmla="*/ 75 h 222"/>
              <a:gd name="T10" fmla="*/ 119 w 222"/>
              <a:gd name="T11" fmla="*/ 103 h 222"/>
              <a:gd name="T12" fmla="*/ 152 w 222"/>
              <a:gd name="T13" fmla="*/ 75 h 222"/>
              <a:gd name="T14" fmla="*/ 103 w 222"/>
              <a:gd name="T15" fmla="*/ 59 h 222"/>
              <a:gd name="T16" fmla="*/ 103 w 222"/>
              <a:gd name="T17" fmla="*/ 18 h 222"/>
              <a:gd name="T18" fmla="*/ 103 w 222"/>
              <a:gd name="T19" fmla="*/ 103 h 222"/>
              <a:gd name="T20" fmla="*/ 70 w 222"/>
              <a:gd name="T21" fmla="*/ 75 h 222"/>
              <a:gd name="T22" fmla="*/ 51 w 222"/>
              <a:gd name="T23" fmla="*/ 103 h 222"/>
              <a:gd name="T24" fmla="*/ 23 w 222"/>
              <a:gd name="T25" fmla="*/ 75 h 222"/>
              <a:gd name="T26" fmla="*/ 51 w 222"/>
              <a:gd name="T27" fmla="*/ 103 h 222"/>
              <a:gd name="T28" fmla="*/ 51 w 222"/>
              <a:gd name="T29" fmla="*/ 119 h 222"/>
              <a:gd name="T30" fmla="*/ 23 w 222"/>
              <a:gd name="T31" fmla="*/ 148 h 222"/>
              <a:gd name="T32" fmla="*/ 66 w 222"/>
              <a:gd name="T33" fmla="*/ 119 h 222"/>
              <a:gd name="T34" fmla="*/ 103 w 222"/>
              <a:gd name="T35" fmla="*/ 148 h 222"/>
              <a:gd name="T36" fmla="*/ 66 w 222"/>
              <a:gd name="T37" fmla="*/ 119 h 222"/>
              <a:gd name="T38" fmla="*/ 103 w 222"/>
              <a:gd name="T39" fmla="*/ 204 h 222"/>
              <a:gd name="T40" fmla="*/ 103 w 222"/>
              <a:gd name="T41" fmla="*/ 163 h 222"/>
              <a:gd name="T42" fmla="*/ 119 w 222"/>
              <a:gd name="T43" fmla="*/ 163 h 222"/>
              <a:gd name="T44" fmla="*/ 119 w 222"/>
              <a:gd name="T45" fmla="*/ 204 h 222"/>
              <a:gd name="T46" fmla="*/ 119 w 222"/>
              <a:gd name="T47" fmla="*/ 119 h 222"/>
              <a:gd name="T48" fmla="*/ 152 w 222"/>
              <a:gd name="T49" fmla="*/ 148 h 222"/>
              <a:gd name="T50" fmla="*/ 171 w 222"/>
              <a:gd name="T51" fmla="*/ 119 h 222"/>
              <a:gd name="T52" fmla="*/ 199 w 222"/>
              <a:gd name="T53" fmla="*/ 148 h 222"/>
              <a:gd name="T54" fmla="*/ 171 w 222"/>
              <a:gd name="T55" fmla="*/ 119 h 222"/>
              <a:gd name="T56" fmla="*/ 168 w 222"/>
              <a:gd name="T57" fmla="*/ 75 h 222"/>
              <a:gd name="T58" fmla="*/ 205 w 222"/>
              <a:gd name="T59" fmla="*/ 103 h 222"/>
              <a:gd name="T60" fmla="*/ 190 w 222"/>
              <a:gd name="T61" fmla="*/ 59 h 222"/>
              <a:gd name="T62" fmla="*/ 149 w 222"/>
              <a:gd name="T63" fmla="*/ 24 h 222"/>
              <a:gd name="T64" fmla="*/ 73 w 222"/>
              <a:gd name="T65" fmla="*/ 24 h 222"/>
              <a:gd name="T66" fmla="*/ 32 w 222"/>
              <a:gd name="T67" fmla="*/ 59 h 222"/>
              <a:gd name="T68" fmla="*/ 32 w 222"/>
              <a:gd name="T69" fmla="*/ 163 h 222"/>
              <a:gd name="T70" fmla="*/ 73 w 222"/>
              <a:gd name="T71" fmla="*/ 198 h 222"/>
              <a:gd name="T72" fmla="*/ 149 w 222"/>
              <a:gd name="T73" fmla="*/ 198 h 222"/>
              <a:gd name="T74" fmla="*/ 190 w 222"/>
              <a:gd name="T75" fmla="*/ 163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2" h="222">
                <a:moveTo>
                  <a:pt x="111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2"/>
                  <a:pt x="50" y="222"/>
                  <a:pt x="111" y="222"/>
                </a:cubicBezTo>
                <a:cubicBezTo>
                  <a:pt x="172" y="222"/>
                  <a:pt x="222" y="172"/>
                  <a:pt x="222" y="111"/>
                </a:cubicBezTo>
                <a:cubicBezTo>
                  <a:pt x="222" y="50"/>
                  <a:pt x="172" y="0"/>
                  <a:pt x="111" y="0"/>
                </a:cubicBezTo>
                <a:close/>
                <a:moveTo>
                  <a:pt x="119" y="59"/>
                </a:moveTo>
                <a:cubicBezTo>
                  <a:pt x="119" y="18"/>
                  <a:pt x="119" y="18"/>
                  <a:pt x="119" y="18"/>
                </a:cubicBezTo>
                <a:cubicBezTo>
                  <a:pt x="130" y="23"/>
                  <a:pt x="141" y="37"/>
                  <a:pt x="148" y="59"/>
                </a:cubicBezTo>
                <a:lnTo>
                  <a:pt x="119" y="59"/>
                </a:lnTo>
                <a:close/>
                <a:moveTo>
                  <a:pt x="152" y="75"/>
                </a:moveTo>
                <a:cubicBezTo>
                  <a:pt x="154" y="83"/>
                  <a:pt x="155" y="93"/>
                  <a:pt x="155" y="103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9" y="75"/>
                  <a:pt x="119" y="75"/>
                  <a:pt x="119" y="75"/>
                </a:cubicBezTo>
                <a:lnTo>
                  <a:pt x="152" y="75"/>
                </a:lnTo>
                <a:close/>
                <a:moveTo>
                  <a:pt x="103" y="18"/>
                </a:moveTo>
                <a:cubicBezTo>
                  <a:pt x="103" y="59"/>
                  <a:pt x="103" y="59"/>
                  <a:pt x="103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81" y="37"/>
                  <a:pt x="92" y="23"/>
                  <a:pt x="103" y="18"/>
                </a:cubicBezTo>
                <a:close/>
                <a:moveTo>
                  <a:pt x="103" y="75"/>
                </a:moveTo>
                <a:cubicBezTo>
                  <a:pt x="103" y="103"/>
                  <a:pt x="103" y="103"/>
                  <a:pt x="103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7" y="93"/>
                  <a:pt x="68" y="83"/>
                  <a:pt x="70" y="75"/>
                </a:cubicBezTo>
                <a:lnTo>
                  <a:pt x="103" y="75"/>
                </a:lnTo>
                <a:close/>
                <a:moveTo>
                  <a:pt x="51" y="103"/>
                </a:moveTo>
                <a:cubicBezTo>
                  <a:pt x="17" y="103"/>
                  <a:pt x="17" y="103"/>
                  <a:pt x="17" y="103"/>
                </a:cubicBezTo>
                <a:cubicBezTo>
                  <a:pt x="17" y="93"/>
                  <a:pt x="20" y="84"/>
                  <a:pt x="23" y="75"/>
                </a:cubicBezTo>
                <a:cubicBezTo>
                  <a:pt x="54" y="75"/>
                  <a:pt x="54" y="75"/>
                  <a:pt x="54" y="75"/>
                </a:cubicBezTo>
                <a:cubicBezTo>
                  <a:pt x="52" y="84"/>
                  <a:pt x="51" y="93"/>
                  <a:pt x="51" y="103"/>
                </a:cubicBezTo>
                <a:close/>
                <a:moveTo>
                  <a:pt x="17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9"/>
                  <a:pt x="52" y="139"/>
                  <a:pt x="54" y="148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20" y="139"/>
                  <a:pt x="17" y="129"/>
                  <a:pt x="17" y="119"/>
                </a:cubicBezTo>
                <a:close/>
                <a:moveTo>
                  <a:pt x="66" y="119"/>
                </a:moveTo>
                <a:cubicBezTo>
                  <a:pt x="103" y="119"/>
                  <a:pt x="103" y="119"/>
                  <a:pt x="103" y="119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68" y="139"/>
                  <a:pt x="67" y="129"/>
                  <a:pt x="66" y="119"/>
                </a:cubicBezTo>
                <a:close/>
                <a:moveTo>
                  <a:pt x="103" y="163"/>
                </a:moveTo>
                <a:cubicBezTo>
                  <a:pt x="103" y="204"/>
                  <a:pt x="103" y="204"/>
                  <a:pt x="103" y="204"/>
                </a:cubicBezTo>
                <a:cubicBezTo>
                  <a:pt x="92" y="199"/>
                  <a:pt x="81" y="185"/>
                  <a:pt x="74" y="163"/>
                </a:cubicBezTo>
                <a:lnTo>
                  <a:pt x="103" y="163"/>
                </a:lnTo>
                <a:close/>
                <a:moveTo>
                  <a:pt x="119" y="204"/>
                </a:moveTo>
                <a:cubicBezTo>
                  <a:pt x="119" y="163"/>
                  <a:pt x="119" y="163"/>
                  <a:pt x="119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141" y="185"/>
                  <a:pt x="130" y="199"/>
                  <a:pt x="119" y="204"/>
                </a:cubicBezTo>
                <a:close/>
                <a:moveTo>
                  <a:pt x="119" y="148"/>
                </a:moveTo>
                <a:cubicBezTo>
                  <a:pt x="119" y="119"/>
                  <a:pt x="119" y="119"/>
                  <a:pt x="119" y="119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55" y="129"/>
                  <a:pt x="154" y="139"/>
                  <a:pt x="152" y="148"/>
                </a:cubicBezTo>
                <a:lnTo>
                  <a:pt x="119" y="148"/>
                </a:lnTo>
                <a:close/>
                <a:moveTo>
                  <a:pt x="171" y="119"/>
                </a:moveTo>
                <a:cubicBezTo>
                  <a:pt x="205" y="119"/>
                  <a:pt x="205" y="119"/>
                  <a:pt x="205" y="119"/>
                </a:cubicBezTo>
                <a:cubicBezTo>
                  <a:pt x="205" y="129"/>
                  <a:pt x="202" y="139"/>
                  <a:pt x="199" y="148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70" y="139"/>
                  <a:pt x="171" y="129"/>
                  <a:pt x="171" y="119"/>
                </a:cubicBezTo>
                <a:close/>
                <a:moveTo>
                  <a:pt x="171" y="103"/>
                </a:moveTo>
                <a:cubicBezTo>
                  <a:pt x="171" y="93"/>
                  <a:pt x="170" y="84"/>
                  <a:pt x="168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2" y="84"/>
                  <a:pt x="205" y="93"/>
                  <a:pt x="205" y="103"/>
                </a:cubicBezTo>
                <a:lnTo>
                  <a:pt x="171" y="103"/>
                </a:lnTo>
                <a:close/>
                <a:moveTo>
                  <a:pt x="190" y="59"/>
                </a:moveTo>
                <a:cubicBezTo>
                  <a:pt x="165" y="59"/>
                  <a:pt x="165" y="59"/>
                  <a:pt x="165" y="59"/>
                </a:cubicBezTo>
                <a:cubicBezTo>
                  <a:pt x="161" y="45"/>
                  <a:pt x="155" y="34"/>
                  <a:pt x="149" y="24"/>
                </a:cubicBezTo>
                <a:cubicBezTo>
                  <a:pt x="166" y="32"/>
                  <a:pt x="180" y="44"/>
                  <a:pt x="190" y="59"/>
                </a:cubicBezTo>
                <a:close/>
                <a:moveTo>
                  <a:pt x="73" y="24"/>
                </a:moveTo>
                <a:cubicBezTo>
                  <a:pt x="67" y="34"/>
                  <a:pt x="61" y="45"/>
                  <a:pt x="57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42" y="44"/>
                  <a:pt x="56" y="32"/>
                  <a:pt x="73" y="24"/>
                </a:cubicBezTo>
                <a:close/>
                <a:moveTo>
                  <a:pt x="32" y="163"/>
                </a:moveTo>
                <a:cubicBezTo>
                  <a:pt x="57" y="163"/>
                  <a:pt x="57" y="163"/>
                  <a:pt x="57" y="163"/>
                </a:cubicBezTo>
                <a:cubicBezTo>
                  <a:pt x="61" y="177"/>
                  <a:pt x="67" y="189"/>
                  <a:pt x="73" y="198"/>
                </a:cubicBezTo>
                <a:cubicBezTo>
                  <a:pt x="56" y="191"/>
                  <a:pt x="42" y="179"/>
                  <a:pt x="32" y="163"/>
                </a:cubicBezTo>
                <a:close/>
                <a:moveTo>
                  <a:pt x="149" y="198"/>
                </a:moveTo>
                <a:cubicBezTo>
                  <a:pt x="155" y="189"/>
                  <a:pt x="161" y="177"/>
                  <a:pt x="165" y="163"/>
                </a:cubicBezTo>
                <a:cubicBezTo>
                  <a:pt x="190" y="163"/>
                  <a:pt x="190" y="163"/>
                  <a:pt x="190" y="163"/>
                </a:cubicBezTo>
                <a:cubicBezTo>
                  <a:pt x="180" y="179"/>
                  <a:pt x="166" y="191"/>
                  <a:pt x="149" y="1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6372170" y="3009107"/>
            <a:ext cx="609600" cy="500063"/>
          </a:xfrm>
          <a:custGeom>
            <a:avLst/>
            <a:gdLst>
              <a:gd name="T0" fmla="*/ 199 w 237"/>
              <a:gd name="T1" fmla="*/ 0 h 194"/>
              <a:gd name="T2" fmla="*/ 38 w 237"/>
              <a:gd name="T3" fmla="*/ 0 h 194"/>
              <a:gd name="T4" fmla="*/ 0 w 237"/>
              <a:gd name="T5" fmla="*/ 38 h 194"/>
              <a:gd name="T6" fmla="*/ 0 w 237"/>
              <a:gd name="T7" fmla="*/ 155 h 194"/>
              <a:gd name="T8" fmla="*/ 38 w 237"/>
              <a:gd name="T9" fmla="*/ 194 h 194"/>
              <a:gd name="T10" fmla="*/ 199 w 237"/>
              <a:gd name="T11" fmla="*/ 194 h 194"/>
              <a:gd name="T12" fmla="*/ 237 w 237"/>
              <a:gd name="T13" fmla="*/ 155 h 194"/>
              <a:gd name="T14" fmla="*/ 237 w 237"/>
              <a:gd name="T15" fmla="*/ 38 h 194"/>
              <a:gd name="T16" fmla="*/ 199 w 237"/>
              <a:gd name="T17" fmla="*/ 0 h 194"/>
              <a:gd name="T18" fmla="*/ 162 w 237"/>
              <a:gd name="T19" fmla="*/ 97 h 194"/>
              <a:gd name="T20" fmla="*/ 221 w 237"/>
              <a:gd name="T21" fmla="*/ 28 h 194"/>
              <a:gd name="T22" fmla="*/ 223 w 237"/>
              <a:gd name="T23" fmla="*/ 38 h 194"/>
              <a:gd name="T24" fmla="*/ 223 w 237"/>
              <a:gd name="T25" fmla="*/ 155 h 194"/>
              <a:gd name="T26" fmla="*/ 221 w 237"/>
              <a:gd name="T27" fmla="*/ 165 h 194"/>
              <a:gd name="T28" fmla="*/ 162 w 237"/>
              <a:gd name="T29" fmla="*/ 97 h 194"/>
              <a:gd name="T30" fmla="*/ 199 w 237"/>
              <a:gd name="T31" fmla="*/ 14 h 194"/>
              <a:gd name="T32" fmla="*/ 212 w 237"/>
              <a:gd name="T33" fmla="*/ 17 h 194"/>
              <a:gd name="T34" fmla="*/ 119 w 237"/>
              <a:gd name="T35" fmla="*/ 125 h 194"/>
              <a:gd name="T36" fmla="*/ 26 w 237"/>
              <a:gd name="T37" fmla="*/ 17 h 194"/>
              <a:gd name="T38" fmla="*/ 38 w 237"/>
              <a:gd name="T39" fmla="*/ 14 h 194"/>
              <a:gd name="T40" fmla="*/ 199 w 237"/>
              <a:gd name="T41" fmla="*/ 14 h 194"/>
              <a:gd name="T42" fmla="*/ 16 w 237"/>
              <a:gd name="T43" fmla="*/ 165 h 194"/>
              <a:gd name="T44" fmla="*/ 14 w 237"/>
              <a:gd name="T45" fmla="*/ 155 h 194"/>
              <a:gd name="T46" fmla="*/ 14 w 237"/>
              <a:gd name="T47" fmla="*/ 38 h 194"/>
              <a:gd name="T48" fmla="*/ 16 w 237"/>
              <a:gd name="T49" fmla="*/ 28 h 194"/>
              <a:gd name="T50" fmla="*/ 76 w 237"/>
              <a:gd name="T51" fmla="*/ 97 h 194"/>
              <a:gd name="T52" fmla="*/ 16 w 237"/>
              <a:gd name="T53" fmla="*/ 165 h 194"/>
              <a:gd name="T54" fmla="*/ 38 w 237"/>
              <a:gd name="T55" fmla="*/ 180 h 194"/>
              <a:gd name="T56" fmla="*/ 26 w 237"/>
              <a:gd name="T57" fmla="*/ 176 h 194"/>
              <a:gd name="T58" fmla="*/ 85 w 237"/>
              <a:gd name="T59" fmla="*/ 107 h 194"/>
              <a:gd name="T60" fmla="*/ 113 w 237"/>
              <a:gd name="T61" fmla="*/ 140 h 194"/>
              <a:gd name="T62" fmla="*/ 119 w 237"/>
              <a:gd name="T63" fmla="*/ 142 h 194"/>
              <a:gd name="T64" fmla="*/ 124 w 237"/>
              <a:gd name="T65" fmla="*/ 140 h 194"/>
              <a:gd name="T66" fmla="*/ 152 w 237"/>
              <a:gd name="T67" fmla="*/ 107 h 194"/>
              <a:gd name="T68" fmla="*/ 212 w 237"/>
              <a:gd name="T69" fmla="*/ 176 h 194"/>
              <a:gd name="T70" fmla="*/ 199 w 237"/>
              <a:gd name="T71" fmla="*/ 180 h 194"/>
              <a:gd name="T72" fmla="*/ 38 w 237"/>
              <a:gd name="T73" fmla="*/ 18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7" h="194">
                <a:moveTo>
                  <a:pt x="199" y="0"/>
                </a:move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76"/>
                  <a:pt x="17" y="194"/>
                  <a:pt x="38" y="194"/>
                </a:cubicBezTo>
                <a:cubicBezTo>
                  <a:pt x="199" y="194"/>
                  <a:pt x="199" y="194"/>
                  <a:pt x="199" y="194"/>
                </a:cubicBezTo>
                <a:cubicBezTo>
                  <a:pt x="220" y="194"/>
                  <a:pt x="237" y="176"/>
                  <a:pt x="237" y="155"/>
                </a:cubicBezTo>
                <a:cubicBezTo>
                  <a:pt x="237" y="38"/>
                  <a:pt x="237" y="38"/>
                  <a:pt x="237" y="38"/>
                </a:cubicBezTo>
                <a:cubicBezTo>
                  <a:pt x="237" y="17"/>
                  <a:pt x="220" y="0"/>
                  <a:pt x="199" y="0"/>
                </a:cubicBezTo>
                <a:close/>
                <a:moveTo>
                  <a:pt x="162" y="97"/>
                </a:moveTo>
                <a:cubicBezTo>
                  <a:pt x="221" y="28"/>
                  <a:pt x="221" y="28"/>
                  <a:pt x="221" y="28"/>
                </a:cubicBezTo>
                <a:cubicBezTo>
                  <a:pt x="222" y="31"/>
                  <a:pt x="223" y="35"/>
                  <a:pt x="223" y="38"/>
                </a:cubicBezTo>
                <a:cubicBezTo>
                  <a:pt x="223" y="155"/>
                  <a:pt x="223" y="155"/>
                  <a:pt x="223" y="155"/>
                </a:cubicBezTo>
                <a:cubicBezTo>
                  <a:pt x="223" y="159"/>
                  <a:pt x="222" y="162"/>
                  <a:pt x="221" y="165"/>
                </a:cubicBezTo>
                <a:lnTo>
                  <a:pt x="162" y="97"/>
                </a:lnTo>
                <a:close/>
                <a:moveTo>
                  <a:pt x="199" y="14"/>
                </a:moveTo>
                <a:cubicBezTo>
                  <a:pt x="204" y="14"/>
                  <a:pt x="208" y="15"/>
                  <a:pt x="212" y="17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9" y="15"/>
                  <a:pt x="34" y="14"/>
                  <a:pt x="38" y="14"/>
                </a:cubicBezTo>
                <a:lnTo>
                  <a:pt x="199" y="14"/>
                </a:lnTo>
                <a:close/>
                <a:moveTo>
                  <a:pt x="16" y="165"/>
                </a:moveTo>
                <a:cubicBezTo>
                  <a:pt x="15" y="162"/>
                  <a:pt x="14" y="159"/>
                  <a:pt x="14" y="155"/>
                </a:cubicBezTo>
                <a:cubicBezTo>
                  <a:pt x="14" y="38"/>
                  <a:pt x="14" y="38"/>
                  <a:pt x="14" y="38"/>
                </a:cubicBezTo>
                <a:cubicBezTo>
                  <a:pt x="14" y="35"/>
                  <a:pt x="15" y="31"/>
                  <a:pt x="16" y="28"/>
                </a:cubicBezTo>
                <a:cubicBezTo>
                  <a:pt x="76" y="97"/>
                  <a:pt x="76" y="97"/>
                  <a:pt x="76" y="97"/>
                </a:cubicBezTo>
                <a:lnTo>
                  <a:pt x="16" y="165"/>
                </a:lnTo>
                <a:close/>
                <a:moveTo>
                  <a:pt x="38" y="180"/>
                </a:moveTo>
                <a:cubicBezTo>
                  <a:pt x="34" y="180"/>
                  <a:pt x="29" y="178"/>
                  <a:pt x="26" y="176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15" y="142"/>
                  <a:pt x="117" y="142"/>
                  <a:pt x="119" y="142"/>
                </a:cubicBezTo>
                <a:cubicBezTo>
                  <a:pt x="121" y="142"/>
                  <a:pt x="123" y="142"/>
                  <a:pt x="124" y="140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212" y="176"/>
                  <a:pt x="212" y="176"/>
                  <a:pt x="212" y="176"/>
                </a:cubicBezTo>
                <a:cubicBezTo>
                  <a:pt x="208" y="178"/>
                  <a:pt x="204" y="180"/>
                  <a:pt x="199" y="180"/>
                </a:cubicBezTo>
                <a:lnTo>
                  <a:pt x="38" y="1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5338708" y="4344194"/>
            <a:ext cx="388937" cy="496888"/>
          </a:xfrm>
          <a:custGeom>
            <a:avLst/>
            <a:gdLst>
              <a:gd name="T0" fmla="*/ 127 w 151"/>
              <a:gd name="T1" fmla="*/ 0 h 193"/>
              <a:gd name="T2" fmla="*/ 24 w 151"/>
              <a:gd name="T3" fmla="*/ 0 h 193"/>
              <a:gd name="T4" fmla="*/ 0 w 151"/>
              <a:gd name="T5" fmla="*/ 24 h 193"/>
              <a:gd name="T6" fmla="*/ 0 w 151"/>
              <a:gd name="T7" fmla="*/ 169 h 193"/>
              <a:gd name="T8" fmla="*/ 24 w 151"/>
              <a:gd name="T9" fmla="*/ 193 h 193"/>
              <a:gd name="T10" fmla="*/ 127 w 151"/>
              <a:gd name="T11" fmla="*/ 193 h 193"/>
              <a:gd name="T12" fmla="*/ 151 w 151"/>
              <a:gd name="T13" fmla="*/ 169 h 193"/>
              <a:gd name="T14" fmla="*/ 151 w 151"/>
              <a:gd name="T15" fmla="*/ 24 h 193"/>
              <a:gd name="T16" fmla="*/ 127 w 151"/>
              <a:gd name="T17" fmla="*/ 0 h 193"/>
              <a:gd name="T18" fmla="*/ 133 w 151"/>
              <a:gd name="T19" fmla="*/ 169 h 193"/>
              <a:gd name="T20" fmla="*/ 127 w 151"/>
              <a:gd name="T21" fmla="*/ 175 h 193"/>
              <a:gd name="T22" fmla="*/ 24 w 151"/>
              <a:gd name="T23" fmla="*/ 175 h 193"/>
              <a:gd name="T24" fmla="*/ 18 w 151"/>
              <a:gd name="T25" fmla="*/ 169 h 193"/>
              <a:gd name="T26" fmla="*/ 18 w 151"/>
              <a:gd name="T27" fmla="*/ 24 h 193"/>
              <a:gd name="T28" fmla="*/ 24 w 151"/>
              <a:gd name="T29" fmla="*/ 18 h 193"/>
              <a:gd name="T30" fmla="*/ 127 w 151"/>
              <a:gd name="T31" fmla="*/ 18 h 193"/>
              <a:gd name="T32" fmla="*/ 133 w 151"/>
              <a:gd name="T33" fmla="*/ 24 h 193"/>
              <a:gd name="T34" fmla="*/ 133 w 151"/>
              <a:gd name="T35" fmla="*/ 169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1" h="193">
                <a:moveTo>
                  <a:pt x="1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82"/>
                  <a:pt x="11" y="193"/>
                  <a:pt x="24" y="193"/>
                </a:cubicBezTo>
                <a:cubicBezTo>
                  <a:pt x="127" y="193"/>
                  <a:pt x="127" y="193"/>
                  <a:pt x="127" y="193"/>
                </a:cubicBezTo>
                <a:cubicBezTo>
                  <a:pt x="140" y="193"/>
                  <a:pt x="151" y="182"/>
                  <a:pt x="151" y="169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51" y="11"/>
                  <a:pt x="140" y="0"/>
                  <a:pt x="127" y="0"/>
                </a:cubicBezTo>
                <a:close/>
                <a:moveTo>
                  <a:pt x="133" y="169"/>
                </a:moveTo>
                <a:cubicBezTo>
                  <a:pt x="133" y="172"/>
                  <a:pt x="131" y="175"/>
                  <a:pt x="127" y="175"/>
                </a:cubicBezTo>
                <a:cubicBezTo>
                  <a:pt x="24" y="175"/>
                  <a:pt x="24" y="175"/>
                  <a:pt x="24" y="175"/>
                </a:cubicBezTo>
                <a:cubicBezTo>
                  <a:pt x="20" y="175"/>
                  <a:pt x="18" y="172"/>
                  <a:pt x="18" y="169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1"/>
                  <a:pt x="20" y="18"/>
                  <a:pt x="24" y="18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31" y="18"/>
                  <a:pt x="133" y="21"/>
                  <a:pt x="133" y="24"/>
                </a:cubicBezTo>
                <a:lnTo>
                  <a:pt x="133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ectangle 24"/>
          <p:cNvSpPr>
            <a:spLocks noChangeArrowheads="1"/>
          </p:cNvSpPr>
          <p:nvPr/>
        </p:nvSpPr>
        <p:spPr bwMode="auto">
          <a:xfrm>
            <a:off x="5426021" y="4442619"/>
            <a:ext cx="15716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5"/>
          <p:cNvSpPr>
            <a:spLocks noChangeArrowheads="1"/>
          </p:cNvSpPr>
          <p:nvPr/>
        </p:nvSpPr>
        <p:spPr bwMode="auto">
          <a:xfrm>
            <a:off x="5426021" y="4526757"/>
            <a:ext cx="214312" cy="476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Rectangle 26"/>
          <p:cNvSpPr>
            <a:spLocks noChangeArrowheads="1"/>
          </p:cNvSpPr>
          <p:nvPr/>
        </p:nvSpPr>
        <p:spPr bwMode="auto">
          <a:xfrm>
            <a:off x="5426021" y="4612482"/>
            <a:ext cx="21431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>
            <a:off x="4814833" y="3171032"/>
            <a:ext cx="123825" cy="3635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8"/>
          <p:cNvSpPr>
            <a:spLocks noChangeArrowheads="1"/>
          </p:cNvSpPr>
          <p:nvPr/>
        </p:nvSpPr>
        <p:spPr bwMode="auto">
          <a:xfrm>
            <a:off x="4989458" y="3274219"/>
            <a:ext cx="125412" cy="2603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>
            <a:off x="5167258" y="3115469"/>
            <a:ext cx="122237" cy="419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Rectangle 30"/>
          <p:cNvSpPr>
            <a:spLocks noChangeArrowheads="1"/>
          </p:cNvSpPr>
          <p:nvPr/>
        </p:nvSpPr>
        <p:spPr bwMode="auto">
          <a:xfrm>
            <a:off x="5341883" y="2983707"/>
            <a:ext cx="125412" cy="5508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Rectangle 42"/>
          <p:cNvSpPr>
            <a:spLocks noChangeArrowheads="1"/>
          </p:cNvSpPr>
          <p:nvPr/>
        </p:nvSpPr>
        <p:spPr bwMode="auto">
          <a:xfrm>
            <a:off x="2326207" y="1711060"/>
            <a:ext cx="1643062" cy="1905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2326207" y="891523"/>
            <a:ext cx="2139863" cy="738664"/>
            <a:chOff x="2737408" y="865595"/>
            <a:chExt cx="2139863" cy="738664"/>
          </a:xfrm>
        </p:grpSpPr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2737408" y="865595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01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434369" y="911762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sp>
        <p:nvSpPr>
          <p:cNvPr id="54" name="Rectangle 54"/>
          <p:cNvSpPr>
            <a:spLocks noChangeArrowheads="1"/>
          </p:cNvSpPr>
          <p:nvPr/>
        </p:nvSpPr>
        <p:spPr bwMode="auto">
          <a:xfrm>
            <a:off x="2072642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2072642" y="2737257"/>
            <a:ext cx="2151924" cy="738664"/>
            <a:chOff x="2072642" y="2737257"/>
            <a:chExt cx="2151924" cy="738664"/>
          </a:xfrm>
        </p:grpSpPr>
        <p:sp>
          <p:nvSpPr>
            <p:cNvPr id="68" name="Rectangle 68"/>
            <p:cNvSpPr>
              <a:spLocks noChangeArrowheads="1"/>
            </p:cNvSpPr>
            <p:nvPr/>
          </p:nvSpPr>
          <p:spPr bwMode="auto">
            <a:xfrm>
              <a:off x="2072642" y="273725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02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2781664" y="278342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66" name="Rectangle 66"/>
          <p:cNvSpPr>
            <a:spLocks noChangeArrowheads="1"/>
          </p:cNvSpPr>
          <p:nvPr/>
        </p:nvSpPr>
        <p:spPr bwMode="auto">
          <a:xfrm>
            <a:off x="2848170" y="5503069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848170" y="4654877"/>
            <a:ext cx="2116042" cy="738664"/>
            <a:chOff x="2696234" y="4654877"/>
            <a:chExt cx="2116042" cy="738664"/>
          </a:xfrm>
        </p:grpSpPr>
        <p:sp>
          <p:nvSpPr>
            <p:cNvPr id="69" name="Rectangle 69"/>
            <p:cNvSpPr>
              <a:spLocks noChangeArrowheads="1"/>
            </p:cNvSpPr>
            <p:nvPr/>
          </p:nvSpPr>
          <p:spPr bwMode="auto">
            <a:xfrm>
              <a:off x="2696234" y="465487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03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3369374" y="470104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81" name="Rectangle 81"/>
          <p:cNvSpPr>
            <a:spLocks noChangeArrowheads="1"/>
          </p:cNvSpPr>
          <p:nvPr/>
        </p:nvSpPr>
        <p:spPr bwMode="auto">
          <a:xfrm>
            <a:off x="7811898" y="1711060"/>
            <a:ext cx="1643062" cy="190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7313907" y="912548"/>
            <a:ext cx="2141053" cy="738664"/>
            <a:chOff x="7035131" y="886620"/>
            <a:chExt cx="2141053" cy="738664"/>
          </a:xfrm>
        </p:grpSpPr>
        <p:sp>
          <p:nvSpPr>
            <p:cNvPr id="106" name="Rectangle 106"/>
            <p:cNvSpPr>
              <a:spLocks noChangeArrowheads="1"/>
            </p:cNvSpPr>
            <p:nvPr/>
          </p:nvSpPr>
          <p:spPr bwMode="auto">
            <a:xfrm>
              <a:off x="8528571" y="88662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04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035131" y="93278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93" name="Rectangle 93"/>
          <p:cNvSpPr>
            <a:spLocks noChangeArrowheads="1"/>
          </p:cNvSpPr>
          <p:nvPr/>
        </p:nvSpPr>
        <p:spPr bwMode="auto">
          <a:xfrm>
            <a:off x="8200857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7695407" y="2737257"/>
            <a:ext cx="2148512" cy="738664"/>
            <a:chOff x="7695407" y="2827341"/>
            <a:chExt cx="2148512" cy="738664"/>
          </a:xfrm>
        </p:grpSpPr>
        <p:sp>
          <p:nvSpPr>
            <p:cNvPr id="107" name="Rectangle 107"/>
            <p:cNvSpPr>
              <a:spLocks noChangeArrowheads="1"/>
            </p:cNvSpPr>
            <p:nvPr/>
          </p:nvSpPr>
          <p:spPr bwMode="auto">
            <a:xfrm>
              <a:off x="9196306" y="2827341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1"/>
                  </a:solidFill>
                  <a:effectLst/>
                  <a:cs typeface="Arial" panose="020B0604020202020204" pitchFamily="34" charset="0"/>
                </a:rPr>
                <a:t>05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1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7695407" y="288512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105" name="Rectangle 105"/>
          <p:cNvSpPr>
            <a:spLocks noChangeArrowheads="1"/>
          </p:cNvSpPr>
          <p:nvPr/>
        </p:nvSpPr>
        <p:spPr bwMode="auto">
          <a:xfrm>
            <a:off x="7428740" y="5456013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941532" y="4701934"/>
            <a:ext cx="2130270" cy="738664"/>
            <a:chOff x="7085669" y="4748990"/>
            <a:chExt cx="2130270" cy="738664"/>
          </a:xfrm>
        </p:grpSpPr>
        <p:sp>
          <p:nvSpPr>
            <p:cNvPr id="108" name="Rectangle 108"/>
            <p:cNvSpPr>
              <a:spLocks noChangeArrowheads="1"/>
            </p:cNvSpPr>
            <p:nvPr/>
          </p:nvSpPr>
          <p:spPr bwMode="auto">
            <a:xfrm>
              <a:off x="8568326" y="474899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06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085669" y="479515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607124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5" name="Freeform 5"/>
          <p:cNvSpPr>
            <a:spLocks/>
          </p:cNvSpPr>
          <p:nvPr/>
        </p:nvSpPr>
        <p:spPr bwMode="auto">
          <a:xfrm>
            <a:off x="4395733" y="1267619"/>
            <a:ext cx="1489075" cy="1235075"/>
          </a:xfrm>
          <a:custGeom>
            <a:avLst/>
            <a:gdLst>
              <a:gd name="T0" fmla="*/ 579 w 579"/>
              <a:gd name="T1" fmla="*/ 0 h 480"/>
              <a:gd name="T2" fmla="*/ 579 w 579"/>
              <a:gd name="T3" fmla="*/ 480 h 480"/>
              <a:gd name="T4" fmla="*/ 0 w 579"/>
              <a:gd name="T5" fmla="*/ 480 h 480"/>
              <a:gd name="T6" fmla="*/ 579 w 579"/>
              <a:gd name="T7" fmla="*/ 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0"/>
                </a:moveTo>
                <a:cubicBezTo>
                  <a:pt x="579" y="480"/>
                  <a:pt x="579" y="480"/>
                  <a:pt x="579" y="480"/>
                </a:cubicBezTo>
                <a:cubicBezTo>
                  <a:pt x="0" y="480"/>
                  <a:pt x="0" y="480"/>
                  <a:pt x="0" y="480"/>
                </a:cubicBezTo>
                <a:cubicBezTo>
                  <a:pt x="63" y="215"/>
                  <a:pt x="298" y="13"/>
                  <a:pt x="57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6" name="Freeform 6"/>
          <p:cNvSpPr>
            <a:spLocks/>
          </p:cNvSpPr>
          <p:nvPr/>
        </p:nvSpPr>
        <p:spPr bwMode="auto">
          <a:xfrm>
            <a:off x="4351283" y="2640807"/>
            <a:ext cx="1533525" cy="1349375"/>
          </a:xfrm>
          <a:custGeom>
            <a:avLst/>
            <a:gdLst>
              <a:gd name="T0" fmla="*/ 596 w 596"/>
              <a:gd name="T1" fmla="*/ 0 h 524"/>
              <a:gd name="T2" fmla="*/ 596 w 596"/>
              <a:gd name="T3" fmla="*/ 524 h 524"/>
              <a:gd name="T4" fmla="*/ 179 w 596"/>
              <a:gd name="T5" fmla="*/ 524 h 524"/>
              <a:gd name="T6" fmla="*/ 179 w 596"/>
              <a:gd name="T7" fmla="*/ 524 h 524"/>
              <a:gd name="T8" fmla="*/ 1 w 596"/>
              <a:gd name="T9" fmla="*/ 99 h 524"/>
              <a:gd name="T10" fmla="*/ 7 w 596"/>
              <a:gd name="T11" fmla="*/ 0 h 524"/>
              <a:gd name="T12" fmla="*/ 596 w 596"/>
              <a:gd name="T13" fmla="*/ 0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6" h="524">
                <a:moveTo>
                  <a:pt x="596" y="0"/>
                </a:moveTo>
                <a:cubicBezTo>
                  <a:pt x="596" y="524"/>
                  <a:pt x="596" y="524"/>
                  <a:pt x="596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179" y="524"/>
                  <a:pt x="179" y="524"/>
                  <a:pt x="179" y="524"/>
                </a:cubicBezTo>
                <a:cubicBezTo>
                  <a:pt x="71" y="414"/>
                  <a:pt x="4" y="264"/>
                  <a:pt x="1" y="99"/>
                </a:cubicBezTo>
                <a:cubicBezTo>
                  <a:pt x="0" y="66"/>
                  <a:pt x="3" y="32"/>
                  <a:pt x="7" y="0"/>
                </a:cubicBezTo>
                <a:lnTo>
                  <a:pt x="596" y="0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7" name="Freeform 7"/>
          <p:cNvSpPr>
            <a:spLocks/>
          </p:cNvSpPr>
          <p:nvPr/>
        </p:nvSpPr>
        <p:spPr bwMode="auto">
          <a:xfrm>
            <a:off x="4932308" y="4128294"/>
            <a:ext cx="952500" cy="1230313"/>
          </a:xfrm>
          <a:custGeom>
            <a:avLst/>
            <a:gdLst>
              <a:gd name="T0" fmla="*/ 0 w 370"/>
              <a:gd name="T1" fmla="*/ 0 h 478"/>
              <a:gd name="T2" fmla="*/ 370 w 370"/>
              <a:gd name="T3" fmla="*/ 0 h 478"/>
              <a:gd name="T4" fmla="*/ 370 w 370"/>
              <a:gd name="T5" fmla="*/ 478 h 478"/>
              <a:gd name="T6" fmla="*/ 164 w 370"/>
              <a:gd name="T7" fmla="*/ 478 h 478"/>
              <a:gd name="T8" fmla="*/ 116 w 370"/>
              <a:gd name="T9" fmla="*/ 429 h 478"/>
              <a:gd name="T10" fmla="*/ 116 w 370"/>
              <a:gd name="T11" fmla="*/ 339 h 478"/>
              <a:gd name="T12" fmla="*/ 0 w 370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0" h="478">
                <a:moveTo>
                  <a:pt x="0" y="0"/>
                </a:moveTo>
                <a:cubicBezTo>
                  <a:pt x="370" y="0"/>
                  <a:pt x="370" y="0"/>
                  <a:pt x="370" y="0"/>
                </a:cubicBezTo>
                <a:cubicBezTo>
                  <a:pt x="370" y="478"/>
                  <a:pt x="370" y="478"/>
                  <a:pt x="370" y="478"/>
                </a:cubicBezTo>
                <a:cubicBezTo>
                  <a:pt x="164" y="478"/>
                  <a:pt x="164" y="478"/>
                  <a:pt x="164" y="478"/>
                </a:cubicBezTo>
                <a:cubicBezTo>
                  <a:pt x="137" y="478"/>
                  <a:pt x="116" y="456"/>
                  <a:pt x="116" y="429"/>
                </a:cubicBezTo>
                <a:cubicBezTo>
                  <a:pt x="116" y="339"/>
                  <a:pt x="116" y="339"/>
                  <a:pt x="116" y="339"/>
                </a:cubicBezTo>
                <a:cubicBezTo>
                  <a:pt x="116" y="216"/>
                  <a:pt x="74" y="97"/>
                  <a:pt x="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8" name="Freeform 8"/>
          <p:cNvSpPr>
            <a:spLocks/>
          </p:cNvSpPr>
          <p:nvPr/>
        </p:nvSpPr>
        <p:spPr bwMode="auto">
          <a:xfrm>
            <a:off x="6022921" y="1267619"/>
            <a:ext cx="1489075" cy="1235075"/>
          </a:xfrm>
          <a:custGeom>
            <a:avLst/>
            <a:gdLst>
              <a:gd name="T0" fmla="*/ 579 w 579"/>
              <a:gd name="T1" fmla="*/ 480 h 480"/>
              <a:gd name="T2" fmla="*/ 0 w 579"/>
              <a:gd name="T3" fmla="*/ 480 h 480"/>
              <a:gd name="T4" fmla="*/ 0 w 579"/>
              <a:gd name="T5" fmla="*/ 0 h 480"/>
              <a:gd name="T6" fmla="*/ 579 w 579"/>
              <a:gd name="T7" fmla="*/ 480 h 48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9" h="480">
                <a:moveTo>
                  <a:pt x="579" y="480"/>
                </a:moveTo>
                <a:cubicBezTo>
                  <a:pt x="0" y="480"/>
                  <a:pt x="0" y="480"/>
                  <a:pt x="0" y="480"/>
                </a:cubicBezTo>
                <a:cubicBezTo>
                  <a:pt x="0" y="0"/>
                  <a:pt x="0" y="0"/>
                  <a:pt x="0" y="0"/>
                </a:cubicBezTo>
                <a:cubicBezTo>
                  <a:pt x="283" y="12"/>
                  <a:pt x="517" y="213"/>
                  <a:pt x="579" y="48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9" name="Freeform 9"/>
          <p:cNvSpPr>
            <a:spLocks/>
          </p:cNvSpPr>
          <p:nvPr/>
        </p:nvSpPr>
        <p:spPr bwMode="auto">
          <a:xfrm>
            <a:off x="6022921" y="4128294"/>
            <a:ext cx="954087" cy="1230313"/>
          </a:xfrm>
          <a:custGeom>
            <a:avLst/>
            <a:gdLst>
              <a:gd name="T0" fmla="*/ 0 w 371"/>
              <a:gd name="T1" fmla="*/ 0 h 478"/>
              <a:gd name="T2" fmla="*/ 371 w 371"/>
              <a:gd name="T3" fmla="*/ 0 h 478"/>
              <a:gd name="T4" fmla="*/ 254 w 371"/>
              <a:gd name="T5" fmla="*/ 343 h 478"/>
              <a:gd name="T6" fmla="*/ 254 w 371"/>
              <a:gd name="T7" fmla="*/ 429 h 478"/>
              <a:gd name="T8" fmla="*/ 206 w 371"/>
              <a:gd name="T9" fmla="*/ 478 h 478"/>
              <a:gd name="T10" fmla="*/ 0 w 371"/>
              <a:gd name="T11" fmla="*/ 478 h 478"/>
              <a:gd name="T12" fmla="*/ 0 w 371"/>
              <a:gd name="T13" fmla="*/ 0 h 47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71" h="478">
                <a:moveTo>
                  <a:pt x="0" y="0"/>
                </a:moveTo>
                <a:cubicBezTo>
                  <a:pt x="371" y="0"/>
                  <a:pt x="371" y="0"/>
                  <a:pt x="371" y="0"/>
                </a:cubicBezTo>
                <a:cubicBezTo>
                  <a:pt x="296" y="98"/>
                  <a:pt x="254" y="218"/>
                  <a:pt x="254" y="343"/>
                </a:cubicBezTo>
                <a:cubicBezTo>
                  <a:pt x="254" y="429"/>
                  <a:pt x="254" y="429"/>
                  <a:pt x="254" y="429"/>
                </a:cubicBezTo>
                <a:cubicBezTo>
                  <a:pt x="254" y="456"/>
                  <a:pt x="233" y="478"/>
                  <a:pt x="206" y="478"/>
                </a:cubicBezTo>
                <a:cubicBezTo>
                  <a:pt x="0" y="478"/>
                  <a:pt x="0" y="478"/>
                  <a:pt x="0" y="478"/>
                </a:cubicBez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0" name="Freeform 10"/>
          <p:cNvSpPr>
            <a:spLocks/>
          </p:cNvSpPr>
          <p:nvPr/>
        </p:nvSpPr>
        <p:spPr bwMode="auto">
          <a:xfrm>
            <a:off x="6022921" y="2640807"/>
            <a:ext cx="1530350" cy="1349375"/>
          </a:xfrm>
          <a:custGeom>
            <a:avLst/>
            <a:gdLst>
              <a:gd name="T0" fmla="*/ 595 w 595"/>
              <a:gd name="T1" fmla="*/ 88 h 524"/>
              <a:gd name="T2" fmla="*/ 419 w 595"/>
              <a:gd name="T3" fmla="*/ 522 h 524"/>
              <a:gd name="T4" fmla="*/ 417 w 595"/>
              <a:gd name="T5" fmla="*/ 524 h 524"/>
              <a:gd name="T6" fmla="*/ 0 w 595"/>
              <a:gd name="T7" fmla="*/ 524 h 524"/>
              <a:gd name="T8" fmla="*/ 0 w 595"/>
              <a:gd name="T9" fmla="*/ 0 h 524"/>
              <a:gd name="T10" fmla="*/ 589 w 595"/>
              <a:gd name="T11" fmla="*/ 0 h 524"/>
              <a:gd name="T12" fmla="*/ 595 w 595"/>
              <a:gd name="T13" fmla="*/ 88 h 52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95" h="524">
                <a:moveTo>
                  <a:pt x="595" y="88"/>
                </a:moveTo>
                <a:cubicBezTo>
                  <a:pt x="595" y="257"/>
                  <a:pt x="528" y="410"/>
                  <a:pt x="419" y="522"/>
                </a:cubicBezTo>
                <a:cubicBezTo>
                  <a:pt x="418" y="523"/>
                  <a:pt x="417" y="523"/>
                  <a:pt x="417" y="524"/>
                </a:cubicBezTo>
                <a:cubicBezTo>
                  <a:pt x="0" y="524"/>
                  <a:pt x="0" y="524"/>
                  <a:pt x="0" y="524"/>
                </a:cubicBezTo>
                <a:cubicBezTo>
                  <a:pt x="0" y="0"/>
                  <a:pt x="0" y="0"/>
                  <a:pt x="0" y="0"/>
                </a:cubicBezTo>
                <a:cubicBezTo>
                  <a:pt x="589" y="0"/>
                  <a:pt x="589" y="0"/>
                  <a:pt x="589" y="0"/>
                </a:cubicBezTo>
                <a:cubicBezTo>
                  <a:pt x="593" y="29"/>
                  <a:pt x="595" y="58"/>
                  <a:pt x="595" y="88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  <a:effectLst>
            <a:outerShdw blurRad="57785" dist="33020" dir="3180000" algn="ctr">
              <a:srgbClr val="000000">
                <a:alpha val="30000"/>
              </a:srgb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1" name="Freeform 11"/>
          <p:cNvSpPr>
            <a:spLocks/>
          </p:cNvSpPr>
          <p:nvPr/>
        </p:nvSpPr>
        <p:spPr bwMode="auto">
          <a:xfrm>
            <a:off x="5229171" y="5433219"/>
            <a:ext cx="1449387" cy="219075"/>
          </a:xfrm>
          <a:custGeom>
            <a:avLst/>
            <a:gdLst>
              <a:gd name="T0" fmla="*/ 43 w 564"/>
              <a:gd name="T1" fmla="*/ 85 h 85"/>
              <a:gd name="T2" fmla="*/ 521 w 564"/>
              <a:gd name="T3" fmla="*/ 85 h 85"/>
              <a:gd name="T4" fmla="*/ 564 w 564"/>
              <a:gd name="T5" fmla="*/ 42 h 85"/>
              <a:gd name="T6" fmla="*/ 521 w 564"/>
              <a:gd name="T7" fmla="*/ 0 h 85"/>
              <a:gd name="T8" fmla="*/ 43 w 564"/>
              <a:gd name="T9" fmla="*/ 0 h 85"/>
              <a:gd name="T10" fmla="*/ 0 w 564"/>
              <a:gd name="T11" fmla="*/ 42 h 85"/>
              <a:gd name="T12" fmla="*/ 43 w 564"/>
              <a:gd name="T13" fmla="*/ 85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43" y="85"/>
                </a:move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2"/>
                </a:cubicBezTo>
                <a:cubicBezTo>
                  <a:pt x="564" y="19"/>
                  <a:pt x="545" y="0"/>
                  <a:pt x="521" y="0"/>
                </a:cubicBez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2"/>
                </a:cubicBezTo>
                <a:cubicBezTo>
                  <a:pt x="0" y="66"/>
                  <a:pt x="19" y="85"/>
                  <a:pt x="43" y="85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2" name="Freeform 12"/>
          <p:cNvSpPr>
            <a:spLocks/>
          </p:cNvSpPr>
          <p:nvPr/>
        </p:nvSpPr>
        <p:spPr bwMode="auto">
          <a:xfrm>
            <a:off x="5229171" y="5726907"/>
            <a:ext cx="1449387" cy="217488"/>
          </a:xfrm>
          <a:custGeom>
            <a:avLst/>
            <a:gdLst>
              <a:gd name="T0" fmla="*/ 521 w 564"/>
              <a:gd name="T1" fmla="*/ 0 h 85"/>
              <a:gd name="T2" fmla="*/ 43 w 564"/>
              <a:gd name="T3" fmla="*/ 0 h 85"/>
              <a:gd name="T4" fmla="*/ 0 w 564"/>
              <a:gd name="T5" fmla="*/ 43 h 85"/>
              <a:gd name="T6" fmla="*/ 43 w 564"/>
              <a:gd name="T7" fmla="*/ 85 h 85"/>
              <a:gd name="T8" fmla="*/ 521 w 564"/>
              <a:gd name="T9" fmla="*/ 85 h 85"/>
              <a:gd name="T10" fmla="*/ 564 w 564"/>
              <a:gd name="T11" fmla="*/ 43 h 85"/>
              <a:gd name="T12" fmla="*/ 521 w 564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564" h="85">
                <a:moveTo>
                  <a:pt x="521" y="0"/>
                </a:moveTo>
                <a:cubicBezTo>
                  <a:pt x="43" y="0"/>
                  <a:pt x="43" y="0"/>
                  <a:pt x="43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3" y="85"/>
                </a:cubicBezTo>
                <a:cubicBezTo>
                  <a:pt x="521" y="85"/>
                  <a:pt x="521" y="85"/>
                  <a:pt x="521" y="85"/>
                </a:cubicBezTo>
                <a:cubicBezTo>
                  <a:pt x="545" y="85"/>
                  <a:pt x="564" y="66"/>
                  <a:pt x="564" y="43"/>
                </a:cubicBezTo>
                <a:cubicBezTo>
                  <a:pt x="564" y="19"/>
                  <a:pt x="545" y="0"/>
                  <a:pt x="521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3" name="Freeform 13"/>
          <p:cNvSpPr>
            <a:spLocks/>
          </p:cNvSpPr>
          <p:nvPr/>
        </p:nvSpPr>
        <p:spPr bwMode="auto">
          <a:xfrm>
            <a:off x="5416496" y="6019007"/>
            <a:ext cx="1050925" cy="219075"/>
          </a:xfrm>
          <a:custGeom>
            <a:avLst/>
            <a:gdLst>
              <a:gd name="T0" fmla="*/ 367 w 409"/>
              <a:gd name="T1" fmla="*/ 0 h 85"/>
              <a:gd name="T2" fmla="*/ 42 w 409"/>
              <a:gd name="T3" fmla="*/ 0 h 85"/>
              <a:gd name="T4" fmla="*/ 0 w 409"/>
              <a:gd name="T5" fmla="*/ 43 h 85"/>
              <a:gd name="T6" fmla="*/ 42 w 409"/>
              <a:gd name="T7" fmla="*/ 85 h 85"/>
              <a:gd name="T8" fmla="*/ 367 w 409"/>
              <a:gd name="T9" fmla="*/ 85 h 85"/>
              <a:gd name="T10" fmla="*/ 409 w 409"/>
              <a:gd name="T11" fmla="*/ 43 h 85"/>
              <a:gd name="T12" fmla="*/ 367 w 409"/>
              <a:gd name="T13" fmla="*/ 0 h 8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409" h="85">
                <a:moveTo>
                  <a:pt x="367" y="0"/>
                </a:moveTo>
                <a:cubicBezTo>
                  <a:pt x="42" y="0"/>
                  <a:pt x="42" y="0"/>
                  <a:pt x="42" y="0"/>
                </a:cubicBezTo>
                <a:cubicBezTo>
                  <a:pt x="19" y="0"/>
                  <a:pt x="0" y="19"/>
                  <a:pt x="0" y="43"/>
                </a:cubicBezTo>
                <a:cubicBezTo>
                  <a:pt x="0" y="66"/>
                  <a:pt x="19" y="85"/>
                  <a:pt x="42" y="85"/>
                </a:cubicBezTo>
                <a:cubicBezTo>
                  <a:pt x="367" y="85"/>
                  <a:pt x="367" y="85"/>
                  <a:pt x="367" y="85"/>
                </a:cubicBezTo>
                <a:cubicBezTo>
                  <a:pt x="390" y="85"/>
                  <a:pt x="409" y="66"/>
                  <a:pt x="409" y="43"/>
                </a:cubicBezTo>
                <a:cubicBezTo>
                  <a:pt x="409" y="19"/>
                  <a:pt x="390" y="0"/>
                  <a:pt x="367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75000"/>
                  <a:shade val="30000"/>
                  <a:satMod val="115000"/>
                </a:schemeClr>
              </a:gs>
              <a:gs pos="50000">
                <a:schemeClr val="bg1">
                  <a:lumMod val="75000"/>
                  <a:shade val="67500"/>
                  <a:satMod val="115000"/>
                </a:schemeClr>
              </a:gs>
              <a:gs pos="100000">
                <a:schemeClr val="bg1">
                  <a:lumMod val="75000"/>
                  <a:shade val="100000"/>
                  <a:satMod val="115000"/>
                </a:schemeClr>
              </a:gs>
            </a:gsLst>
            <a:path path="circle">
              <a:fillToRect l="100000" t="100000"/>
            </a:path>
            <a:tileRect r="-100000" b="-100000"/>
          </a:gradFill>
          <a:ln>
            <a:noFill/>
          </a:ln>
          <a:effectLst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4" name="Oval 14"/>
          <p:cNvSpPr>
            <a:spLocks noChangeArrowheads="1"/>
          </p:cNvSpPr>
          <p:nvPr/>
        </p:nvSpPr>
        <p:spPr bwMode="auto">
          <a:xfrm>
            <a:off x="6527745" y="1802607"/>
            <a:ext cx="225425" cy="227013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5" name="Freeform 15"/>
          <p:cNvSpPr>
            <a:spLocks/>
          </p:cNvSpPr>
          <p:nvPr/>
        </p:nvSpPr>
        <p:spPr bwMode="auto">
          <a:xfrm>
            <a:off x="6459483" y="2043907"/>
            <a:ext cx="358775" cy="88900"/>
          </a:xfrm>
          <a:custGeom>
            <a:avLst/>
            <a:gdLst>
              <a:gd name="T0" fmla="*/ 106 w 139"/>
              <a:gd name="T1" fmla="*/ 0 h 34"/>
              <a:gd name="T2" fmla="*/ 34 w 139"/>
              <a:gd name="T3" fmla="*/ 0 h 34"/>
              <a:gd name="T4" fmla="*/ 0 w 139"/>
              <a:gd name="T5" fmla="*/ 34 h 34"/>
              <a:gd name="T6" fmla="*/ 0 w 139"/>
              <a:gd name="T7" fmla="*/ 34 h 34"/>
              <a:gd name="T8" fmla="*/ 139 w 139"/>
              <a:gd name="T9" fmla="*/ 34 h 34"/>
              <a:gd name="T10" fmla="*/ 139 w 139"/>
              <a:gd name="T11" fmla="*/ 34 h 34"/>
              <a:gd name="T12" fmla="*/ 106 w 139"/>
              <a:gd name="T13" fmla="*/ 0 h 3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139" h="34">
                <a:moveTo>
                  <a:pt x="106" y="0"/>
                </a:moveTo>
                <a:cubicBezTo>
                  <a:pt x="34" y="0"/>
                  <a:pt x="34" y="0"/>
                  <a:pt x="34" y="0"/>
                </a:cubicBezTo>
                <a:cubicBezTo>
                  <a:pt x="15" y="0"/>
                  <a:pt x="0" y="16"/>
                  <a:pt x="0" y="34"/>
                </a:cubicBezTo>
                <a:cubicBezTo>
                  <a:pt x="0" y="34"/>
                  <a:pt x="0" y="34"/>
                  <a:pt x="0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34"/>
                  <a:pt x="139" y="34"/>
                  <a:pt x="139" y="34"/>
                </a:cubicBezTo>
                <a:cubicBezTo>
                  <a:pt x="139" y="16"/>
                  <a:pt x="124" y="0"/>
                  <a:pt x="10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6" name="Oval 16"/>
          <p:cNvSpPr>
            <a:spLocks noChangeArrowheads="1"/>
          </p:cNvSpPr>
          <p:nvPr/>
        </p:nvSpPr>
        <p:spPr bwMode="auto">
          <a:xfrm>
            <a:off x="6880170" y="1915319"/>
            <a:ext cx="147637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7" name="Freeform 17"/>
          <p:cNvSpPr>
            <a:spLocks/>
          </p:cNvSpPr>
          <p:nvPr/>
        </p:nvSpPr>
        <p:spPr bwMode="auto">
          <a:xfrm>
            <a:off x="6835720" y="2075657"/>
            <a:ext cx="236537" cy="57150"/>
          </a:xfrm>
          <a:custGeom>
            <a:avLst/>
            <a:gdLst>
              <a:gd name="T0" fmla="*/ 70 w 92"/>
              <a:gd name="T1" fmla="*/ 0 h 22"/>
              <a:gd name="T2" fmla="*/ 23 w 92"/>
              <a:gd name="T3" fmla="*/ 0 h 22"/>
              <a:gd name="T4" fmla="*/ 0 w 92"/>
              <a:gd name="T5" fmla="*/ 22 h 22"/>
              <a:gd name="T6" fmla="*/ 0 w 92"/>
              <a:gd name="T7" fmla="*/ 22 h 22"/>
              <a:gd name="T8" fmla="*/ 92 w 92"/>
              <a:gd name="T9" fmla="*/ 22 h 22"/>
              <a:gd name="T10" fmla="*/ 92 w 92"/>
              <a:gd name="T11" fmla="*/ 22 h 22"/>
              <a:gd name="T12" fmla="*/ 70 w 92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2" h="22">
                <a:moveTo>
                  <a:pt x="70" y="0"/>
                </a:moveTo>
                <a:cubicBezTo>
                  <a:pt x="23" y="0"/>
                  <a:pt x="23" y="0"/>
                  <a:pt x="23" y="0"/>
                </a:cubicBezTo>
                <a:cubicBezTo>
                  <a:pt x="10" y="0"/>
                  <a:pt x="0" y="10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22"/>
                  <a:pt x="92" y="22"/>
                  <a:pt x="92" y="22"/>
                </a:cubicBezTo>
                <a:cubicBezTo>
                  <a:pt x="92" y="10"/>
                  <a:pt x="82" y="0"/>
                  <a:pt x="7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8" name="Oval 18"/>
          <p:cNvSpPr>
            <a:spLocks noChangeArrowheads="1"/>
          </p:cNvSpPr>
          <p:nvPr/>
        </p:nvSpPr>
        <p:spPr bwMode="auto">
          <a:xfrm>
            <a:off x="6251520" y="1915319"/>
            <a:ext cx="149225" cy="149225"/>
          </a:xfrm>
          <a:prstGeom prst="ellipse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19" name="Freeform 19"/>
          <p:cNvSpPr>
            <a:spLocks/>
          </p:cNvSpPr>
          <p:nvPr/>
        </p:nvSpPr>
        <p:spPr bwMode="auto">
          <a:xfrm>
            <a:off x="6208658" y="2075657"/>
            <a:ext cx="233362" cy="57150"/>
          </a:xfrm>
          <a:custGeom>
            <a:avLst/>
            <a:gdLst>
              <a:gd name="T0" fmla="*/ 22 w 91"/>
              <a:gd name="T1" fmla="*/ 0 h 22"/>
              <a:gd name="T2" fmla="*/ 69 w 91"/>
              <a:gd name="T3" fmla="*/ 0 h 22"/>
              <a:gd name="T4" fmla="*/ 91 w 91"/>
              <a:gd name="T5" fmla="*/ 22 h 22"/>
              <a:gd name="T6" fmla="*/ 91 w 91"/>
              <a:gd name="T7" fmla="*/ 22 h 22"/>
              <a:gd name="T8" fmla="*/ 0 w 91"/>
              <a:gd name="T9" fmla="*/ 22 h 22"/>
              <a:gd name="T10" fmla="*/ 0 w 91"/>
              <a:gd name="T11" fmla="*/ 22 h 22"/>
              <a:gd name="T12" fmla="*/ 22 w 91"/>
              <a:gd name="T13" fmla="*/ 0 h 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91" h="22">
                <a:moveTo>
                  <a:pt x="22" y="0"/>
                </a:moveTo>
                <a:cubicBezTo>
                  <a:pt x="69" y="0"/>
                  <a:pt x="69" y="0"/>
                  <a:pt x="69" y="0"/>
                </a:cubicBezTo>
                <a:cubicBezTo>
                  <a:pt x="81" y="0"/>
                  <a:pt x="91" y="10"/>
                  <a:pt x="91" y="22"/>
                </a:cubicBezTo>
                <a:cubicBezTo>
                  <a:pt x="91" y="22"/>
                  <a:pt x="91" y="22"/>
                  <a:pt x="91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22"/>
                  <a:pt x="0" y="22"/>
                  <a:pt x="0" y="22"/>
                </a:cubicBezTo>
                <a:cubicBezTo>
                  <a:pt x="0" y="10"/>
                  <a:pt x="10" y="0"/>
                  <a:pt x="2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0" name="Freeform 20"/>
          <p:cNvSpPr>
            <a:spLocks/>
          </p:cNvSpPr>
          <p:nvPr/>
        </p:nvSpPr>
        <p:spPr bwMode="auto">
          <a:xfrm>
            <a:off x="6162620" y="4447382"/>
            <a:ext cx="420687" cy="252413"/>
          </a:xfrm>
          <a:custGeom>
            <a:avLst/>
            <a:gdLst>
              <a:gd name="T0" fmla="*/ 140 w 164"/>
              <a:gd name="T1" fmla="*/ 49 h 98"/>
              <a:gd name="T2" fmla="*/ 91 w 164"/>
              <a:gd name="T3" fmla="*/ 0 h 98"/>
              <a:gd name="T4" fmla="*/ 42 w 164"/>
              <a:gd name="T5" fmla="*/ 44 h 98"/>
              <a:gd name="T6" fmla="*/ 29 w 164"/>
              <a:gd name="T7" fmla="*/ 41 h 98"/>
              <a:gd name="T8" fmla="*/ 0 w 164"/>
              <a:gd name="T9" fmla="*/ 69 h 98"/>
              <a:gd name="T10" fmla="*/ 29 w 164"/>
              <a:gd name="T11" fmla="*/ 98 h 98"/>
              <a:gd name="T12" fmla="*/ 140 w 164"/>
              <a:gd name="T13" fmla="*/ 98 h 98"/>
              <a:gd name="T14" fmla="*/ 164 w 164"/>
              <a:gd name="T15" fmla="*/ 74 h 98"/>
              <a:gd name="T16" fmla="*/ 140 w 164"/>
              <a:gd name="T17" fmla="*/ 49 h 9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64" h="98">
                <a:moveTo>
                  <a:pt x="140" y="49"/>
                </a:moveTo>
                <a:cubicBezTo>
                  <a:pt x="140" y="22"/>
                  <a:pt x="118" y="0"/>
                  <a:pt x="91" y="0"/>
                </a:cubicBezTo>
                <a:cubicBezTo>
                  <a:pt x="65" y="0"/>
                  <a:pt x="45" y="19"/>
                  <a:pt x="42" y="44"/>
                </a:cubicBezTo>
                <a:cubicBezTo>
                  <a:pt x="38" y="42"/>
                  <a:pt x="33" y="41"/>
                  <a:pt x="29" y="41"/>
                </a:cubicBezTo>
                <a:cubicBezTo>
                  <a:pt x="13" y="41"/>
                  <a:pt x="0" y="53"/>
                  <a:pt x="0" y="69"/>
                </a:cubicBezTo>
                <a:cubicBezTo>
                  <a:pt x="0" y="85"/>
                  <a:pt x="13" y="98"/>
                  <a:pt x="29" y="98"/>
                </a:cubicBezTo>
                <a:cubicBezTo>
                  <a:pt x="140" y="98"/>
                  <a:pt x="140" y="98"/>
                  <a:pt x="140" y="98"/>
                </a:cubicBezTo>
                <a:cubicBezTo>
                  <a:pt x="153" y="98"/>
                  <a:pt x="164" y="87"/>
                  <a:pt x="164" y="74"/>
                </a:cubicBezTo>
                <a:cubicBezTo>
                  <a:pt x="164" y="60"/>
                  <a:pt x="153" y="49"/>
                  <a:pt x="140" y="49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1" name="Freeform 21"/>
          <p:cNvSpPr>
            <a:spLocks noEditPoints="1"/>
          </p:cNvSpPr>
          <p:nvPr/>
        </p:nvSpPr>
        <p:spPr bwMode="auto">
          <a:xfrm>
            <a:off x="5052958" y="1681957"/>
            <a:ext cx="571500" cy="571500"/>
          </a:xfrm>
          <a:custGeom>
            <a:avLst/>
            <a:gdLst>
              <a:gd name="T0" fmla="*/ 0 w 222"/>
              <a:gd name="T1" fmla="*/ 111 h 222"/>
              <a:gd name="T2" fmla="*/ 222 w 222"/>
              <a:gd name="T3" fmla="*/ 111 h 222"/>
              <a:gd name="T4" fmla="*/ 119 w 222"/>
              <a:gd name="T5" fmla="*/ 59 h 222"/>
              <a:gd name="T6" fmla="*/ 148 w 222"/>
              <a:gd name="T7" fmla="*/ 59 h 222"/>
              <a:gd name="T8" fmla="*/ 152 w 222"/>
              <a:gd name="T9" fmla="*/ 75 h 222"/>
              <a:gd name="T10" fmla="*/ 119 w 222"/>
              <a:gd name="T11" fmla="*/ 103 h 222"/>
              <a:gd name="T12" fmla="*/ 152 w 222"/>
              <a:gd name="T13" fmla="*/ 75 h 222"/>
              <a:gd name="T14" fmla="*/ 103 w 222"/>
              <a:gd name="T15" fmla="*/ 59 h 222"/>
              <a:gd name="T16" fmla="*/ 103 w 222"/>
              <a:gd name="T17" fmla="*/ 18 h 222"/>
              <a:gd name="T18" fmla="*/ 103 w 222"/>
              <a:gd name="T19" fmla="*/ 103 h 222"/>
              <a:gd name="T20" fmla="*/ 70 w 222"/>
              <a:gd name="T21" fmla="*/ 75 h 222"/>
              <a:gd name="T22" fmla="*/ 51 w 222"/>
              <a:gd name="T23" fmla="*/ 103 h 222"/>
              <a:gd name="T24" fmla="*/ 23 w 222"/>
              <a:gd name="T25" fmla="*/ 75 h 222"/>
              <a:gd name="T26" fmla="*/ 51 w 222"/>
              <a:gd name="T27" fmla="*/ 103 h 222"/>
              <a:gd name="T28" fmla="*/ 51 w 222"/>
              <a:gd name="T29" fmla="*/ 119 h 222"/>
              <a:gd name="T30" fmla="*/ 23 w 222"/>
              <a:gd name="T31" fmla="*/ 148 h 222"/>
              <a:gd name="T32" fmla="*/ 66 w 222"/>
              <a:gd name="T33" fmla="*/ 119 h 222"/>
              <a:gd name="T34" fmla="*/ 103 w 222"/>
              <a:gd name="T35" fmla="*/ 148 h 222"/>
              <a:gd name="T36" fmla="*/ 66 w 222"/>
              <a:gd name="T37" fmla="*/ 119 h 222"/>
              <a:gd name="T38" fmla="*/ 103 w 222"/>
              <a:gd name="T39" fmla="*/ 204 h 222"/>
              <a:gd name="T40" fmla="*/ 103 w 222"/>
              <a:gd name="T41" fmla="*/ 163 h 222"/>
              <a:gd name="T42" fmla="*/ 119 w 222"/>
              <a:gd name="T43" fmla="*/ 163 h 222"/>
              <a:gd name="T44" fmla="*/ 119 w 222"/>
              <a:gd name="T45" fmla="*/ 204 h 222"/>
              <a:gd name="T46" fmla="*/ 119 w 222"/>
              <a:gd name="T47" fmla="*/ 119 h 222"/>
              <a:gd name="T48" fmla="*/ 152 w 222"/>
              <a:gd name="T49" fmla="*/ 148 h 222"/>
              <a:gd name="T50" fmla="*/ 171 w 222"/>
              <a:gd name="T51" fmla="*/ 119 h 222"/>
              <a:gd name="T52" fmla="*/ 199 w 222"/>
              <a:gd name="T53" fmla="*/ 148 h 222"/>
              <a:gd name="T54" fmla="*/ 171 w 222"/>
              <a:gd name="T55" fmla="*/ 119 h 222"/>
              <a:gd name="T56" fmla="*/ 168 w 222"/>
              <a:gd name="T57" fmla="*/ 75 h 222"/>
              <a:gd name="T58" fmla="*/ 205 w 222"/>
              <a:gd name="T59" fmla="*/ 103 h 222"/>
              <a:gd name="T60" fmla="*/ 190 w 222"/>
              <a:gd name="T61" fmla="*/ 59 h 222"/>
              <a:gd name="T62" fmla="*/ 149 w 222"/>
              <a:gd name="T63" fmla="*/ 24 h 222"/>
              <a:gd name="T64" fmla="*/ 73 w 222"/>
              <a:gd name="T65" fmla="*/ 24 h 222"/>
              <a:gd name="T66" fmla="*/ 32 w 222"/>
              <a:gd name="T67" fmla="*/ 59 h 222"/>
              <a:gd name="T68" fmla="*/ 32 w 222"/>
              <a:gd name="T69" fmla="*/ 163 h 222"/>
              <a:gd name="T70" fmla="*/ 73 w 222"/>
              <a:gd name="T71" fmla="*/ 198 h 222"/>
              <a:gd name="T72" fmla="*/ 149 w 222"/>
              <a:gd name="T73" fmla="*/ 198 h 222"/>
              <a:gd name="T74" fmla="*/ 190 w 222"/>
              <a:gd name="T75" fmla="*/ 163 h 22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22" h="222">
                <a:moveTo>
                  <a:pt x="111" y="0"/>
                </a:moveTo>
                <a:cubicBezTo>
                  <a:pt x="50" y="0"/>
                  <a:pt x="0" y="50"/>
                  <a:pt x="0" y="111"/>
                </a:cubicBezTo>
                <a:cubicBezTo>
                  <a:pt x="0" y="172"/>
                  <a:pt x="50" y="222"/>
                  <a:pt x="111" y="222"/>
                </a:cubicBezTo>
                <a:cubicBezTo>
                  <a:pt x="172" y="222"/>
                  <a:pt x="222" y="172"/>
                  <a:pt x="222" y="111"/>
                </a:cubicBezTo>
                <a:cubicBezTo>
                  <a:pt x="222" y="50"/>
                  <a:pt x="172" y="0"/>
                  <a:pt x="111" y="0"/>
                </a:cubicBezTo>
                <a:close/>
                <a:moveTo>
                  <a:pt x="119" y="59"/>
                </a:moveTo>
                <a:cubicBezTo>
                  <a:pt x="119" y="18"/>
                  <a:pt x="119" y="18"/>
                  <a:pt x="119" y="18"/>
                </a:cubicBezTo>
                <a:cubicBezTo>
                  <a:pt x="130" y="23"/>
                  <a:pt x="141" y="37"/>
                  <a:pt x="148" y="59"/>
                </a:cubicBezTo>
                <a:lnTo>
                  <a:pt x="119" y="59"/>
                </a:lnTo>
                <a:close/>
                <a:moveTo>
                  <a:pt x="152" y="75"/>
                </a:moveTo>
                <a:cubicBezTo>
                  <a:pt x="154" y="83"/>
                  <a:pt x="155" y="93"/>
                  <a:pt x="155" y="103"/>
                </a:cubicBezTo>
                <a:cubicBezTo>
                  <a:pt x="119" y="103"/>
                  <a:pt x="119" y="103"/>
                  <a:pt x="119" y="103"/>
                </a:cubicBezTo>
                <a:cubicBezTo>
                  <a:pt x="119" y="75"/>
                  <a:pt x="119" y="75"/>
                  <a:pt x="119" y="75"/>
                </a:cubicBezTo>
                <a:lnTo>
                  <a:pt x="152" y="75"/>
                </a:lnTo>
                <a:close/>
                <a:moveTo>
                  <a:pt x="103" y="18"/>
                </a:moveTo>
                <a:cubicBezTo>
                  <a:pt x="103" y="59"/>
                  <a:pt x="103" y="59"/>
                  <a:pt x="103" y="59"/>
                </a:cubicBezTo>
                <a:cubicBezTo>
                  <a:pt x="74" y="59"/>
                  <a:pt x="74" y="59"/>
                  <a:pt x="74" y="59"/>
                </a:cubicBezTo>
                <a:cubicBezTo>
                  <a:pt x="81" y="37"/>
                  <a:pt x="92" y="23"/>
                  <a:pt x="103" y="18"/>
                </a:cubicBezTo>
                <a:close/>
                <a:moveTo>
                  <a:pt x="103" y="75"/>
                </a:moveTo>
                <a:cubicBezTo>
                  <a:pt x="103" y="103"/>
                  <a:pt x="103" y="103"/>
                  <a:pt x="103" y="103"/>
                </a:cubicBezTo>
                <a:cubicBezTo>
                  <a:pt x="66" y="103"/>
                  <a:pt x="66" y="103"/>
                  <a:pt x="66" y="103"/>
                </a:cubicBezTo>
                <a:cubicBezTo>
                  <a:pt x="67" y="93"/>
                  <a:pt x="68" y="83"/>
                  <a:pt x="70" y="75"/>
                </a:cubicBezTo>
                <a:lnTo>
                  <a:pt x="103" y="75"/>
                </a:lnTo>
                <a:close/>
                <a:moveTo>
                  <a:pt x="51" y="103"/>
                </a:moveTo>
                <a:cubicBezTo>
                  <a:pt x="17" y="103"/>
                  <a:pt x="17" y="103"/>
                  <a:pt x="17" y="103"/>
                </a:cubicBezTo>
                <a:cubicBezTo>
                  <a:pt x="17" y="93"/>
                  <a:pt x="20" y="84"/>
                  <a:pt x="23" y="75"/>
                </a:cubicBezTo>
                <a:cubicBezTo>
                  <a:pt x="54" y="75"/>
                  <a:pt x="54" y="75"/>
                  <a:pt x="54" y="75"/>
                </a:cubicBezTo>
                <a:cubicBezTo>
                  <a:pt x="52" y="84"/>
                  <a:pt x="51" y="93"/>
                  <a:pt x="51" y="103"/>
                </a:cubicBezTo>
                <a:close/>
                <a:moveTo>
                  <a:pt x="17" y="119"/>
                </a:moveTo>
                <a:cubicBezTo>
                  <a:pt x="51" y="119"/>
                  <a:pt x="51" y="119"/>
                  <a:pt x="51" y="119"/>
                </a:cubicBezTo>
                <a:cubicBezTo>
                  <a:pt x="51" y="129"/>
                  <a:pt x="52" y="139"/>
                  <a:pt x="54" y="148"/>
                </a:cubicBezTo>
                <a:cubicBezTo>
                  <a:pt x="23" y="148"/>
                  <a:pt x="23" y="148"/>
                  <a:pt x="23" y="148"/>
                </a:cubicBezTo>
                <a:cubicBezTo>
                  <a:pt x="20" y="139"/>
                  <a:pt x="17" y="129"/>
                  <a:pt x="17" y="119"/>
                </a:cubicBezTo>
                <a:close/>
                <a:moveTo>
                  <a:pt x="66" y="119"/>
                </a:moveTo>
                <a:cubicBezTo>
                  <a:pt x="103" y="119"/>
                  <a:pt x="103" y="119"/>
                  <a:pt x="103" y="119"/>
                </a:cubicBezTo>
                <a:cubicBezTo>
                  <a:pt x="103" y="148"/>
                  <a:pt x="103" y="148"/>
                  <a:pt x="103" y="148"/>
                </a:cubicBezTo>
                <a:cubicBezTo>
                  <a:pt x="70" y="148"/>
                  <a:pt x="70" y="148"/>
                  <a:pt x="70" y="148"/>
                </a:cubicBezTo>
                <a:cubicBezTo>
                  <a:pt x="68" y="139"/>
                  <a:pt x="67" y="129"/>
                  <a:pt x="66" y="119"/>
                </a:cubicBezTo>
                <a:close/>
                <a:moveTo>
                  <a:pt x="103" y="163"/>
                </a:moveTo>
                <a:cubicBezTo>
                  <a:pt x="103" y="204"/>
                  <a:pt x="103" y="204"/>
                  <a:pt x="103" y="204"/>
                </a:cubicBezTo>
                <a:cubicBezTo>
                  <a:pt x="92" y="199"/>
                  <a:pt x="81" y="185"/>
                  <a:pt x="74" y="163"/>
                </a:cubicBezTo>
                <a:lnTo>
                  <a:pt x="103" y="163"/>
                </a:lnTo>
                <a:close/>
                <a:moveTo>
                  <a:pt x="119" y="204"/>
                </a:moveTo>
                <a:cubicBezTo>
                  <a:pt x="119" y="163"/>
                  <a:pt x="119" y="163"/>
                  <a:pt x="119" y="163"/>
                </a:cubicBezTo>
                <a:cubicBezTo>
                  <a:pt x="148" y="163"/>
                  <a:pt x="148" y="163"/>
                  <a:pt x="148" y="163"/>
                </a:cubicBezTo>
                <a:cubicBezTo>
                  <a:pt x="141" y="185"/>
                  <a:pt x="130" y="199"/>
                  <a:pt x="119" y="204"/>
                </a:cubicBezTo>
                <a:close/>
                <a:moveTo>
                  <a:pt x="119" y="148"/>
                </a:moveTo>
                <a:cubicBezTo>
                  <a:pt x="119" y="119"/>
                  <a:pt x="119" y="119"/>
                  <a:pt x="119" y="119"/>
                </a:cubicBezTo>
                <a:cubicBezTo>
                  <a:pt x="155" y="119"/>
                  <a:pt x="155" y="119"/>
                  <a:pt x="155" y="119"/>
                </a:cubicBezTo>
                <a:cubicBezTo>
                  <a:pt x="155" y="129"/>
                  <a:pt x="154" y="139"/>
                  <a:pt x="152" y="148"/>
                </a:cubicBezTo>
                <a:lnTo>
                  <a:pt x="119" y="148"/>
                </a:lnTo>
                <a:close/>
                <a:moveTo>
                  <a:pt x="171" y="119"/>
                </a:moveTo>
                <a:cubicBezTo>
                  <a:pt x="205" y="119"/>
                  <a:pt x="205" y="119"/>
                  <a:pt x="205" y="119"/>
                </a:cubicBezTo>
                <a:cubicBezTo>
                  <a:pt x="205" y="129"/>
                  <a:pt x="202" y="139"/>
                  <a:pt x="199" y="148"/>
                </a:cubicBezTo>
                <a:cubicBezTo>
                  <a:pt x="168" y="148"/>
                  <a:pt x="168" y="148"/>
                  <a:pt x="168" y="148"/>
                </a:cubicBezTo>
                <a:cubicBezTo>
                  <a:pt x="170" y="139"/>
                  <a:pt x="171" y="129"/>
                  <a:pt x="171" y="119"/>
                </a:cubicBezTo>
                <a:close/>
                <a:moveTo>
                  <a:pt x="171" y="103"/>
                </a:moveTo>
                <a:cubicBezTo>
                  <a:pt x="171" y="93"/>
                  <a:pt x="170" y="84"/>
                  <a:pt x="168" y="75"/>
                </a:cubicBezTo>
                <a:cubicBezTo>
                  <a:pt x="199" y="75"/>
                  <a:pt x="199" y="75"/>
                  <a:pt x="199" y="75"/>
                </a:cubicBezTo>
                <a:cubicBezTo>
                  <a:pt x="202" y="84"/>
                  <a:pt x="205" y="93"/>
                  <a:pt x="205" y="103"/>
                </a:cubicBezTo>
                <a:lnTo>
                  <a:pt x="171" y="103"/>
                </a:lnTo>
                <a:close/>
                <a:moveTo>
                  <a:pt x="190" y="59"/>
                </a:moveTo>
                <a:cubicBezTo>
                  <a:pt x="165" y="59"/>
                  <a:pt x="165" y="59"/>
                  <a:pt x="165" y="59"/>
                </a:cubicBezTo>
                <a:cubicBezTo>
                  <a:pt x="161" y="45"/>
                  <a:pt x="155" y="34"/>
                  <a:pt x="149" y="24"/>
                </a:cubicBezTo>
                <a:cubicBezTo>
                  <a:pt x="166" y="32"/>
                  <a:pt x="180" y="44"/>
                  <a:pt x="190" y="59"/>
                </a:cubicBezTo>
                <a:close/>
                <a:moveTo>
                  <a:pt x="73" y="24"/>
                </a:moveTo>
                <a:cubicBezTo>
                  <a:pt x="67" y="34"/>
                  <a:pt x="61" y="45"/>
                  <a:pt x="57" y="59"/>
                </a:cubicBezTo>
                <a:cubicBezTo>
                  <a:pt x="32" y="59"/>
                  <a:pt x="32" y="59"/>
                  <a:pt x="32" y="59"/>
                </a:cubicBezTo>
                <a:cubicBezTo>
                  <a:pt x="42" y="44"/>
                  <a:pt x="56" y="32"/>
                  <a:pt x="73" y="24"/>
                </a:cubicBezTo>
                <a:close/>
                <a:moveTo>
                  <a:pt x="32" y="163"/>
                </a:moveTo>
                <a:cubicBezTo>
                  <a:pt x="57" y="163"/>
                  <a:pt x="57" y="163"/>
                  <a:pt x="57" y="163"/>
                </a:cubicBezTo>
                <a:cubicBezTo>
                  <a:pt x="61" y="177"/>
                  <a:pt x="67" y="189"/>
                  <a:pt x="73" y="198"/>
                </a:cubicBezTo>
                <a:cubicBezTo>
                  <a:pt x="56" y="191"/>
                  <a:pt x="42" y="179"/>
                  <a:pt x="32" y="163"/>
                </a:cubicBezTo>
                <a:close/>
                <a:moveTo>
                  <a:pt x="149" y="198"/>
                </a:moveTo>
                <a:cubicBezTo>
                  <a:pt x="155" y="189"/>
                  <a:pt x="161" y="177"/>
                  <a:pt x="165" y="163"/>
                </a:cubicBezTo>
                <a:cubicBezTo>
                  <a:pt x="190" y="163"/>
                  <a:pt x="190" y="163"/>
                  <a:pt x="190" y="163"/>
                </a:cubicBezTo>
                <a:cubicBezTo>
                  <a:pt x="180" y="179"/>
                  <a:pt x="166" y="191"/>
                  <a:pt x="149" y="19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2" name="Freeform 22"/>
          <p:cNvSpPr>
            <a:spLocks noEditPoints="1"/>
          </p:cNvSpPr>
          <p:nvPr/>
        </p:nvSpPr>
        <p:spPr bwMode="auto">
          <a:xfrm>
            <a:off x="6372170" y="3009107"/>
            <a:ext cx="609600" cy="500063"/>
          </a:xfrm>
          <a:custGeom>
            <a:avLst/>
            <a:gdLst>
              <a:gd name="T0" fmla="*/ 199 w 237"/>
              <a:gd name="T1" fmla="*/ 0 h 194"/>
              <a:gd name="T2" fmla="*/ 38 w 237"/>
              <a:gd name="T3" fmla="*/ 0 h 194"/>
              <a:gd name="T4" fmla="*/ 0 w 237"/>
              <a:gd name="T5" fmla="*/ 38 h 194"/>
              <a:gd name="T6" fmla="*/ 0 w 237"/>
              <a:gd name="T7" fmla="*/ 155 h 194"/>
              <a:gd name="T8" fmla="*/ 38 w 237"/>
              <a:gd name="T9" fmla="*/ 194 h 194"/>
              <a:gd name="T10" fmla="*/ 199 w 237"/>
              <a:gd name="T11" fmla="*/ 194 h 194"/>
              <a:gd name="T12" fmla="*/ 237 w 237"/>
              <a:gd name="T13" fmla="*/ 155 h 194"/>
              <a:gd name="T14" fmla="*/ 237 w 237"/>
              <a:gd name="T15" fmla="*/ 38 h 194"/>
              <a:gd name="T16" fmla="*/ 199 w 237"/>
              <a:gd name="T17" fmla="*/ 0 h 194"/>
              <a:gd name="T18" fmla="*/ 162 w 237"/>
              <a:gd name="T19" fmla="*/ 97 h 194"/>
              <a:gd name="T20" fmla="*/ 221 w 237"/>
              <a:gd name="T21" fmla="*/ 28 h 194"/>
              <a:gd name="T22" fmla="*/ 223 w 237"/>
              <a:gd name="T23" fmla="*/ 38 h 194"/>
              <a:gd name="T24" fmla="*/ 223 w 237"/>
              <a:gd name="T25" fmla="*/ 155 h 194"/>
              <a:gd name="T26" fmla="*/ 221 w 237"/>
              <a:gd name="T27" fmla="*/ 165 h 194"/>
              <a:gd name="T28" fmla="*/ 162 w 237"/>
              <a:gd name="T29" fmla="*/ 97 h 194"/>
              <a:gd name="T30" fmla="*/ 199 w 237"/>
              <a:gd name="T31" fmla="*/ 14 h 194"/>
              <a:gd name="T32" fmla="*/ 212 w 237"/>
              <a:gd name="T33" fmla="*/ 17 h 194"/>
              <a:gd name="T34" fmla="*/ 119 w 237"/>
              <a:gd name="T35" fmla="*/ 125 h 194"/>
              <a:gd name="T36" fmla="*/ 26 w 237"/>
              <a:gd name="T37" fmla="*/ 17 h 194"/>
              <a:gd name="T38" fmla="*/ 38 w 237"/>
              <a:gd name="T39" fmla="*/ 14 h 194"/>
              <a:gd name="T40" fmla="*/ 199 w 237"/>
              <a:gd name="T41" fmla="*/ 14 h 194"/>
              <a:gd name="T42" fmla="*/ 16 w 237"/>
              <a:gd name="T43" fmla="*/ 165 h 194"/>
              <a:gd name="T44" fmla="*/ 14 w 237"/>
              <a:gd name="T45" fmla="*/ 155 h 194"/>
              <a:gd name="T46" fmla="*/ 14 w 237"/>
              <a:gd name="T47" fmla="*/ 38 h 194"/>
              <a:gd name="T48" fmla="*/ 16 w 237"/>
              <a:gd name="T49" fmla="*/ 28 h 194"/>
              <a:gd name="T50" fmla="*/ 76 w 237"/>
              <a:gd name="T51" fmla="*/ 97 h 194"/>
              <a:gd name="T52" fmla="*/ 16 w 237"/>
              <a:gd name="T53" fmla="*/ 165 h 194"/>
              <a:gd name="T54" fmla="*/ 38 w 237"/>
              <a:gd name="T55" fmla="*/ 180 h 194"/>
              <a:gd name="T56" fmla="*/ 26 w 237"/>
              <a:gd name="T57" fmla="*/ 176 h 194"/>
              <a:gd name="T58" fmla="*/ 85 w 237"/>
              <a:gd name="T59" fmla="*/ 107 h 194"/>
              <a:gd name="T60" fmla="*/ 113 w 237"/>
              <a:gd name="T61" fmla="*/ 140 h 194"/>
              <a:gd name="T62" fmla="*/ 119 w 237"/>
              <a:gd name="T63" fmla="*/ 142 h 194"/>
              <a:gd name="T64" fmla="*/ 124 w 237"/>
              <a:gd name="T65" fmla="*/ 140 h 194"/>
              <a:gd name="T66" fmla="*/ 152 w 237"/>
              <a:gd name="T67" fmla="*/ 107 h 194"/>
              <a:gd name="T68" fmla="*/ 212 w 237"/>
              <a:gd name="T69" fmla="*/ 176 h 194"/>
              <a:gd name="T70" fmla="*/ 199 w 237"/>
              <a:gd name="T71" fmla="*/ 180 h 194"/>
              <a:gd name="T72" fmla="*/ 38 w 237"/>
              <a:gd name="T73" fmla="*/ 180 h 19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237" h="194">
                <a:moveTo>
                  <a:pt x="199" y="0"/>
                </a:moveTo>
                <a:cubicBezTo>
                  <a:pt x="38" y="0"/>
                  <a:pt x="38" y="0"/>
                  <a:pt x="38" y="0"/>
                </a:cubicBezTo>
                <a:cubicBezTo>
                  <a:pt x="17" y="0"/>
                  <a:pt x="0" y="17"/>
                  <a:pt x="0" y="38"/>
                </a:cubicBezTo>
                <a:cubicBezTo>
                  <a:pt x="0" y="155"/>
                  <a:pt x="0" y="155"/>
                  <a:pt x="0" y="155"/>
                </a:cubicBezTo>
                <a:cubicBezTo>
                  <a:pt x="0" y="176"/>
                  <a:pt x="17" y="194"/>
                  <a:pt x="38" y="194"/>
                </a:cubicBezTo>
                <a:cubicBezTo>
                  <a:pt x="199" y="194"/>
                  <a:pt x="199" y="194"/>
                  <a:pt x="199" y="194"/>
                </a:cubicBezTo>
                <a:cubicBezTo>
                  <a:pt x="220" y="194"/>
                  <a:pt x="237" y="176"/>
                  <a:pt x="237" y="155"/>
                </a:cubicBezTo>
                <a:cubicBezTo>
                  <a:pt x="237" y="38"/>
                  <a:pt x="237" y="38"/>
                  <a:pt x="237" y="38"/>
                </a:cubicBezTo>
                <a:cubicBezTo>
                  <a:pt x="237" y="17"/>
                  <a:pt x="220" y="0"/>
                  <a:pt x="199" y="0"/>
                </a:cubicBezTo>
                <a:close/>
                <a:moveTo>
                  <a:pt x="162" y="97"/>
                </a:moveTo>
                <a:cubicBezTo>
                  <a:pt x="221" y="28"/>
                  <a:pt x="221" y="28"/>
                  <a:pt x="221" y="28"/>
                </a:cubicBezTo>
                <a:cubicBezTo>
                  <a:pt x="222" y="31"/>
                  <a:pt x="223" y="35"/>
                  <a:pt x="223" y="38"/>
                </a:cubicBezTo>
                <a:cubicBezTo>
                  <a:pt x="223" y="155"/>
                  <a:pt x="223" y="155"/>
                  <a:pt x="223" y="155"/>
                </a:cubicBezTo>
                <a:cubicBezTo>
                  <a:pt x="223" y="159"/>
                  <a:pt x="222" y="162"/>
                  <a:pt x="221" y="165"/>
                </a:cubicBezTo>
                <a:lnTo>
                  <a:pt x="162" y="97"/>
                </a:lnTo>
                <a:close/>
                <a:moveTo>
                  <a:pt x="199" y="14"/>
                </a:moveTo>
                <a:cubicBezTo>
                  <a:pt x="204" y="14"/>
                  <a:pt x="208" y="15"/>
                  <a:pt x="212" y="17"/>
                </a:cubicBezTo>
                <a:cubicBezTo>
                  <a:pt x="119" y="125"/>
                  <a:pt x="119" y="125"/>
                  <a:pt x="119" y="125"/>
                </a:cubicBezTo>
                <a:cubicBezTo>
                  <a:pt x="26" y="17"/>
                  <a:pt x="26" y="17"/>
                  <a:pt x="26" y="17"/>
                </a:cubicBezTo>
                <a:cubicBezTo>
                  <a:pt x="29" y="15"/>
                  <a:pt x="34" y="14"/>
                  <a:pt x="38" y="14"/>
                </a:cubicBezTo>
                <a:lnTo>
                  <a:pt x="199" y="14"/>
                </a:lnTo>
                <a:close/>
                <a:moveTo>
                  <a:pt x="16" y="165"/>
                </a:moveTo>
                <a:cubicBezTo>
                  <a:pt x="15" y="162"/>
                  <a:pt x="14" y="159"/>
                  <a:pt x="14" y="155"/>
                </a:cubicBezTo>
                <a:cubicBezTo>
                  <a:pt x="14" y="38"/>
                  <a:pt x="14" y="38"/>
                  <a:pt x="14" y="38"/>
                </a:cubicBezTo>
                <a:cubicBezTo>
                  <a:pt x="14" y="35"/>
                  <a:pt x="15" y="31"/>
                  <a:pt x="16" y="28"/>
                </a:cubicBezTo>
                <a:cubicBezTo>
                  <a:pt x="76" y="97"/>
                  <a:pt x="76" y="97"/>
                  <a:pt x="76" y="97"/>
                </a:cubicBezTo>
                <a:lnTo>
                  <a:pt x="16" y="165"/>
                </a:lnTo>
                <a:close/>
                <a:moveTo>
                  <a:pt x="38" y="180"/>
                </a:moveTo>
                <a:cubicBezTo>
                  <a:pt x="34" y="180"/>
                  <a:pt x="29" y="178"/>
                  <a:pt x="26" y="176"/>
                </a:cubicBezTo>
                <a:cubicBezTo>
                  <a:pt x="85" y="107"/>
                  <a:pt x="85" y="107"/>
                  <a:pt x="85" y="107"/>
                </a:cubicBezTo>
                <a:cubicBezTo>
                  <a:pt x="113" y="140"/>
                  <a:pt x="113" y="140"/>
                  <a:pt x="113" y="140"/>
                </a:cubicBezTo>
                <a:cubicBezTo>
                  <a:pt x="115" y="142"/>
                  <a:pt x="117" y="142"/>
                  <a:pt x="119" y="142"/>
                </a:cubicBezTo>
                <a:cubicBezTo>
                  <a:pt x="121" y="142"/>
                  <a:pt x="123" y="142"/>
                  <a:pt x="124" y="140"/>
                </a:cubicBezTo>
                <a:cubicBezTo>
                  <a:pt x="152" y="107"/>
                  <a:pt x="152" y="107"/>
                  <a:pt x="152" y="107"/>
                </a:cubicBezTo>
                <a:cubicBezTo>
                  <a:pt x="212" y="176"/>
                  <a:pt x="212" y="176"/>
                  <a:pt x="212" y="176"/>
                </a:cubicBezTo>
                <a:cubicBezTo>
                  <a:pt x="208" y="178"/>
                  <a:pt x="204" y="180"/>
                  <a:pt x="199" y="180"/>
                </a:cubicBezTo>
                <a:lnTo>
                  <a:pt x="38" y="18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3" name="Freeform 23"/>
          <p:cNvSpPr>
            <a:spLocks noEditPoints="1"/>
          </p:cNvSpPr>
          <p:nvPr/>
        </p:nvSpPr>
        <p:spPr bwMode="auto">
          <a:xfrm>
            <a:off x="5338708" y="4344194"/>
            <a:ext cx="388937" cy="496888"/>
          </a:xfrm>
          <a:custGeom>
            <a:avLst/>
            <a:gdLst>
              <a:gd name="T0" fmla="*/ 127 w 151"/>
              <a:gd name="T1" fmla="*/ 0 h 193"/>
              <a:gd name="T2" fmla="*/ 24 w 151"/>
              <a:gd name="T3" fmla="*/ 0 h 193"/>
              <a:gd name="T4" fmla="*/ 0 w 151"/>
              <a:gd name="T5" fmla="*/ 24 h 193"/>
              <a:gd name="T6" fmla="*/ 0 w 151"/>
              <a:gd name="T7" fmla="*/ 169 h 193"/>
              <a:gd name="T8" fmla="*/ 24 w 151"/>
              <a:gd name="T9" fmla="*/ 193 h 193"/>
              <a:gd name="T10" fmla="*/ 127 w 151"/>
              <a:gd name="T11" fmla="*/ 193 h 193"/>
              <a:gd name="T12" fmla="*/ 151 w 151"/>
              <a:gd name="T13" fmla="*/ 169 h 193"/>
              <a:gd name="T14" fmla="*/ 151 w 151"/>
              <a:gd name="T15" fmla="*/ 24 h 193"/>
              <a:gd name="T16" fmla="*/ 127 w 151"/>
              <a:gd name="T17" fmla="*/ 0 h 193"/>
              <a:gd name="T18" fmla="*/ 133 w 151"/>
              <a:gd name="T19" fmla="*/ 169 h 193"/>
              <a:gd name="T20" fmla="*/ 127 w 151"/>
              <a:gd name="T21" fmla="*/ 175 h 193"/>
              <a:gd name="T22" fmla="*/ 24 w 151"/>
              <a:gd name="T23" fmla="*/ 175 h 193"/>
              <a:gd name="T24" fmla="*/ 18 w 151"/>
              <a:gd name="T25" fmla="*/ 169 h 193"/>
              <a:gd name="T26" fmla="*/ 18 w 151"/>
              <a:gd name="T27" fmla="*/ 24 h 193"/>
              <a:gd name="T28" fmla="*/ 24 w 151"/>
              <a:gd name="T29" fmla="*/ 18 h 193"/>
              <a:gd name="T30" fmla="*/ 127 w 151"/>
              <a:gd name="T31" fmla="*/ 18 h 193"/>
              <a:gd name="T32" fmla="*/ 133 w 151"/>
              <a:gd name="T33" fmla="*/ 24 h 193"/>
              <a:gd name="T34" fmla="*/ 133 w 151"/>
              <a:gd name="T35" fmla="*/ 169 h 19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51" h="193">
                <a:moveTo>
                  <a:pt x="127" y="0"/>
                </a:moveTo>
                <a:cubicBezTo>
                  <a:pt x="24" y="0"/>
                  <a:pt x="24" y="0"/>
                  <a:pt x="24" y="0"/>
                </a:cubicBezTo>
                <a:cubicBezTo>
                  <a:pt x="11" y="0"/>
                  <a:pt x="0" y="11"/>
                  <a:pt x="0" y="24"/>
                </a:cubicBezTo>
                <a:cubicBezTo>
                  <a:pt x="0" y="169"/>
                  <a:pt x="0" y="169"/>
                  <a:pt x="0" y="169"/>
                </a:cubicBezTo>
                <a:cubicBezTo>
                  <a:pt x="0" y="182"/>
                  <a:pt x="11" y="193"/>
                  <a:pt x="24" y="193"/>
                </a:cubicBezTo>
                <a:cubicBezTo>
                  <a:pt x="127" y="193"/>
                  <a:pt x="127" y="193"/>
                  <a:pt x="127" y="193"/>
                </a:cubicBezTo>
                <a:cubicBezTo>
                  <a:pt x="140" y="193"/>
                  <a:pt x="151" y="182"/>
                  <a:pt x="151" y="169"/>
                </a:cubicBezTo>
                <a:cubicBezTo>
                  <a:pt x="151" y="24"/>
                  <a:pt x="151" y="24"/>
                  <a:pt x="151" y="24"/>
                </a:cubicBezTo>
                <a:cubicBezTo>
                  <a:pt x="151" y="11"/>
                  <a:pt x="140" y="0"/>
                  <a:pt x="127" y="0"/>
                </a:cubicBezTo>
                <a:close/>
                <a:moveTo>
                  <a:pt x="133" y="169"/>
                </a:moveTo>
                <a:cubicBezTo>
                  <a:pt x="133" y="172"/>
                  <a:pt x="131" y="175"/>
                  <a:pt x="127" y="175"/>
                </a:cubicBezTo>
                <a:cubicBezTo>
                  <a:pt x="24" y="175"/>
                  <a:pt x="24" y="175"/>
                  <a:pt x="24" y="175"/>
                </a:cubicBezTo>
                <a:cubicBezTo>
                  <a:pt x="20" y="175"/>
                  <a:pt x="18" y="172"/>
                  <a:pt x="18" y="169"/>
                </a:cubicBezTo>
                <a:cubicBezTo>
                  <a:pt x="18" y="24"/>
                  <a:pt x="18" y="24"/>
                  <a:pt x="18" y="24"/>
                </a:cubicBezTo>
                <a:cubicBezTo>
                  <a:pt x="18" y="21"/>
                  <a:pt x="20" y="18"/>
                  <a:pt x="24" y="18"/>
                </a:cubicBezTo>
                <a:cubicBezTo>
                  <a:pt x="127" y="18"/>
                  <a:pt x="127" y="18"/>
                  <a:pt x="127" y="18"/>
                </a:cubicBezTo>
                <a:cubicBezTo>
                  <a:pt x="131" y="18"/>
                  <a:pt x="133" y="21"/>
                  <a:pt x="133" y="24"/>
                </a:cubicBezTo>
                <a:lnTo>
                  <a:pt x="133" y="169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4" name="Rectangle 24"/>
          <p:cNvSpPr>
            <a:spLocks noChangeArrowheads="1"/>
          </p:cNvSpPr>
          <p:nvPr/>
        </p:nvSpPr>
        <p:spPr bwMode="auto">
          <a:xfrm>
            <a:off x="5426021" y="4442619"/>
            <a:ext cx="15716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5" name="Rectangle 25"/>
          <p:cNvSpPr>
            <a:spLocks noChangeArrowheads="1"/>
          </p:cNvSpPr>
          <p:nvPr/>
        </p:nvSpPr>
        <p:spPr bwMode="auto">
          <a:xfrm>
            <a:off x="5426021" y="4526757"/>
            <a:ext cx="214312" cy="47625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6" name="Rectangle 26"/>
          <p:cNvSpPr>
            <a:spLocks noChangeArrowheads="1"/>
          </p:cNvSpPr>
          <p:nvPr/>
        </p:nvSpPr>
        <p:spPr bwMode="auto">
          <a:xfrm>
            <a:off x="5426021" y="4612482"/>
            <a:ext cx="214312" cy="460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7" name="Rectangle 27"/>
          <p:cNvSpPr>
            <a:spLocks noChangeArrowheads="1"/>
          </p:cNvSpPr>
          <p:nvPr/>
        </p:nvSpPr>
        <p:spPr bwMode="auto">
          <a:xfrm>
            <a:off x="4814833" y="3171032"/>
            <a:ext cx="123825" cy="363538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8" name="Rectangle 28"/>
          <p:cNvSpPr>
            <a:spLocks noChangeArrowheads="1"/>
          </p:cNvSpPr>
          <p:nvPr/>
        </p:nvSpPr>
        <p:spPr bwMode="auto">
          <a:xfrm>
            <a:off x="4989458" y="3274219"/>
            <a:ext cx="125412" cy="26035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29" name="Rectangle 29"/>
          <p:cNvSpPr>
            <a:spLocks noChangeArrowheads="1"/>
          </p:cNvSpPr>
          <p:nvPr/>
        </p:nvSpPr>
        <p:spPr bwMode="auto">
          <a:xfrm>
            <a:off x="5167258" y="3115469"/>
            <a:ext cx="122237" cy="4191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0" name="Rectangle 30"/>
          <p:cNvSpPr>
            <a:spLocks noChangeArrowheads="1"/>
          </p:cNvSpPr>
          <p:nvPr/>
        </p:nvSpPr>
        <p:spPr bwMode="auto">
          <a:xfrm>
            <a:off x="5341883" y="2983707"/>
            <a:ext cx="125412" cy="550863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42" name="Rectangle 42"/>
          <p:cNvSpPr>
            <a:spLocks noChangeArrowheads="1"/>
          </p:cNvSpPr>
          <p:nvPr/>
        </p:nvSpPr>
        <p:spPr bwMode="auto">
          <a:xfrm>
            <a:off x="2326207" y="1711060"/>
            <a:ext cx="1643062" cy="1905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7" name="Group 36"/>
          <p:cNvGrpSpPr/>
          <p:nvPr/>
        </p:nvGrpSpPr>
        <p:grpSpPr>
          <a:xfrm>
            <a:off x="2326207" y="891523"/>
            <a:ext cx="2139863" cy="738664"/>
            <a:chOff x="2737408" y="865595"/>
            <a:chExt cx="2139863" cy="738664"/>
          </a:xfrm>
        </p:grpSpPr>
        <p:sp>
          <p:nvSpPr>
            <p:cNvPr id="67" name="Rectangle 67"/>
            <p:cNvSpPr>
              <a:spLocks noChangeArrowheads="1"/>
            </p:cNvSpPr>
            <p:nvPr/>
          </p:nvSpPr>
          <p:spPr bwMode="auto">
            <a:xfrm>
              <a:off x="2737408" y="865595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01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4" name="Rectangle 43"/>
            <p:cNvSpPr/>
            <p:nvPr/>
          </p:nvSpPr>
          <p:spPr>
            <a:xfrm>
              <a:off x="3434369" y="911762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sp>
        <p:nvSpPr>
          <p:cNvPr id="54" name="Rectangle 54"/>
          <p:cNvSpPr>
            <a:spLocks noChangeArrowheads="1"/>
          </p:cNvSpPr>
          <p:nvPr/>
        </p:nvSpPr>
        <p:spPr bwMode="auto">
          <a:xfrm>
            <a:off x="2072642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3" name="Group 32"/>
          <p:cNvGrpSpPr/>
          <p:nvPr/>
        </p:nvGrpSpPr>
        <p:grpSpPr>
          <a:xfrm>
            <a:off x="2072642" y="2737257"/>
            <a:ext cx="2151924" cy="738664"/>
            <a:chOff x="2072642" y="2737257"/>
            <a:chExt cx="2151924" cy="738664"/>
          </a:xfrm>
        </p:grpSpPr>
        <p:sp>
          <p:nvSpPr>
            <p:cNvPr id="68" name="Rectangle 68"/>
            <p:cNvSpPr>
              <a:spLocks noChangeArrowheads="1"/>
            </p:cNvSpPr>
            <p:nvPr/>
          </p:nvSpPr>
          <p:spPr bwMode="auto">
            <a:xfrm>
              <a:off x="2072642" y="273725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02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7" name="Rectangle 46"/>
            <p:cNvSpPr/>
            <p:nvPr/>
          </p:nvSpPr>
          <p:spPr>
            <a:xfrm>
              <a:off x="2781664" y="278342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66" name="Rectangle 66"/>
          <p:cNvSpPr>
            <a:spLocks noChangeArrowheads="1"/>
          </p:cNvSpPr>
          <p:nvPr/>
        </p:nvSpPr>
        <p:spPr bwMode="auto">
          <a:xfrm>
            <a:off x="2848170" y="5503069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40" name="Group 39"/>
          <p:cNvGrpSpPr/>
          <p:nvPr/>
        </p:nvGrpSpPr>
        <p:grpSpPr>
          <a:xfrm>
            <a:off x="2848170" y="4654877"/>
            <a:ext cx="2116042" cy="738664"/>
            <a:chOff x="2696234" y="4654877"/>
            <a:chExt cx="2116042" cy="738664"/>
          </a:xfrm>
        </p:grpSpPr>
        <p:sp>
          <p:nvSpPr>
            <p:cNvPr id="69" name="Rectangle 69"/>
            <p:cNvSpPr>
              <a:spLocks noChangeArrowheads="1"/>
            </p:cNvSpPr>
            <p:nvPr/>
          </p:nvSpPr>
          <p:spPr bwMode="auto">
            <a:xfrm>
              <a:off x="2696234" y="4654877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03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>
              <a:off x="3369374" y="4701044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81" name="Rectangle 81"/>
          <p:cNvSpPr>
            <a:spLocks noChangeArrowheads="1"/>
          </p:cNvSpPr>
          <p:nvPr/>
        </p:nvSpPr>
        <p:spPr bwMode="auto">
          <a:xfrm>
            <a:off x="7811898" y="1711060"/>
            <a:ext cx="1643062" cy="190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2" name="Group 31"/>
          <p:cNvGrpSpPr/>
          <p:nvPr/>
        </p:nvGrpSpPr>
        <p:grpSpPr>
          <a:xfrm>
            <a:off x="7313907" y="912548"/>
            <a:ext cx="2141053" cy="738664"/>
            <a:chOff x="7035131" y="886620"/>
            <a:chExt cx="2141053" cy="738664"/>
          </a:xfrm>
        </p:grpSpPr>
        <p:sp>
          <p:nvSpPr>
            <p:cNvPr id="106" name="Rectangle 106"/>
            <p:cNvSpPr>
              <a:spLocks noChangeArrowheads="1"/>
            </p:cNvSpPr>
            <p:nvPr/>
          </p:nvSpPr>
          <p:spPr bwMode="auto">
            <a:xfrm>
              <a:off x="8528571" y="88662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04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>
              <a:off x="7035131" y="93278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93" name="Rectangle 93"/>
          <p:cNvSpPr>
            <a:spLocks noChangeArrowheads="1"/>
          </p:cNvSpPr>
          <p:nvPr/>
        </p:nvSpPr>
        <p:spPr bwMode="auto">
          <a:xfrm>
            <a:off x="8200857" y="3575844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4" name="Group 33"/>
          <p:cNvGrpSpPr/>
          <p:nvPr/>
        </p:nvGrpSpPr>
        <p:grpSpPr>
          <a:xfrm>
            <a:off x="7695407" y="2737257"/>
            <a:ext cx="2148512" cy="738664"/>
            <a:chOff x="7695407" y="2827341"/>
            <a:chExt cx="2148512" cy="738664"/>
          </a:xfrm>
        </p:grpSpPr>
        <p:sp>
          <p:nvSpPr>
            <p:cNvPr id="107" name="Rectangle 107"/>
            <p:cNvSpPr>
              <a:spLocks noChangeArrowheads="1"/>
            </p:cNvSpPr>
            <p:nvPr/>
          </p:nvSpPr>
          <p:spPr bwMode="auto">
            <a:xfrm>
              <a:off x="9196306" y="2827341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5"/>
                  </a:solidFill>
                  <a:effectLst/>
                  <a:cs typeface="Arial" panose="020B0604020202020204" pitchFamily="34" charset="0"/>
                </a:rPr>
                <a:t>05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5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>
              <a:off x="7695407" y="288512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  <p:sp>
        <p:nvSpPr>
          <p:cNvPr id="105" name="Rectangle 105"/>
          <p:cNvSpPr>
            <a:spLocks noChangeArrowheads="1"/>
          </p:cNvSpPr>
          <p:nvPr/>
        </p:nvSpPr>
        <p:spPr bwMode="auto">
          <a:xfrm>
            <a:off x="7428740" y="5456013"/>
            <a:ext cx="1643062" cy="20638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>
              <a:solidFill>
                <a:schemeClr val="accent5"/>
              </a:solidFill>
            </a:endParaRPr>
          </a:p>
        </p:txBody>
      </p:sp>
      <p:grpSp>
        <p:nvGrpSpPr>
          <p:cNvPr id="3" name="Group 2"/>
          <p:cNvGrpSpPr/>
          <p:nvPr/>
        </p:nvGrpSpPr>
        <p:grpSpPr>
          <a:xfrm>
            <a:off x="6941532" y="4701934"/>
            <a:ext cx="2130270" cy="738664"/>
            <a:chOff x="7085669" y="4748990"/>
            <a:chExt cx="2130270" cy="738664"/>
          </a:xfrm>
        </p:grpSpPr>
        <p:sp>
          <p:nvSpPr>
            <p:cNvPr id="108" name="Rectangle 108"/>
            <p:cNvSpPr>
              <a:spLocks noChangeArrowheads="1"/>
            </p:cNvSpPr>
            <p:nvPr/>
          </p:nvSpPr>
          <p:spPr bwMode="auto">
            <a:xfrm>
              <a:off x="8568326" y="4748990"/>
              <a:ext cx="647613" cy="7386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sz="4800" i="0" u="none" strike="noStrike" cap="none" spc="-150" normalizeH="0" baseline="0" dirty="0">
                  <a:ln>
                    <a:noFill/>
                  </a:ln>
                  <a:solidFill>
                    <a:schemeClr val="accent4"/>
                  </a:solidFill>
                  <a:effectLst/>
                  <a:cs typeface="Arial" panose="020B0604020202020204" pitchFamily="34" charset="0"/>
                </a:rPr>
                <a:t>06</a:t>
              </a:r>
              <a:endParaRPr kumimoji="0" lang="en-US" altLang="en-US" sz="3200" i="0" u="none" strike="noStrike" cap="none" spc="-150" normalizeH="0" baseline="0" dirty="0">
                <a:ln>
                  <a:noFill/>
                </a:ln>
                <a:solidFill>
                  <a:schemeClr val="accent4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1" name="Rectangle 50"/>
            <p:cNvSpPr/>
            <p:nvPr/>
          </p:nvSpPr>
          <p:spPr>
            <a:xfrm>
              <a:off x="7085669" y="4795157"/>
              <a:ext cx="1442902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>
                  <a:solidFill>
                    <a:schemeClr val="accent5"/>
                  </a:solidFill>
                  <a:latin typeface="Arial" panose="020B0604020202020204" pitchFamily="34" charset="0"/>
                  <a:cs typeface="Arial" pitchFamily="34" charset="0"/>
                </a:rPr>
                <a:t>This is a sample text </a:t>
              </a:r>
              <a:endParaRPr lang="en-US" dirty="0">
                <a:solidFill>
                  <a:schemeClr val="accent5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36332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6352" y="-8219"/>
            <a:ext cx="12176133" cy="6862650"/>
          </a:xfrm>
          <a:prstGeom prst="rect">
            <a:avLst/>
          </a:prstGeom>
          <a:solidFill>
            <a:schemeClr val="bg1">
              <a:lumMod val="6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3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2395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4" name="Rounded Rectangle 13">
            <a:hlinkClick r:id="rId3"/>
          </p:cNvPr>
          <p:cNvSpPr/>
          <p:nvPr/>
        </p:nvSpPr>
        <p:spPr>
          <a:xfrm>
            <a:off x="7465818" y="4649463"/>
            <a:ext cx="2836126" cy="608805"/>
          </a:xfrm>
          <a:prstGeom prst="roundRect">
            <a:avLst/>
          </a:prstGeom>
          <a:solidFill>
            <a:srgbClr val="F794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3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39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SUBSCRIBE NOW</a:t>
            </a:r>
            <a:endParaRPr kumimoji="0" lang="es-UY" sz="2395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17" name="Freeform 19"/>
          <p:cNvSpPr>
            <a:spLocks noChangeAspect="1" noEditPoints="1"/>
          </p:cNvSpPr>
          <p:nvPr/>
        </p:nvSpPr>
        <p:spPr bwMode="auto">
          <a:xfrm rot="7401880">
            <a:off x="10474549" y="4034213"/>
            <a:ext cx="1842275" cy="741985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320" tIns="45660" rIns="91320" bIns="45660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395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887995" y="3362351"/>
            <a:ext cx="4150955" cy="338114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0" marR="0" lvl="0" indent="0" algn="ctr" defTabSz="913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Apply this coupon code during sign up</a:t>
            </a:r>
            <a:endParaRPr kumimoji="0" lang="es-UY" sz="16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grpSp>
        <p:nvGrpSpPr>
          <p:cNvPr id="22" name="Group 21"/>
          <p:cNvGrpSpPr>
            <a:grpSpLocks noChangeAspect="1"/>
          </p:cNvGrpSpPr>
          <p:nvPr/>
        </p:nvGrpSpPr>
        <p:grpSpPr bwMode="auto">
          <a:xfrm>
            <a:off x="836106" y="711909"/>
            <a:ext cx="4318918" cy="3574179"/>
            <a:chOff x="507" y="1182"/>
            <a:chExt cx="3091" cy="2558"/>
          </a:xfrm>
        </p:grpSpPr>
        <p:sp>
          <p:nvSpPr>
            <p:cNvPr id="23" name="AutoShape 3"/>
            <p:cNvSpPr>
              <a:spLocks noChangeAspect="1" noChangeArrowheads="1" noTextEdit="1"/>
            </p:cNvSpPr>
            <p:nvPr/>
          </p:nvSpPr>
          <p:spPr bwMode="auto">
            <a:xfrm>
              <a:off x="507" y="1183"/>
              <a:ext cx="3044" cy="2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320" tIns="45660" rIns="91320" bIns="456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3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00" y="3289"/>
              <a:ext cx="669" cy="364"/>
            </a:xfrm>
            <a:custGeom>
              <a:avLst/>
              <a:gdLst>
                <a:gd name="T0" fmla="*/ 659 w 659"/>
                <a:gd name="T1" fmla="*/ 364 h 364"/>
                <a:gd name="T2" fmla="*/ 0 w 659"/>
                <a:gd name="T3" fmla="*/ 364 h 364"/>
                <a:gd name="T4" fmla="*/ 51 w 659"/>
                <a:gd name="T5" fmla="*/ 0 h 364"/>
                <a:gd name="T6" fmla="*/ 612 w 659"/>
                <a:gd name="T7" fmla="*/ 0 h 364"/>
                <a:gd name="T8" fmla="*/ 659 w 659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9" h="364">
                  <a:moveTo>
                    <a:pt x="659" y="364"/>
                  </a:moveTo>
                  <a:lnTo>
                    <a:pt x="0" y="364"/>
                  </a:lnTo>
                  <a:lnTo>
                    <a:pt x="51" y="0"/>
                  </a:lnTo>
                  <a:lnTo>
                    <a:pt x="612" y="0"/>
                  </a:lnTo>
                  <a:lnTo>
                    <a:pt x="659" y="364"/>
                  </a:lnTo>
                  <a:close/>
                </a:path>
              </a:pathLst>
            </a:custGeom>
            <a:solidFill>
              <a:srgbClr val="D3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20" tIns="45660" rIns="91320" bIns="456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3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1652" y="3645"/>
              <a:ext cx="765" cy="94"/>
            </a:xfrm>
            <a:custGeom>
              <a:avLst/>
              <a:gdLst>
                <a:gd name="T0" fmla="*/ 758 w 772"/>
                <a:gd name="T1" fmla="*/ 96 h 96"/>
                <a:gd name="T2" fmla="*/ 12 w 772"/>
                <a:gd name="T3" fmla="*/ 96 h 96"/>
                <a:gd name="T4" fmla="*/ 0 w 772"/>
                <a:gd name="T5" fmla="*/ 84 h 96"/>
                <a:gd name="T6" fmla="*/ 2 w 772"/>
                <a:gd name="T7" fmla="*/ 78 h 96"/>
                <a:gd name="T8" fmla="*/ 48 w 772"/>
                <a:gd name="T9" fmla="*/ 5 h 96"/>
                <a:gd name="T10" fmla="*/ 58 w 772"/>
                <a:gd name="T11" fmla="*/ 0 h 96"/>
                <a:gd name="T12" fmla="*/ 715 w 772"/>
                <a:gd name="T13" fmla="*/ 0 h 96"/>
                <a:gd name="T14" fmla="*/ 725 w 772"/>
                <a:gd name="T15" fmla="*/ 6 h 96"/>
                <a:gd name="T16" fmla="*/ 768 w 772"/>
                <a:gd name="T17" fmla="*/ 78 h 96"/>
                <a:gd name="T18" fmla="*/ 764 w 772"/>
                <a:gd name="T19" fmla="*/ 95 h 96"/>
                <a:gd name="T20" fmla="*/ 758 w 772"/>
                <a:gd name="T2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2" h="96">
                  <a:moveTo>
                    <a:pt x="758" y="96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5" y="96"/>
                    <a:pt x="0" y="91"/>
                    <a:pt x="0" y="84"/>
                  </a:cubicBezTo>
                  <a:cubicBezTo>
                    <a:pt x="0" y="82"/>
                    <a:pt x="0" y="80"/>
                    <a:pt x="2" y="7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50" y="2"/>
                    <a:pt x="54" y="0"/>
                    <a:pt x="58" y="0"/>
                  </a:cubicBezTo>
                  <a:cubicBezTo>
                    <a:pt x="715" y="0"/>
                    <a:pt x="715" y="0"/>
                    <a:pt x="715" y="0"/>
                  </a:cubicBezTo>
                  <a:cubicBezTo>
                    <a:pt x="719" y="0"/>
                    <a:pt x="723" y="2"/>
                    <a:pt x="725" y="6"/>
                  </a:cubicBezTo>
                  <a:cubicBezTo>
                    <a:pt x="768" y="78"/>
                    <a:pt x="768" y="78"/>
                    <a:pt x="768" y="78"/>
                  </a:cubicBezTo>
                  <a:cubicBezTo>
                    <a:pt x="772" y="84"/>
                    <a:pt x="770" y="91"/>
                    <a:pt x="764" y="95"/>
                  </a:cubicBezTo>
                  <a:cubicBezTo>
                    <a:pt x="762" y="96"/>
                    <a:pt x="760" y="96"/>
                    <a:pt x="758" y="96"/>
                  </a:cubicBezTo>
                  <a:close/>
                </a:path>
              </a:pathLst>
            </a:custGeom>
            <a:solidFill>
              <a:srgbClr val="BFB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20" tIns="45660" rIns="91320" bIns="456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3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507" y="1182"/>
              <a:ext cx="3090" cy="1885"/>
            </a:xfrm>
            <a:custGeom>
              <a:avLst/>
              <a:gdLst>
                <a:gd name="T0" fmla="*/ 3056 w 3114"/>
                <a:gd name="T1" fmla="*/ 0 h 1928"/>
                <a:gd name="T2" fmla="*/ 56 w 3114"/>
                <a:gd name="T3" fmla="*/ 0 h 1928"/>
                <a:gd name="T4" fmla="*/ 0 w 3114"/>
                <a:gd name="T5" fmla="*/ 56 h 1928"/>
                <a:gd name="T6" fmla="*/ 0 w 3114"/>
                <a:gd name="T7" fmla="*/ 1928 h 1928"/>
                <a:gd name="T8" fmla="*/ 3114 w 3114"/>
                <a:gd name="T9" fmla="*/ 1928 h 1928"/>
                <a:gd name="T10" fmla="*/ 3112 w 3114"/>
                <a:gd name="T11" fmla="*/ 56 h 1928"/>
                <a:gd name="T12" fmla="*/ 3056 w 3114"/>
                <a:gd name="T13" fmla="*/ 0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1928">
                  <a:moveTo>
                    <a:pt x="30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25" y="0"/>
                    <a:pt x="0" y="26"/>
                    <a:pt x="0" y="56"/>
                  </a:cubicBezTo>
                  <a:cubicBezTo>
                    <a:pt x="0" y="56"/>
                    <a:pt x="0" y="1910"/>
                    <a:pt x="0" y="1928"/>
                  </a:cubicBezTo>
                  <a:cubicBezTo>
                    <a:pt x="3114" y="1928"/>
                    <a:pt x="3114" y="1928"/>
                    <a:pt x="3114" y="1928"/>
                  </a:cubicBezTo>
                  <a:cubicBezTo>
                    <a:pt x="3114" y="1896"/>
                    <a:pt x="3112" y="56"/>
                    <a:pt x="3112" y="56"/>
                  </a:cubicBezTo>
                  <a:cubicBezTo>
                    <a:pt x="3112" y="26"/>
                    <a:pt x="3087" y="0"/>
                    <a:pt x="3056" y="0"/>
                  </a:cubicBezTo>
                  <a:close/>
                </a:path>
              </a:pathLst>
            </a:custGeom>
            <a:solidFill>
              <a:schemeClr val="tx1">
                <a:lumMod val="65000"/>
                <a:lumOff val="35000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20" tIns="45660" rIns="91320" bIns="456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3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508" y="3067"/>
              <a:ext cx="3090" cy="240"/>
            </a:xfrm>
            <a:custGeom>
              <a:avLst/>
              <a:gdLst>
                <a:gd name="T0" fmla="*/ 3061 w 3114"/>
                <a:gd name="T1" fmla="*/ 246 h 246"/>
                <a:gd name="T2" fmla="*/ 56 w 3114"/>
                <a:gd name="T3" fmla="*/ 246 h 246"/>
                <a:gd name="T4" fmla="*/ 0 w 3114"/>
                <a:gd name="T5" fmla="*/ 190 h 246"/>
                <a:gd name="T6" fmla="*/ 0 w 3114"/>
                <a:gd name="T7" fmla="*/ 0 h 246"/>
                <a:gd name="T8" fmla="*/ 3114 w 3114"/>
                <a:gd name="T9" fmla="*/ 0 h 246"/>
                <a:gd name="T10" fmla="*/ 3114 w 3114"/>
                <a:gd name="T11" fmla="*/ 190 h 246"/>
                <a:gd name="T12" fmla="*/ 3061 w 3114"/>
                <a:gd name="T13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246">
                  <a:moveTo>
                    <a:pt x="3061" y="246"/>
                  </a:moveTo>
                  <a:cubicBezTo>
                    <a:pt x="56" y="246"/>
                    <a:pt x="56" y="246"/>
                    <a:pt x="56" y="246"/>
                  </a:cubicBezTo>
                  <a:cubicBezTo>
                    <a:pt x="25" y="246"/>
                    <a:pt x="0" y="221"/>
                    <a:pt x="0" y="190"/>
                  </a:cubicBezTo>
                  <a:cubicBezTo>
                    <a:pt x="0" y="190"/>
                    <a:pt x="0" y="6"/>
                    <a:pt x="0" y="0"/>
                  </a:cubicBezTo>
                  <a:cubicBezTo>
                    <a:pt x="3114" y="0"/>
                    <a:pt x="3114" y="0"/>
                    <a:pt x="3114" y="0"/>
                  </a:cubicBezTo>
                  <a:cubicBezTo>
                    <a:pt x="3114" y="3"/>
                    <a:pt x="3114" y="190"/>
                    <a:pt x="3114" y="190"/>
                  </a:cubicBezTo>
                  <a:cubicBezTo>
                    <a:pt x="3114" y="221"/>
                    <a:pt x="3092" y="246"/>
                    <a:pt x="3061" y="246"/>
                  </a:cubicBezTo>
                  <a:close/>
                </a:path>
              </a:pathLst>
            </a:custGeom>
            <a:solidFill>
              <a:srgbClr val="EB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20" tIns="45660" rIns="91320" bIns="456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3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29" name="Oval 10"/>
            <p:cNvSpPr>
              <a:spLocks noChangeArrowheads="1"/>
            </p:cNvSpPr>
            <p:nvPr/>
          </p:nvSpPr>
          <p:spPr bwMode="auto">
            <a:xfrm>
              <a:off x="1983" y="3140"/>
              <a:ext cx="94" cy="94"/>
            </a:xfrm>
            <a:prstGeom prst="ellipse">
              <a:avLst/>
            </a:prstGeom>
            <a:solidFill>
              <a:srgbClr val="D5D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20" tIns="45660" rIns="91320" bIns="456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3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  <p:sp>
          <p:nvSpPr>
            <p:cNvPr id="30" name="Oval 11"/>
            <p:cNvSpPr>
              <a:spLocks noChangeArrowheads="1"/>
            </p:cNvSpPr>
            <p:nvPr/>
          </p:nvSpPr>
          <p:spPr bwMode="auto">
            <a:xfrm>
              <a:off x="2011" y="1243"/>
              <a:ext cx="38" cy="37"/>
            </a:xfrm>
            <a:prstGeom prst="ellipse">
              <a:avLst/>
            </a:prstGeom>
            <a:solidFill>
              <a:srgbClr val="62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20" tIns="45660" rIns="91320" bIns="4566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algn="ctr" defTabSz="9135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endParaRPr>
            </a:p>
          </p:txBody>
        </p:sp>
      </p:grpSp>
      <p:sp>
        <p:nvSpPr>
          <p:cNvPr id="31" name="Rectangle 30"/>
          <p:cNvSpPr/>
          <p:nvPr/>
        </p:nvSpPr>
        <p:spPr>
          <a:xfrm>
            <a:off x="7618419" y="5341425"/>
            <a:ext cx="2545879" cy="303691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3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Visit slidemodel.com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43038" y="4849803"/>
            <a:ext cx="4715639" cy="906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659" marR="0" lvl="0" indent="-169659" algn="l" defTabSz="913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Easy to use</a:t>
            </a:r>
          </a:p>
          <a:p>
            <a:pPr marL="169659" marR="0" lvl="0" indent="-169659" algn="l" defTabSz="913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Fully customizable</a:t>
            </a:r>
          </a:p>
          <a:p>
            <a:pPr marL="169659" marR="0" lvl="0" indent="-169659" algn="l" defTabSz="913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300"/>
              </a:spcAft>
              <a:buClrTx/>
              <a:buSzTx/>
              <a:buFont typeface="Arial" panose="020B0604020202020204" pitchFamily="34" charset="0"/>
              <a:buChar char="•"/>
              <a:tabLst/>
              <a:defRPr/>
            </a:pPr>
            <a:r>
              <a:rPr kumimoji="0" lang="en-US" sz="16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Cutting edge designs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43041" y="4467932"/>
            <a:ext cx="5909110" cy="36894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0" marR="0" lvl="0" indent="0" algn="l" defTabSz="913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796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Download PowerPoint templates and save hours of work.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937" y="6120500"/>
            <a:ext cx="12176133" cy="675045"/>
          </a:xfrm>
          <a:prstGeom prst="rect">
            <a:avLst/>
          </a:prstGeom>
        </p:spPr>
      </p:pic>
      <p:sp>
        <p:nvSpPr>
          <p:cNvPr id="39" name="Up Ribbon 38"/>
          <p:cNvSpPr/>
          <p:nvPr/>
        </p:nvSpPr>
        <p:spPr>
          <a:xfrm>
            <a:off x="6171538" y="1843151"/>
            <a:ext cx="5583871" cy="1367155"/>
          </a:xfrm>
          <a:prstGeom prst="ribbon2">
            <a:avLst>
              <a:gd name="adj1" fmla="val 16667"/>
              <a:gd name="adj2" fmla="val 75000"/>
            </a:avLst>
          </a:prstGeom>
          <a:solidFill>
            <a:srgbClr val="6BC2ED">
              <a:lumMod val="75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marL="0" marR="0" lvl="0" indent="0" algn="ctr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s-UY" sz="2395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40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5894" y="764783"/>
            <a:ext cx="2788212" cy="52781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extBox 40"/>
          <p:cNvSpPr txBox="1"/>
          <p:nvPr/>
        </p:nvSpPr>
        <p:spPr>
          <a:xfrm>
            <a:off x="7153270" y="2005652"/>
            <a:ext cx="3620417" cy="829917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0" marR="0" lvl="0" indent="0" algn="ctr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Coupon Code:</a:t>
            </a:r>
          </a:p>
          <a:p>
            <a:pPr marL="0" marR="0" lvl="0" indent="0" algn="ctr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195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FREEBUNDLE15</a:t>
            </a:r>
            <a:endParaRPr kumimoji="0" lang="es-UY" sz="2395" b="1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452148" y="1373840"/>
            <a:ext cx="5022657" cy="338202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marL="0" marR="0" lvl="0" indent="0" algn="ctr" defTabSz="913304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Get </a:t>
            </a:r>
            <a:r>
              <a:rPr kumimoji="0" lang="en-US" sz="1600" b="1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15% discount</a:t>
            </a:r>
            <a:r>
              <a:rPr kumimoji="0" lang="en-US" sz="1600" b="0" i="0" u="none" strike="noStrike" kern="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Segoe UI" panose="020B0502040204020203" pitchFamily="34" charset="0"/>
                <a:cs typeface="Segoe UI" panose="020B0502040204020203" pitchFamily="34" charset="0"/>
              </a:rPr>
              <a:t> from regular price</a:t>
            </a:r>
            <a:endParaRPr kumimoji="0" lang="es-UY" sz="16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Segoe UI" panose="020B0502040204020203" pitchFamily="34" charset="0"/>
              <a:cs typeface="Segoe UI" panose="020B0502040204020203" pitchFamily="34" charset="0"/>
            </a:endParaRPr>
          </a:p>
        </p:txBody>
      </p:sp>
      <p:sp>
        <p:nvSpPr>
          <p:cNvPr id="158" name="Freeform 7"/>
          <p:cNvSpPr>
            <a:spLocks/>
          </p:cNvSpPr>
          <p:nvPr/>
        </p:nvSpPr>
        <p:spPr bwMode="auto">
          <a:xfrm>
            <a:off x="1030032" y="877472"/>
            <a:ext cx="3941369" cy="2310567"/>
          </a:xfrm>
          <a:custGeom>
            <a:avLst/>
            <a:gdLst>
              <a:gd name="T0" fmla="*/ 3056 w 3114"/>
              <a:gd name="T1" fmla="*/ 0 h 1928"/>
              <a:gd name="T2" fmla="*/ 56 w 3114"/>
              <a:gd name="T3" fmla="*/ 0 h 1928"/>
              <a:gd name="T4" fmla="*/ 0 w 3114"/>
              <a:gd name="T5" fmla="*/ 56 h 1928"/>
              <a:gd name="T6" fmla="*/ 0 w 3114"/>
              <a:gd name="T7" fmla="*/ 1928 h 1928"/>
              <a:gd name="T8" fmla="*/ 3114 w 3114"/>
              <a:gd name="T9" fmla="*/ 1928 h 1928"/>
              <a:gd name="T10" fmla="*/ 3112 w 3114"/>
              <a:gd name="T11" fmla="*/ 56 h 1928"/>
              <a:gd name="T12" fmla="*/ 3056 w 3114"/>
              <a:gd name="T13" fmla="*/ 0 h 1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1928">
                <a:moveTo>
                  <a:pt x="3056" y="0"/>
                </a:moveTo>
                <a:cubicBezTo>
                  <a:pt x="56" y="0"/>
                  <a:pt x="56" y="0"/>
                  <a:pt x="56" y="0"/>
                </a:cubicBezTo>
                <a:cubicBezTo>
                  <a:pt x="25" y="0"/>
                  <a:pt x="0" y="26"/>
                  <a:pt x="0" y="56"/>
                </a:cubicBezTo>
                <a:cubicBezTo>
                  <a:pt x="0" y="56"/>
                  <a:pt x="0" y="1910"/>
                  <a:pt x="0" y="1928"/>
                </a:cubicBezTo>
                <a:cubicBezTo>
                  <a:pt x="3114" y="1928"/>
                  <a:pt x="3114" y="1928"/>
                  <a:pt x="3114" y="1928"/>
                </a:cubicBezTo>
                <a:cubicBezTo>
                  <a:pt x="3114" y="1896"/>
                  <a:pt x="3112" y="56"/>
                  <a:pt x="3112" y="56"/>
                </a:cubicBezTo>
                <a:cubicBezTo>
                  <a:pt x="3112" y="26"/>
                  <a:pt x="3087" y="0"/>
                  <a:pt x="3056" y="0"/>
                </a:cubicBezTo>
                <a:close/>
              </a:path>
            </a:pathLst>
          </a:custGeom>
          <a:solidFill>
            <a:schemeClr val="bg1"/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344" tIns="45672" rIns="91344" bIns="45672" numCol="1" anchor="t" anchorCtr="0" compatLnSpc="1">
            <a:prstTxWarp prst="textNoShape">
              <a:avLst/>
            </a:prstTxWarp>
          </a:bodyPr>
          <a:lstStyle/>
          <a:p>
            <a:pPr marL="0" marR="0" lvl="0" indent="0" algn="l" defTabSz="9135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1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39" name="TextBox 238">
            <a:extLst>
              <a:ext uri="{FF2B5EF4-FFF2-40B4-BE49-F238E27FC236}">
                <a16:creationId xmlns:a16="http://schemas.microsoft.com/office/drawing/2014/main" id="{B631C39F-0C3B-4018-A0F4-91E316074AF5}"/>
              </a:ext>
            </a:extLst>
          </p:cNvPr>
          <p:cNvSpPr txBox="1"/>
          <p:nvPr/>
        </p:nvSpPr>
        <p:spPr>
          <a:xfrm>
            <a:off x="2663628" y="2748793"/>
            <a:ext cx="527572" cy="46154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0" marR="0" lvl="0" indent="0" algn="ctr" defTabSz="121862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GB" sz="2399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ea typeface="+mn-ea"/>
                <a:cs typeface="Arial" pitchFamily="34" charset="0"/>
              </a:rPr>
              <a:t>01</a:t>
            </a:r>
            <a:endParaRPr kumimoji="0" lang="en-IN" sz="2399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ea typeface="+mn-ea"/>
              <a:cs typeface="Arial" pitchFamily="34" charset="0"/>
            </a:endParaRPr>
          </a:p>
        </p:txBody>
      </p:sp>
      <p:graphicFrame>
        <p:nvGraphicFramePr>
          <p:cNvPr id="60" name="Chart 59">
            <a:extLst>
              <a:ext uri="{FF2B5EF4-FFF2-40B4-BE49-F238E27FC236}">
                <a16:creationId xmlns:a16="http://schemas.microsoft.com/office/drawing/2014/main" id="{4421971B-C328-4A6D-B81B-4E3B2B1FADA2}"/>
              </a:ext>
            </a:extLst>
          </p:cNvPr>
          <p:cNvGraphicFramePr/>
          <p:nvPr>
            <p:extLst/>
          </p:nvPr>
        </p:nvGraphicFramePr>
        <p:xfrm>
          <a:off x="1564684" y="753926"/>
          <a:ext cx="2725458" cy="2555287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pSp>
        <p:nvGrpSpPr>
          <p:cNvPr id="2" name="Group 1">
            <a:extLst>
              <a:ext uri="{FF2B5EF4-FFF2-40B4-BE49-F238E27FC236}">
                <a16:creationId xmlns:a16="http://schemas.microsoft.com/office/drawing/2014/main" id="{E11F04B5-4DD9-4F1F-977F-176D65913FA8}"/>
              </a:ext>
            </a:extLst>
          </p:cNvPr>
          <p:cNvGrpSpPr/>
          <p:nvPr/>
        </p:nvGrpSpPr>
        <p:grpSpPr>
          <a:xfrm>
            <a:off x="2232002" y="1011238"/>
            <a:ext cx="1332908" cy="2051745"/>
            <a:chOff x="1548125" y="1087739"/>
            <a:chExt cx="3201988" cy="4970463"/>
          </a:xfrm>
        </p:grpSpPr>
        <p:sp>
          <p:nvSpPr>
            <p:cNvPr id="100" name="Freeform 5">
              <a:extLst>
                <a:ext uri="{FF2B5EF4-FFF2-40B4-BE49-F238E27FC236}">
                  <a16:creationId xmlns:a16="http://schemas.microsoft.com/office/drawing/2014/main" id="{AE42D6D1-EEF8-4DC7-A7A3-B951123BDE94}"/>
                </a:ext>
              </a:extLst>
            </p:cNvPr>
            <p:cNvSpPr>
              <a:spLocks/>
            </p:cNvSpPr>
            <p:nvPr/>
          </p:nvSpPr>
          <p:spPr bwMode="auto">
            <a:xfrm>
              <a:off x="1592575" y="1102729"/>
              <a:ext cx="1489075" cy="1235075"/>
            </a:xfrm>
            <a:custGeom>
              <a:avLst/>
              <a:gdLst>
                <a:gd name="T0" fmla="*/ 579 w 579"/>
                <a:gd name="T1" fmla="*/ 0 h 480"/>
                <a:gd name="T2" fmla="*/ 579 w 579"/>
                <a:gd name="T3" fmla="*/ 480 h 480"/>
                <a:gd name="T4" fmla="*/ 0 w 579"/>
                <a:gd name="T5" fmla="*/ 480 h 480"/>
                <a:gd name="T6" fmla="*/ 579 w 579"/>
                <a:gd name="T7" fmla="*/ 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9" h="480">
                  <a:moveTo>
                    <a:pt x="579" y="0"/>
                  </a:moveTo>
                  <a:cubicBezTo>
                    <a:pt x="579" y="480"/>
                    <a:pt x="579" y="480"/>
                    <a:pt x="579" y="480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63" y="215"/>
                    <a:pt x="298" y="13"/>
                    <a:pt x="579" y="0"/>
                  </a:cubicBezTo>
                  <a:close/>
                </a:path>
              </a:pathLst>
            </a:custGeom>
            <a:solidFill>
              <a:srgbClr val="019ADD">
                <a:lumMod val="60000"/>
                <a:lumOff val="40000"/>
              </a:srgbClr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1" name="Freeform 6">
              <a:extLst>
                <a:ext uri="{FF2B5EF4-FFF2-40B4-BE49-F238E27FC236}">
                  <a16:creationId xmlns:a16="http://schemas.microsoft.com/office/drawing/2014/main" id="{4C5B2CE1-B9A9-4729-9E29-C93F4B3F7B8A}"/>
                </a:ext>
              </a:extLst>
            </p:cNvPr>
            <p:cNvSpPr>
              <a:spLocks/>
            </p:cNvSpPr>
            <p:nvPr/>
          </p:nvSpPr>
          <p:spPr bwMode="auto">
            <a:xfrm>
              <a:off x="1548125" y="2460927"/>
              <a:ext cx="1533525" cy="1349375"/>
            </a:xfrm>
            <a:custGeom>
              <a:avLst/>
              <a:gdLst>
                <a:gd name="T0" fmla="*/ 596 w 596"/>
                <a:gd name="T1" fmla="*/ 0 h 524"/>
                <a:gd name="T2" fmla="*/ 596 w 596"/>
                <a:gd name="T3" fmla="*/ 524 h 524"/>
                <a:gd name="T4" fmla="*/ 179 w 596"/>
                <a:gd name="T5" fmla="*/ 524 h 524"/>
                <a:gd name="T6" fmla="*/ 179 w 596"/>
                <a:gd name="T7" fmla="*/ 524 h 524"/>
                <a:gd name="T8" fmla="*/ 1 w 596"/>
                <a:gd name="T9" fmla="*/ 99 h 524"/>
                <a:gd name="T10" fmla="*/ 7 w 596"/>
                <a:gd name="T11" fmla="*/ 0 h 524"/>
                <a:gd name="T12" fmla="*/ 596 w 596"/>
                <a:gd name="T13" fmla="*/ 0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6" h="524">
                  <a:moveTo>
                    <a:pt x="596" y="0"/>
                  </a:moveTo>
                  <a:cubicBezTo>
                    <a:pt x="596" y="524"/>
                    <a:pt x="596" y="524"/>
                    <a:pt x="596" y="524"/>
                  </a:cubicBezTo>
                  <a:cubicBezTo>
                    <a:pt x="179" y="524"/>
                    <a:pt x="179" y="524"/>
                    <a:pt x="179" y="524"/>
                  </a:cubicBezTo>
                  <a:cubicBezTo>
                    <a:pt x="179" y="524"/>
                    <a:pt x="179" y="524"/>
                    <a:pt x="179" y="524"/>
                  </a:cubicBezTo>
                  <a:cubicBezTo>
                    <a:pt x="71" y="414"/>
                    <a:pt x="4" y="264"/>
                    <a:pt x="1" y="99"/>
                  </a:cubicBezTo>
                  <a:cubicBezTo>
                    <a:pt x="0" y="66"/>
                    <a:pt x="3" y="32"/>
                    <a:pt x="7" y="0"/>
                  </a:cubicBezTo>
                  <a:lnTo>
                    <a:pt x="596" y="0"/>
                  </a:lnTo>
                  <a:close/>
                </a:path>
              </a:pathLst>
            </a:custGeom>
            <a:solidFill>
              <a:srgbClr val="019ADD"/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2" name="Freeform 7">
              <a:extLst>
                <a:ext uri="{FF2B5EF4-FFF2-40B4-BE49-F238E27FC236}">
                  <a16:creationId xmlns:a16="http://schemas.microsoft.com/office/drawing/2014/main" id="{18D3B2BE-8BAE-4D3C-915E-30B3D8730157}"/>
                </a:ext>
              </a:extLst>
            </p:cNvPr>
            <p:cNvSpPr>
              <a:spLocks/>
            </p:cNvSpPr>
            <p:nvPr/>
          </p:nvSpPr>
          <p:spPr bwMode="auto">
            <a:xfrm>
              <a:off x="2129150" y="3948414"/>
              <a:ext cx="952500" cy="1230313"/>
            </a:xfrm>
            <a:custGeom>
              <a:avLst/>
              <a:gdLst>
                <a:gd name="T0" fmla="*/ 0 w 370"/>
                <a:gd name="T1" fmla="*/ 0 h 478"/>
                <a:gd name="T2" fmla="*/ 370 w 370"/>
                <a:gd name="T3" fmla="*/ 0 h 478"/>
                <a:gd name="T4" fmla="*/ 370 w 370"/>
                <a:gd name="T5" fmla="*/ 478 h 478"/>
                <a:gd name="T6" fmla="*/ 164 w 370"/>
                <a:gd name="T7" fmla="*/ 478 h 478"/>
                <a:gd name="T8" fmla="*/ 116 w 370"/>
                <a:gd name="T9" fmla="*/ 429 h 478"/>
                <a:gd name="T10" fmla="*/ 116 w 370"/>
                <a:gd name="T11" fmla="*/ 339 h 478"/>
                <a:gd name="T12" fmla="*/ 0 w 370"/>
                <a:gd name="T13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0" h="478">
                  <a:moveTo>
                    <a:pt x="0" y="0"/>
                  </a:moveTo>
                  <a:cubicBezTo>
                    <a:pt x="370" y="0"/>
                    <a:pt x="370" y="0"/>
                    <a:pt x="370" y="0"/>
                  </a:cubicBezTo>
                  <a:cubicBezTo>
                    <a:pt x="370" y="478"/>
                    <a:pt x="370" y="478"/>
                    <a:pt x="370" y="478"/>
                  </a:cubicBezTo>
                  <a:cubicBezTo>
                    <a:pt x="164" y="478"/>
                    <a:pt x="164" y="478"/>
                    <a:pt x="164" y="478"/>
                  </a:cubicBezTo>
                  <a:cubicBezTo>
                    <a:pt x="137" y="478"/>
                    <a:pt x="116" y="456"/>
                    <a:pt x="116" y="429"/>
                  </a:cubicBezTo>
                  <a:cubicBezTo>
                    <a:pt x="116" y="339"/>
                    <a:pt x="116" y="339"/>
                    <a:pt x="116" y="339"/>
                  </a:cubicBezTo>
                  <a:cubicBezTo>
                    <a:pt x="116" y="216"/>
                    <a:pt x="74" y="97"/>
                    <a:pt x="0" y="0"/>
                  </a:cubicBezTo>
                  <a:close/>
                </a:path>
              </a:pathLst>
            </a:custGeom>
            <a:solidFill>
              <a:srgbClr val="019ADD">
                <a:lumMod val="75000"/>
              </a:srgbClr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3" name="Freeform 8">
              <a:extLst>
                <a:ext uri="{FF2B5EF4-FFF2-40B4-BE49-F238E27FC236}">
                  <a16:creationId xmlns:a16="http://schemas.microsoft.com/office/drawing/2014/main" id="{E1F08A3E-FF89-4AF3-ABAA-3D1834E854E9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763" y="1087739"/>
              <a:ext cx="1489075" cy="1235075"/>
            </a:xfrm>
            <a:custGeom>
              <a:avLst/>
              <a:gdLst>
                <a:gd name="T0" fmla="*/ 579 w 579"/>
                <a:gd name="T1" fmla="*/ 480 h 480"/>
                <a:gd name="T2" fmla="*/ 0 w 579"/>
                <a:gd name="T3" fmla="*/ 480 h 480"/>
                <a:gd name="T4" fmla="*/ 0 w 579"/>
                <a:gd name="T5" fmla="*/ 0 h 480"/>
                <a:gd name="T6" fmla="*/ 579 w 579"/>
                <a:gd name="T7" fmla="*/ 480 h 4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579" h="480">
                  <a:moveTo>
                    <a:pt x="579" y="480"/>
                  </a:moveTo>
                  <a:cubicBezTo>
                    <a:pt x="0" y="480"/>
                    <a:pt x="0" y="480"/>
                    <a:pt x="0" y="48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83" y="12"/>
                    <a:pt x="517" y="213"/>
                    <a:pt x="579" y="480"/>
                  </a:cubicBezTo>
                  <a:close/>
                </a:path>
              </a:pathLst>
            </a:custGeom>
            <a:solidFill>
              <a:srgbClr val="1F497D"/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4" name="Freeform 9">
              <a:extLst>
                <a:ext uri="{FF2B5EF4-FFF2-40B4-BE49-F238E27FC236}">
                  <a16:creationId xmlns:a16="http://schemas.microsoft.com/office/drawing/2014/main" id="{C8A46ACB-493E-450F-A7FE-6E1011FF629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763" y="3948414"/>
              <a:ext cx="954087" cy="1230313"/>
            </a:xfrm>
            <a:custGeom>
              <a:avLst/>
              <a:gdLst>
                <a:gd name="T0" fmla="*/ 0 w 371"/>
                <a:gd name="T1" fmla="*/ 0 h 478"/>
                <a:gd name="T2" fmla="*/ 371 w 371"/>
                <a:gd name="T3" fmla="*/ 0 h 478"/>
                <a:gd name="T4" fmla="*/ 254 w 371"/>
                <a:gd name="T5" fmla="*/ 343 h 478"/>
                <a:gd name="T6" fmla="*/ 254 w 371"/>
                <a:gd name="T7" fmla="*/ 429 h 478"/>
                <a:gd name="T8" fmla="*/ 206 w 371"/>
                <a:gd name="T9" fmla="*/ 478 h 478"/>
                <a:gd name="T10" fmla="*/ 0 w 371"/>
                <a:gd name="T11" fmla="*/ 478 h 478"/>
                <a:gd name="T12" fmla="*/ 0 w 371"/>
                <a:gd name="T13" fmla="*/ 0 h 4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71" h="478">
                  <a:moveTo>
                    <a:pt x="0" y="0"/>
                  </a:moveTo>
                  <a:cubicBezTo>
                    <a:pt x="371" y="0"/>
                    <a:pt x="371" y="0"/>
                    <a:pt x="371" y="0"/>
                  </a:cubicBezTo>
                  <a:cubicBezTo>
                    <a:pt x="296" y="98"/>
                    <a:pt x="254" y="218"/>
                    <a:pt x="254" y="343"/>
                  </a:cubicBezTo>
                  <a:cubicBezTo>
                    <a:pt x="254" y="429"/>
                    <a:pt x="254" y="429"/>
                    <a:pt x="254" y="429"/>
                  </a:cubicBezTo>
                  <a:cubicBezTo>
                    <a:pt x="254" y="456"/>
                    <a:pt x="233" y="478"/>
                    <a:pt x="206" y="478"/>
                  </a:cubicBezTo>
                  <a:cubicBezTo>
                    <a:pt x="0" y="478"/>
                    <a:pt x="0" y="478"/>
                    <a:pt x="0" y="478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A7CCDF"/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5" name="Freeform 10">
              <a:extLst>
                <a:ext uri="{FF2B5EF4-FFF2-40B4-BE49-F238E27FC236}">
                  <a16:creationId xmlns:a16="http://schemas.microsoft.com/office/drawing/2014/main" id="{144CD2A1-A0C3-44B8-BF01-B4376240A0CD}"/>
                </a:ext>
              </a:extLst>
            </p:cNvPr>
            <p:cNvSpPr>
              <a:spLocks/>
            </p:cNvSpPr>
            <p:nvPr/>
          </p:nvSpPr>
          <p:spPr bwMode="auto">
            <a:xfrm>
              <a:off x="3219763" y="2460927"/>
              <a:ext cx="1530350" cy="1349375"/>
            </a:xfrm>
            <a:custGeom>
              <a:avLst/>
              <a:gdLst>
                <a:gd name="T0" fmla="*/ 595 w 595"/>
                <a:gd name="T1" fmla="*/ 88 h 524"/>
                <a:gd name="T2" fmla="*/ 419 w 595"/>
                <a:gd name="T3" fmla="*/ 522 h 524"/>
                <a:gd name="T4" fmla="*/ 417 w 595"/>
                <a:gd name="T5" fmla="*/ 524 h 524"/>
                <a:gd name="T6" fmla="*/ 0 w 595"/>
                <a:gd name="T7" fmla="*/ 524 h 524"/>
                <a:gd name="T8" fmla="*/ 0 w 595"/>
                <a:gd name="T9" fmla="*/ 0 h 524"/>
                <a:gd name="T10" fmla="*/ 589 w 595"/>
                <a:gd name="T11" fmla="*/ 0 h 524"/>
                <a:gd name="T12" fmla="*/ 595 w 595"/>
                <a:gd name="T13" fmla="*/ 88 h 5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95" h="524">
                  <a:moveTo>
                    <a:pt x="595" y="88"/>
                  </a:moveTo>
                  <a:cubicBezTo>
                    <a:pt x="595" y="257"/>
                    <a:pt x="528" y="410"/>
                    <a:pt x="419" y="522"/>
                  </a:cubicBezTo>
                  <a:cubicBezTo>
                    <a:pt x="418" y="523"/>
                    <a:pt x="417" y="523"/>
                    <a:pt x="417" y="524"/>
                  </a:cubicBezTo>
                  <a:cubicBezTo>
                    <a:pt x="0" y="524"/>
                    <a:pt x="0" y="524"/>
                    <a:pt x="0" y="52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9" y="0"/>
                    <a:pt x="589" y="0"/>
                    <a:pt x="589" y="0"/>
                  </a:cubicBezTo>
                  <a:cubicBezTo>
                    <a:pt x="593" y="29"/>
                    <a:pt x="595" y="58"/>
                    <a:pt x="595" y="88"/>
                  </a:cubicBezTo>
                  <a:close/>
                </a:path>
              </a:pathLst>
            </a:custGeom>
            <a:solidFill>
              <a:srgbClr val="0097AA"/>
            </a:solidFill>
            <a:ln>
              <a:noFill/>
            </a:ln>
            <a:effectLst>
              <a:outerShdw blurRad="57785" dist="33020" dir="3180000" algn="ctr">
                <a:srgbClr val="000000">
                  <a:alpha val="30000"/>
                </a:srgb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6" name="Freeform 11">
              <a:extLst>
                <a:ext uri="{FF2B5EF4-FFF2-40B4-BE49-F238E27FC236}">
                  <a16:creationId xmlns:a16="http://schemas.microsoft.com/office/drawing/2014/main" id="{5AC0E9F5-29F1-4334-9D39-DCF59FC9EC1E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013" y="5253339"/>
              <a:ext cx="1449387" cy="219075"/>
            </a:xfrm>
            <a:custGeom>
              <a:avLst/>
              <a:gdLst>
                <a:gd name="T0" fmla="*/ 43 w 564"/>
                <a:gd name="T1" fmla="*/ 85 h 85"/>
                <a:gd name="T2" fmla="*/ 521 w 564"/>
                <a:gd name="T3" fmla="*/ 85 h 85"/>
                <a:gd name="T4" fmla="*/ 564 w 564"/>
                <a:gd name="T5" fmla="*/ 42 h 85"/>
                <a:gd name="T6" fmla="*/ 521 w 564"/>
                <a:gd name="T7" fmla="*/ 0 h 85"/>
                <a:gd name="T8" fmla="*/ 43 w 564"/>
                <a:gd name="T9" fmla="*/ 0 h 85"/>
                <a:gd name="T10" fmla="*/ 0 w 564"/>
                <a:gd name="T11" fmla="*/ 42 h 85"/>
                <a:gd name="T12" fmla="*/ 43 w 564"/>
                <a:gd name="T13" fmla="*/ 85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4" h="85">
                  <a:moveTo>
                    <a:pt x="43" y="85"/>
                  </a:moveTo>
                  <a:cubicBezTo>
                    <a:pt x="521" y="85"/>
                    <a:pt x="521" y="85"/>
                    <a:pt x="521" y="85"/>
                  </a:cubicBezTo>
                  <a:cubicBezTo>
                    <a:pt x="545" y="85"/>
                    <a:pt x="564" y="66"/>
                    <a:pt x="564" y="42"/>
                  </a:cubicBezTo>
                  <a:cubicBezTo>
                    <a:pt x="564" y="19"/>
                    <a:pt x="545" y="0"/>
                    <a:pt x="521" y="0"/>
                  </a:cubicBezTo>
                  <a:cubicBezTo>
                    <a:pt x="43" y="0"/>
                    <a:pt x="43" y="0"/>
                    <a:pt x="43" y="0"/>
                  </a:cubicBezTo>
                  <a:cubicBezTo>
                    <a:pt x="19" y="0"/>
                    <a:pt x="0" y="19"/>
                    <a:pt x="0" y="42"/>
                  </a:cubicBezTo>
                  <a:cubicBezTo>
                    <a:pt x="0" y="66"/>
                    <a:pt x="19" y="85"/>
                    <a:pt x="43" y="85"/>
                  </a:cubicBezTo>
                  <a:close/>
                </a:path>
              </a:pathLst>
            </a:custGeom>
            <a:gradFill flip="none" rotWithShape="1">
              <a:gsLst>
                <a:gs pos="0">
                  <a:sysClr val="window" lastClr="FFFFFF">
                    <a:lumMod val="75000"/>
                    <a:shade val="30000"/>
                    <a:satMod val="115000"/>
                  </a:sysClr>
                </a:gs>
                <a:gs pos="50000">
                  <a:sysClr val="window" lastClr="FFFFFF">
                    <a:lumMod val="75000"/>
                    <a:shade val="67500"/>
                    <a:satMod val="115000"/>
                  </a:sysClr>
                </a:gs>
                <a:gs pos="100000">
                  <a:sysClr val="window" lastClr="FFFFFF">
                    <a:lumMod val="75000"/>
                    <a:shade val="100000"/>
                    <a:satMod val="115000"/>
                  </a:sys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7" name="Freeform 12">
              <a:extLst>
                <a:ext uri="{FF2B5EF4-FFF2-40B4-BE49-F238E27FC236}">
                  <a16:creationId xmlns:a16="http://schemas.microsoft.com/office/drawing/2014/main" id="{E7E50650-8517-4788-A8E1-7203C3869CB7}"/>
                </a:ext>
              </a:extLst>
            </p:cNvPr>
            <p:cNvSpPr>
              <a:spLocks/>
            </p:cNvSpPr>
            <p:nvPr/>
          </p:nvSpPr>
          <p:spPr bwMode="auto">
            <a:xfrm>
              <a:off x="2426013" y="5547027"/>
              <a:ext cx="1449387" cy="217488"/>
            </a:xfrm>
            <a:custGeom>
              <a:avLst/>
              <a:gdLst>
                <a:gd name="T0" fmla="*/ 521 w 564"/>
                <a:gd name="T1" fmla="*/ 0 h 85"/>
                <a:gd name="T2" fmla="*/ 43 w 564"/>
                <a:gd name="T3" fmla="*/ 0 h 85"/>
                <a:gd name="T4" fmla="*/ 0 w 564"/>
                <a:gd name="T5" fmla="*/ 43 h 85"/>
                <a:gd name="T6" fmla="*/ 43 w 564"/>
                <a:gd name="T7" fmla="*/ 85 h 85"/>
                <a:gd name="T8" fmla="*/ 521 w 564"/>
                <a:gd name="T9" fmla="*/ 85 h 85"/>
                <a:gd name="T10" fmla="*/ 564 w 564"/>
                <a:gd name="T11" fmla="*/ 43 h 85"/>
                <a:gd name="T12" fmla="*/ 521 w 564"/>
                <a:gd name="T1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564" h="85">
                  <a:moveTo>
                    <a:pt x="521" y="0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19" y="0"/>
                    <a:pt x="0" y="19"/>
                    <a:pt x="0" y="43"/>
                  </a:cubicBezTo>
                  <a:cubicBezTo>
                    <a:pt x="0" y="66"/>
                    <a:pt x="19" y="85"/>
                    <a:pt x="43" y="85"/>
                  </a:cubicBezTo>
                  <a:cubicBezTo>
                    <a:pt x="521" y="85"/>
                    <a:pt x="521" y="85"/>
                    <a:pt x="521" y="85"/>
                  </a:cubicBezTo>
                  <a:cubicBezTo>
                    <a:pt x="545" y="85"/>
                    <a:pt x="564" y="66"/>
                    <a:pt x="564" y="43"/>
                  </a:cubicBezTo>
                  <a:cubicBezTo>
                    <a:pt x="564" y="19"/>
                    <a:pt x="545" y="0"/>
                    <a:pt x="521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ysClr val="window" lastClr="FFFFFF">
                    <a:lumMod val="75000"/>
                    <a:shade val="30000"/>
                    <a:satMod val="115000"/>
                  </a:sysClr>
                </a:gs>
                <a:gs pos="50000">
                  <a:sysClr val="window" lastClr="FFFFFF">
                    <a:lumMod val="75000"/>
                    <a:shade val="67500"/>
                    <a:satMod val="115000"/>
                  </a:sysClr>
                </a:gs>
                <a:gs pos="100000">
                  <a:sysClr val="window" lastClr="FFFFFF">
                    <a:lumMod val="75000"/>
                    <a:shade val="100000"/>
                    <a:satMod val="115000"/>
                  </a:sys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08" name="Freeform 13">
              <a:extLst>
                <a:ext uri="{FF2B5EF4-FFF2-40B4-BE49-F238E27FC236}">
                  <a16:creationId xmlns:a16="http://schemas.microsoft.com/office/drawing/2014/main" id="{9B06DE84-A22D-45F9-8D4C-72AD73F299FC}"/>
                </a:ext>
              </a:extLst>
            </p:cNvPr>
            <p:cNvSpPr>
              <a:spLocks/>
            </p:cNvSpPr>
            <p:nvPr/>
          </p:nvSpPr>
          <p:spPr bwMode="auto">
            <a:xfrm>
              <a:off x="2613338" y="5839127"/>
              <a:ext cx="1050925" cy="219075"/>
            </a:xfrm>
            <a:custGeom>
              <a:avLst/>
              <a:gdLst>
                <a:gd name="T0" fmla="*/ 367 w 409"/>
                <a:gd name="T1" fmla="*/ 0 h 85"/>
                <a:gd name="T2" fmla="*/ 42 w 409"/>
                <a:gd name="T3" fmla="*/ 0 h 85"/>
                <a:gd name="T4" fmla="*/ 0 w 409"/>
                <a:gd name="T5" fmla="*/ 43 h 85"/>
                <a:gd name="T6" fmla="*/ 42 w 409"/>
                <a:gd name="T7" fmla="*/ 85 h 85"/>
                <a:gd name="T8" fmla="*/ 367 w 409"/>
                <a:gd name="T9" fmla="*/ 85 h 85"/>
                <a:gd name="T10" fmla="*/ 409 w 409"/>
                <a:gd name="T11" fmla="*/ 43 h 85"/>
                <a:gd name="T12" fmla="*/ 367 w 409"/>
                <a:gd name="T13" fmla="*/ 0 h 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409" h="85">
                  <a:moveTo>
                    <a:pt x="367" y="0"/>
                  </a:moveTo>
                  <a:cubicBezTo>
                    <a:pt x="42" y="0"/>
                    <a:pt x="42" y="0"/>
                    <a:pt x="42" y="0"/>
                  </a:cubicBezTo>
                  <a:cubicBezTo>
                    <a:pt x="19" y="0"/>
                    <a:pt x="0" y="19"/>
                    <a:pt x="0" y="43"/>
                  </a:cubicBezTo>
                  <a:cubicBezTo>
                    <a:pt x="0" y="66"/>
                    <a:pt x="19" y="85"/>
                    <a:pt x="42" y="85"/>
                  </a:cubicBezTo>
                  <a:cubicBezTo>
                    <a:pt x="367" y="85"/>
                    <a:pt x="367" y="85"/>
                    <a:pt x="367" y="85"/>
                  </a:cubicBezTo>
                  <a:cubicBezTo>
                    <a:pt x="390" y="85"/>
                    <a:pt x="409" y="66"/>
                    <a:pt x="409" y="43"/>
                  </a:cubicBezTo>
                  <a:cubicBezTo>
                    <a:pt x="409" y="19"/>
                    <a:pt x="390" y="0"/>
                    <a:pt x="367" y="0"/>
                  </a:cubicBezTo>
                  <a:close/>
                </a:path>
              </a:pathLst>
            </a:custGeom>
            <a:gradFill flip="none" rotWithShape="1">
              <a:gsLst>
                <a:gs pos="0">
                  <a:sysClr val="window" lastClr="FFFFFF">
                    <a:lumMod val="75000"/>
                    <a:shade val="30000"/>
                    <a:satMod val="115000"/>
                  </a:sysClr>
                </a:gs>
                <a:gs pos="50000">
                  <a:sysClr val="window" lastClr="FFFFFF">
                    <a:lumMod val="75000"/>
                    <a:shade val="67500"/>
                    <a:satMod val="115000"/>
                  </a:sysClr>
                </a:gs>
                <a:gs pos="100000">
                  <a:sysClr val="window" lastClr="FFFFFF">
                    <a:lumMod val="75000"/>
                    <a:shade val="100000"/>
                    <a:satMod val="115000"/>
                  </a:sysClr>
                </a:gs>
              </a:gsLst>
              <a:path path="circle">
                <a:fillToRect l="100000" t="100000"/>
              </a:path>
              <a:tileRect r="-100000" b="-100000"/>
            </a:gradFill>
            <a:ln>
              <a:noFill/>
            </a:ln>
            <a:effec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DA02C7EF-03A4-487B-B2DF-02F97DB73573}"/>
                </a:ext>
              </a:extLst>
            </p:cNvPr>
            <p:cNvGrpSpPr/>
            <p:nvPr/>
          </p:nvGrpSpPr>
          <p:grpSpPr>
            <a:xfrm>
              <a:off x="3405500" y="1622727"/>
              <a:ext cx="863599" cy="330200"/>
              <a:chOff x="6232525" y="1801814"/>
              <a:chExt cx="863599" cy="330200"/>
            </a:xfrm>
          </p:grpSpPr>
          <p:sp>
            <p:nvSpPr>
              <p:cNvPr id="110" name="Oval 14">
                <a:extLst>
                  <a:ext uri="{FF2B5EF4-FFF2-40B4-BE49-F238E27FC236}">
                    <a16:creationId xmlns:a16="http://schemas.microsoft.com/office/drawing/2014/main" id="{7F976F62-049A-4107-B78F-27450DB24D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1612" y="1801814"/>
                <a:ext cx="225425" cy="227013"/>
              </a:xfrm>
              <a:prstGeom prst="ellipse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1" name="Freeform 15">
                <a:extLst>
                  <a:ext uri="{FF2B5EF4-FFF2-40B4-BE49-F238E27FC236}">
                    <a16:creationId xmlns:a16="http://schemas.microsoft.com/office/drawing/2014/main" id="{A6116A31-6C3B-448C-B6F6-81903B7D37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483350" y="2043114"/>
                <a:ext cx="358775" cy="88900"/>
              </a:xfrm>
              <a:custGeom>
                <a:avLst/>
                <a:gdLst>
                  <a:gd name="T0" fmla="*/ 106 w 139"/>
                  <a:gd name="T1" fmla="*/ 0 h 34"/>
                  <a:gd name="T2" fmla="*/ 34 w 139"/>
                  <a:gd name="T3" fmla="*/ 0 h 34"/>
                  <a:gd name="T4" fmla="*/ 0 w 139"/>
                  <a:gd name="T5" fmla="*/ 34 h 34"/>
                  <a:gd name="T6" fmla="*/ 0 w 139"/>
                  <a:gd name="T7" fmla="*/ 34 h 34"/>
                  <a:gd name="T8" fmla="*/ 139 w 139"/>
                  <a:gd name="T9" fmla="*/ 34 h 34"/>
                  <a:gd name="T10" fmla="*/ 139 w 139"/>
                  <a:gd name="T11" fmla="*/ 34 h 34"/>
                  <a:gd name="T12" fmla="*/ 106 w 139"/>
                  <a:gd name="T13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9" h="34">
                    <a:moveTo>
                      <a:pt x="106" y="0"/>
                    </a:moveTo>
                    <a:cubicBezTo>
                      <a:pt x="34" y="0"/>
                      <a:pt x="34" y="0"/>
                      <a:pt x="34" y="0"/>
                    </a:cubicBezTo>
                    <a:cubicBezTo>
                      <a:pt x="15" y="0"/>
                      <a:pt x="0" y="16"/>
                      <a:pt x="0" y="34"/>
                    </a:cubicBezTo>
                    <a:cubicBezTo>
                      <a:pt x="0" y="34"/>
                      <a:pt x="0" y="34"/>
                      <a:pt x="0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34"/>
                      <a:pt x="139" y="34"/>
                      <a:pt x="139" y="34"/>
                    </a:cubicBezTo>
                    <a:cubicBezTo>
                      <a:pt x="139" y="16"/>
                      <a:pt x="124" y="0"/>
                      <a:pt x="106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2" name="Oval 16">
                <a:extLst>
                  <a:ext uri="{FF2B5EF4-FFF2-40B4-BE49-F238E27FC236}">
                    <a16:creationId xmlns:a16="http://schemas.microsoft.com/office/drawing/2014/main" id="{B1E40FEF-8FE3-4707-816A-86565DEB07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04037" y="1914526"/>
                <a:ext cx="147637" cy="149225"/>
              </a:xfrm>
              <a:prstGeom prst="ellipse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Freeform 17">
                <a:extLst>
                  <a:ext uri="{FF2B5EF4-FFF2-40B4-BE49-F238E27FC236}">
                    <a16:creationId xmlns:a16="http://schemas.microsoft.com/office/drawing/2014/main" id="{B7E860F6-B370-43D6-A71F-AC2A2F7DBFE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859587" y="2074864"/>
                <a:ext cx="236537" cy="57150"/>
              </a:xfrm>
              <a:custGeom>
                <a:avLst/>
                <a:gdLst>
                  <a:gd name="T0" fmla="*/ 70 w 92"/>
                  <a:gd name="T1" fmla="*/ 0 h 22"/>
                  <a:gd name="T2" fmla="*/ 23 w 92"/>
                  <a:gd name="T3" fmla="*/ 0 h 22"/>
                  <a:gd name="T4" fmla="*/ 0 w 92"/>
                  <a:gd name="T5" fmla="*/ 22 h 22"/>
                  <a:gd name="T6" fmla="*/ 0 w 92"/>
                  <a:gd name="T7" fmla="*/ 22 h 22"/>
                  <a:gd name="T8" fmla="*/ 92 w 92"/>
                  <a:gd name="T9" fmla="*/ 22 h 22"/>
                  <a:gd name="T10" fmla="*/ 92 w 92"/>
                  <a:gd name="T11" fmla="*/ 22 h 22"/>
                  <a:gd name="T12" fmla="*/ 70 w 92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2" h="22">
                    <a:moveTo>
                      <a:pt x="7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22"/>
                      <a:pt x="92" y="22"/>
                      <a:pt x="92" y="22"/>
                    </a:cubicBezTo>
                    <a:cubicBezTo>
                      <a:pt x="92" y="10"/>
                      <a:pt x="82" y="0"/>
                      <a:pt x="70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4" name="Oval 18">
                <a:extLst>
                  <a:ext uri="{FF2B5EF4-FFF2-40B4-BE49-F238E27FC236}">
                    <a16:creationId xmlns:a16="http://schemas.microsoft.com/office/drawing/2014/main" id="{17D631BB-012E-4656-90F5-44EE34D4D1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5387" y="1914526"/>
                <a:ext cx="149225" cy="149225"/>
              </a:xfrm>
              <a:prstGeom prst="ellipse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5" name="Freeform 19">
                <a:extLst>
                  <a:ext uri="{FF2B5EF4-FFF2-40B4-BE49-F238E27FC236}">
                    <a16:creationId xmlns:a16="http://schemas.microsoft.com/office/drawing/2014/main" id="{24DF1F3A-BFBA-42B2-83E8-F27415611B88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6232525" y="2074864"/>
                <a:ext cx="233362" cy="57150"/>
              </a:xfrm>
              <a:custGeom>
                <a:avLst/>
                <a:gdLst>
                  <a:gd name="T0" fmla="*/ 22 w 91"/>
                  <a:gd name="T1" fmla="*/ 0 h 22"/>
                  <a:gd name="T2" fmla="*/ 69 w 91"/>
                  <a:gd name="T3" fmla="*/ 0 h 22"/>
                  <a:gd name="T4" fmla="*/ 91 w 91"/>
                  <a:gd name="T5" fmla="*/ 22 h 22"/>
                  <a:gd name="T6" fmla="*/ 91 w 91"/>
                  <a:gd name="T7" fmla="*/ 22 h 22"/>
                  <a:gd name="T8" fmla="*/ 0 w 91"/>
                  <a:gd name="T9" fmla="*/ 22 h 22"/>
                  <a:gd name="T10" fmla="*/ 0 w 91"/>
                  <a:gd name="T11" fmla="*/ 22 h 22"/>
                  <a:gd name="T12" fmla="*/ 22 w 91"/>
                  <a:gd name="T13" fmla="*/ 0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" h="22">
                    <a:moveTo>
                      <a:pt x="22" y="0"/>
                    </a:moveTo>
                    <a:cubicBezTo>
                      <a:pt x="69" y="0"/>
                      <a:pt x="69" y="0"/>
                      <a:pt x="69" y="0"/>
                    </a:cubicBezTo>
                    <a:cubicBezTo>
                      <a:pt x="81" y="0"/>
                      <a:pt x="91" y="10"/>
                      <a:pt x="91" y="22"/>
                    </a:cubicBezTo>
                    <a:cubicBezTo>
                      <a:pt x="91" y="22"/>
                      <a:pt x="91" y="22"/>
                      <a:pt x="91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10"/>
                      <a:pt x="10" y="0"/>
                      <a:pt x="22" y="0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sp>
          <p:nvSpPr>
            <p:cNvPr id="116" name="Freeform 20">
              <a:extLst>
                <a:ext uri="{FF2B5EF4-FFF2-40B4-BE49-F238E27FC236}">
                  <a16:creationId xmlns:a16="http://schemas.microsoft.com/office/drawing/2014/main" id="{9CFB68E6-61C7-4105-9253-5B1467EB8E57}"/>
                </a:ext>
              </a:extLst>
            </p:cNvPr>
            <p:cNvSpPr>
              <a:spLocks/>
            </p:cNvSpPr>
            <p:nvPr/>
          </p:nvSpPr>
          <p:spPr bwMode="auto">
            <a:xfrm>
              <a:off x="3359462" y="4267502"/>
              <a:ext cx="420687" cy="252413"/>
            </a:xfrm>
            <a:custGeom>
              <a:avLst/>
              <a:gdLst>
                <a:gd name="T0" fmla="*/ 140 w 164"/>
                <a:gd name="T1" fmla="*/ 49 h 98"/>
                <a:gd name="T2" fmla="*/ 91 w 164"/>
                <a:gd name="T3" fmla="*/ 0 h 98"/>
                <a:gd name="T4" fmla="*/ 42 w 164"/>
                <a:gd name="T5" fmla="*/ 44 h 98"/>
                <a:gd name="T6" fmla="*/ 29 w 164"/>
                <a:gd name="T7" fmla="*/ 41 h 98"/>
                <a:gd name="T8" fmla="*/ 0 w 164"/>
                <a:gd name="T9" fmla="*/ 69 h 98"/>
                <a:gd name="T10" fmla="*/ 29 w 164"/>
                <a:gd name="T11" fmla="*/ 98 h 98"/>
                <a:gd name="T12" fmla="*/ 140 w 164"/>
                <a:gd name="T13" fmla="*/ 98 h 98"/>
                <a:gd name="T14" fmla="*/ 164 w 164"/>
                <a:gd name="T15" fmla="*/ 74 h 98"/>
                <a:gd name="T16" fmla="*/ 140 w 164"/>
                <a:gd name="T17" fmla="*/ 49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4" h="98">
                  <a:moveTo>
                    <a:pt x="140" y="49"/>
                  </a:moveTo>
                  <a:cubicBezTo>
                    <a:pt x="140" y="22"/>
                    <a:pt x="118" y="0"/>
                    <a:pt x="91" y="0"/>
                  </a:cubicBezTo>
                  <a:cubicBezTo>
                    <a:pt x="65" y="0"/>
                    <a:pt x="45" y="19"/>
                    <a:pt x="42" y="44"/>
                  </a:cubicBezTo>
                  <a:cubicBezTo>
                    <a:pt x="38" y="42"/>
                    <a:pt x="33" y="41"/>
                    <a:pt x="29" y="41"/>
                  </a:cubicBezTo>
                  <a:cubicBezTo>
                    <a:pt x="13" y="41"/>
                    <a:pt x="0" y="53"/>
                    <a:pt x="0" y="69"/>
                  </a:cubicBezTo>
                  <a:cubicBezTo>
                    <a:pt x="0" y="85"/>
                    <a:pt x="13" y="98"/>
                    <a:pt x="29" y="98"/>
                  </a:cubicBezTo>
                  <a:cubicBezTo>
                    <a:pt x="140" y="98"/>
                    <a:pt x="140" y="98"/>
                    <a:pt x="140" y="98"/>
                  </a:cubicBezTo>
                  <a:cubicBezTo>
                    <a:pt x="153" y="98"/>
                    <a:pt x="164" y="87"/>
                    <a:pt x="164" y="74"/>
                  </a:cubicBezTo>
                  <a:cubicBezTo>
                    <a:pt x="164" y="60"/>
                    <a:pt x="153" y="49"/>
                    <a:pt x="140" y="49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7" name="Freeform 21">
              <a:extLst>
                <a:ext uri="{FF2B5EF4-FFF2-40B4-BE49-F238E27FC236}">
                  <a16:creationId xmlns:a16="http://schemas.microsoft.com/office/drawing/2014/main" id="{D93CC9F2-AE38-49EA-A20C-1525EEFD6317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2249800" y="1517067"/>
              <a:ext cx="571500" cy="571500"/>
            </a:xfrm>
            <a:custGeom>
              <a:avLst/>
              <a:gdLst>
                <a:gd name="T0" fmla="*/ 0 w 222"/>
                <a:gd name="T1" fmla="*/ 111 h 222"/>
                <a:gd name="T2" fmla="*/ 222 w 222"/>
                <a:gd name="T3" fmla="*/ 111 h 222"/>
                <a:gd name="T4" fmla="*/ 119 w 222"/>
                <a:gd name="T5" fmla="*/ 59 h 222"/>
                <a:gd name="T6" fmla="*/ 148 w 222"/>
                <a:gd name="T7" fmla="*/ 59 h 222"/>
                <a:gd name="T8" fmla="*/ 152 w 222"/>
                <a:gd name="T9" fmla="*/ 75 h 222"/>
                <a:gd name="T10" fmla="*/ 119 w 222"/>
                <a:gd name="T11" fmla="*/ 103 h 222"/>
                <a:gd name="T12" fmla="*/ 152 w 222"/>
                <a:gd name="T13" fmla="*/ 75 h 222"/>
                <a:gd name="T14" fmla="*/ 103 w 222"/>
                <a:gd name="T15" fmla="*/ 59 h 222"/>
                <a:gd name="T16" fmla="*/ 103 w 222"/>
                <a:gd name="T17" fmla="*/ 18 h 222"/>
                <a:gd name="T18" fmla="*/ 103 w 222"/>
                <a:gd name="T19" fmla="*/ 103 h 222"/>
                <a:gd name="T20" fmla="*/ 70 w 222"/>
                <a:gd name="T21" fmla="*/ 75 h 222"/>
                <a:gd name="T22" fmla="*/ 51 w 222"/>
                <a:gd name="T23" fmla="*/ 103 h 222"/>
                <a:gd name="T24" fmla="*/ 23 w 222"/>
                <a:gd name="T25" fmla="*/ 75 h 222"/>
                <a:gd name="T26" fmla="*/ 51 w 222"/>
                <a:gd name="T27" fmla="*/ 103 h 222"/>
                <a:gd name="T28" fmla="*/ 51 w 222"/>
                <a:gd name="T29" fmla="*/ 119 h 222"/>
                <a:gd name="T30" fmla="*/ 23 w 222"/>
                <a:gd name="T31" fmla="*/ 148 h 222"/>
                <a:gd name="T32" fmla="*/ 66 w 222"/>
                <a:gd name="T33" fmla="*/ 119 h 222"/>
                <a:gd name="T34" fmla="*/ 103 w 222"/>
                <a:gd name="T35" fmla="*/ 148 h 222"/>
                <a:gd name="T36" fmla="*/ 66 w 222"/>
                <a:gd name="T37" fmla="*/ 119 h 222"/>
                <a:gd name="T38" fmla="*/ 103 w 222"/>
                <a:gd name="T39" fmla="*/ 204 h 222"/>
                <a:gd name="T40" fmla="*/ 103 w 222"/>
                <a:gd name="T41" fmla="*/ 163 h 222"/>
                <a:gd name="T42" fmla="*/ 119 w 222"/>
                <a:gd name="T43" fmla="*/ 163 h 222"/>
                <a:gd name="T44" fmla="*/ 119 w 222"/>
                <a:gd name="T45" fmla="*/ 204 h 222"/>
                <a:gd name="T46" fmla="*/ 119 w 222"/>
                <a:gd name="T47" fmla="*/ 119 h 222"/>
                <a:gd name="T48" fmla="*/ 152 w 222"/>
                <a:gd name="T49" fmla="*/ 148 h 222"/>
                <a:gd name="T50" fmla="*/ 171 w 222"/>
                <a:gd name="T51" fmla="*/ 119 h 222"/>
                <a:gd name="T52" fmla="*/ 199 w 222"/>
                <a:gd name="T53" fmla="*/ 148 h 222"/>
                <a:gd name="T54" fmla="*/ 171 w 222"/>
                <a:gd name="T55" fmla="*/ 119 h 222"/>
                <a:gd name="T56" fmla="*/ 168 w 222"/>
                <a:gd name="T57" fmla="*/ 75 h 222"/>
                <a:gd name="T58" fmla="*/ 205 w 222"/>
                <a:gd name="T59" fmla="*/ 103 h 222"/>
                <a:gd name="T60" fmla="*/ 190 w 222"/>
                <a:gd name="T61" fmla="*/ 59 h 222"/>
                <a:gd name="T62" fmla="*/ 149 w 222"/>
                <a:gd name="T63" fmla="*/ 24 h 222"/>
                <a:gd name="T64" fmla="*/ 73 w 222"/>
                <a:gd name="T65" fmla="*/ 24 h 222"/>
                <a:gd name="T66" fmla="*/ 32 w 222"/>
                <a:gd name="T67" fmla="*/ 59 h 222"/>
                <a:gd name="T68" fmla="*/ 32 w 222"/>
                <a:gd name="T69" fmla="*/ 163 h 222"/>
                <a:gd name="T70" fmla="*/ 73 w 222"/>
                <a:gd name="T71" fmla="*/ 198 h 222"/>
                <a:gd name="T72" fmla="*/ 149 w 222"/>
                <a:gd name="T73" fmla="*/ 198 h 222"/>
                <a:gd name="T74" fmla="*/ 190 w 222"/>
                <a:gd name="T75" fmla="*/ 163 h 2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22" h="222">
                  <a:moveTo>
                    <a:pt x="111" y="0"/>
                  </a:moveTo>
                  <a:cubicBezTo>
                    <a:pt x="50" y="0"/>
                    <a:pt x="0" y="50"/>
                    <a:pt x="0" y="111"/>
                  </a:cubicBezTo>
                  <a:cubicBezTo>
                    <a:pt x="0" y="172"/>
                    <a:pt x="50" y="222"/>
                    <a:pt x="111" y="222"/>
                  </a:cubicBezTo>
                  <a:cubicBezTo>
                    <a:pt x="172" y="222"/>
                    <a:pt x="222" y="172"/>
                    <a:pt x="222" y="111"/>
                  </a:cubicBezTo>
                  <a:cubicBezTo>
                    <a:pt x="222" y="50"/>
                    <a:pt x="172" y="0"/>
                    <a:pt x="111" y="0"/>
                  </a:cubicBezTo>
                  <a:close/>
                  <a:moveTo>
                    <a:pt x="119" y="59"/>
                  </a:moveTo>
                  <a:cubicBezTo>
                    <a:pt x="119" y="18"/>
                    <a:pt x="119" y="18"/>
                    <a:pt x="119" y="18"/>
                  </a:cubicBezTo>
                  <a:cubicBezTo>
                    <a:pt x="130" y="23"/>
                    <a:pt x="141" y="37"/>
                    <a:pt x="148" y="59"/>
                  </a:cubicBezTo>
                  <a:lnTo>
                    <a:pt x="119" y="59"/>
                  </a:lnTo>
                  <a:close/>
                  <a:moveTo>
                    <a:pt x="152" y="75"/>
                  </a:moveTo>
                  <a:cubicBezTo>
                    <a:pt x="154" y="83"/>
                    <a:pt x="155" y="93"/>
                    <a:pt x="155" y="103"/>
                  </a:cubicBezTo>
                  <a:cubicBezTo>
                    <a:pt x="119" y="103"/>
                    <a:pt x="119" y="103"/>
                    <a:pt x="119" y="103"/>
                  </a:cubicBezTo>
                  <a:cubicBezTo>
                    <a:pt x="119" y="75"/>
                    <a:pt x="119" y="75"/>
                    <a:pt x="119" y="75"/>
                  </a:cubicBezTo>
                  <a:lnTo>
                    <a:pt x="152" y="75"/>
                  </a:lnTo>
                  <a:close/>
                  <a:moveTo>
                    <a:pt x="103" y="18"/>
                  </a:moveTo>
                  <a:cubicBezTo>
                    <a:pt x="103" y="59"/>
                    <a:pt x="103" y="59"/>
                    <a:pt x="103" y="59"/>
                  </a:cubicBezTo>
                  <a:cubicBezTo>
                    <a:pt x="74" y="59"/>
                    <a:pt x="74" y="59"/>
                    <a:pt x="74" y="59"/>
                  </a:cubicBezTo>
                  <a:cubicBezTo>
                    <a:pt x="81" y="37"/>
                    <a:pt x="92" y="23"/>
                    <a:pt x="103" y="18"/>
                  </a:cubicBezTo>
                  <a:close/>
                  <a:moveTo>
                    <a:pt x="103" y="75"/>
                  </a:moveTo>
                  <a:cubicBezTo>
                    <a:pt x="103" y="103"/>
                    <a:pt x="103" y="103"/>
                    <a:pt x="103" y="103"/>
                  </a:cubicBezTo>
                  <a:cubicBezTo>
                    <a:pt x="66" y="103"/>
                    <a:pt x="66" y="103"/>
                    <a:pt x="66" y="103"/>
                  </a:cubicBezTo>
                  <a:cubicBezTo>
                    <a:pt x="67" y="93"/>
                    <a:pt x="68" y="83"/>
                    <a:pt x="70" y="75"/>
                  </a:cubicBezTo>
                  <a:lnTo>
                    <a:pt x="103" y="75"/>
                  </a:lnTo>
                  <a:close/>
                  <a:moveTo>
                    <a:pt x="51" y="103"/>
                  </a:moveTo>
                  <a:cubicBezTo>
                    <a:pt x="17" y="103"/>
                    <a:pt x="17" y="103"/>
                    <a:pt x="17" y="103"/>
                  </a:cubicBezTo>
                  <a:cubicBezTo>
                    <a:pt x="17" y="93"/>
                    <a:pt x="20" y="84"/>
                    <a:pt x="23" y="75"/>
                  </a:cubicBezTo>
                  <a:cubicBezTo>
                    <a:pt x="54" y="75"/>
                    <a:pt x="54" y="75"/>
                    <a:pt x="54" y="75"/>
                  </a:cubicBezTo>
                  <a:cubicBezTo>
                    <a:pt x="52" y="84"/>
                    <a:pt x="51" y="93"/>
                    <a:pt x="51" y="103"/>
                  </a:cubicBezTo>
                  <a:close/>
                  <a:moveTo>
                    <a:pt x="17" y="119"/>
                  </a:moveTo>
                  <a:cubicBezTo>
                    <a:pt x="51" y="119"/>
                    <a:pt x="51" y="119"/>
                    <a:pt x="51" y="119"/>
                  </a:cubicBezTo>
                  <a:cubicBezTo>
                    <a:pt x="51" y="129"/>
                    <a:pt x="52" y="139"/>
                    <a:pt x="54" y="148"/>
                  </a:cubicBezTo>
                  <a:cubicBezTo>
                    <a:pt x="23" y="148"/>
                    <a:pt x="23" y="148"/>
                    <a:pt x="23" y="148"/>
                  </a:cubicBezTo>
                  <a:cubicBezTo>
                    <a:pt x="20" y="139"/>
                    <a:pt x="17" y="129"/>
                    <a:pt x="17" y="119"/>
                  </a:cubicBezTo>
                  <a:close/>
                  <a:moveTo>
                    <a:pt x="66" y="119"/>
                  </a:moveTo>
                  <a:cubicBezTo>
                    <a:pt x="103" y="119"/>
                    <a:pt x="103" y="119"/>
                    <a:pt x="103" y="119"/>
                  </a:cubicBezTo>
                  <a:cubicBezTo>
                    <a:pt x="103" y="148"/>
                    <a:pt x="103" y="148"/>
                    <a:pt x="103" y="148"/>
                  </a:cubicBezTo>
                  <a:cubicBezTo>
                    <a:pt x="70" y="148"/>
                    <a:pt x="70" y="148"/>
                    <a:pt x="70" y="148"/>
                  </a:cubicBezTo>
                  <a:cubicBezTo>
                    <a:pt x="68" y="139"/>
                    <a:pt x="67" y="129"/>
                    <a:pt x="66" y="119"/>
                  </a:cubicBezTo>
                  <a:close/>
                  <a:moveTo>
                    <a:pt x="103" y="163"/>
                  </a:moveTo>
                  <a:cubicBezTo>
                    <a:pt x="103" y="204"/>
                    <a:pt x="103" y="204"/>
                    <a:pt x="103" y="204"/>
                  </a:cubicBezTo>
                  <a:cubicBezTo>
                    <a:pt x="92" y="199"/>
                    <a:pt x="81" y="185"/>
                    <a:pt x="74" y="163"/>
                  </a:cubicBezTo>
                  <a:lnTo>
                    <a:pt x="103" y="163"/>
                  </a:lnTo>
                  <a:close/>
                  <a:moveTo>
                    <a:pt x="119" y="204"/>
                  </a:moveTo>
                  <a:cubicBezTo>
                    <a:pt x="119" y="163"/>
                    <a:pt x="119" y="163"/>
                    <a:pt x="119" y="163"/>
                  </a:cubicBezTo>
                  <a:cubicBezTo>
                    <a:pt x="148" y="163"/>
                    <a:pt x="148" y="163"/>
                    <a:pt x="148" y="163"/>
                  </a:cubicBezTo>
                  <a:cubicBezTo>
                    <a:pt x="141" y="185"/>
                    <a:pt x="130" y="199"/>
                    <a:pt x="119" y="204"/>
                  </a:cubicBezTo>
                  <a:close/>
                  <a:moveTo>
                    <a:pt x="119" y="148"/>
                  </a:moveTo>
                  <a:cubicBezTo>
                    <a:pt x="119" y="119"/>
                    <a:pt x="119" y="119"/>
                    <a:pt x="119" y="119"/>
                  </a:cubicBezTo>
                  <a:cubicBezTo>
                    <a:pt x="155" y="119"/>
                    <a:pt x="155" y="119"/>
                    <a:pt x="155" y="119"/>
                  </a:cubicBezTo>
                  <a:cubicBezTo>
                    <a:pt x="155" y="129"/>
                    <a:pt x="154" y="139"/>
                    <a:pt x="152" y="148"/>
                  </a:cubicBezTo>
                  <a:lnTo>
                    <a:pt x="119" y="148"/>
                  </a:lnTo>
                  <a:close/>
                  <a:moveTo>
                    <a:pt x="171" y="119"/>
                  </a:moveTo>
                  <a:cubicBezTo>
                    <a:pt x="205" y="119"/>
                    <a:pt x="205" y="119"/>
                    <a:pt x="205" y="119"/>
                  </a:cubicBezTo>
                  <a:cubicBezTo>
                    <a:pt x="205" y="129"/>
                    <a:pt x="202" y="139"/>
                    <a:pt x="199" y="148"/>
                  </a:cubicBezTo>
                  <a:cubicBezTo>
                    <a:pt x="168" y="148"/>
                    <a:pt x="168" y="148"/>
                    <a:pt x="168" y="148"/>
                  </a:cubicBezTo>
                  <a:cubicBezTo>
                    <a:pt x="170" y="139"/>
                    <a:pt x="171" y="129"/>
                    <a:pt x="171" y="119"/>
                  </a:cubicBezTo>
                  <a:close/>
                  <a:moveTo>
                    <a:pt x="171" y="103"/>
                  </a:moveTo>
                  <a:cubicBezTo>
                    <a:pt x="171" y="93"/>
                    <a:pt x="170" y="84"/>
                    <a:pt x="168" y="75"/>
                  </a:cubicBezTo>
                  <a:cubicBezTo>
                    <a:pt x="199" y="75"/>
                    <a:pt x="199" y="75"/>
                    <a:pt x="199" y="75"/>
                  </a:cubicBezTo>
                  <a:cubicBezTo>
                    <a:pt x="202" y="84"/>
                    <a:pt x="205" y="93"/>
                    <a:pt x="205" y="103"/>
                  </a:cubicBezTo>
                  <a:lnTo>
                    <a:pt x="171" y="103"/>
                  </a:lnTo>
                  <a:close/>
                  <a:moveTo>
                    <a:pt x="190" y="59"/>
                  </a:moveTo>
                  <a:cubicBezTo>
                    <a:pt x="165" y="59"/>
                    <a:pt x="165" y="59"/>
                    <a:pt x="165" y="59"/>
                  </a:cubicBezTo>
                  <a:cubicBezTo>
                    <a:pt x="161" y="45"/>
                    <a:pt x="155" y="34"/>
                    <a:pt x="149" y="24"/>
                  </a:cubicBezTo>
                  <a:cubicBezTo>
                    <a:pt x="166" y="32"/>
                    <a:pt x="180" y="44"/>
                    <a:pt x="190" y="59"/>
                  </a:cubicBezTo>
                  <a:close/>
                  <a:moveTo>
                    <a:pt x="73" y="24"/>
                  </a:moveTo>
                  <a:cubicBezTo>
                    <a:pt x="67" y="34"/>
                    <a:pt x="61" y="45"/>
                    <a:pt x="57" y="59"/>
                  </a:cubicBezTo>
                  <a:cubicBezTo>
                    <a:pt x="32" y="59"/>
                    <a:pt x="32" y="59"/>
                    <a:pt x="32" y="59"/>
                  </a:cubicBezTo>
                  <a:cubicBezTo>
                    <a:pt x="42" y="44"/>
                    <a:pt x="56" y="32"/>
                    <a:pt x="73" y="24"/>
                  </a:cubicBezTo>
                  <a:close/>
                  <a:moveTo>
                    <a:pt x="32" y="163"/>
                  </a:moveTo>
                  <a:cubicBezTo>
                    <a:pt x="57" y="163"/>
                    <a:pt x="57" y="163"/>
                    <a:pt x="57" y="163"/>
                  </a:cubicBezTo>
                  <a:cubicBezTo>
                    <a:pt x="61" y="177"/>
                    <a:pt x="67" y="189"/>
                    <a:pt x="73" y="198"/>
                  </a:cubicBezTo>
                  <a:cubicBezTo>
                    <a:pt x="56" y="191"/>
                    <a:pt x="42" y="179"/>
                    <a:pt x="32" y="163"/>
                  </a:cubicBezTo>
                  <a:close/>
                  <a:moveTo>
                    <a:pt x="149" y="198"/>
                  </a:moveTo>
                  <a:cubicBezTo>
                    <a:pt x="155" y="189"/>
                    <a:pt x="161" y="177"/>
                    <a:pt x="165" y="163"/>
                  </a:cubicBezTo>
                  <a:cubicBezTo>
                    <a:pt x="190" y="163"/>
                    <a:pt x="190" y="163"/>
                    <a:pt x="190" y="163"/>
                  </a:cubicBezTo>
                  <a:cubicBezTo>
                    <a:pt x="180" y="179"/>
                    <a:pt x="166" y="191"/>
                    <a:pt x="149" y="198"/>
                  </a:cubicBez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sp>
          <p:nvSpPr>
            <p:cNvPr id="118" name="Freeform 22">
              <a:extLst>
                <a:ext uri="{FF2B5EF4-FFF2-40B4-BE49-F238E27FC236}">
                  <a16:creationId xmlns:a16="http://schemas.microsoft.com/office/drawing/2014/main" id="{55B04708-91AB-433C-ABEE-342BD43C24A9}"/>
                </a:ext>
              </a:extLst>
            </p:cNvPr>
            <p:cNvSpPr>
              <a:spLocks noEditPoints="1"/>
            </p:cNvSpPr>
            <p:nvPr/>
          </p:nvSpPr>
          <p:spPr bwMode="auto">
            <a:xfrm>
              <a:off x="3569012" y="2829227"/>
              <a:ext cx="609600" cy="500063"/>
            </a:xfrm>
            <a:custGeom>
              <a:avLst/>
              <a:gdLst>
                <a:gd name="T0" fmla="*/ 199 w 237"/>
                <a:gd name="T1" fmla="*/ 0 h 194"/>
                <a:gd name="T2" fmla="*/ 38 w 237"/>
                <a:gd name="T3" fmla="*/ 0 h 194"/>
                <a:gd name="T4" fmla="*/ 0 w 237"/>
                <a:gd name="T5" fmla="*/ 38 h 194"/>
                <a:gd name="T6" fmla="*/ 0 w 237"/>
                <a:gd name="T7" fmla="*/ 155 h 194"/>
                <a:gd name="T8" fmla="*/ 38 w 237"/>
                <a:gd name="T9" fmla="*/ 194 h 194"/>
                <a:gd name="T10" fmla="*/ 199 w 237"/>
                <a:gd name="T11" fmla="*/ 194 h 194"/>
                <a:gd name="T12" fmla="*/ 237 w 237"/>
                <a:gd name="T13" fmla="*/ 155 h 194"/>
                <a:gd name="T14" fmla="*/ 237 w 237"/>
                <a:gd name="T15" fmla="*/ 38 h 194"/>
                <a:gd name="T16" fmla="*/ 199 w 237"/>
                <a:gd name="T17" fmla="*/ 0 h 194"/>
                <a:gd name="T18" fmla="*/ 162 w 237"/>
                <a:gd name="T19" fmla="*/ 97 h 194"/>
                <a:gd name="T20" fmla="*/ 221 w 237"/>
                <a:gd name="T21" fmla="*/ 28 h 194"/>
                <a:gd name="T22" fmla="*/ 223 w 237"/>
                <a:gd name="T23" fmla="*/ 38 h 194"/>
                <a:gd name="T24" fmla="*/ 223 w 237"/>
                <a:gd name="T25" fmla="*/ 155 h 194"/>
                <a:gd name="T26" fmla="*/ 221 w 237"/>
                <a:gd name="T27" fmla="*/ 165 h 194"/>
                <a:gd name="T28" fmla="*/ 162 w 237"/>
                <a:gd name="T29" fmla="*/ 97 h 194"/>
                <a:gd name="T30" fmla="*/ 199 w 237"/>
                <a:gd name="T31" fmla="*/ 14 h 194"/>
                <a:gd name="T32" fmla="*/ 212 w 237"/>
                <a:gd name="T33" fmla="*/ 17 h 194"/>
                <a:gd name="T34" fmla="*/ 119 w 237"/>
                <a:gd name="T35" fmla="*/ 125 h 194"/>
                <a:gd name="T36" fmla="*/ 26 w 237"/>
                <a:gd name="T37" fmla="*/ 17 h 194"/>
                <a:gd name="T38" fmla="*/ 38 w 237"/>
                <a:gd name="T39" fmla="*/ 14 h 194"/>
                <a:gd name="T40" fmla="*/ 199 w 237"/>
                <a:gd name="T41" fmla="*/ 14 h 194"/>
                <a:gd name="T42" fmla="*/ 16 w 237"/>
                <a:gd name="T43" fmla="*/ 165 h 194"/>
                <a:gd name="T44" fmla="*/ 14 w 237"/>
                <a:gd name="T45" fmla="*/ 155 h 194"/>
                <a:gd name="T46" fmla="*/ 14 w 237"/>
                <a:gd name="T47" fmla="*/ 38 h 194"/>
                <a:gd name="T48" fmla="*/ 16 w 237"/>
                <a:gd name="T49" fmla="*/ 28 h 194"/>
                <a:gd name="T50" fmla="*/ 76 w 237"/>
                <a:gd name="T51" fmla="*/ 97 h 194"/>
                <a:gd name="T52" fmla="*/ 16 w 237"/>
                <a:gd name="T53" fmla="*/ 165 h 194"/>
                <a:gd name="T54" fmla="*/ 38 w 237"/>
                <a:gd name="T55" fmla="*/ 180 h 194"/>
                <a:gd name="T56" fmla="*/ 26 w 237"/>
                <a:gd name="T57" fmla="*/ 176 h 194"/>
                <a:gd name="T58" fmla="*/ 85 w 237"/>
                <a:gd name="T59" fmla="*/ 107 h 194"/>
                <a:gd name="T60" fmla="*/ 113 w 237"/>
                <a:gd name="T61" fmla="*/ 140 h 194"/>
                <a:gd name="T62" fmla="*/ 119 w 237"/>
                <a:gd name="T63" fmla="*/ 142 h 194"/>
                <a:gd name="T64" fmla="*/ 124 w 237"/>
                <a:gd name="T65" fmla="*/ 140 h 194"/>
                <a:gd name="T66" fmla="*/ 152 w 237"/>
                <a:gd name="T67" fmla="*/ 107 h 194"/>
                <a:gd name="T68" fmla="*/ 212 w 237"/>
                <a:gd name="T69" fmla="*/ 176 h 194"/>
                <a:gd name="T70" fmla="*/ 199 w 237"/>
                <a:gd name="T71" fmla="*/ 180 h 194"/>
                <a:gd name="T72" fmla="*/ 38 w 237"/>
                <a:gd name="T73" fmla="*/ 180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237" h="194">
                  <a:moveTo>
                    <a:pt x="199" y="0"/>
                  </a:moveTo>
                  <a:cubicBezTo>
                    <a:pt x="38" y="0"/>
                    <a:pt x="38" y="0"/>
                    <a:pt x="38" y="0"/>
                  </a:cubicBezTo>
                  <a:cubicBezTo>
                    <a:pt x="17" y="0"/>
                    <a:pt x="0" y="17"/>
                    <a:pt x="0" y="38"/>
                  </a:cubicBezTo>
                  <a:cubicBezTo>
                    <a:pt x="0" y="155"/>
                    <a:pt x="0" y="155"/>
                    <a:pt x="0" y="155"/>
                  </a:cubicBezTo>
                  <a:cubicBezTo>
                    <a:pt x="0" y="176"/>
                    <a:pt x="17" y="194"/>
                    <a:pt x="38" y="194"/>
                  </a:cubicBezTo>
                  <a:cubicBezTo>
                    <a:pt x="199" y="194"/>
                    <a:pt x="199" y="194"/>
                    <a:pt x="199" y="194"/>
                  </a:cubicBezTo>
                  <a:cubicBezTo>
                    <a:pt x="220" y="194"/>
                    <a:pt x="237" y="176"/>
                    <a:pt x="237" y="155"/>
                  </a:cubicBezTo>
                  <a:cubicBezTo>
                    <a:pt x="237" y="38"/>
                    <a:pt x="237" y="38"/>
                    <a:pt x="237" y="38"/>
                  </a:cubicBezTo>
                  <a:cubicBezTo>
                    <a:pt x="237" y="17"/>
                    <a:pt x="220" y="0"/>
                    <a:pt x="199" y="0"/>
                  </a:cubicBezTo>
                  <a:close/>
                  <a:moveTo>
                    <a:pt x="162" y="97"/>
                  </a:moveTo>
                  <a:cubicBezTo>
                    <a:pt x="221" y="28"/>
                    <a:pt x="221" y="28"/>
                    <a:pt x="221" y="28"/>
                  </a:cubicBezTo>
                  <a:cubicBezTo>
                    <a:pt x="222" y="31"/>
                    <a:pt x="223" y="35"/>
                    <a:pt x="223" y="38"/>
                  </a:cubicBezTo>
                  <a:cubicBezTo>
                    <a:pt x="223" y="155"/>
                    <a:pt x="223" y="155"/>
                    <a:pt x="223" y="155"/>
                  </a:cubicBezTo>
                  <a:cubicBezTo>
                    <a:pt x="223" y="159"/>
                    <a:pt x="222" y="162"/>
                    <a:pt x="221" y="165"/>
                  </a:cubicBezTo>
                  <a:lnTo>
                    <a:pt x="162" y="97"/>
                  </a:lnTo>
                  <a:close/>
                  <a:moveTo>
                    <a:pt x="199" y="14"/>
                  </a:moveTo>
                  <a:cubicBezTo>
                    <a:pt x="204" y="14"/>
                    <a:pt x="208" y="15"/>
                    <a:pt x="212" y="17"/>
                  </a:cubicBezTo>
                  <a:cubicBezTo>
                    <a:pt x="119" y="125"/>
                    <a:pt x="119" y="125"/>
                    <a:pt x="119" y="125"/>
                  </a:cubicBezTo>
                  <a:cubicBezTo>
                    <a:pt x="26" y="17"/>
                    <a:pt x="26" y="17"/>
                    <a:pt x="26" y="17"/>
                  </a:cubicBezTo>
                  <a:cubicBezTo>
                    <a:pt x="29" y="15"/>
                    <a:pt x="34" y="14"/>
                    <a:pt x="38" y="14"/>
                  </a:cubicBezTo>
                  <a:lnTo>
                    <a:pt x="199" y="14"/>
                  </a:lnTo>
                  <a:close/>
                  <a:moveTo>
                    <a:pt x="16" y="165"/>
                  </a:moveTo>
                  <a:cubicBezTo>
                    <a:pt x="15" y="162"/>
                    <a:pt x="14" y="159"/>
                    <a:pt x="14" y="155"/>
                  </a:cubicBezTo>
                  <a:cubicBezTo>
                    <a:pt x="14" y="38"/>
                    <a:pt x="14" y="38"/>
                    <a:pt x="14" y="38"/>
                  </a:cubicBezTo>
                  <a:cubicBezTo>
                    <a:pt x="14" y="35"/>
                    <a:pt x="15" y="31"/>
                    <a:pt x="16" y="28"/>
                  </a:cubicBezTo>
                  <a:cubicBezTo>
                    <a:pt x="76" y="97"/>
                    <a:pt x="76" y="97"/>
                    <a:pt x="76" y="97"/>
                  </a:cubicBezTo>
                  <a:lnTo>
                    <a:pt x="16" y="165"/>
                  </a:lnTo>
                  <a:close/>
                  <a:moveTo>
                    <a:pt x="38" y="180"/>
                  </a:moveTo>
                  <a:cubicBezTo>
                    <a:pt x="34" y="180"/>
                    <a:pt x="29" y="178"/>
                    <a:pt x="26" y="176"/>
                  </a:cubicBezTo>
                  <a:cubicBezTo>
                    <a:pt x="85" y="107"/>
                    <a:pt x="85" y="107"/>
                    <a:pt x="85" y="107"/>
                  </a:cubicBezTo>
                  <a:cubicBezTo>
                    <a:pt x="113" y="140"/>
                    <a:pt x="113" y="140"/>
                    <a:pt x="113" y="140"/>
                  </a:cubicBezTo>
                  <a:cubicBezTo>
                    <a:pt x="115" y="142"/>
                    <a:pt x="117" y="142"/>
                    <a:pt x="119" y="142"/>
                  </a:cubicBezTo>
                  <a:cubicBezTo>
                    <a:pt x="121" y="142"/>
                    <a:pt x="123" y="142"/>
                    <a:pt x="124" y="140"/>
                  </a:cubicBezTo>
                  <a:cubicBezTo>
                    <a:pt x="152" y="107"/>
                    <a:pt x="152" y="107"/>
                    <a:pt x="152" y="107"/>
                  </a:cubicBezTo>
                  <a:cubicBezTo>
                    <a:pt x="212" y="176"/>
                    <a:pt x="212" y="176"/>
                    <a:pt x="212" y="176"/>
                  </a:cubicBezTo>
                  <a:cubicBezTo>
                    <a:pt x="208" y="178"/>
                    <a:pt x="204" y="180"/>
                    <a:pt x="199" y="180"/>
                  </a:cubicBezTo>
                  <a:lnTo>
                    <a:pt x="38" y="180"/>
                  </a:lnTo>
                  <a:close/>
                </a:path>
              </a:pathLst>
            </a:custGeom>
            <a:solidFill>
              <a:sysClr val="window" lastClr="FFFFFF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4B1EAB0D-D8AB-4A99-ABF8-CBDD084D3C5F}"/>
                </a:ext>
              </a:extLst>
            </p:cNvPr>
            <p:cNvGrpSpPr/>
            <p:nvPr/>
          </p:nvGrpSpPr>
          <p:grpSpPr>
            <a:xfrm>
              <a:off x="2535550" y="4164314"/>
              <a:ext cx="388937" cy="496888"/>
              <a:chOff x="5362575" y="4343401"/>
              <a:chExt cx="388937" cy="496888"/>
            </a:xfrm>
          </p:grpSpPr>
          <p:sp>
            <p:nvSpPr>
              <p:cNvPr id="120" name="Freeform 23">
                <a:extLst>
                  <a:ext uri="{FF2B5EF4-FFF2-40B4-BE49-F238E27FC236}">
                    <a16:creationId xmlns:a16="http://schemas.microsoft.com/office/drawing/2014/main" id="{F5D4C8CC-E0B3-449E-92A2-BFEEDB399FB6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5362575" y="4343401"/>
                <a:ext cx="388937" cy="496888"/>
              </a:xfrm>
              <a:custGeom>
                <a:avLst/>
                <a:gdLst>
                  <a:gd name="T0" fmla="*/ 127 w 151"/>
                  <a:gd name="T1" fmla="*/ 0 h 193"/>
                  <a:gd name="T2" fmla="*/ 24 w 151"/>
                  <a:gd name="T3" fmla="*/ 0 h 193"/>
                  <a:gd name="T4" fmla="*/ 0 w 151"/>
                  <a:gd name="T5" fmla="*/ 24 h 193"/>
                  <a:gd name="T6" fmla="*/ 0 w 151"/>
                  <a:gd name="T7" fmla="*/ 169 h 193"/>
                  <a:gd name="T8" fmla="*/ 24 w 151"/>
                  <a:gd name="T9" fmla="*/ 193 h 193"/>
                  <a:gd name="T10" fmla="*/ 127 w 151"/>
                  <a:gd name="T11" fmla="*/ 193 h 193"/>
                  <a:gd name="T12" fmla="*/ 151 w 151"/>
                  <a:gd name="T13" fmla="*/ 169 h 193"/>
                  <a:gd name="T14" fmla="*/ 151 w 151"/>
                  <a:gd name="T15" fmla="*/ 24 h 193"/>
                  <a:gd name="T16" fmla="*/ 127 w 151"/>
                  <a:gd name="T17" fmla="*/ 0 h 193"/>
                  <a:gd name="T18" fmla="*/ 133 w 151"/>
                  <a:gd name="T19" fmla="*/ 169 h 193"/>
                  <a:gd name="T20" fmla="*/ 127 w 151"/>
                  <a:gd name="T21" fmla="*/ 175 h 193"/>
                  <a:gd name="T22" fmla="*/ 24 w 151"/>
                  <a:gd name="T23" fmla="*/ 175 h 193"/>
                  <a:gd name="T24" fmla="*/ 18 w 151"/>
                  <a:gd name="T25" fmla="*/ 169 h 193"/>
                  <a:gd name="T26" fmla="*/ 18 w 151"/>
                  <a:gd name="T27" fmla="*/ 24 h 193"/>
                  <a:gd name="T28" fmla="*/ 24 w 151"/>
                  <a:gd name="T29" fmla="*/ 18 h 193"/>
                  <a:gd name="T30" fmla="*/ 127 w 151"/>
                  <a:gd name="T31" fmla="*/ 18 h 193"/>
                  <a:gd name="T32" fmla="*/ 133 w 151"/>
                  <a:gd name="T33" fmla="*/ 24 h 193"/>
                  <a:gd name="T34" fmla="*/ 133 w 151"/>
                  <a:gd name="T35" fmla="*/ 169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1" h="193">
                    <a:moveTo>
                      <a:pt x="127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11" y="0"/>
                      <a:pt x="0" y="11"/>
                      <a:pt x="0" y="24"/>
                    </a:cubicBezTo>
                    <a:cubicBezTo>
                      <a:pt x="0" y="169"/>
                      <a:pt x="0" y="169"/>
                      <a:pt x="0" y="169"/>
                    </a:cubicBezTo>
                    <a:cubicBezTo>
                      <a:pt x="0" y="182"/>
                      <a:pt x="11" y="193"/>
                      <a:pt x="24" y="193"/>
                    </a:cubicBezTo>
                    <a:cubicBezTo>
                      <a:pt x="127" y="193"/>
                      <a:pt x="127" y="193"/>
                      <a:pt x="127" y="193"/>
                    </a:cubicBezTo>
                    <a:cubicBezTo>
                      <a:pt x="140" y="193"/>
                      <a:pt x="151" y="182"/>
                      <a:pt x="151" y="169"/>
                    </a:cubicBezTo>
                    <a:cubicBezTo>
                      <a:pt x="151" y="24"/>
                      <a:pt x="151" y="24"/>
                      <a:pt x="151" y="24"/>
                    </a:cubicBezTo>
                    <a:cubicBezTo>
                      <a:pt x="151" y="11"/>
                      <a:pt x="140" y="0"/>
                      <a:pt x="127" y="0"/>
                    </a:cubicBezTo>
                    <a:close/>
                    <a:moveTo>
                      <a:pt x="133" y="169"/>
                    </a:moveTo>
                    <a:cubicBezTo>
                      <a:pt x="133" y="172"/>
                      <a:pt x="131" y="175"/>
                      <a:pt x="127" y="175"/>
                    </a:cubicBezTo>
                    <a:cubicBezTo>
                      <a:pt x="24" y="175"/>
                      <a:pt x="24" y="175"/>
                      <a:pt x="24" y="175"/>
                    </a:cubicBezTo>
                    <a:cubicBezTo>
                      <a:pt x="20" y="175"/>
                      <a:pt x="18" y="172"/>
                      <a:pt x="18" y="169"/>
                    </a:cubicBezTo>
                    <a:cubicBezTo>
                      <a:pt x="18" y="24"/>
                      <a:pt x="18" y="24"/>
                      <a:pt x="18" y="24"/>
                    </a:cubicBezTo>
                    <a:cubicBezTo>
                      <a:pt x="18" y="21"/>
                      <a:pt x="20" y="18"/>
                      <a:pt x="24" y="18"/>
                    </a:cubicBezTo>
                    <a:cubicBezTo>
                      <a:pt x="127" y="18"/>
                      <a:pt x="127" y="18"/>
                      <a:pt x="127" y="18"/>
                    </a:cubicBezTo>
                    <a:cubicBezTo>
                      <a:pt x="131" y="18"/>
                      <a:pt x="133" y="21"/>
                      <a:pt x="133" y="24"/>
                    </a:cubicBezTo>
                    <a:lnTo>
                      <a:pt x="133" y="169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1" name="Rectangle 24">
                <a:extLst>
                  <a:ext uri="{FF2B5EF4-FFF2-40B4-BE49-F238E27FC236}">
                    <a16:creationId xmlns:a16="http://schemas.microsoft.com/office/drawing/2014/main" id="{0690C982-312B-444A-B771-52FE94831C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9888" y="4441826"/>
                <a:ext cx="157162" cy="46038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2" name="Rectangle 25">
                <a:extLst>
                  <a:ext uri="{FF2B5EF4-FFF2-40B4-BE49-F238E27FC236}">
                    <a16:creationId xmlns:a16="http://schemas.microsoft.com/office/drawing/2014/main" id="{8E3C62FA-3121-4A98-B878-E51B5AF05E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9888" y="4525964"/>
                <a:ext cx="214312" cy="4762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3" name="Rectangle 26">
                <a:extLst>
                  <a:ext uri="{FF2B5EF4-FFF2-40B4-BE49-F238E27FC236}">
                    <a16:creationId xmlns:a16="http://schemas.microsoft.com/office/drawing/2014/main" id="{67D7CEE6-4C15-4379-A1C7-FBD73850B2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9888" y="4611689"/>
                <a:ext cx="214312" cy="46038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124" name="Group 123">
              <a:extLst>
                <a:ext uri="{FF2B5EF4-FFF2-40B4-BE49-F238E27FC236}">
                  <a16:creationId xmlns:a16="http://schemas.microsoft.com/office/drawing/2014/main" id="{1B20CAE8-34DB-40C0-9799-50F056230231}"/>
                </a:ext>
              </a:extLst>
            </p:cNvPr>
            <p:cNvGrpSpPr/>
            <p:nvPr/>
          </p:nvGrpSpPr>
          <p:grpSpPr>
            <a:xfrm>
              <a:off x="2011675" y="2803827"/>
              <a:ext cx="652462" cy="550863"/>
              <a:chOff x="4838700" y="2982914"/>
              <a:chExt cx="652462" cy="550863"/>
            </a:xfrm>
          </p:grpSpPr>
          <p:sp>
            <p:nvSpPr>
              <p:cNvPr id="125" name="Rectangle 27">
                <a:extLst>
                  <a:ext uri="{FF2B5EF4-FFF2-40B4-BE49-F238E27FC236}">
                    <a16:creationId xmlns:a16="http://schemas.microsoft.com/office/drawing/2014/main" id="{48052B93-5B4C-423C-87F8-9DBE97C4E7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838700" y="3170239"/>
                <a:ext cx="123825" cy="363538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6" name="Rectangle 28">
                <a:extLst>
                  <a:ext uri="{FF2B5EF4-FFF2-40B4-BE49-F238E27FC236}">
                    <a16:creationId xmlns:a16="http://schemas.microsoft.com/office/drawing/2014/main" id="{5D08E25E-A9EA-41DC-92E5-D872AD4F5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13325" y="3273426"/>
                <a:ext cx="125412" cy="260350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7" name="Rectangle 29">
                <a:extLst>
                  <a:ext uri="{FF2B5EF4-FFF2-40B4-BE49-F238E27FC236}">
                    <a16:creationId xmlns:a16="http://schemas.microsoft.com/office/drawing/2014/main" id="{FC70BADB-836C-433B-8AE8-34C30BF680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91125" y="3114676"/>
                <a:ext cx="122237" cy="419100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28" name="Rectangle 30">
                <a:extLst>
                  <a:ext uri="{FF2B5EF4-FFF2-40B4-BE49-F238E27FC236}">
                    <a16:creationId xmlns:a16="http://schemas.microsoft.com/office/drawing/2014/main" id="{86810131-B0C2-4FEA-AEEA-F8079CCFAB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65750" y="2982914"/>
                <a:ext cx="125412" cy="550863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7314450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080" y="3164752"/>
            <a:ext cx="2791845" cy="528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3414535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250">
        <p14:switch dir="r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Custom 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097AA"/>
      </a:accent1>
      <a:accent2>
        <a:srgbClr val="019ADD"/>
      </a:accent2>
      <a:accent3>
        <a:srgbClr val="6BC2ED"/>
      </a:accent3>
      <a:accent4>
        <a:srgbClr val="A7CCDF"/>
      </a:accent4>
      <a:accent5>
        <a:srgbClr val="595959"/>
      </a:accent5>
      <a:accent6>
        <a:srgbClr val="3F3F3F"/>
      </a:accent6>
      <a:hlink>
        <a:srgbClr val="0000FF"/>
      </a:hlink>
      <a:folHlink>
        <a:srgbClr val="80008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Theme">
  <a:themeElements>
    <a:clrScheme name="Colorful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35A35"/>
      </a:accent1>
      <a:accent2>
        <a:srgbClr val="ECB448"/>
      </a:accent2>
      <a:accent3>
        <a:srgbClr val="8BB74C"/>
      </a:accent3>
      <a:accent4>
        <a:srgbClr val="5FB7A2"/>
      </a:accent4>
      <a:accent5>
        <a:srgbClr val="3081AC"/>
      </a:accent5>
      <a:accent6>
        <a:srgbClr val="A5A5A5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1366</TotalTime>
  <Words>365</Words>
  <Application>Microsoft Office PowerPoint</Application>
  <PresentationFormat>Widescreen</PresentationFormat>
  <Paragraphs>99</Paragraphs>
  <Slides>9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9</vt:i4>
      </vt:variant>
    </vt:vector>
  </HeadingPairs>
  <TitlesOfParts>
    <vt:vector size="16" baseType="lpstr">
      <vt:lpstr>Arial</vt:lpstr>
      <vt:lpstr>Calibri</vt:lpstr>
      <vt:lpstr>Calibri Light</vt:lpstr>
      <vt:lpstr>Open Sans</vt:lpstr>
      <vt:lpstr>Segoe UI</vt:lpstr>
      <vt:lpstr>Office Theme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MD Junaed</dc:creator>
  <cp:lastModifiedBy>FTM</cp:lastModifiedBy>
  <cp:revision>157</cp:revision>
  <dcterms:created xsi:type="dcterms:W3CDTF">2016-01-03T10:07:46Z</dcterms:created>
  <dcterms:modified xsi:type="dcterms:W3CDTF">2017-12-09T15:33:17Z</dcterms:modified>
</cp:coreProperties>
</file>