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1" r:id="rId2"/>
  </p:sldMasterIdLst>
  <p:notesMasterIdLst>
    <p:notesMasterId r:id="rId16"/>
  </p:notesMasterIdLst>
  <p:handoutMasterIdLst>
    <p:handoutMasterId r:id="rId17"/>
  </p:handoutMasterIdLst>
  <p:sldIdLst>
    <p:sldId id="276" r:id="rId3"/>
    <p:sldId id="277" r:id="rId4"/>
    <p:sldId id="278" r:id="rId5"/>
    <p:sldId id="279" r:id="rId6"/>
    <p:sldId id="280" r:id="rId7"/>
    <p:sldId id="281" r:id="rId8"/>
    <p:sldId id="282" r:id="rId9"/>
    <p:sldId id="283" r:id="rId10"/>
    <p:sldId id="284" r:id="rId11"/>
    <p:sldId id="285" r:id="rId12"/>
    <p:sldId id="286" r:id="rId13"/>
    <p:sldId id="287" r:id="rId14"/>
    <p:sldId id="268" r:id="rId15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2B44"/>
    <a:srgbClr val="E8E8E8"/>
    <a:srgbClr val="E0E0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753"/>
    <p:restoredTop sz="94624"/>
  </p:normalViewPr>
  <p:slideViewPr>
    <p:cSldViewPr>
      <p:cViewPr varScale="1">
        <p:scale>
          <a:sx n="67" d="100"/>
          <a:sy n="67" d="100"/>
        </p:scale>
        <p:origin x="460" y="52"/>
      </p:cViewPr>
      <p:guideLst>
        <p:guide orient="horz" pos="2160"/>
        <p:guide pos="3839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65" d="100"/>
          <a:sy n="65" d="100"/>
        </p:scale>
        <p:origin x="2299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F079FE02-9CBC-4CDC-8F2A-DEF67A69651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F084E408-54AE-4235-A76D-30B302A6534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144FF-9E0F-44F3-BF3C-205AAD49C7BC}" type="datetimeFigureOut">
              <a:rPr lang="en-IN" smtClean="0"/>
              <a:t>06-12-2019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BD7DBEFD-529E-4142-8071-81D31AA0954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95D1D48-15DC-413C-8FC0-A74CDD391BA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1A81524-61F1-4EA0-8BC9-8684B91D760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2369099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B488F7-1FAC-40D2-BB7E-BA3CE28D8950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2D21D1-52E2-420B-B491-CFF6D7BB79F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86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business-woman-professional-suit-2697954/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girl-woman-working-office-business-2618562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pawns-chess-figures-colorful-chess-3467512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vectors/chain-broken-link-freedom-297842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illustrations/maze-labyrinth-solution-lost-1804496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grenade-rock-nikon-2380418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grenade-rock-nikon-2380418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poster-frame-interior-chair-plant-4141026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pixabay.com/photos/pots-plants-cactus-succulent-shelf-716579/" TargetMode="Externa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photos/interior-bedroom-lifestyle-3575815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https://pixabay.com/photos/business-woman-professional-suit-2697954/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867734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You can safely remove this slide. This slide</a:t>
            </a:r>
            <a:r>
              <a:rPr lang="en-US" baseline="0" dirty="0"/>
              <a:t> design was provided by SlideModel.com – You can download more templates, shapes and elements for PowerPoint from </a:t>
            </a:r>
            <a:r>
              <a:rPr lang="en-US" dirty="0">
                <a:hlinkClick r:id="rId3"/>
              </a:rPr>
              <a:t>http://slidemodel.com/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A2D21D1-52E2-420B-B491-CFF6D7BB79FB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5008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2588" y="685800"/>
            <a:ext cx="60928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You can safely remove this slide. This slide</a:t>
            </a:r>
            <a:r>
              <a:rPr lang="en-US" baseline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743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https://pixabay.com/photos/girl-woman-working-office-business-2618562/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2823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https://pixabay.com/photos/pawns-chess-figures-colorful-chess-3467512/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61743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https://pixabay.com/vectors/chain-broken-link-freedom-297842/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9870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https://pixabay.com/illustrations/maze-labyrinth-solution-lost-1804496/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8874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https://pixabay.com/photos/grenade-rock-nikon-2380418/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62168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https://pixabay.com/photos/grenade-rock-nikon-2380418/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9982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https://pixabay.com/photos/poster-frame-interior-chair-plant-4141026/</a:t>
            </a:r>
            <a:endParaRPr lang="en-IN" dirty="0"/>
          </a:p>
          <a:p>
            <a:r>
              <a:rPr lang="en-IN" dirty="0">
                <a:hlinkClick r:id="rId4"/>
              </a:rPr>
              <a:t>https://pixabay.com/photos/pots-plants-cactus-succulent-shelf-716579/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9876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>
                <a:hlinkClick r:id="rId3"/>
              </a:rPr>
              <a:t>https://pixabay.com/photos/interior-bedroom-lifestyle-3575815/</a:t>
            </a:r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3750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3887117"/>
            <a:ext cx="10360501" cy="610820"/>
          </a:xfrm>
        </p:spPr>
        <p:txBody>
          <a:bodyPr/>
          <a:lstStyle>
            <a:lvl1pPr algn="ctr">
              <a:defRPr lang="en-US" sz="40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162" y="4399020"/>
            <a:ext cx="10360500" cy="764440"/>
          </a:xfrm>
        </p:spPr>
        <p:txBody>
          <a:bodyPr>
            <a:normAutofit/>
          </a:bodyPr>
          <a:lstStyle>
            <a:lvl1pPr marL="0" indent="0" algn="ctr">
              <a:buNone/>
              <a:defRPr lang="en-US" sz="2400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6094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2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7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Date Placeholder 3">
            <a:extLst>
              <a:ext uri="{FF2B5EF4-FFF2-40B4-BE49-F238E27FC236}">
                <a16:creationId xmlns:a16="http://schemas.microsoft.com/office/drawing/2014/main" xmlns="" id="{F7C51A50-E3CA-41D0-A1D8-E72767CA1E3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xmlns="" id="{072F8056-3E26-408D-97FB-1CC8880341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xmlns="" id="{655BC70E-887A-48A8-80BE-A09FBB9660B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541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rvice We Off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13275A3-06D1-4975-A2F5-9C415D82BD01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0696C39-7897-4D97-B5A8-A341D5CD0F9F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CEE30AB8-B80A-4AB8-8F07-0E48A28C3D41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5C4C5968-0472-4442-A858-BE9766DFDAEB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0" y="1"/>
            <a:ext cx="12188825" cy="3284983"/>
          </a:xfrm>
          <a:custGeom>
            <a:avLst/>
            <a:gdLst>
              <a:gd name="connsiteX0" fmla="*/ 0 w 3240360"/>
              <a:gd name="connsiteY0" fmla="*/ 0 h 2952328"/>
              <a:gd name="connsiteX1" fmla="*/ 3240360 w 3240360"/>
              <a:gd name="connsiteY1" fmla="*/ 0 h 2952328"/>
              <a:gd name="connsiteX2" fmla="*/ 3240360 w 3240360"/>
              <a:gd name="connsiteY2" fmla="*/ 2952328 h 2952328"/>
              <a:gd name="connsiteX3" fmla="*/ 0 w 3240360"/>
              <a:gd name="connsiteY3" fmla="*/ 2952328 h 295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40360" h="2952328">
                <a:moveTo>
                  <a:pt x="0" y="0"/>
                </a:moveTo>
                <a:lnTo>
                  <a:pt x="3240360" y="0"/>
                </a:lnTo>
                <a:lnTo>
                  <a:pt x="3240360" y="2952328"/>
                </a:lnTo>
                <a:lnTo>
                  <a:pt x="0" y="29523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endParaRPr lang="en-IN"/>
          </a:p>
        </p:txBody>
      </p: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1033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-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2455323D-EBA3-4336-B0D2-0EDECBB8C0C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6367494" y="1050079"/>
            <a:ext cx="5821331" cy="5807921"/>
          </a:xfrm>
          <a:custGeom>
            <a:avLst/>
            <a:gdLst>
              <a:gd name="connsiteX0" fmla="*/ 35584 w 5821331"/>
              <a:gd name="connsiteY0" fmla="*/ 0 h 5807921"/>
              <a:gd name="connsiteX1" fmla="*/ 5821331 w 5821331"/>
              <a:gd name="connsiteY1" fmla="*/ 5785747 h 5807921"/>
              <a:gd name="connsiteX2" fmla="*/ 5820771 w 5821331"/>
              <a:gd name="connsiteY2" fmla="*/ 5807921 h 5807921"/>
              <a:gd name="connsiteX3" fmla="*/ 0 w 5821331"/>
              <a:gd name="connsiteY3" fmla="*/ 5807921 h 5807921"/>
              <a:gd name="connsiteX4" fmla="*/ 0 w 5821331"/>
              <a:gd name="connsiteY4" fmla="*/ 899 h 580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1331" h="5807921">
                <a:moveTo>
                  <a:pt x="35584" y="0"/>
                </a:moveTo>
                <a:cubicBezTo>
                  <a:pt x="3230963" y="0"/>
                  <a:pt x="5821331" y="2590368"/>
                  <a:pt x="5821331" y="5785747"/>
                </a:cubicBezTo>
                <a:lnTo>
                  <a:pt x="5820771" y="5807921"/>
                </a:lnTo>
                <a:lnTo>
                  <a:pt x="0" y="5807921"/>
                </a:lnTo>
                <a:lnTo>
                  <a:pt x="0" y="899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endParaRPr lang="en-IN"/>
          </a:p>
        </p:txBody>
      </p: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30430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-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13275A3-06D1-4975-A2F5-9C415D82BD01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0696C39-7897-4D97-B5A8-A341D5CD0F9F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CEE30AB8-B80A-4AB8-8F07-0E48A28C3D41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xmlns="" id="{F9287CEF-0039-4A06-952E-9C0524727A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97233" y="-16329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34776497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-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2455323D-EBA3-4336-B0D2-0EDECBB8C0C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705" y="1050079"/>
            <a:ext cx="5821331" cy="5807921"/>
          </a:xfrm>
          <a:custGeom>
            <a:avLst/>
            <a:gdLst>
              <a:gd name="connsiteX0" fmla="*/ 35584 w 5821331"/>
              <a:gd name="connsiteY0" fmla="*/ 0 h 5807921"/>
              <a:gd name="connsiteX1" fmla="*/ 5821331 w 5821331"/>
              <a:gd name="connsiteY1" fmla="*/ 5785747 h 5807921"/>
              <a:gd name="connsiteX2" fmla="*/ 5820771 w 5821331"/>
              <a:gd name="connsiteY2" fmla="*/ 5807921 h 5807921"/>
              <a:gd name="connsiteX3" fmla="*/ 0 w 5821331"/>
              <a:gd name="connsiteY3" fmla="*/ 5807921 h 5807921"/>
              <a:gd name="connsiteX4" fmla="*/ 0 w 5821331"/>
              <a:gd name="connsiteY4" fmla="*/ 899 h 580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1331" h="5807921">
                <a:moveTo>
                  <a:pt x="35584" y="0"/>
                </a:moveTo>
                <a:cubicBezTo>
                  <a:pt x="3230963" y="0"/>
                  <a:pt x="5821331" y="2590368"/>
                  <a:pt x="5821331" y="5785747"/>
                </a:cubicBezTo>
                <a:lnTo>
                  <a:pt x="5820771" y="5807921"/>
                </a:lnTo>
                <a:lnTo>
                  <a:pt x="0" y="5807921"/>
                </a:lnTo>
                <a:lnTo>
                  <a:pt x="0" y="899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13275A3-06D1-4975-A2F5-9C415D82BD01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0696C39-7897-4D97-B5A8-A341D5CD0F9F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CEE30AB8-B80A-4AB8-8F07-0E48A28C3D41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06846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-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13275A3-06D1-4975-A2F5-9C415D82BD01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0696C39-7897-4D97-B5A8-A341D5CD0F9F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CEE30AB8-B80A-4AB8-8F07-0E48A28C3D41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xmlns="" id="{F9287CEF-0039-4A06-952E-9C0524727A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7718064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F416FFD7-B72E-4908-BE4E-BBFA49697629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EA39EA0C-40F9-44F2-8A75-73210B490424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1D9E5754-EE7D-4DDA-8E61-77B52288D1C0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CDE7088-D9A6-4878-B2FA-97BE845840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11467" y="0"/>
            <a:ext cx="5220323" cy="6858000"/>
          </a:xfrm>
        </p:spPr>
        <p:txBody>
          <a:bodyPr anchor="ctr"/>
          <a:lstStyle>
            <a:lvl1pPr marL="0" indent="0" algn="ctr">
              <a:buFontTx/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endParaRPr lang="en-IN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A7D9D64C-F28D-4CBF-A196-25C6F53177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35112" y="1268413"/>
            <a:ext cx="4944272" cy="4681537"/>
          </a:xfrm>
        </p:spPr>
        <p:txBody>
          <a:bodyPr anchor="ctr"/>
          <a:lstStyle>
            <a:lvl1pPr marL="0" indent="0" algn="ctr">
              <a:buFontTx/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endParaRPr lang="en-IN"/>
          </a:p>
        </p:txBody>
      </p:sp>
      <p:sp>
        <p:nvSpPr>
          <p:cNvPr id="35" name="Date Placeholder 3">
            <a:extLst>
              <a:ext uri="{FF2B5EF4-FFF2-40B4-BE49-F238E27FC236}">
                <a16:creationId xmlns:a16="http://schemas.microsoft.com/office/drawing/2014/main" xmlns="" id="{5509D8F0-B04D-479F-A141-B23E890EA8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36" name="Slide Number Placeholder 5">
            <a:extLst>
              <a:ext uri="{FF2B5EF4-FFF2-40B4-BE49-F238E27FC236}">
                <a16:creationId xmlns:a16="http://schemas.microsoft.com/office/drawing/2014/main" xmlns="" id="{3F2F1A56-4797-451B-A95B-4CE2929C3B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7" name="Footer Placeholder 4">
            <a:extLst>
              <a:ext uri="{FF2B5EF4-FFF2-40B4-BE49-F238E27FC236}">
                <a16:creationId xmlns:a16="http://schemas.microsoft.com/office/drawing/2014/main" xmlns="" id="{2FE9D5F3-AC26-47B4-AD5A-0608932797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80072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F416FFD7-B72E-4908-BE4E-BBFA49697629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EA39EA0C-40F9-44F2-8A75-73210B490424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1D9E5754-EE7D-4DDA-8E61-77B52288D1C0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35" name="Date Placeholder 3">
            <a:extLst>
              <a:ext uri="{FF2B5EF4-FFF2-40B4-BE49-F238E27FC236}">
                <a16:creationId xmlns:a16="http://schemas.microsoft.com/office/drawing/2014/main" xmlns="" id="{5509D8F0-B04D-479F-A141-B23E890EA8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36" name="Slide Number Placeholder 5">
            <a:extLst>
              <a:ext uri="{FF2B5EF4-FFF2-40B4-BE49-F238E27FC236}">
                <a16:creationId xmlns:a16="http://schemas.microsoft.com/office/drawing/2014/main" xmlns="" id="{3F2F1A56-4797-451B-A95B-4CE2929C3B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7" name="Footer Placeholder 4">
            <a:extLst>
              <a:ext uri="{FF2B5EF4-FFF2-40B4-BE49-F238E27FC236}">
                <a16:creationId xmlns:a16="http://schemas.microsoft.com/office/drawing/2014/main" xmlns="" id="{2FE9D5F3-AC26-47B4-AD5A-0608932797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FBB5758F-F015-441D-95DB-6C604AC6F96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133469" y="-3645"/>
            <a:ext cx="7066775" cy="4864934"/>
          </a:xfrm>
          <a:custGeom>
            <a:avLst/>
            <a:gdLst>
              <a:gd name="connsiteX0" fmla="*/ 933021 w 7066775"/>
              <a:gd name="connsiteY0" fmla="*/ 0 h 4864934"/>
              <a:gd name="connsiteX1" fmla="*/ 7066775 w 7066775"/>
              <a:gd name="connsiteY1" fmla="*/ 0 h 4864934"/>
              <a:gd name="connsiteX2" fmla="*/ 7066775 w 7066775"/>
              <a:gd name="connsiteY2" fmla="*/ 3712830 h 4864934"/>
              <a:gd name="connsiteX3" fmla="*/ 1414191 w 7066775"/>
              <a:gd name="connsiteY3" fmla="*/ 4852550 h 4864934"/>
              <a:gd name="connsiteX4" fmla="*/ 311704 w 7066775"/>
              <a:gd name="connsiteY4" fmla="*/ 4472643 h 4864934"/>
              <a:gd name="connsiteX5" fmla="*/ 78126 w 7066775"/>
              <a:gd name="connsiteY5" fmla="*/ 3090529 h 4864934"/>
              <a:gd name="connsiteX6" fmla="*/ 933021 w 7066775"/>
              <a:gd name="connsiteY6" fmla="*/ 0 h 486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66775" h="4864934">
                <a:moveTo>
                  <a:pt x="933021" y="0"/>
                </a:moveTo>
                <a:cubicBezTo>
                  <a:pt x="933021" y="0"/>
                  <a:pt x="933021" y="0"/>
                  <a:pt x="7066775" y="0"/>
                </a:cubicBezTo>
                <a:cubicBezTo>
                  <a:pt x="7066775" y="0"/>
                  <a:pt x="7066775" y="0"/>
                  <a:pt x="7066775" y="3712830"/>
                </a:cubicBezTo>
                <a:cubicBezTo>
                  <a:pt x="7066775" y="3712830"/>
                  <a:pt x="7066775" y="3712830"/>
                  <a:pt x="1414191" y="4852550"/>
                </a:cubicBezTo>
                <a:cubicBezTo>
                  <a:pt x="1414191" y="4852550"/>
                  <a:pt x="827911" y="4971416"/>
                  <a:pt x="311704" y="4472643"/>
                </a:cubicBezTo>
                <a:cubicBezTo>
                  <a:pt x="-206839" y="3973870"/>
                  <a:pt x="78126" y="3090529"/>
                  <a:pt x="78126" y="3090529"/>
                </a:cubicBezTo>
                <a:cubicBezTo>
                  <a:pt x="78126" y="3090529"/>
                  <a:pt x="78126" y="3090529"/>
                  <a:pt x="933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775591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7834" y="2870633"/>
            <a:ext cx="5930678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441" y="6356351"/>
            <a:ext cx="2844059" cy="365125"/>
          </a:xfrm>
          <a:prstGeom prst="rect">
            <a:avLst/>
          </a:prstGeom>
        </p:spPr>
        <p:txBody>
          <a:bodyPr/>
          <a:lstStyle/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4515" y="6356351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5325" y="6356351"/>
            <a:ext cx="2844059" cy="365125"/>
          </a:xfrm>
          <a:prstGeom prst="rect">
            <a:avLst/>
          </a:prstGeom>
        </p:spPr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9705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3604" y="1122363"/>
            <a:ext cx="9141619" cy="2387600"/>
          </a:xfrm>
        </p:spPr>
        <p:txBody>
          <a:bodyPr anchor="b"/>
          <a:lstStyle>
            <a:lvl1pPr algn="ctr">
              <a:defRPr sz="5996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3604" y="3602038"/>
            <a:ext cx="9141619" cy="1655762"/>
          </a:xfrm>
        </p:spPr>
        <p:txBody>
          <a:bodyPr/>
          <a:lstStyle>
            <a:lvl1pPr marL="0" indent="0" algn="ctr">
              <a:buNone/>
              <a:defRPr sz="2398"/>
            </a:lvl1pPr>
            <a:lvl2pPr marL="456926" indent="0" algn="ctr">
              <a:buNone/>
              <a:defRPr sz="1998"/>
            </a:lvl2pPr>
            <a:lvl3pPr marL="913852" indent="0" algn="ctr">
              <a:buNone/>
              <a:defRPr sz="1798"/>
            </a:lvl3pPr>
            <a:lvl4pPr marL="1370778" indent="0" algn="ctr">
              <a:buNone/>
              <a:defRPr sz="1600"/>
            </a:lvl4pPr>
            <a:lvl5pPr marL="1827703" indent="0" algn="ctr">
              <a:buNone/>
              <a:defRPr sz="1600"/>
            </a:lvl5pPr>
            <a:lvl6pPr marL="2284628" indent="0" algn="ctr">
              <a:buNone/>
              <a:defRPr sz="1600"/>
            </a:lvl6pPr>
            <a:lvl7pPr marL="2741554" indent="0" algn="ctr">
              <a:buNone/>
              <a:defRPr sz="1600"/>
            </a:lvl7pPr>
            <a:lvl8pPr marL="3198480" indent="0" algn="ctr">
              <a:buNone/>
              <a:defRPr sz="1600"/>
            </a:lvl8pPr>
            <a:lvl9pPr marL="365540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94300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6905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EC3450B1-3C40-4D0E-A358-CDA85ADC4BA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xmlns="" id="{2F301D31-4BE1-4CBB-B377-CA38A4AC79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xmlns="" id="{5DE4A8EF-845B-4E27-ADCC-FACF92D0C4E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9236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633" y="1709741"/>
            <a:ext cx="10512862" cy="2852737"/>
          </a:xfrm>
        </p:spPr>
        <p:txBody>
          <a:bodyPr anchor="b"/>
          <a:lstStyle>
            <a:lvl1pPr>
              <a:defRPr sz="5996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633" y="4589466"/>
            <a:ext cx="10512862" cy="1500187"/>
          </a:xfrm>
        </p:spPr>
        <p:txBody>
          <a:bodyPr/>
          <a:lstStyle>
            <a:lvl1pPr marL="0" indent="0">
              <a:buNone/>
              <a:defRPr sz="2398">
                <a:solidFill>
                  <a:schemeClr val="tx1">
                    <a:tint val="75000"/>
                  </a:schemeClr>
                </a:solidFill>
              </a:defRPr>
            </a:lvl1pPr>
            <a:lvl2pPr marL="456926" indent="0">
              <a:buNone/>
              <a:defRPr sz="1998">
                <a:solidFill>
                  <a:schemeClr val="tx1">
                    <a:tint val="75000"/>
                  </a:schemeClr>
                </a:solidFill>
              </a:defRPr>
            </a:lvl2pPr>
            <a:lvl3pPr marL="913852" indent="0">
              <a:buNone/>
              <a:defRPr sz="1798">
                <a:solidFill>
                  <a:schemeClr val="tx1">
                    <a:tint val="75000"/>
                  </a:schemeClr>
                </a:solidFill>
              </a:defRPr>
            </a:lvl3pPr>
            <a:lvl4pPr marL="13707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7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462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15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8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540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51205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7983" y="1825625"/>
            <a:ext cx="518025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0592" y="1825625"/>
            <a:ext cx="518025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587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569" y="365128"/>
            <a:ext cx="10512862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571" y="1681163"/>
            <a:ext cx="5156444" cy="823912"/>
          </a:xfr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571" y="2505075"/>
            <a:ext cx="5156444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0593" y="1681163"/>
            <a:ext cx="5181838" cy="823912"/>
          </a:xfr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0593" y="2505075"/>
            <a:ext cx="518183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4239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8225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24816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</p:spPr>
        <p:txBody>
          <a:bodyPr anchor="b"/>
          <a:lstStyle>
            <a:lvl1pPr>
              <a:defRPr sz="31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1838" y="987428"/>
            <a:ext cx="6170593" cy="4873625"/>
          </a:xfrm>
        </p:spPr>
        <p:txBody>
          <a:bodyPr/>
          <a:lstStyle>
            <a:lvl1pPr>
              <a:defRPr sz="3198"/>
            </a:lvl1pPr>
            <a:lvl2pPr>
              <a:defRPr sz="2798"/>
            </a:lvl2pPr>
            <a:lvl3pPr>
              <a:defRPr sz="2398"/>
            </a:lvl3pPr>
            <a:lvl4pPr>
              <a:defRPr sz="1998"/>
            </a:lvl4pPr>
            <a:lvl5pPr>
              <a:defRPr sz="1998"/>
            </a:lvl5pPr>
            <a:lvl6pPr>
              <a:defRPr sz="1998"/>
            </a:lvl6pPr>
            <a:lvl7pPr>
              <a:defRPr sz="1998"/>
            </a:lvl7pPr>
            <a:lvl8pPr>
              <a:defRPr sz="1998"/>
            </a:lvl8pPr>
            <a:lvl9pPr>
              <a:defRPr sz="1998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1759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</p:spPr>
        <p:txBody>
          <a:bodyPr anchor="b"/>
          <a:lstStyle>
            <a:lvl1pPr>
              <a:defRPr sz="31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1838" y="987428"/>
            <a:ext cx="6170593" cy="4873625"/>
          </a:xfrm>
        </p:spPr>
        <p:txBody>
          <a:bodyPr/>
          <a:lstStyle>
            <a:lvl1pPr marL="0" indent="0">
              <a:buNone/>
              <a:defRPr sz="3198"/>
            </a:lvl1pPr>
            <a:lvl2pPr marL="456926" indent="0">
              <a:buNone/>
              <a:defRPr sz="2798"/>
            </a:lvl2pPr>
            <a:lvl3pPr marL="913852" indent="0">
              <a:buNone/>
              <a:defRPr sz="2398"/>
            </a:lvl3pPr>
            <a:lvl4pPr marL="1370778" indent="0">
              <a:buNone/>
              <a:defRPr sz="1998"/>
            </a:lvl4pPr>
            <a:lvl5pPr marL="1827703" indent="0">
              <a:buNone/>
              <a:defRPr sz="1998"/>
            </a:lvl5pPr>
            <a:lvl6pPr marL="2284628" indent="0">
              <a:buNone/>
              <a:defRPr sz="1998"/>
            </a:lvl6pPr>
            <a:lvl7pPr marL="2741554" indent="0">
              <a:buNone/>
              <a:defRPr sz="1998"/>
            </a:lvl7pPr>
            <a:lvl8pPr marL="3198480" indent="0">
              <a:buNone/>
              <a:defRPr sz="1998"/>
            </a:lvl8pPr>
            <a:lvl9pPr marL="3655406" indent="0">
              <a:buNone/>
              <a:defRPr sz="1998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0122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04125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2628" y="365125"/>
            <a:ext cx="262821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7982" y="365125"/>
            <a:ext cx="773228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1529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7834" y="2870637"/>
            <a:ext cx="5930678" cy="711081"/>
          </a:xfrm>
        </p:spPr>
        <p:txBody>
          <a:bodyPr>
            <a:normAutofit/>
          </a:bodyPr>
          <a:lstStyle>
            <a:lvl1pPr algn="ctr">
              <a:defRPr sz="3598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40247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4406901"/>
            <a:ext cx="10360501" cy="1362075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33" y="2906713"/>
            <a:ext cx="10360501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49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987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48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97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46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96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645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94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790FD5BF-CB6B-4565-9C59-5A541BB5F4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xmlns="" id="{F9D80368-54CB-401B-8774-3D30C09B7F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xmlns="" id="{FBF1570C-17DF-4BD8-8E98-D155CEEBEB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1707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Date Placeholder 3">
            <a:extLst>
              <a:ext uri="{FF2B5EF4-FFF2-40B4-BE49-F238E27FC236}">
                <a16:creationId xmlns:a16="http://schemas.microsoft.com/office/drawing/2014/main" xmlns="" id="{5F4071AB-B3EA-4DE9-9040-5FFC8445E5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xmlns="" id="{1E70D5DC-B765-4F6E-B86B-025BAA8B95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xmlns="" id="{2D3EFBB3-478E-45F6-839D-11C7CC63B41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186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535113"/>
            <a:ext cx="5385514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441" y="2174875"/>
            <a:ext cx="5385514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1756" y="1535113"/>
            <a:ext cx="5387630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756" y="2174875"/>
            <a:ext cx="5387630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Date Placeholder 3">
            <a:extLst>
              <a:ext uri="{FF2B5EF4-FFF2-40B4-BE49-F238E27FC236}">
                <a16:creationId xmlns:a16="http://schemas.microsoft.com/office/drawing/2014/main" xmlns="" id="{F6658676-5BB4-41FD-ACD1-DE50158EC53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xmlns="" id="{DBC7ED88-953E-4217-A2FB-6FD2A608D7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xmlns="" id="{762A7682-E83E-4F97-984B-FD5F2DB1E99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8990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0EF00F21-0B9C-44E6-9A41-55ACD30D29F0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D1206D76-1400-426B-9491-38602B8A3EAE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CB114902-6A61-4E65-ACBA-C2AC52A953D0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441" y="450706"/>
            <a:ext cx="10969943" cy="711081"/>
          </a:xfrm>
        </p:spPr>
        <p:txBody>
          <a:bodyPr>
            <a:noAutofit/>
          </a:bodyPr>
          <a:lstStyle>
            <a:lvl1pPr>
              <a:defRPr sz="400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Date Placeholder 3">
            <a:extLst>
              <a:ext uri="{FF2B5EF4-FFF2-40B4-BE49-F238E27FC236}">
                <a16:creationId xmlns:a16="http://schemas.microsoft.com/office/drawing/2014/main" xmlns="" id="{107E9DEC-F3A9-496D-A9E4-AE845B84478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xmlns="" id="{F8FADE2E-673F-4F8F-9A3D-FCC97FADD2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xmlns="" id="{C90F5FB2-F211-4280-BC30-277AE84BDDC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874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ate Placeholder 3">
            <a:extLst>
              <a:ext uri="{FF2B5EF4-FFF2-40B4-BE49-F238E27FC236}">
                <a16:creationId xmlns:a16="http://schemas.microsoft.com/office/drawing/2014/main" xmlns="" id="{5509D8F0-B04D-479F-A141-B23E890EA8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36" name="Slide Number Placeholder 5">
            <a:extLst>
              <a:ext uri="{FF2B5EF4-FFF2-40B4-BE49-F238E27FC236}">
                <a16:creationId xmlns:a16="http://schemas.microsoft.com/office/drawing/2014/main" xmlns="" id="{3F2F1A56-4797-451B-A95B-4CE2929C3B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7" name="Footer Placeholder 4">
            <a:extLst>
              <a:ext uri="{FF2B5EF4-FFF2-40B4-BE49-F238E27FC236}">
                <a16:creationId xmlns:a16="http://schemas.microsoft.com/office/drawing/2014/main" xmlns="" id="{2FE9D5F3-AC26-47B4-AD5A-0608932797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2494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2">
            <a:extLst>
              <a:ext uri="{FF2B5EF4-FFF2-40B4-BE49-F238E27FC236}">
                <a16:creationId xmlns:a16="http://schemas.microsoft.com/office/drawing/2014/main" xmlns="" id="{34BC324F-B92B-4588-B4F5-B75010FBB054}"/>
              </a:ext>
            </a:extLst>
          </p:cNvPr>
          <p:cNvSpPr>
            <a:spLocks/>
          </p:cNvSpPr>
          <p:nvPr userDrawn="1"/>
        </p:nvSpPr>
        <p:spPr bwMode="auto">
          <a:xfrm flipH="1">
            <a:off x="5245685" y="736746"/>
            <a:ext cx="6943140" cy="6124898"/>
          </a:xfrm>
          <a:custGeom>
            <a:avLst/>
            <a:gdLst>
              <a:gd name="T0" fmla="*/ 0 w 4370"/>
              <a:gd name="T1" fmla="*/ 3855 h 3855"/>
              <a:gd name="T2" fmla="*/ 4370 w 4370"/>
              <a:gd name="T3" fmla="*/ 3855 h 3855"/>
              <a:gd name="T4" fmla="*/ 0 w 4370"/>
              <a:gd name="T5" fmla="*/ 0 h 3855"/>
              <a:gd name="T6" fmla="*/ 0 w 4370"/>
              <a:gd name="T7" fmla="*/ 3855 h 3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70" h="3855">
                <a:moveTo>
                  <a:pt x="0" y="3855"/>
                </a:moveTo>
                <a:lnTo>
                  <a:pt x="4370" y="3855"/>
                </a:lnTo>
                <a:lnTo>
                  <a:pt x="0" y="0"/>
                </a:lnTo>
                <a:lnTo>
                  <a:pt x="0" y="38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innerShdw dist="635000" dir="19800000">
              <a:prstClr val="black">
                <a:alpha val="3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xmlns="" id="{D7D6E7EC-372D-4817-8B3A-6C8A2B4DE5B5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4537" y="-3644"/>
            <a:ext cx="5415490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xmlns="" id="{F0A9B939-CE21-438E-BE8C-A038970D3394}"/>
              </a:ext>
            </a:extLst>
          </p:cNvPr>
          <p:cNvSpPr>
            <a:spLocks/>
          </p:cNvSpPr>
          <p:nvPr userDrawn="1"/>
        </p:nvSpPr>
        <p:spPr bwMode="auto">
          <a:xfrm flipH="1">
            <a:off x="3536296" y="-3644"/>
            <a:ext cx="8659064" cy="6865288"/>
          </a:xfrm>
          <a:custGeom>
            <a:avLst/>
            <a:gdLst>
              <a:gd name="T0" fmla="*/ 0 w 5450"/>
              <a:gd name="T1" fmla="*/ 0 h 4321"/>
              <a:gd name="T2" fmla="*/ 0 w 5450"/>
              <a:gd name="T3" fmla="*/ 595 h 4321"/>
              <a:gd name="T4" fmla="*/ 4224 w 5450"/>
              <a:gd name="T5" fmla="*/ 4321 h 4321"/>
              <a:gd name="T6" fmla="*/ 4396 w 5450"/>
              <a:gd name="T7" fmla="*/ 4321 h 4321"/>
              <a:gd name="T8" fmla="*/ 5450 w 5450"/>
              <a:gd name="T9" fmla="*/ 0 h 4321"/>
              <a:gd name="T10" fmla="*/ 0 w 5450"/>
              <a:gd name="T11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50" h="4321">
                <a:moveTo>
                  <a:pt x="0" y="0"/>
                </a:moveTo>
                <a:lnTo>
                  <a:pt x="0" y="595"/>
                </a:lnTo>
                <a:lnTo>
                  <a:pt x="4224" y="4321"/>
                </a:lnTo>
                <a:lnTo>
                  <a:pt x="4396" y="4321"/>
                </a:lnTo>
                <a:lnTo>
                  <a:pt x="545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3">
            <a:extLst>
              <a:ext uri="{FF2B5EF4-FFF2-40B4-BE49-F238E27FC236}">
                <a16:creationId xmlns:a16="http://schemas.microsoft.com/office/drawing/2014/main" xmlns="" id="{0DC1574F-88B1-432F-9B42-92BCB7A84B73}"/>
              </a:ext>
            </a:extLst>
          </p:cNvPr>
          <p:cNvSpPr>
            <a:spLocks/>
          </p:cNvSpPr>
          <p:nvPr userDrawn="1"/>
        </p:nvSpPr>
        <p:spPr bwMode="auto">
          <a:xfrm rot="5400000" flipH="1">
            <a:off x="2287794" y="-2313320"/>
            <a:ext cx="6063724" cy="10683075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  <a:gd name="connsiteX0" fmla="*/ 10000 w 10000"/>
              <a:gd name="connsiteY0" fmla="*/ 5530 h 15530"/>
              <a:gd name="connsiteX1" fmla="*/ 9978 w 10000"/>
              <a:gd name="connsiteY1" fmla="*/ 0 h 15530"/>
              <a:gd name="connsiteX2" fmla="*/ 0 w 10000"/>
              <a:gd name="connsiteY2" fmla="*/ 15530 h 15530"/>
              <a:gd name="connsiteX3" fmla="*/ 10000 w 10000"/>
              <a:gd name="connsiteY3" fmla="*/ 15530 h 15530"/>
              <a:gd name="connsiteX4" fmla="*/ 10000 w 10000"/>
              <a:gd name="connsiteY4" fmla="*/ 5530 h 15530"/>
              <a:gd name="connsiteX0" fmla="*/ 10000 w 10000"/>
              <a:gd name="connsiteY0" fmla="*/ 5530 h 15530"/>
              <a:gd name="connsiteX1" fmla="*/ 9978 w 10000"/>
              <a:gd name="connsiteY1" fmla="*/ 0 h 15530"/>
              <a:gd name="connsiteX2" fmla="*/ 0 w 10000"/>
              <a:gd name="connsiteY2" fmla="*/ 15530 h 15530"/>
              <a:gd name="connsiteX3" fmla="*/ 10000 w 10000"/>
              <a:gd name="connsiteY3" fmla="*/ 15530 h 15530"/>
              <a:gd name="connsiteX4" fmla="*/ 10000 w 10000"/>
              <a:gd name="connsiteY4" fmla="*/ 5530 h 15530"/>
              <a:gd name="connsiteX0" fmla="*/ 11197 w 11197"/>
              <a:gd name="connsiteY0" fmla="*/ 5530 h 15530"/>
              <a:gd name="connsiteX1" fmla="*/ 11175 w 11197"/>
              <a:gd name="connsiteY1" fmla="*/ 0 h 15530"/>
              <a:gd name="connsiteX2" fmla="*/ 0 w 11197"/>
              <a:gd name="connsiteY2" fmla="*/ 15513 h 15530"/>
              <a:gd name="connsiteX3" fmla="*/ 11197 w 11197"/>
              <a:gd name="connsiteY3" fmla="*/ 15530 h 15530"/>
              <a:gd name="connsiteX4" fmla="*/ 11197 w 11197"/>
              <a:gd name="connsiteY4" fmla="*/ 5530 h 15530"/>
              <a:gd name="connsiteX0" fmla="*/ 11197 w 11197"/>
              <a:gd name="connsiteY0" fmla="*/ 5484 h 15484"/>
              <a:gd name="connsiteX1" fmla="*/ 11175 w 11197"/>
              <a:gd name="connsiteY1" fmla="*/ 0 h 15484"/>
              <a:gd name="connsiteX2" fmla="*/ 0 w 11197"/>
              <a:gd name="connsiteY2" fmla="*/ 15467 h 15484"/>
              <a:gd name="connsiteX3" fmla="*/ 11197 w 11197"/>
              <a:gd name="connsiteY3" fmla="*/ 15484 h 15484"/>
              <a:gd name="connsiteX4" fmla="*/ 11197 w 11197"/>
              <a:gd name="connsiteY4" fmla="*/ 5484 h 15484"/>
              <a:gd name="connsiteX0" fmla="*/ 11197 w 11197"/>
              <a:gd name="connsiteY0" fmla="*/ 5469 h 15469"/>
              <a:gd name="connsiteX1" fmla="*/ 11175 w 11197"/>
              <a:gd name="connsiteY1" fmla="*/ 0 h 15469"/>
              <a:gd name="connsiteX2" fmla="*/ 0 w 11197"/>
              <a:gd name="connsiteY2" fmla="*/ 15452 h 15469"/>
              <a:gd name="connsiteX3" fmla="*/ 11197 w 11197"/>
              <a:gd name="connsiteY3" fmla="*/ 15469 h 15469"/>
              <a:gd name="connsiteX4" fmla="*/ 11197 w 11197"/>
              <a:gd name="connsiteY4" fmla="*/ 5469 h 15469"/>
              <a:gd name="connsiteX0" fmla="*/ 11197 w 11197"/>
              <a:gd name="connsiteY0" fmla="*/ 5392 h 15392"/>
              <a:gd name="connsiteX1" fmla="*/ 11175 w 11197"/>
              <a:gd name="connsiteY1" fmla="*/ 0 h 15392"/>
              <a:gd name="connsiteX2" fmla="*/ 0 w 11197"/>
              <a:gd name="connsiteY2" fmla="*/ 15375 h 15392"/>
              <a:gd name="connsiteX3" fmla="*/ 11197 w 11197"/>
              <a:gd name="connsiteY3" fmla="*/ 15392 h 15392"/>
              <a:gd name="connsiteX4" fmla="*/ 11197 w 11197"/>
              <a:gd name="connsiteY4" fmla="*/ 5392 h 15392"/>
              <a:gd name="connsiteX0" fmla="*/ 11197 w 11197"/>
              <a:gd name="connsiteY0" fmla="*/ 5331 h 15331"/>
              <a:gd name="connsiteX1" fmla="*/ 11175 w 11197"/>
              <a:gd name="connsiteY1" fmla="*/ 0 h 15331"/>
              <a:gd name="connsiteX2" fmla="*/ 0 w 11197"/>
              <a:gd name="connsiteY2" fmla="*/ 15314 h 15331"/>
              <a:gd name="connsiteX3" fmla="*/ 11197 w 11197"/>
              <a:gd name="connsiteY3" fmla="*/ 15331 h 15331"/>
              <a:gd name="connsiteX4" fmla="*/ 11197 w 11197"/>
              <a:gd name="connsiteY4" fmla="*/ 5331 h 15331"/>
              <a:gd name="connsiteX0" fmla="*/ 11197 w 11197"/>
              <a:gd name="connsiteY0" fmla="*/ 5561 h 15561"/>
              <a:gd name="connsiteX1" fmla="*/ 11194 w 11197"/>
              <a:gd name="connsiteY1" fmla="*/ 0 h 15561"/>
              <a:gd name="connsiteX2" fmla="*/ 0 w 11197"/>
              <a:gd name="connsiteY2" fmla="*/ 15544 h 15561"/>
              <a:gd name="connsiteX3" fmla="*/ 11197 w 11197"/>
              <a:gd name="connsiteY3" fmla="*/ 15561 h 15561"/>
              <a:gd name="connsiteX4" fmla="*/ 11197 w 11197"/>
              <a:gd name="connsiteY4" fmla="*/ 5561 h 1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97" h="15561">
                <a:moveTo>
                  <a:pt x="11197" y="5561"/>
                </a:moveTo>
                <a:cubicBezTo>
                  <a:pt x="11190" y="3718"/>
                  <a:pt x="11201" y="1843"/>
                  <a:pt x="11194" y="0"/>
                </a:cubicBezTo>
                <a:lnTo>
                  <a:pt x="0" y="15544"/>
                </a:lnTo>
                <a:lnTo>
                  <a:pt x="11197" y="15561"/>
                </a:lnTo>
                <a:lnTo>
                  <a:pt x="11197" y="556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IN"/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xmlns="" id="{28DAB23F-1664-4935-8B16-C71C13EE129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1498" y="1100460"/>
            <a:ext cx="4922340" cy="1262062"/>
          </a:xfrm>
        </p:spPr>
        <p:txBody>
          <a:bodyPr anchor="b">
            <a:normAutofit/>
          </a:bodyPr>
          <a:lstStyle>
            <a:lvl1pPr marL="0" indent="0">
              <a:buFontTx/>
              <a:buNone/>
              <a:defRPr sz="540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</a:t>
            </a:r>
            <a:endParaRPr lang="en-IN" dirty="0"/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xmlns="" id="{7E72C277-6E67-4853-880C-414963D01A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1498" y="2490861"/>
            <a:ext cx="4922340" cy="486579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2400" b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</a:t>
            </a:r>
            <a:endParaRPr lang="en-IN" dirty="0"/>
          </a:p>
        </p:txBody>
      </p:sp>
      <p:sp>
        <p:nvSpPr>
          <p:cNvPr id="12" name="Date Placeholder 3">
            <a:extLst>
              <a:ext uri="{FF2B5EF4-FFF2-40B4-BE49-F238E27FC236}">
                <a16:creationId xmlns:a16="http://schemas.microsoft.com/office/drawing/2014/main" xmlns="" id="{89480092-19C9-4E0B-BC49-794758858B4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bg1"/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xmlns="" id="{BA2F972D-E5C9-4DF0-AEF8-1E97DF1C29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bg1"/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xmlns="" id="{CA8E93CA-B9AD-4DFC-B364-A91D1393A9F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31" name="Text Placeholder 22">
            <a:extLst>
              <a:ext uri="{FF2B5EF4-FFF2-40B4-BE49-F238E27FC236}">
                <a16:creationId xmlns:a16="http://schemas.microsoft.com/office/drawing/2014/main" xmlns="" id="{F6AC2399-36C7-4C7B-9FA6-DE4D238FF8C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64507" y="5301209"/>
            <a:ext cx="3284538" cy="907250"/>
          </a:xfrm>
        </p:spPr>
        <p:txBody>
          <a:bodyPr anchor="b">
            <a:normAutofit/>
          </a:bodyPr>
          <a:lstStyle>
            <a:lvl1pPr marL="0" indent="0">
              <a:buFontTx/>
              <a:buNone/>
              <a:defRPr sz="1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09494" indent="0">
              <a:buFontTx/>
              <a:buNone/>
              <a:defRPr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1218986" indent="0">
              <a:buFontTx/>
              <a:buNone/>
              <a:defRPr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828480" indent="0">
              <a:buFontTx/>
              <a:buNone/>
              <a:defRPr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2437973" indent="0">
              <a:buFontTx/>
              <a:buNone/>
              <a:defRPr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Click to edit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985816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3">
            <a:extLst>
              <a:ext uri="{FF2B5EF4-FFF2-40B4-BE49-F238E27FC236}">
                <a16:creationId xmlns:a16="http://schemas.microsoft.com/office/drawing/2014/main" xmlns="" id="{0065E6AD-939F-4C78-9843-A79DDD6F4790}"/>
              </a:ext>
            </a:extLst>
          </p:cNvPr>
          <p:cNvSpPr>
            <a:spLocks/>
          </p:cNvSpPr>
          <p:nvPr/>
        </p:nvSpPr>
        <p:spPr bwMode="auto">
          <a:xfrm>
            <a:off x="6768072" y="-3644"/>
            <a:ext cx="5432173" cy="6865288"/>
          </a:xfrm>
          <a:custGeom>
            <a:avLst/>
            <a:gdLst>
              <a:gd name="T0" fmla="*/ 3419 w 3419"/>
              <a:gd name="T1" fmla="*/ 0 h 4321"/>
              <a:gd name="T2" fmla="*/ 1095 w 3419"/>
              <a:gd name="T3" fmla="*/ 0 h 4321"/>
              <a:gd name="T4" fmla="*/ 0 w 3419"/>
              <a:gd name="T5" fmla="*/ 4321 h 4321"/>
              <a:gd name="T6" fmla="*/ 3419 w 3419"/>
              <a:gd name="T7" fmla="*/ 4321 h 4321"/>
              <a:gd name="T8" fmla="*/ 3419 w 3419"/>
              <a:gd name="T9" fmla="*/ 0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19" h="4321">
                <a:moveTo>
                  <a:pt x="3419" y="0"/>
                </a:moveTo>
                <a:lnTo>
                  <a:pt x="1095" y="0"/>
                </a:lnTo>
                <a:lnTo>
                  <a:pt x="0" y="4321"/>
                </a:lnTo>
                <a:lnTo>
                  <a:pt x="3419" y="4321"/>
                </a:lnTo>
                <a:lnTo>
                  <a:pt x="3419" y="0"/>
                </a:lnTo>
                <a:close/>
              </a:path>
            </a:pathLst>
          </a:custGeom>
          <a:solidFill>
            <a:schemeClr val="accent4">
              <a:alpha val="2000"/>
            </a:schemeClr>
          </a:solidFill>
          <a:ln>
            <a:noFill/>
          </a:ln>
          <a:effectLst>
            <a:innerShdw dist="723900" dir="135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1" name="Freeform 15">
            <a:extLst>
              <a:ext uri="{FF2B5EF4-FFF2-40B4-BE49-F238E27FC236}">
                <a16:creationId xmlns:a16="http://schemas.microsoft.com/office/drawing/2014/main" xmlns="" id="{0227C27F-2F8F-4D8F-9464-1CF1B3DB23A4}"/>
              </a:ext>
            </a:extLst>
          </p:cNvPr>
          <p:cNvSpPr>
            <a:spLocks/>
          </p:cNvSpPr>
          <p:nvPr/>
        </p:nvSpPr>
        <p:spPr bwMode="auto">
          <a:xfrm>
            <a:off x="4926630" y="-3644"/>
            <a:ext cx="7273614" cy="4971416"/>
          </a:xfrm>
          <a:custGeom>
            <a:avLst/>
            <a:gdLst>
              <a:gd name="T0" fmla="*/ 222 w 3114"/>
              <a:gd name="T1" fmla="*/ 1919 h 2133"/>
              <a:gd name="T2" fmla="*/ 694 w 3114"/>
              <a:gd name="T3" fmla="*/ 2082 h 2133"/>
              <a:gd name="T4" fmla="*/ 3114 w 3114"/>
              <a:gd name="T5" fmla="*/ 1593 h 2133"/>
              <a:gd name="T6" fmla="*/ 3114 w 3114"/>
              <a:gd name="T7" fmla="*/ 0 h 2133"/>
              <a:gd name="T8" fmla="*/ 488 w 3114"/>
              <a:gd name="T9" fmla="*/ 0 h 2133"/>
              <a:gd name="T10" fmla="*/ 122 w 3114"/>
              <a:gd name="T11" fmla="*/ 1326 h 2133"/>
              <a:gd name="T12" fmla="*/ 222 w 3114"/>
              <a:gd name="T13" fmla="*/ 1919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2133">
                <a:moveTo>
                  <a:pt x="222" y="1919"/>
                </a:moveTo>
                <a:cubicBezTo>
                  <a:pt x="443" y="2133"/>
                  <a:pt x="694" y="2082"/>
                  <a:pt x="694" y="2082"/>
                </a:cubicBezTo>
                <a:cubicBezTo>
                  <a:pt x="3114" y="1593"/>
                  <a:pt x="3114" y="1593"/>
                  <a:pt x="3114" y="1593"/>
                </a:cubicBezTo>
                <a:cubicBezTo>
                  <a:pt x="3114" y="0"/>
                  <a:pt x="3114" y="0"/>
                  <a:pt x="3114" y="0"/>
                </a:cubicBezTo>
                <a:cubicBezTo>
                  <a:pt x="488" y="0"/>
                  <a:pt x="488" y="0"/>
                  <a:pt x="488" y="0"/>
                </a:cubicBezTo>
                <a:cubicBezTo>
                  <a:pt x="122" y="1326"/>
                  <a:pt x="122" y="1326"/>
                  <a:pt x="122" y="1326"/>
                </a:cubicBezTo>
                <a:cubicBezTo>
                  <a:pt x="122" y="1326"/>
                  <a:pt x="0" y="1705"/>
                  <a:pt x="222" y="1919"/>
                </a:cubicBezTo>
                <a:close/>
              </a:path>
            </a:pathLst>
          </a:custGeom>
          <a:solidFill>
            <a:schemeClr val="accent3">
              <a:alpha val="2000"/>
            </a:schemeClr>
          </a:solidFill>
          <a:ln>
            <a:noFill/>
          </a:ln>
          <a:effectLst>
            <a:innerShdw dist="419100" dir="10800000">
              <a:prstClr val="black">
                <a:alpha val="3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13275A3-06D1-4975-A2F5-9C415D82BD01}"/>
              </a:ext>
            </a:extLst>
          </p:cNvPr>
          <p:cNvGrpSpPr/>
          <p:nvPr userDrawn="1"/>
        </p:nvGrpSpPr>
        <p:grpSpPr>
          <a:xfrm>
            <a:off x="10523292" y="6253317"/>
            <a:ext cx="1056092" cy="604684"/>
            <a:chOff x="7588603" y="6253317"/>
            <a:chExt cx="1056092" cy="60468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0696C39-7897-4D97-B5A8-A341D5CD0F9F}"/>
                </a:ext>
              </a:extLst>
            </p:cNvPr>
            <p:cNvSpPr/>
            <p:nvPr userDrawn="1"/>
          </p:nvSpPr>
          <p:spPr>
            <a:xfrm>
              <a:off x="8114940" y="6253317"/>
              <a:ext cx="529755" cy="60468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CEE30AB8-B80A-4AB8-8F07-0E48A28C3D41}"/>
                </a:ext>
              </a:extLst>
            </p:cNvPr>
            <p:cNvSpPr/>
            <p:nvPr userDrawn="1"/>
          </p:nvSpPr>
          <p:spPr>
            <a:xfrm>
              <a:off x="7588603" y="6253317"/>
              <a:ext cx="529755" cy="6046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26C5336D-6BEE-4CF5-B7AB-59CE5EECBE75}"/>
              </a:ext>
            </a:extLst>
          </p:cNvPr>
          <p:cNvSpPr/>
          <p:nvPr userDrawn="1"/>
        </p:nvSpPr>
        <p:spPr>
          <a:xfrm>
            <a:off x="0" y="0"/>
            <a:ext cx="3899046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5C4C5968-0472-4442-A858-BE9766DFDAEB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1053851" y="951113"/>
            <a:ext cx="3240360" cy="2952328"/>
          </a:xfrm>
          <a:custGeom>
            <a:avLst/>
            <a:gdLst>
              <a:gd name="connsiteX0" fmla="*/ 0 w 3240360"/>
              <a:gd name="connsiteY0" fmla="*/ 0 h 2952328"/>
              <a:gd name="connsiteX1" fmla="*/ 3240360 w 3240360"/>
              <a:gd name="connsiteY1" fmla="*/ 0 h 2952328"/>
              <a:gd name="connsiteX2" fmla="*/ 3240360 w 3240360"/>
              <a:gd name="connsiteY2" fmla="*/ 2952328 h 2952328"/>
              <a:gd name="connsiteX3" fmla="*/ 0 w 3240360"/>
              <a:gd name="connsiteY3" fmla="*/ 2952328 h 295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40360" h="2952328">
                <a:moveTo>
                  <a:pt x="0" y="0"/>
                </a:moveTo>
                <a:lnTo>
                  <a:pt x="3240360" y="0"/>
                </a:lnTo>
                <a:lnTo>
                  <a:pt x="3240360" y="2952328"/>
                </a:lnTo>
                <a:lnTo>
                  <a:pt x="0" y="29523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/>
            </a:lvl1pPr>
          </a:lstStyle>
          <a:p>
            <a:endParaRPr lang="en-IN"/>
          </a:p>
        </p:txBody>
      </p:sp>
      <p:sp>
        <p:nvSpPr>
          <p:cNvPr id="26" name="Date Placeholder 3">
            <a:extLst>
              <a:ext uri="{FF2B5EF4-FFF2-40B4-BE49-F238E27FC236}">
                <a16:creationId xmlns:a16="http://schemas.microsoft.com/office/drawing/2014/main" xmlns="" id="{ECA66715-0781-4AC8-ABD4-B1CCB57221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27" name="Slide Number Placeholder 5">
            <a:extLst>
              <a:ext uri="{FF2B5EF4-FFF2-40B4-BE49-F238E27FC236}">
                <a16:creationId xmlns:a16="http://schemas.microsoft.com/office/drawing/2014/main" xmlns="" id="{0149DC71-71B7-44F7-BF51-D2DDB1D074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8" name="Footer Placeholder 4">
            <a:extLst>
              <a:ext uri="{FF2B5EF4-FFF2-40B4-BE49-F238E27FC236}">
                <a16:creationId xmlns:a16="http://schemas.microsoft.com/office/drawing/2014/main" xmlns="" id="{F55C2CBB-C53F-4224-B747-D691E50583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34550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1" y="274639"/>
            <a:ext cx="10969943" cy="711081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138425"/>
            <a:ext cx="10969943" cy="498773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62564" y="6356351"/>
            <a:ext cx="2844059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12/6/2019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062964" y="6356351"/>
            <a:ext cx="51642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xmlns="" id="{041C355D-714D-46E2-BFEB-BB10B58B26B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441" y="6356351"/>
            <a:ext cx="3859795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508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2" r:id="rId8"/>
    <p:sldLayoutId id="2147483663" r:id="rId9"/>
    <p:sldLayoutId id="2147483664" r:id="rId10"/>
    <p:sldLayoutId id="2147483668" r:id="rId11"/>
    <p:sldLayoutId id="2147483665" r:id="rId12"/>
    <p:sldLayoutId id="2147483667" r:id="rId13"/>
    <p:sldLayoutId id="2147483666" r:id="rId14"/>
    <p:sldLayoutId id="2147483669" r:id="rId15"/>
    <p:sldLayoutId id="2147483670" r:id="rId16"/>
    <p:sldLayoutId id="2147483660" r:id="rId17"/>
  </p:sldLayoutIdLst>
  <p:txStyles>
    <p:titleStyle>
      <a:lvl1pPr algn="l" defTabSz="1218987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Font typeface="Arial" pitchFamily="34" charset="0"/>
        <a:buChar char="•"/>
        <a:defRPr sz="3600" kern="1200">
          <a:solidFill>
            <a:schemeClr val="tx1"/>
          </a:solidFill>
          <a:latin typeface="+mj-lt"/>
          <a:ea typeface="+mn-ea"/>
          <a:cs typeface="+mn-cs"/>
        </a:defRPr>
      </a:lvl1pPr>
      <a:lvl2pPr marL="990427" indent="-380933" algn="l" defTabSz="1218987" rtl="0" eaLnBrk="1" latinLnBrk="0" hangingPunct="1">
        <a:spcBef>
          <a:spcPct val="20000"/>
        </a:spcBef>
        <a:buFont typeface="Arial" pitchFamily="34" charset="0"/>
        <a:buChar char="–"/>
        <a:defRPr sz="3200" kern="1200">
          <a:solidFill>
            <a:schemeClr val="tx1"/>
          </a:solidFill>
          <a:latin typeface="+mj-lt"/>
          <a:ea typeface="+mn-ea"/>
          <a:cs typeface="+mn-cs"/>
        </a:defRPr>
      </a:lvl2pPr>
      <a:lvl3pPr marL="152373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2133227" indent="-304747" algn="l" defTabSz="121898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j-lt"/>
          <a:ea typeface="+mn-ea"/>
          <a:cs typeface="+mn-cs"/>
        </a:defRPr>
      </a:lvl4pPr>
      <a:lvl5pPr marL="2742720" indent="-304747" algn="l" defTabSz="121898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j-lt"/>
          <a:ea typeface="+mn-ea"/>
          <a:cs typeface="+mn-cs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195">
              <a:schemeClr val="bg1">
                <a:lumMod val="95000"/>
              </a:schemeClr>
            </a:gs>
            <a:gs pos="55000">
              <a:schemeClr val="tx1">
                <a:lumMod val="20000"/>
                <a:lumOff val="80000"/>
              </a:schemeClr>
            </a:gs>
            <a:gs pos="100000">
              <a:schemeClr val="bg1">
                <a:lumMod val="9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852"/>
            <a:fld id="{07501686-6DD7-4950-B902-68D2D6290423}" type="datetimeFigureOut">
              <a:rPr lang="en-US" smtClean="0">
                <a:solidFill>
                  <a:srgbClr val="57565A">
                    <a:tint val="75000"/>
                  </a:srgbClr>
                </a:solidFill>
              </a:rPr>
              <a:pPr defTabSz="913852"/>
              <a:t>12/6/2019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852"/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852"/>
            <a:fld id="{8C5F81AD-0A25-4B1A-B740-3C7984BD2BEF}" type="slidenum">
              <a:rPr lang="en-US" smtClean="0">
                <a:solidFill>
                  <a:srgbClr val="57565A">
                    <a:tint val="75000"/>
                  </a:srgbClr>
                </a:solidFill>
              </a:rPr>
              <a:pPr defTabSz="913852"/>
              <a:t>‹#›</a:t>
            </a:fld>
            <a:endParaRPr lang="en-US">
              <a:solidFill>
                <a:srgbClr val="57565A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086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txStyles>
    <p:titleStyle>
      <a:lvl1pPr algn="l" defTabSz="913852" rtl="0" eaLnBrk="1" latinLnBrk="0" hangingPunct="1">
        <a:lnSpc>
          <a:spcPct val="90000"/>
        </a:lnSpc>
        <a:spcBef>
          <a:spcPct val="0"/>
        </a:spcBef>
        <a:buNone/>
        <a:defRPr sz="43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2" indent="-228462" algn="l" defTabSz="91385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8" kern="1200">
          <a:solidFill>
            <a:schemeClr val="tx1"/>
          </a:solidFill>
          <a:latin typeface="+mn-lt"/>
          <a:ea typeface="+mn-ea"/>
          <a:cs typeface="+mn-cs"/>
        </a:defRPr>
      </a:lvl1pPr>
      <a:lvl2pPr marL="68538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8" kern="1200">
          <a:solidFill>
            <a:schemeClr val="tx1"/>
          </a:solidFill>
          <a:latin typeface="+mn-lt"/>
          <a:ea typeface="+mn-ea"/>
          <a:cs typeface="+mn-cs"/>
        </a:defRPr>
      </a:lvl2pPr>
      <a:lvl3pPr marL="1142314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3pPr>
      <a:lvl4pPr marL="1599240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2056166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513092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970017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426943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88386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2pPr>
      <a:lvl3pPr marL="913852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3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4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1.png"/><Relationship Id="rId4" Type="http://schemas.openxmlformats.org/officeDocument/2006/relationships/image" Target="../media/image10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>
            <a:extLst>
              <a:ext uri="{FF2B5EF4-FFF2-40B4-BE49-F238E27FC236}">
                <a16:creationId xmlns:a16="http://schemas.microsoft.com/office/drawing/2014/main" xmlns="" id="{88B4A593-EF9C-4327-A3F8-B03C7FE24C9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41498" y="1100460"/>
            <a:ext cx="6965082" cy="1262062"/>
          </a:xfrm>
        </p:spPr>
        <p:txBody>
          <a:bodyPr>
            <a:normAutofit/>
          </a:bodyPr>
          <a:lstStyle/>
          <a:p>
            <a:r>
              <a:rPr lang="en-US" sz="8000">
                <a:solidFill>
                  <a:schemeClr val="accent2">
                    <a:lumMod val="20000"/>
                    <a:lumOff val="80000"/>
                  </a:schemeClr>
                </a:solidFill>
                <a:latin typeface="arial" panose="020B0604020202020204" pitchFamily="34" charset="0"/>
              </a:rPr>
              <a:t>p</a:t>
            </a:r>
            <a:r>
              <a:rPr lang="en-US" sz="8000">
                <a:latin typeface="arial" panose="020B0604020202020204" pitchFamily="34" charset="0"/>
              </a:rPr>
              <a:t>liant</a:t>
            </a:r>
            <a:endParaRPr lang="en-US" sz="800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4102DAED-F383-40A5-AE9C-57502D53F25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341884" y="2276872"/>
            <a:ext cx="4922340" cy="486579"/>
          </a:xfrm>
        </p:spPr>
        <p:txBody>
          <a:bodyPr>
            <a:normAutofit fontScale="70000" lnSpcReduction="20000"/>
          </a:bodyPr>
          <a:lstStyle/>
          <a:p>
            <a:r>
              <a:rPr lang="en-IN"/>
              <a:t>GENERAL PURPOSE</a:t>
            </a:r>
          </a:p>
          <a:p>
            <a:r>
              <a:rPr lang="en-IN"/>
              <a:t>PowerPoint </a:t>
            </a:r>
            <a:r>
              <a:rPr lang="en-IN" dirty="0"/>
              <a:t>Template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17991D1B-0263-4B5C-9F10-424DB06C459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This is a sample text. 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6864161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xmlns="" id="{7DBB1A94-58E6-4AE3-8357-6A748D78026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BE7A22B-5818-48B7-8E04-B3761CD3F7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9068661-92D8-4916-A97A-DF58E9EC59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6C76AEB-36CB-45F1-B681-5F95EEDD6881}"/>
              </a:ext>
            </a:extLst>
          </p:cNvPr>
          <p:cNvSpPr txBox="1"/>
          <p:nvPr/>
        </p:nvSpPr>
        <p:spPr>
          <a:xfrm>
            <a:off x="848997" y="2105561"/>
            <a:ext cx="3877263" cy="1323439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pPr algn="r"/>
            <a:r>
              <a:rPr lang="en-IN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Place Your </a:t>
            </a:r>
            <a:r>
              <a:rPr lang="en-IN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Headline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82583D7F-51CF-4DAD-8BC9-20D28A486F63}"/>
              </a:ext>
            </a:extLst>
          </p:cNvPr>
          <p:cNvSpPr/>
          <p:nvPr/>
        </p:nvSpPr>
        <p:spPr>
          <a:xfrm>
            <a:off x="621804" y="3763041"/>
            <a:ext cx="6480720" cy="2030118"/>
          </a:xfrm>
          <a:prstGeom prst="rect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2E4DE39B-5720-4DDD-8F02-84320A95B597}"/>
              </a:ext>
            </a:extLst>
          </p:cNvPr>
          <p:cNvSpPr/>
          <p:nvPr/>
        </p:nvSpPr>
        <p:spPr>
          <a:xfrm>
            <a:off x="936171" y="4071397"/>
            <a:ext cx="5823858" cy="830997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pPr algn="r"/>
            <a:r>
              <a:rPr lang="en-IN" sz="16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This is a sample text. Insert your desired text here.  </a:t>
            </a:r>
          </a:p>
        </p:txBody>
      </p:sp>
    </p:spTree>
    <p:extLst>
      <p:ext uri="{BB962C8B-B14F-4D97-AF65-F5344CB8AC3E}">
        <p14:creationId xmlns:p14="http://schemas.microsoft.com/office/powerpoint/2010/main" val="59180126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xmlns="" id="{9BF81FC4-F08F-494D-84AA-10736C0093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World Map</a:t>
            </a:r>
          </a:p>
        </p:txBody>
      </p:sp>
      <p:sp>
        <p:nvSpPr>
          <p:cNvPr id="6885" name="Footer Placeholder 6884">
            <a:extLst>
              <a:ext uri="{FF2B5EF4-FFF2-40B4-BE49-F238E27FC236}">
                <a16:creationId xmlns:a16="http://schemas.microsoft.com/office/drawing/2014/main" xmlns="" id="{E51CED92-C56A-4F7F-9C2E-378DF13B049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</a:p>
        </p:txBody>
      </p:sp>
      <p:sp>
        <p:nvSpPr>
          <p:cNvPr id="6886" name="Slide Number Placeholder 6885">
            <a:extLst>
              <a:ext uri="{FF2B5EF4-FFF2-40B4-BE49-F238E27FC236}">
                <a16:creationId xmlns:a16="http://schemas.microsoft.com/office/drawing/2014/main" xmlns="" id="{37F76FBF-C51B-4EDE-ACB6-3E3F35DA77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11</a:t>
            </a:fld>
            <a:endParaRPr lang="en-US"/>
          </a:p>
        </p:txBody>
      </p:sp>
      <p:grpSp>
        <p:nvGrpSpPr>
          <p:cNvPr id="6887" name="Group 6886">
            <a:extLst>
              <a:ext uri="{FF2B5EF4-FFF2-40B4-BE49-F238E27FC236}">
                <a16:creationId xmlns:a16="http://schemas.microsoft.com/office/drawing/2014/main" xmlns="" id="{3F6473A0-64DE-4A88-B59F-43ACA5001F31}"/>
              </a:ext>
            </a:extLst>
          </p:cNvPr>
          <p:cNvGrpSpPr/>
          <p:nvPr/>
        </p:nvGrpSpPr>
        <p:grpSpPr>
          <a:xfrm>
            <a:off x="1956253" y="1684802"/>
            <a:ext cx="8276318" cy="4127026"/>
            <a:chOff x="1022538" y="1219200"/>
            <a:chExt cx="10143748" cy="5058230"/>
          </a:xfrm>
          <a:solidFill>
            <a:schemeClr val="bg1">
              <a:lumMod val="85000"/>
            </a:schemeClr>
          </a:solidFill>
        </p:grpSpPr>
        <p:sp>
          <p:nvSpPr>
            <p:cNvPr id="6888" name="Freeform 7">
              <a:extLst>
                <a:ext uri="{FF2B5EF4-FFF2-40B4-BE49-F238E27FC236}">
                  <a16:creationId xmlns:a16="http://schemas.microsoft.com/office/drawing/2014/main" xmlns="" id="{DF6368D4-A810-45A9-B1D8-6743DB7D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89" name="Freeform 8">
              <a:extLst>
                <a:ext uri="{FF2B5EF4-FFF2-40B4-BE49-F238E27FC236}">
                  <a16:creationId xmlns:a16="http://schemas.microsoft.com/office/drawing/2014/main" xmlns="" id="{874B6FBF-B462-45F6-8933-94FD014DE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0" name="Freeform 9">
              <a:extLst>
                <a:ext uri="{FF2B5EF4-FFF2-40B4-BE49-F238E27FC236}">
                  <a16:creationId xmlns:a16="http://schemas.microsoft.com/office/drawing/2014/main" xmlns="" id="{5AD03FD8-580E-49D0-BD71-51FD320C2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1" name="Freeform 10">
              <a:extLst>
                <a:ext uri="{FF2B5EF4-FFF2-40B4-BE49-F238E27FC236}">
                  <a16:creationId xmlns:a16="http://schemas.microsoft.com/office/drawing/2014/main" xmlns="" id="{6757F21F-CE7E-4B4C-AC73-B17F4150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2" name="Freeform 11">
              <a:extLst>
                <a:ext uri="{FF2B5EF4-FFF2-40B4-BE49-F238E27FC236}">
                  <a16:creationId xmlns:a16="http://schemas.microsoft.com/office/drawing/2014/main" xmlns="" id="{2120FBF4-E9FE-4262-B964-DB8779BA4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3" name="Freeform 12">
              <a:extLst>
                <a:ext uri="{FF2B5EF4-FFF2-40B4-BE49-F238E27FC236}">
                  <a16:creationId xmlns:a16="http://schemas.microsoft.com/office/drawing/2014/main" xmlns="" id="{E8C4B7E9-12BA-4E1E-9E4F-731D2AC8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4" name="Freeform 13">
              <a:extLst>
                <a:ext uri="{FF2B5EF4-FFF2-40B4-BE49-F238E27FC236}">
                  <a16:creationId xmlns:a16="http://schemas.microsoft.com/office/drawing/2014/main" xmlns="" id="{3F36F0E5-E1DB-494E-B130-8B870D63F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5" name="Freeform 14">
              <a:extLst>
                <a:ext uri="{FF2B5EF4-FFF2-40B4-BE49-F238E27FC236}">
                  <a16:creationId xmlns:a16="http://schemas.microsoft.com/office/drawing/2014/main" xmlns="" id="{2FC0A994-CFF8-44B0-9A80-D566F254A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6" name="Freeform 15">
              <a:extLst>
                <a:ext uri="{FF2B5EF4-FFF2-40B4-BE49-F238E27FC236}">
                  <a16:creationId xmlns:a16="http://schemas.microsoft.com/office/drawing/2014/main" xmlns="" id="{88A45B4F-437E-4967-99ED-57C4AC90A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7" name="Freeform 16">
              <a:extLst>
                <a:ext uri="{FF2B5EF4-FFF2-40B4-BE49-F238E27FC236}">
                  <a16:creationId xmlns:a16="http://schemas.microsoft.com/office/drawing/2014/main" xmlns="" id="{CD3A4E20-35B2-4622-A011-320962F42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8" name="Freeform 17">
              <a:extLst>
                <a:ext uri="{FF2B5EF4-FFF2-40B4-BE49-F238E27FC236}">
                  <a16:creationId xmlns:a16="http://schemas.microsoft.com/office/drawing/2014/main" xmlns="" id="{4EF294F0-B574-4062-B45F-AD3296759D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9" name="Freeform 18">
              <a:extLst>
                <a:ext uri="{FF2B5EF4-FFF2-40B4-BE49-F238E27FC236}">
                  <a16:creationId xmlns:a16="http://schemas.microsoft.com/office/drawing/2014/main" xmlns="" id="{3020CF9F-50B4-4A8A-93C9-225919E3F7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0" name="Freeform 19">
              <a:extLst>
                <a:ext uri="{FF2B5EF4-FFF2-40B4-BE49-F238E27FC236}">
                  <a16:creationId xmlns:a16="http://schemas.microsoft.com/office/drawing/2014/main" xmlns="" id="{439E69AA-658B-41A3-B140-B36E607750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1" name="Freeform 20">
              <a:extLst>
                <a:ext uri="{FF2B5EF4-FFF2-40B4-BE49-F238E27FC236}">
                  <a16:creationId xmlns:a16="http://schemas.microsoft.com/office/drawing/2014/main" xmlns="" id="{B942D1CC-CBD3-43D7-BBB4-C50749F59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2" name="Freeform 21">
              <a:extLst>
                <a:ext uri="{FF2B5EF4-FFF2-40B4-BE49-F238E27FC236}">
                  <a16:creationId xmlns:a16="http://schemas.microsoft.com/office/drawing/2014/main" xmlns="" id="{F253E072-990C-4994-BF33-394FCAA0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3" name="Freeform 22">
              <a:extLst>
                <a:ext uri="{FF2B5EF4-FFF2-40B4-BE49-F238E27FC236}">
                  <a16:creationId xmlns:a16="http://schemas.microsoft.com/office/drawing/2014/main" xmlns="" id="{A58E4D7B-C18F-4A3D-83A1-9B7D5E770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4" name="Freeform 23">
              <a:extLst>
                <a:ext uri="{FF2B5EF4-FFF2-40B4-BE49-F238E27FC236}">
                  <a16:creationId xmlns:a16="http://schemas.microsoft.com/office/drawing/2014/main" xmlns="" id="{B9E5C463-645D-4316-8DC6-15C22B71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5" name="Freeform 24">
              <a:extLst>
                <a:ext uri="{FF2B5EF4-FFF2-40B4-BE49-F238E27FC236}">
                  <a16:creationId xmlns:a16="http://schemas.microsoft.com/office/drawing/2014/main" xmlns="" id="{76CDA6C3-1349-4850-9CF0-24FD6CBF3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6" name="Freeform 25">
              <a:extLst>
                <a:ext uri="{FF2B5EF4-FFF2-40B4-BE49-F238E27FC236}">
                  <a16:creationId xmlns:a16="http://schemas.microsoft.com/office/drawing/2014/main" xmlns="" id="{BF3B7BB3-FE8D-42AF-8E33-D799F3608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7" name="Freeform 26">
              <a:extLst>
                <a:ext uri="{FF2B5EF4-FFF2-40B4-BE49-F238E27FC236}">
                  <a16:creationId xmlns:a16="http://schemas.microsoft.com/office/drawing/2014/main" xmlns="" id="{55D081A3-2B4F-4550-9675-63A12D92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8" name="Freeform 27">
              <a:extLst>
                <a:ext uri="{FF2B5EF4-FFF2-40B4-BE49-F238E27FC236}">
                  <a16:creationId xmlns:a16="http://schemas.microsoft.com/office/drawing/2014/main" xmlns="" id="{C7029C59-B423-4FB2-9B7C-EE493DAE2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9" name="Freeform 28">
              <a:extLst>
                <a:ext uri="{FF2B5EF4-FFF2-40B4-BE49-F238E27FC236}">
                  <a16:creationId xmlns:a16="http://schemas.microsoft.com/office/drawing/2014/main" xmlns="" id="{2029A4CC-5ADB-45DD-8683-CC1B181BF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0" name="Freeform 29">
              <a:extLst>
                <a:ext uri="{FF2B5EF4-FFF2-40B4-BE49-F238E27FC236}">
                  <a16:creationId xmlns:a16="http://schemas.microsoft.com/office/drawing/2014/main" xmlns="" id="{C7424260-32B1-406B-868E-AAC6DEC04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1" name="Freeform 30">
              <a:extLst>
                <a:ext uri="{FF2B5EF4-FFF2-40B4-BE49-F238E27FC236}">
                  <a16:creationId xmlns:a16="http://schemas.microsoft.com/office/drawing/2014/main" xmlns="" id="{2C17F59B-86BB-40E6-AD16-6886FB58F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2" name="Freeform 31">
              <a:extLst>
                <a:ext uri="{FF2B5EF4-FFF2-40B4-BE49-F238E27FC236}">
                  <a16:creationId xmlns:a16="http://schemas.microsoft.com/office/drawing/2014/main" xmlns="" id="{E404866C-B4CF-40EE-A501-4606BEED5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3" name="Freeform 32">
              <a:extLst>
                <a:ext uri="{FF2B5EF4-FFF2-40B4-BE49-F238E27FC236}">
                  <a16:creationId xmlns:a16="http://schemas.microsoft.com/office/drawing/2014/main" xmlns="" id="{3A92A9CB-9273-42CA-8D89-0A675E1B5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4" name="Freeform 33">
              <a:extLst>
                <a:ext uri="{FF2B5EF4-FFF2-40B4-BE49-F238E27FC236}">
                  <a16:creationId xmlns:a16="http://schemas.microsoft.com/office/drawing/2014/main" xmlns="" id="{5D58CEC4-06D4-4836-862D-F2E6CA88A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5" name="Freeform 34">
              <a:extLst>
                <a:ext uri="{FF2B5EF4-FFF2-40B4-BE49-F238E27FC236}">
                  <a16:creationId xmlns:a16="http://schemas.microsoft.com/office/drawing/2014/main" xmlns="" id="{6697978A-0242-47C1-9520-249DFD3AB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6" name="Freeform 35">
              <a:extLst>
                <a:ext uri="{FF2B5EF4-FFF2-40B4-BE49-F238E27FC236}">
                  <a16:creationId xmlns:a16="http://schemas.microsoft.com/office/drawing/2014/main" xmlns="" id="{955D1B8E-C4D7-4667-A675-9D974D917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7" name="Freeform 36">
              <a:extLst>
                <a:ext uri="{FF2B5EF4-FFF2-40B4-BE49-F238E27FC236}">
                  <a16:creationId xmlns:a16="http://schemas.microsoft.com/office/drawing/2014/main" xmlns="" id="{950E4A84-CD4D-4DAC-82C6-E41B81BBA1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8" name="Freeform 37">
              <a:extLst>
                <a:ext uri="{FF2B5EF4-FFF2-40B4-BE49-F238E27FC236}">
                  <a16:creationId xmlns:a16="http://schemas.microsoft.com/office/drawing/2014/main" xmlns="" id="{A65AA0F5-4279-4945-B6F9-040E65250A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9" name="Freeform 38">
              <a:extLst>
                <a:ext uri="{FF2B5EF4-FFF2-40B4-BE49-F238E27FC236}">
                  <a16:creationId xmlns:a16="http://schemas.microsoft.com/office/drawing/2014/main" xmlns="" id="{099AA195-2BF2-458A-9A81-53AEEFD93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0" name="Freeform 39">
              <a:extLst>
                <a:ext uri="{FF2B5EF4-FFF2-40B4-BE49-F238E27FC236}">
                  <a16:creationId xmlns:a16="http://schemas.microsoft.com/office/drawing/2014/main" xmlns="" id="{73F0AEFC-514F-407A-B767-6DA1F9771A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1" name="Freeform 40">
              <a:extLst>
                <a:ext uri="{FF2B5EF4-FFF2-40B4-BE49-F238E27FC236}">
                  <a16:creationId xmlns:a16="http://schemas.microsoft.com/office/drawing/2014/main" xmlns="" id="{32789ED8-7B64-44D3-AC7A-E925392A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2" name="Freeform 41">
              <a:extLst>
                <a:ext uri="{FF2B5EF4-FFF2-40B4-BE49-F238E27FC236}">
                  <a16:creationId xmlns:a16="http://schemas.microsoft.com/office/drawing/2014/main" xmlns="" id="{014EDBD3-2AB1-417A-8D26-126D08027E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3" name="Freeform 42">
              <a:extLst>
                <a:ext uri="{FF2B5EF4-FFF2-40B4-BE49-F238E27FC236}">
                  <a16:creationId xmlns:a16="http://schemas.microsoft.com/office/drawing/2014/main" xmlns="" id="{2A8D336F-3F43-4279-AC9A-C255EF1E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4" name="Freeform 43">
              <a:extLst>
                <a:ext uri="{FF2B5EF4-FFF2-40B4-BE49-F238E27FC236}">
                  <a16:creationId xmlns:a16="http://schemas.microsoft.com/office/drawing/2014/main" xmlns="" id="{2EA664A4-E09E-4C5B-9233-99CA9D855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5" name="Freeform 44">
              <a:extLst>
                <a:ext uri="{FF2B5EF4-FFF2-40B4-BE49-F238E27FC236}">
                  <a16:creationId xmlns:a16="http://schemas.microsoft.com/office/drawing/2014/main" xmlns="" id="{906889BD-2E4A-4E41-83E9-7BA68891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6" name="Freeform 45">
              <a:extLst>
                <a:ext uri="{FF2B5EF4-FFF2-40B4-BE49-F238E27FC236}">
                  <a16:creationId xmlns:a16="http://schemas.microsoft.com/office/drawing/2014/main" xmlns="" id="{B8C36B3D-EE76-4003-AF31-13ED92DE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7" name="Freeform 46">
              <a:extLst>
                <a:ext uri="{FF2B5EF4-FFF2-40B4-BE49-F238E27FC236}">
                  <a16:creationId xmlns:a16="http://schemas.microsoft.com/office/drawing/2014/main" xmlns="" id="{7395D7A3-2985-4F7F-90AF-150E4790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8" name="Freeform 47">
              <a:extLst>
                <a:ext uri="{FF2B5EF4-FFF2-40B4-BE49-F238E27FC236}">
                  <a16:creationId xmlns:a16="http://schemas.microsoft.com/office/drawing/2014/main" xmlns="" id="{B1536147-F1BB-4231-9ED7-D91875FC8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9" name="Freeform 48">
              <a:extLst>
                <a:ext uri="{FF2B5EF4-FFF2-40B4-BE49-F238E27FC236}">
                  <a16:creationId xmlns:a16="http://schemas.microsoft.com/office/drawing/2014/main" xmlns="" id="{2FA4FCC3-EFAE-4285-92AF-80AF9AE45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0" name="Freeform 49">
              <a:extLst>
                <a:ext uri="{FF2B5EF4-FFF2-40B4-BE49-F238E27FC236}">
                  <a16:creationId xmlns:a16="http://schemas.microsoft.com/office/drawing/2014/main" xmlns="" id="{78640848-E4F0-4395-A7D7-BF9EB105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1" name="Freeform 50">
              <a:extLst>
                <a:ext uri="{FF2B5EF4-FFF2-40B4-BE49-F238E27FC236}">
                  <a16:creationId xmlns:a16="http://schemas.microsoft.com/office/drawing/2014/main" xmlns="" id="{DD1F2BCE-BA76-4BA4-ACBF-B39EF238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2" name="Freeform 51">
              <a:extLst>
                <a:ext uri="{FF2B5EF4-FFF2-40B4-BE49-F238E27FC236}">
                  <a16:creationId xmlns:a16="http://schemas.microsoft.com/office/drawing/2014/main" xmlns="" id="{5F20BF5A-8F21-47AD-89CD-B0F1EC41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3" name="Freeform 52">
              <a:extLst>
                <a:ext uri="{FF2B5EF4-FFF2-40B4-BE49-F238E27FC236}">
                  <a16:creationId xmlns:a16="http://schemas.microsoft.com/office/drawing/2014/main" xmlns="" id="{D5003C80-E720-41F3-9E40-AA036328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4" name="Freeform 53">
              <a:extLst>
                <a:ext uri="{FF2B5EF4-FFF2-40B4-BE49-F238E27FC236}">
                  <a16:creationId xmlns:a16="http://schemas.microsoft.com/office/drawing/2014/main" xmlns="" id="{C4109635-62E3-4225-85C8-0C0A5B824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5" name="Freeform 54">
              <a:extLst>
                <a:ext uri="{FF2B5EF4-FFF2-40B4-BE49-F238E27FC236}">
                  <a16:creationId xmlns:a16="http://schemas.microsoft.com/office/drawing/2014/main" xmlns="" id="{BB55BB34-514D-4846-B872-E35188F6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6" name="Freeform 55">
              <a:extLst>
                <a:ext uri="{FF2B5EF4-FFF2-40B4-BE49-F238E27FC236}">
                  <a16:creationId xmlns:a16="http://schemas.microsoft.com/office/drawing/2014/main" xmlns="" id="{1362BD9B-E9AA-4DB1-9380-D09BC79F0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7" name="Freeform 56">
              <a:extLst>
                <a:ext uri="{FF2B5EF4-FFF2-40B4-BE49-F238E27FC236}">
                  <a16:creationId xmlns:a16="http://schemas.microsoft.com/office/drawing/2014/main" xmlns="" id="{0B288B0C-9A99-407C-BAF2-85AE527E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8" name="Freeform 57">
              <a:extLst>
                <a:ext uri="{FF2B5EF4-FFF2-40B4-BE49-F238E27FC236}">
                  <a16:creationId xmlns:a16="http://schemas.microsoft.com/office/drawing/2014/main" xmlns="" id="{F04AA2AD-E08F-4FCE-9831-75EE0B7A68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9" name="Freeform 58">
              <a:extLst>
                <a:ext uri="{FF2B5EF4-FFF2-40B4-BE49-F238E27FC236}">
                  <a16:creationId xmlns:a16="http://schemas.microsoft.com/office/drawing/2014/main" xmlns="" id="{5702B6B5-E6BB-4D83-9FD8-66D2B1F9D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0" name="Freeform 59">
              <a:extLst>
                <a:ext uri="{FF2B5EF4-FFF2-40B4-BE49-F238E27FC236}">
                  <a16:creationId xmlns:a16="http://schemas.microsoft.com/office/drawing/2014/main" xmlns="" id="{45081886-1FCF-491F-A4F4-10AAC78D6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1" name="Freeform 60">
              <a:extLst>
                <a:ext uri="{FF2B5EF4-FFF2-40B4-BE49-F238E27FC236}">
                  <a16:creationId xmlns:a16="http://schemas.microsoft.com/office/drawing/2014/main" xmlns="" id="{FBC88A80-1BC0-4203-A899-0135EC94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2" name="Freeform 61">
              <a:extLst>
                <a:ext uri="{FF2B5EF4-FFF2-40B4-BE49-F238E27FC236}">
                  <a16:creationId xmlns:a16="http://schemas.microsoft.com/office/drawing/2014/main" xmlns="" id="{2B41B4C3-42BD-4CC1-BDD1-13D0CE5B9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3" name="Freeform 62">
              <a:extLst>
                <a:ext uri="{FF2B5EF4-FFF2-40B4-BE49-F238E27FC236}">
                  <a16:creationId xmlns:a16="http://schemas.microsoft.com/office/drawing/2014/main" xmlns="" id="{DCB308D4-45B0-47B6-B378-A35E1724F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4" name="Freeform 63">
              <a:extLst>
                <a:ext uri="{FF2B5EF4-FFF2-40B4-BE49-F238E27FC236}">
                  <a16:creationId xmlns:a16="http://schemas.microsoft.com/office/drawing/2014/main" xmlns="" id="{4BFF88FC-B3DD-4EFC-8E71-88A1906E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5" name="Freeform 64">
              <a:extLst>
                <a:ext uri="{FF2B5EF4-FFF2-40B4-BE49-F238E27FC236}">
                  <a16:creationId xmlns:a16="http://schemas.microsoft.com/office/drawing/2014/main" xmlns="" id="{799B6F8B-6FE6-4EDA-90D7-DA5CD801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6" name="Freeform 65">
              <a:extLst>
                <a:ext uri="{FF2B5EF4-FFF2-40B4-BE49-F238E27FC236}">
                  <a16:creationId xmlns:a16="http://schemas.microsoft.com/office/drawing/2014/main" xmlns="" id="{4EEC5327-EEC2-44FB-B516-EDE59816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7" name="Freeform 66">
              <a:extLst>
                <a:ext uri="{FF2B5EF4-FFF2-40B4-BE49-F238E27FC236}">
                  <a16:creationId xmlns:a16="http://schemas.microsoft.com/office/drawing/2014/main" xmlns="" id="{7868FFD7-F574-4AE7-A1A3-83077675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8" name="Freeform 67">
              <a:extLst>
                <a:ext uri="{FF2B5EF4-FFF2-40B4-BE49-F238E27FC236}">
                  <a16:creationId xmlns:a16="http://schemas.microsoft.com/office/drawing/2014/main" xmlns="" id="{DD4F354F-2648-4B70-8A6F-CC34639A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49" name="Freeform 68">
              <a:extLst>
                <a:ext uri="{FF2B5EF4-FFF2-40B4-BE49-F238E27FC236}">
                  <a16:creationId xmlns:a16="http://schemas.microsoft.com/office/drawing/2014/main" xmlns="" id="{EB96EAAD-725F-4E40-99FB-7735E035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0" name="Freeform 69">
              <a:extLst>
                <a:ext uri="{FF2B5EF4-FFF2-40B4-BE49-F238E27FC236}">
                  <a16:creationId xmlns:a16="http://schemas.microsoft.com/office/drawing/2014/main" xmlns="" id="{15FF99D3-AC96-4BE7-8895-F1346B7C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1" name="Freeform 70">
              <a:extLst>
                <a:ext uri="{FF2B5EF4-FFF2-40B4-BE49-F238E27FC236}">
                  <a16:creationId xmlns:a16="http://schemas.microsoft.com/office/drawing/2014/main" xmlns="" id="{2255A4BF-CF58-4609-A416-3D7381C3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2" name="Freeform 71">
              <a:extLst>
                <a:ext uri="{FF2B5EF4-FFF2-40B4-BE49-F238E27FC236}">
                  <a16:creationId xmlns:a16="http://schemas.microsoft.com/office/drawing/2014/main" xmlns="" id="{E6D864F3-56B3-4BE7-B9DD-ECF742E4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3" name="Freeform 72">
              <a:extLst>
                <a:ext uri="{FF2B5EF4-FFF2-40B4-BE49-F238E27FC236}">
                  <a16:creationId xmlns:a16="http://schemas.microsoft.com/office/drawing/2014/main" xmlns="" id="{804F1E02-447A-4219-A837-D4ED323A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4" name="Freeform 73">
              <a:extLst>
                <a:ext uri="{FF2B5EF4-FFF2-40B4-BE49-F238E27FC236}">
                  <a16:creationId xmlns:a16="http://schemas.microsoft.com/office/drawing/2014/main" xmlns="" id="{D3A67B69-2BC8-46FE-936E-1CF58C70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5" name="Freeform 74">
              <a:extLst>
                <a:ext uri="{FF2B5EF4-FFF2-40B4-BE49-F238E27FC236}">
                  <a16:creationId xmlns:a16="http://schemas.microsoft.com/office/drawing/2014/main" xmlns="" id="{3529B883-33E4-496C-84F5-D73BA94F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6" name="Freeform 75">
              <a:extLst>
                <a:ext uri="{FF2B5EF4-FFF2-40B4-BE49-F238E27FC236}">
                  <a16:creationId xmlns:a16="http://schemas.microsoft.com/office/drawing/2014/main" xmlns="" id="{B1E10139-557B-4287-B4F7-B787CD989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7" name="Freeform 76">
              <a:extLst>
                <a:ext uri="{FF2B5EF4-FFF2-40B4-BE49-F238E27FC236}">
                  <a16:creationId xmlns:a16="http://schemas.microsoft.com/office/drawing/2014/main" xmlns="" id="{C6473E58-2ED3-405B-BC3D-753D827A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8" name="Freeform 77">
              <a:extLst>
                <a:ext uri="{FF2B5EF4-FFF2-40B4-BE49-F238E27FC236}">
                  <a16:creationId xmlns:a16="http://schemas.microsoft.com/office/drawing/2014/main" xmlns="" id="{88236D2C-B928-43D2-8815-3F5C98BB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59" name="Freeform 78">
              <a:extLst>
                <a:ext uri="{FF2B5EF4-FFF2-40B4-BE49-F238E27FC236}">
                  <a16:creationId xmlns:a16="http://schemas.microsoft.com/office/drawing/2014/main" xmlns="" id="{91850941-A422-46CB-BD04-A3538483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0" name="Freeform 79">
              <a:extLst>
                <a:ext uri="{FF2B5EF4-FFF2-40B4-BE49-F238E27FC236}">
                  <a16:creationId xmlns:a16="http://schemas.microsoft.com/office/drawing/2014/main" xmlns="" id="{C99D2A76-FEBF-4F7F-972A-C9ADD69D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1" name="Freeform 80">
              <a:extLst>
                <a:ext uri="{FF2B5EF4-FFF2-40B4-BE49-F238E27FC236}">
                  <a16:creationId xmlns:a16="http://schemas.microsoft.com/office/drawing/2014/main" xmlns="" id="{316163C9-3DFD-4D3E-B749-6B1AC9F93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2" name="Freeform 81">
              <a:extLst>
                <a:ext uri="{FF2B5EF4-FFF2-40B4-BE49-F238E27FC236}">
                  <a16:creationId xmlns:a16="http://schemas.microsoft.com/office/drawing/2014/main" xmlns="" id="{5796F9E1-FCAA-403D-B2E2-B9D72004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3" name="Freeform 82">
              <a:extLst>
                <a:ext uri="{FF2B5EF4-FFF2-40B4-BE49-F238E27FC236}">
                  <a16:creationId xmlns:a16="http://schemas.microsoft.com/office/drawing/2014/main" xmlns="" id="{8B3162BF-FBE0-46DA-93E4-6B6005C9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4" name="Freeform 83">
              <a:extLst>
                <a:ext uri="{FF2B5EF4-FFF2-40B4-BE49-F238E27FC236}">
                  <a16:creationId xmlns:a16="http://schemas.microsoft.com/office/drawing/2014/main" xmlns="" id="{BDEE7F3A-F644-434C-AB53-9CF4AE925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5" name="Freeform 84">
              <a:extLst>
                <a:ext uri="{FF2B5EF4-FFF2-40B4-BE49-F238E27FC236}">
                  <a16:creationId xmlns:a16="http://schemas.microsoft.com/office/drawing/2014/main" xmlns="" id="{9C391574-80BE-40F5-B1BA-C342C968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6" name="Freeform 85">
              <a:extLst>
                <a:ext uri="{FF2B5EF4-FFF2-40B4-BE49-F238E27FC236}">
                  <a16:creationId xmlns:a16="http://schemas.microsoft.com/office/drawing/2014/main" xmlns="" id="{78321BAD-83E2-4A9D-B166-6917B01B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7" name="Freeform 86">
              <a:extLst>
                <a:ext uri="{FF2B5EF4-FFF2-40B4-BE49-F238E27FC236}">
                  <a16:creationId xmlns:a16="http://schemas.microsoft.com/office/drawing/2014/main" xmlns="" id="{17557F4D-BCB2-45B8-8202-7452CF37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8" name="Freeform 87">
              <a:extLst>
                <a:ext uri="{FF2B5EF4-FFF2-40B4-BE49-F238E27FC236}">
                  <a16:creationId xmlns:a16="http://schemas.microsoft.com/office/drawing/2014/main" xmlns="" id="{CA975236-2863-4C5D-A116-44E69396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69" name="Freeform 88">
              <a:extLst>
                <a:ext uri="{FF2B5EF4-FFF2-40B4-BE49-F238E27FC236}">
                  <a16:creationId xmlns:a16="http://schemas.microsoft.com/office/drawing/2014/main" xmlns="" id="{52D70435-E1A0-4A50-82E0-3727CC27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0" name="Freeform 89">
              <a:extLst>
                <a:ext uri="{FF2B5EF4-FFF2-40B4-BE49-F238E27FC236}">
                  <a16:creationId xmlns:a16="http://schemas.microsoft.com/office/drawing/2014/main" xmlns="" id="{1DC753DE-741E-4F32-BC51-1D825112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1" name="Freeform 90">
              <a:extLst>
                <a:ext uri="{FF2B5EF4-FFF2-40B4-BE49-F238E27FC236}">
                  <a16:creationId xmlns:a16="http://schemas.microsoft.com/office/drawing/2014/main" xmlns="" id="{479F7613-09F8-41A2-AEDD-EC17B4EF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2" name="Freeform 91">
              <a:extLst>
                <a:ext uri="{FF2B5EF4-FFF2-40B4-BE49-F238E27FC236}">
                  <a16:creationId xmlns:a16="http://schemas.microsoft.com/office/drawing/2014/main" xmlns="" id="{9E6D4F80-D3E9-4E54-8D72-87C613D00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3" name="Freeform 92">
              <a:extLst>
                <a:ext uri="{FF2B5EF4-FFF2-40B4-BE49-F238E27FC236}">
                  <a16:creationId xmlns:a16="http://schemas.microsoft.com/office/drawing/2014/main" xmlns="" id="{1AF34A3B-18F9-401E-AEA2-382DC850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4" name="Freeform 93">
              <a:extLst>
                <a:ext uri="{FF2B5EF4-FFF2-40B4-BE49-F238E27FC236}">
                  <a16:creationId xmlns:a16="http://schemas.microsoft.com/office/drawing/2014/main" xmlns="" id="{93E30A40-382F-46D6-BB4E-2AF5EA476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5" name="Freeform 94">
              <a:extLst>
                <a:ext uri="{FF2B5EF4-FFF2-40B4-BE49-F238E27FC236}">
                  <a16:creationId xmlns:a16="http://schemas.microsoft.com/office/drawing/2014/main" xmlns="" id="{D44D4BDC-521D-48ED-9A7A-ABEDBFBF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6" name="Freeform 95">
              <a:extLst>
                <a:ext uri="{FF2B5EF4-FFF2-40B4-BE49-F238E27FC236}">
                  <a16:creationId xmlns:a16="http://schemas.microsoft.com/office/drawing/2014/main" xmlns="" id="{E3A01863-AE4E-4C0B-BD30-2431EF84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7" name="Freeform 96">
              <a:extLst>
                <a:ext uri="{FF2B5EF4-FFF2-40B4-BE49-F238E27FC236}">
                  <a16:creationId xmlns:a16="http://schemas.microsoft.com/office/drawing/2014/main" xmlns="" id="{2D0A3062-EC53-4A22-B449-24C17726C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8" name="Freeform 97">
              <a:extLst>
                <a:ext uri="{FF2B5EF4-FFF2-40B4-BE49-F238E27FC236}">
                  <a16:creationId xmlns:a16="http://schemas.microsoft.com/office/drawing/2014/main" xmlns="" id="{7607FC55-CD9F-4743-B1BD-A808CD9C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79" name="Freeform 98">
              <a:extLst>
                <a:ext uri="{FF2B5EF4-FFF2-40B4-BE49-F238E27FC236}">
                  <a16:creationId xmlns:a16="http://schemas.microsoft.com/office/drawing/2014/main" xmlns="" id="{85D5EFB2-996E-484C-9021-83C9A2E3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0" name="Freeform 99">
              <a:extLst>
                <a:ext uri="{FF2B5EF4-FFF2-40B4-BE49-F238E27FC236}">
                  <a16:creationId xmlns:a16="http://schemas.microsoft.com/office/drawing/2014/main" xmlns="" id="{AE69DB2A-90EA-4C53-B2D6-AB2CADBE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1" name="Freeform 100">
              <a:extLst>
                <a:ext uri="{FF2B5EF4-FFF2-40B4-BE49-F238E27FC236}">
                  <a16:creationId xmlns:a16="http://schemas.microsoft.com/office/drawing/2014/main" xmlns="" id="{132C1ABF-B394-4CD9-873C-589F1A42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2" name="Freeform 101">
              <a:extLst>
                <a:ext uri="{FF2B5EF4-FFF2-40B4-BE49-F238E27FC236}">
                  <a16:creationId xmlns:a16="http://schemas.microsoft.com/office/drawing/2014/main" xmlns="" id="{77BEF7A6-F334-49BD-89A8-3A838D01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3" name="Freeform 102">
              <a:extLst>
                <a:ext uri="{FF2B5EF4-FFF2-40B4-BE49-F238E27FC236}">
                  <a16:creationId xmlns:a16="http://schemas.microsoft.com/office/drawing/2014/main" xmlns="" id="{3ABEEB5E-C25E-4C02-9388-7F70723C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4" name="Freeform 103">
              <a:extLst>
                <a:ext uri="{FF2B5EF4-FFF2-40B4-BE49-F238E27FC236}">
                  <a16:creationId xmlns:a16="http://schemas.microsoft.com/office/drawing/2014/main" xmlns="" id="{8DFA1D81-FB37-4C95-A81C-C913C06C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5" name="Freeform 104">
              <a:extLst>
                <a:ext uri="{FF2B5EF4-FFF2-40B4-BE49-F238E27FC236}">
                  <a16:creationId xmlns:a16="http://schemas.microsoft.com/office/drawing/2014/main" xmlns="" id="{53FB7F65-513A-405B-A18C-263443924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6" name="Freeform 105">
              <a:extLst>
                <a:ext uri="{FF2B5EF4-FFF2-40B4-BE49-F238E27FC236}">
                  <a16:creationId xmlns:a16="http://schemas.microsoft.com/office/drawing/2014/main" xmlns="" id="{E2E572B8-CBE4-413A-992C-3C00EC311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7" name="Freeform 106">
              <a:extLst>
                <a:ext uri="{FF2B5EF4-FFF2-40B4-BE49-F238E27FC236}">
                  <a16:creationId xmlns:a16="http://schemas.microsoft.com/office/drawing/2014/main" xmlns="" id="{5EBBACED-AB88-46B2-8927-EF30D78B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8" name="Freeform 107">
              <a:extLst>
                <a:ext uri="{FF2B5EF4-FFF2-40B4-BE49-F238E27FC236}">
                  <a16:creationId xmlns:a16="http://schemas.microsoft.com/office/drawing/2014/main" xmlns="" id="{53D705B8-B248-4516-A3BD-DED331EE3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89" name="Freeform 108">
              <a:extLst>
                <a:ext uri="{FF2B5EF4-FFF2-40B4-BE49-F238E27FC236}">
                  <a16:creationId xmlns:a16="http://schemas.microsoft.com/office/drawing/2014/main" xmlns="" id="{163B8243-8D2A-46E9-9B7A-07C89669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0" name="Freeform 109">
              <a:extLst>
                <a:ext uri="{FF2B5EF4-FFF2-40B4-BE49-F238E27FC236}">
                  <a16:creationId xmlns:a16="http://schemas.microsoft.com/office/drawing/2014/main" xmlns="" id="{8E7F5820-50B4-47C8-8F54-381E7AAE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1" name="Freeform 110">
              <a:extLst>
                <a:ext uri="{FF2B5EF4-FFF2-40B4-BE49-F238E27FC236}">
                  <a16:creationId xmlns:a16="http://schemas.microsoft.com/office/drawing/2014/main" xmlns="" id="{0E2016EE-AB3E-4563-B93B-E26C368B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2" name="Freeform 111">
              <a:extLst>
                <a:ext uri="{FF2B5EF4-FFF2-40B4-BE49-F238E27FC236}">
                  <a16:creationId xmlns:a16="http://schemas.microsoft.com/office/drawing/2014/main" xmlns="" id="{B280D72E-1EEC-4699-8347-A636B7BE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3" name="Freeform 112">
              <a:extLst>
                <a:ext uri="{FF2B5EF4-FFF2-40B4-BE49-F238E27FC236}">
                  <a16:creationId xmlns:a16="http://schemas.microsoft.com/office/drawing/2014/main" xmlns="" id="{AAB8B26C-BAFF-4B99-A49A-7197F471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4" name="Freeform 113">
              <a:extLst>
                <a:ext uri="{FF2B5EF4-FFF2-40B4-BE49-F238E27FC236}">
                  <a16:creationId xmlns:a16="http://schemas.microsoft.com/office/drawing/2014/main" xmlns="" id="{83BD12BD-800C-49E2-90CE-706D0C40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5" name="Freeform 114">
              <a:extLst>
                <a:ext uri="{FF2B5EF4-FFF2-40B4-BE49-F238E27FC236}">
                  <a16:creationId xmlns:a16="http://schemas.microsoft.com/office/drawing/2014/main" xmlns="" id="{48922A77-C28D-4635-A464-E9B248256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6" name="Freeform 115">
              <a:extLst>
                <a:ext uri="{FF2B5EF4-FFF2-40B4-BE49-F238E27FC236}">
                  <a16:creationId xmlns:a16="http://schemas.microsoft.com/office/drawing/2014/main" xmlns="" id="{C6EA330C-1F96-4B7D-922F-A3CA4B4D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7" name="Freeform 116">
              <a:extLst>
                <a:ext uri="{FF2B5EF4-FFF2-40B4-BE49-F238E27FC236}">
                  <a16:creationId xmlns:a16="http://schemas.microsoft.com/office/drawing/2014/main" xmlns="" id="{ABDC4E52-9857-48E4-8D2F-8A439147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8" name="Freeform 117">
              <a:extLst>
                <a:ext uri="{FF2B5EF4-FFF2-40B4-BE49-F238E27FC236}">
                  <a16:creationId xmlns:a16="http://schemas.microsoft.com/office/drawing/2014/main" xmlns="" id="{17D8EDDF-DF67-429E-9ED6-32096D237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99" name="Freeform 118">
              <a:extLst>
                <a:ext uri="{FF2B5EF4-FFF2-40B4-BE49-F238E27FC236}">
                  <a16:creationId xmlns:a16="http://schemas.microsoft.com/office/drawing/2014/main" xmlns="" id="{923914C5-443C-4B92-8462-3E08791F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0" name="Freeform 119">
              <a:extLst>
                <a:ext uri="{FF2B5EF4-FFF2-40B4-BE49-F238E27FC236}">
                  <a16:creationId xmlns:a16="http://schemas.microsoft.com/office/drawing/2014/main" xmlns="" id="{CD3AB2BB-CB2E-4BEB-9F9C-D237392E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1" name="Freeform 120">
              <a:extLst>
                <a:ext uri="{FF2B5EF4-FFF2-40B4-BE49-F238E27FC236}">
                  <a16:creationId xmlns:a16="http://schemas.microsoft.com/office/drawing/2014/main" xmlns="" id="{9C7B4263-81BD-414B-9ECE-851D62CA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2" name="Freeform 121">
              <a:extLst>
                <a:ext uri="{FF2B5EF4-FFF2-40B4-BE49-F238E27FC236}">
                  <a16:creationId xmlns:a16="http://schemas.microsoft.com/office/drawing/2014/main" xmlns="" id="{A3CA1F1E-ECE0-4F0D-9362-E5465977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3" name="Freeform 122">
              <a:extLst>
                <a:ext uri="{FF2B5EF4-FFF2-40B4-BE49-F238E27FC236}">
                  <a16:creationId xmlns:a16="http://schemas.microsoft.com/office/drawing/2014/main" xmlns="" id="{3FAD6479-E220-4ADE-BCB3-30C771FA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4" name="Freeform 123">
              <a:extLst>
                <a:ext uri="{FF2B5EF4-FFF2-40B4-BE49-F238E27FC236}">
                  <a16:creationId xmlns:a16="http://schemas.microsoft.com/office/drawing/2014/main" xmlns="" id="{FD9A7292-37DF-4F3F-B6E4-C57A4A97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5" name="Freeform 124">
              <a:extLst>
                <a:ext uri="{FF2B5EF4-FFF2-40B4-BE49-F238E27FC236}">
                  <a16:creationId xmlns:a16="http://schemas.microsoft.com/office/drawing/2014/main" xmlns="" id="{B61763E0-72B5-4197-83B7-14B1B5AA3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6" name="Freeform 125">
              <a:extLst>
                <a:ext uri="{FF2B5EF4-FFF2-40B4-BE49-F238E27FC236}">
                  <a16:creationId xmlns:a16="http://schemas.microsoft.com/office/drawing/2014/main" xmlns="" id="{1AB2BCF0-07C0-44C7-8E83-4D42660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7" name="Freeform 126">
              <a:extLst>
                <a:ext uri="{FF2B5EF4-FFF2-40B4-BE49-F238E27FC236}">
                  <a16:creationId xmlns:a16="http://schemas.microsoft.com/office/drawing/2014/main" xmlns="" id="{36119199-4AB7-4B0C-9158-BD161313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8" name="Freeform 127">
              <a:extLst>
                <a:ext uri="{FF2B5EF4-FFF2-40B4-BE49-F238E27FC236}">
                  <a16:creationId xmlns:a16="http://schemas.microsoft.com/office/drawing/2014/main" xmlns="" id="{9F8ADEA6-4406-4FC1-AE1F-E9CEA0A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9" name="Freeform 128">
              <a:extLst>
                <a:ext uri="{FF2B5EF4-FFF2-40B4-BE49-F238E27FC236}">
                  <a16:creationId xmlns:a16="http://schemas.microsoft.com/office/drawing/2014/main" xmlns="" id="{4994A70F-2DBE-49AB-B54D-D8D6B821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0" name="Freeform 129">
              <a:extLst>
                <a:ext uri="{FF2B5EF4-FFF2-40B4-BE49-F238E27FC236}">
                  <a16:creationId xmlns:a16="http://schemas.microsoft.com/office/drawing/2014/main" xmlns="" id="{5ACEC5DD-E044-4676-BA5D-66613CBE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1" name="Freeform 130">
              <a:extLst>
                <a:ext uri="{FF2B5EF4-FFF2-40B4-BE49-F238E27FC236}">
                  <a16:creationId xmlns:a16="http://schemas.microsoft.com/office/drawing/2014/main" xmlns="" id="{5F57A6F2-189D-4878-B949-26ABAC3D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2" name="Freeform 131">
              <a:extLst>
                <a:ext uri="{FF2B5EF4-FFF2-40B4-BE49-F238E27FC236}">
                  <a16:creationId xmlns:a16="http://schemas.microsoft.com/office/drawing/2014/main" xmlns="" id="{16887023-4FB2-44BA-9854-5EE57D6B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3" name="Freeform 132">
              <a:extLst>
                <a:ext uri="{FF2B5EF4-FFF2-40B4-BE49-F238E27FC236}">
                  <a16:creationId xmlns:a16="http://schemas.microsoft.com/office/drawing/2014/main" xmlns="" id="{A9B31DAB-581E-4D30-AABA-2A179770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4" name="Freeform 133">
              <a:extLst>
                <a:ext uri="{FF2B5EF4-FFF2-40B4-BE49-F238E27FC236}">
                  <a16:creationId xmlns:a16="http://schemas.microsoft.com/office/drawing/2014/main" xmlns="" id="{DC65CDA7-5EB6-46C4-9A66-E3411850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5" name="Freeform 134">
              <a:extLst>
                <a:ext uri="{FF2B5EF4-FFF2-40B4-BE49-F238E27FC236}">
                  <a16:creationId xmlns:a16="http://schemas.microsoft.com/office/drawing/2014/main" xmlns="" id="{37401E9E-3DF2-4103-8624-35BAF67D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7016" name="Freeform 135">
              <a:extLst>
                <a:ext uri="{FF2B5EF4-FFF2-40B4-BE49-F238E27FC236}">
                  <a16:creationId xmlns:a16="http://schemas.microsoft.com/office/drawing/2014/main" xmlns="" id="{32B3E06B-B033-4D4E-BFF4-D65018F3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7" name="Freeform 136">
              <a:extLst>
                <a:ext uri="{FF2B5EF4-FFF2-40B4-BE49-F238E27FC236}">
                  <a16:creationId xmlns:a16="http://schemas.microsoft.com/office/drawing/2014/main" xmlns="" id="{6723EE06-A1B0-494A-9F31-81FD7595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8" name="Freeform 137">
              <a:extLst>
                <a:ext uri="{FF2B5EF4-FFF2-40B4-BE49-F238E27FC236}">
                  <a16:creationId xmlns:a16="http://schemas.microsoft.com/office/drawing/2014/main" xmlns="" id="{86F97AC0-531C-4C7A-AD94-13E12694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9" name="Freeform 138">
              <a:extLst>
                <a:ext uri="{FF2B5EF4-FFF2-40B4-BE49-F238E27FC236}">
                  <a16:creationId xmlns:a16="http://schemas.microsoft.com/office/drawing/2014/main" xmlns="" id="{75E9FEA9-42B8-4BD5-BCC3-294D32C4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0" name="Freeform 139">
              <a:extLst>
                <a:ext uri="{FF2B5EF4-FFF2-40B4-BE49-F238E27FC236}">
                  <a16:creationId xmlns:a16="http://schemas.microsoft.com/office/drawing/2014/main" xmlns="" id="{F40D98AD-CA14-4856-B801-35DBF339C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1" name="Freeform 140">
              <a:extLst>
                <a:ext uri="{FF2B5EF4-FFF2-40B4-BE49-F238E27FC236}">
                  <a16:creationId xmlns:a16="http://schemas.microsoft.com/office/drawing/2014/main" xmlns="" id="{397DA961-4554-4C6D-819F-4C8749B9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2" name="Freeform 141">
              <a:extLst>
                <a:ext uri="{FF2B5EF4-FFF2-40B4-BE49-F238E27FC236}">
                  <a16:creationId xmlns:a16="http://schemas.microsoft.com/office/drawing/2014/main" xmlns="" id="{0B2D0DE8-C336-42B8-8BE2-39E188AA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3" name="Freeform 142">
              <a:extLst>
                <a:ext uri="{FF2B5EF4-FFF2-40B4-BE49-F238E27FC236}">
                  <a16:creationId xmlns:a16="http://schemas.microsoft.com/office/drawing/2014/main" xmlns="" id="{BF895085-08B0-4F3C-ABFC-CF3EED5D2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4" name="Freeform 143">
              <a:extLst>
                <a:ext uri="{FF2B5EF4-FFF2-40B4-BE49-F238E27FC236}">
                  <a16:creationId xmlns:a16="http://schemas.microsoft.com/office/drawing/2014/main" xmlns="" id="{3E717382-4B2E-4BEF-9F97-A1423CF52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5" name="Freeform 144">
              <a:extLst>
                <a:ext uri="{FF2B5EF4-FFF2-40B4-BE49-F238E27FC236}">
                  <a16:creationId xmlns:a16="http://schemas.microsoft.com/office/drawing/2014/main" xmlns="" id="{4B8FF44D-06EF-42F5-8A4D-14A7CAC8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6" name="Freeform 145">
              <a:extLst>
                <a:ext uri="{FF2B5EF4-FFF2-40B4-BE49-F238E27FC236}">
                  <a16:creationId xmlns:a16="http://schemas.microsoft.com/office/drawing/2014/main" xmlns="" id="{E634310A-7301-4DA4-BBF0-27B43660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7" name="Freeform 146">
              <a:extLst>
                <a:ext uri="{FF2B5EF4-FFF2-40B4-BE49-F238E27FC236}">
                  <a16:creationId xmlns:a16="http://schemas.microsoft.com/office/drawing/2014/main" xmlns="" id="{27834134-2173-462C-91AB-BA0BD87F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8" name="Freeform 147">
              <a:extLst>
                <a:ext uri="{FF2B5EF4-FFF2-40B4-BE49-F238E27FC236}">
                  <a16:creationId xmlns:a16="http://schemas.microsoft.com/office/drawing/2014/main" xmlns="" id="{436EAF07-A34F-4534-A149-9924016A6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9" name="Freeform 148">
              <a:extLst>
                <a:ext uri="{FF2B5EF4-FFF2-40B4-BE49-F238E27FC236}">
                  <a16:creationId xmlns:a16="http://schemas.microsoft.com/office/drawing/2014/main" xmlns="" id="{0B500B07-EE71-411F-89A6-F1F116CBE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0" name="Freeform 149">
              <a:extLst>
                <a:ext uri="{FF2B5EF4-FFF2-40B4-BE49-F238E27FC236}">
                  <a16:creationId xmlns:a16="http://schemas.microsoft.com/office/drawing/2014/main" xmlns="" id="{E528C244-FDCA-4A77-BEE7-5D5E2F7B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1" name="Freeform 150">
              <a:extLst>
                <a:ext uri="{FF2B5EF4-FFF2-40B4-BE49-F238E27FC236}">
                  <a16:creationId xmlns:a16="http://schemas.microsoft.com/office/drawing/2014/main" xmlns="" id="{6C7FBE33-CDCC-4BC4-B8C1-FC0B1CE9A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2" name="Freeform 151">
              <a:extLst>
                <a:ext uri="{FF2B5EF4-FFF2-40B4-BE49-F238E27FC236}">
                  <a16:creationId xmlns:a16="http://schemas.microsoft.com/office/drawing/2014/main" xmlns="" id="{314DD009-8202-4092-8DFE-68327EED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3" name="Freeform 152">
              <a:extLst>
                <a:ext uri="{FF2B5EF4-FFF2-40B4-BE49-F238E27FC236}">
                  <a16:creationId xmlns:a16="http://schemas.microsoft.com/office/drawing/2014/main" xmlns="" id="{07272332-D649-4FB4-B780-230303CBC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4" name="Freeform 153">
              <a:extLst>
                <a:ext uri="{FF2B5EF4-FFF2-40B4-BE49-F238E27FC236}">
                  <a16:creationId xmlns:a16="http://schemas.microsoft.com/office/drawing/2014/main" xmlns="" id="{8734B3A6-B582-4650-AF86-A3721442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5" name="Freeform 154">
              <a:extLst>
                <a:ext uri="{FF2B5EF4-FFF2-40B4-BE49-F238E27FC236}">
                  <a16:creationId xmlns:a16="http://schemas.microsoft.com/office/drawing/2014/main" xmlns="" id="{69F84DF2-7428-4F3A-8CC9-AA7C9A6F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6" name="Freeform 155">
              <a:extLst>
                <a:ext uri="{FF2B5EF4-FFF2-40B4-BE49-F238E27FC236}">
                  <a16:creationId xmlns:a16="http://schemas.microsoft.com/office/drawing/2014/main" xmlns="" id="{DAE1EAAC-17F2-4C9A-BD1A-048B4E13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7" name="Freeform 156">
              <a:extLst>
                <a:ext uri="{FF2B5EF4-FFF2-40B4-BE49-F238E27FC236}">
                  <a16:creationId xmlns:a16="http://schemas.microsoft.com/office/drawing/2014/main" xmlns="" id="{1722C961-9381-48F3-893A-CCD20D09B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8" name="Freeform 157">
              <a:extLst>
                <a:ext uri="{FF2B5EF4-FFF2-40B4-BE49-F238E27FC236}">
                  <a16:creationId xmlns:a16="http://schemas.microsoft.com/office/drawing/2014/main" xmlns="" id="{30616232-A7F6-4A2B-B855-BEA8B2B7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9" name="Freeform 158">
              <a:extLst>
                <a:ext uri="{FF2B5EF4-FFF2-40B4-BE49-F238E27FC236}">
                  <a16:creationId xmlns:a16="http://schemas.microsoft.com/office/drawing/2014/main" xmlns="" id="{B1E67E93-C3B5-4130-895A-2D7AB53EC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0" name="Freeform 159">
              <a:extLst>
                <a:ext uri="{FF2B5EF4-FFF2-40B4-BE49-F238E27FC236}">
                  <a16:creationId xmlns:a16="http://schemas.microsoft.com/office/drawing/2014/main" xmlns="" id="{43EECC4C-419B-42B6-8B87-7BD626F3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1" name="Freeform 160">
              <a:extLst>
                <a:ext uri="{FF2B5EF4-FFF2-40B4-BE49-F238E27FC236}">
                  <a16:creationId xmlns:a16="http://schemas.microsoft.com/office/drawing/2014/main" xmlns="" id="{639C71F0-A181-4A2C-B3F0-24E0033E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2" name="Freeform 161">
              <a:extLst>
                <a:ext uri="{FF2B5EF4-FFF2-40B4-BE49-F238E27FC236}">
                  <a16:creationId xmlns:a16="http://schemas.microsoft.com/office/drawing/2014/main" xmlns="" id="{1525B929-E604-4596-9B6D-FEC0A2F9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3" name="Freeform 162">
              <a:extLst>
                <a:ext uri="{FF2B5EF4-FFF2-40B4-BE49-F238E27FC236}">
                  <a16:creationId xmlns:a16="http://schemas.microsoft.com/office/drawing/2014/main" xmlns="" id="{326186A1-FCA1-4FF5-AB70-6A3EC3FA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4" name="Freeform 163">
              <a:extLst>
                <a:ext uri="{FF2B5EF4-FFF2-40B4-BE49-F238E27FC236}">
                  <a16:creationId xmlns:a16="http://schemas.microsoft.com/office/drawing/2014/main" xmlns="" id="{489D6CD5-9C87-4EEE-94BA-E37E908E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5" name="Freeform 164">
              <a:extLst>
                <a:ext uri="{FF2B5EF4-FFF2-40B4-BE49-F238E27FC236}">
                  <a16:creationId xmlns:a16="http://schemas.microsoft.com/office/drawing/2014/main" xmlns="" id="{65CC18D7-8F82-440F-A9A6-B1F8401E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6" name="Freeform 165">
              <a:extLst>
                <a:ext uri="{FF2B5EF4-FFF2-40B4-BE49-F238E27FC236}">
                  <a16:creationId xmlns:a16="http://schemas.microsoft.com/office/drawing/2014/main" xmlns="" id="{19682F87-769C-4ABA-B30A-690BA19F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7" name="Freeform 166">
              <a:extLst>
                <a:ext uri="{FF2B5EF4-FFF2-40B4-BE49-F238E27FC236}">
                  <a16:creationId xmlns:a16="http://schemas.microsoft.com/office/drawing/2014/main" xmlns="" id="{9DF1D579-70C1-490D-9AE7-A77FAE19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8" name="Freeform 167">
              <a:extLst>
                <a:ext uri="{FF2B5EF4-FFF2-40B4-BE49-F238E27FC236}">
                  <a16:creationId xmlns:a16="http://schemas.microsoft.com/office/drawing/2014/main" xmlns="" id="{5B597544-7028-4AA9-8A95-CC0503BF35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49" name="Freeform 168">
              <a:extLst>
                <a:ext uri="{FF2B5EF4-FFF2-40B4-BE49-F238E27FC236}">
                  <a16:creationId xmlns:a16="http://schemas.microsoft.com/office/drawing/2014/main" xmlns="" id="{5900A6BF-6A55-4118-81FF-A78556DBD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0" name="Freeform 169">
              <a:extLst>
                <a:ext uri="{FF2B5EF4-FFF2-40B4-BE49-F238E27FC236}">
                  <a16:creationId xmlns:a16="http://schemas.microsoft.com/office/drawing/2014/main" xmlns="" id="{C6723C98-E24C-4C7D-B98E-CDDA975D6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1" name="Freeform 170">
              <a:extLst>
                <a:ext uri="{FF2B5EF4-FFF2-40B4-BE49-F238E27FC236}">
                  <a16:creationId xmlns:a16="http://schemas.microsoft.com/office/drawing/2014/main" xmlns="" id="{4407F5DE-1036-49A2-9C00-FA5469A66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2" name="Freeform 171">
              <a:extLst>
                <a:ext uri="{FF2B5EF4-FFF2-40B4-BE49-F238E27FC236}">
                  <a16:creationId xmlns:a16="http://schemas.microsoft.com/office/drawing/2014/main" xmlns="" id="{B4A2D83E-8E7B-423C-A5AB-3CD9E1DA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3" name="Freeform 172">
              <a:extLst>
                <a:ext uri="{FF2B5EF4-FFF2-40B4-BE49-F238E27FC236}">
                  <a16:creationId xmlns:a16="http://schemas.microsoft.com/office/drawing/2014/main" xmlns="" id="{1504A8A7-6F03-40B4-A7DA-4AAFB22FA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4" name="Freeform 173">
              <a:extLst>
                <a:ext uri="{FF2B5EF4-FFF2-40B4-BE49-F238E27FC236}">
                  <a16:creationId xmlns:a16="http://schemas.microsoft.com/office/drawing/2014/main" xmlns="" id="{D71016B5-6124-4A90-9F3D-63E9C3E1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5" name="Freeform 174">
              <a:extLst>
                <a:ext uri="{FF2B5EF4-FFF2-40B4-BE49-F238E27FC236}">
                  <a16:creationId xmlns:a16="http://schemas.microsoft.com/office/drawing/2014/main" xmlns="" id="{94F156DB-B1EB-4B8B-9379-7D63E6DA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6" name="Freeform 175">
              <a:extLst>
                <a:ext uri="{FF2B5EF4-FFF2-40B4-BE49-F238E27FC236}">
                  <a16:creationId xmlns:a16="http://schemas.microsoft.com/office/drawing/2014/main" xmlns="" id="{C7AEE9B0-8477-418B-B7B8-F15B31E6C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7" name="Freeform 176">
              <a:extLst>
                <a:ext uri="{FF2B5EF4-FFF2-40B4-BE49-F238E27FC236}">
                  <a16:creationId xmlns:a16="http://schemas.microsoft.com/office/drawing/2014/main" xmlns="" id="{9FADA467-0D9C-4D65-8F69-567011DE4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8" name="Freeform 177">
              <a:extLst>
                <a:ext uri="{FF2B5EF4-FFF2-40B4-BE49-F238E27FC236}">
                  <a16:creationId xmlns:a16="http://schemas.microsoft.com/office/drawing/2014/main" xmlns="" id="{A8AEFDC0-FC95-40B3-A72D-2E4BD0DF6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59" name="Freeform 178">
              <a:extLst>
                <a:ext uri="{FF2B5EF4-FFF2-40B4-BE49-F238E27FC236}">
                  <a16:creationId xmlns:a16="http://schemas.microsoft.com/office/drawing/2014/main" xmlns="" id="{682C2D5F-9232-4E7B-86E1-F1A82AE3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0" name="Freeform 179">
              <a:extLst>
                <a:ext uri="{FF2B5EF4-FFF2-40B4-BE49-F238E27FC236}">
                  <a16:creationId xmlns:a16="http://schemas.microsoft.com/office/drawing/2014/main" xmlns="" id="{28A87699-95B1-4F03-A3C0-7A852EF2B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1" name="Freeform 180">
              <a:extLst>
                <a:ext uri="{FF2B5EF4-FFF2-40B4-BE49-F238E27FC236}">
                  <a16:creationId xmlns:a16="http://schemas.microsoft.com/office/drawing/2014/main" xmlns="" id="{238D28E3-E4EF-4070-B123-28792EDB8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2" name="Freeform 181">
              <a:extLst>
                <a:ext uri="{FF2B5EF4-FFF2-40B4-BE49-F238E27FC236}">
                  <a16:creationId xmlns:a16="http://schemas.microsoft.com/office/drawing/2014/main" xmlns="" id="{8C535566-6312-4A61-A95D-F79E4241F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3" name="Freeform 182">
              <a:extLst>
                <a:ext uri="{FF2B5EF4-FFF2-40B4-BE49-F238E27FC236}">
                  <a16:creationId xmlns:a16="http://schemas.microsoft.com/office/drawing/2014/main" xmlns="" id="{1F73AE72-CC41-4033-88C6-C192EF3F3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4" name="Freeform 183">
              <a:extLst>
                <a:ext uri="{FF2B5EF4-FFF2-40B4-BE49-F238E27FC236}">
                  <a16:creationId xmlns:a16="http://schemas.microsoft.com/office/drawing/2014/main" xmlns="" id="{1DB89729-67BA-4C7D-B9A0-602BDE56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5" name="Freeform 184">
              <a:extLst>
                <a:ext uri="{FF2B5EF4-FFF2-40B4-BE49-F238E27FC236}">
                  <a16:creationId xmlns:a16="http://schemas.microsoft.com/office/drawing/2014/main" xmlns="" id="{0B3F7772-E206-4F38-BA7D-84250653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6" name="Freeform 185">
              <a:extLst>
                <a:ext uri="{FF2B5EF4-FFF2-40B4-BE49-F238E27FC236}">
                  <a16:creationId xmlns:a16="http://schemas.microsoft.com/office/drawing/2014/main" xmlns="" id="{2FBC07FC-A2CC-4EF6-993D-3308CAA7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7" name="Freeform 186">
              <a:extLst>
                <a:ext uri="{FF2B5EF4-FFF2-40B4-BE49-F238E27FC236}">
                  <a16:creationId xmlns:a16="http://schemas.microsoft.com/office/drawing/2014/main" xmlns="" id="{E0063AD1-4BBF-492D-9B29-CDF9F740D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8" name="Freeform 187">
              <a:extLst>
                <a:ext uri="{FF2B5EF4-FFF2-40B4-BE49-F238E27FC236}">
                  <a16:creationId xmlns:a16="http://schemas.microsoft.com/office/drawing/2014/main" xmlns="" id="{442A05E3-B272-4C5A-9661-8EF6AF8A7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69" name="Freeform 188">
              <a:extLst>
                <a:ext uri="{FF2B5EF4-FFF2-40B4-BE49-F238E27FC236}">
                  <a16:creationId xmlns:a16="http://schemas.microsoft.com/office/drawing/2014/main" xmlns="" id="{CEB648CA-00D6-4789-8CD7-239B71E272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0" name="Freeform 189">
              <a:extLst>
                <a:ext uri="{FF2B5EF4-FFF2-40B4-BE49-F238E27FC236}">
                  <a16:creationId xmlns:a16="http://schemas.microsoft.com/office/drawing/2014/main" xmlns="" id="{85653EA9-8563-417F-8749-D2BB982E8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1" name="Freeform 190">
              <a:extLst>
                <a:ext uri="{FF2B5EF4-FFF2-40B4-BE49-F238E27FC236}">
                  <a16:creationId xmlns:a16="http://schemas.microsoft.com/office/drawing/2014/main" xmlns="" id="{B0FDBB56-250B-4F98-A641-693E01457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2" name="Freeform 191">
              <a:extLst>
                <a:ext uri="{FF2B5EF4-FFF2-40B4-BE49-F238E27FC236}">
                  <a16:creationId xmlns:a16="http://schemas.microsoft.com/office/drawing/2014/main" xmlns="" id="{943489A8-5B9D-4106-9223-5EE9076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3" name="Freeform 192">
              <a:extLst>
                <a:ext uri="{FF2B5EF4-FFF2-40B4-BE49-F238E27FC236}">
                  <a16:creationId xmlns:a16="http://schemas.microsoft.com/office/drawing/2014/main" xmlns="" id="{25F98C77-75BC-4E8B-8EAD-E092D12E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4" name="Freeform 193">
              <a:extLst>
                <a:ext uri="{FF2B5EF4-FFF2-40B4-BE49-F238E27FC236}">
                  <a16:creationId xmlns:a16="http://schemas.microsoft.com/office/drawing/2014/main" xmlns="" id="{5E77E435-20AF-4DEA-A7B6-7ED3EE40C3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5" name="Freeform 194">
              <a:extLst>
                <a:ext uri="{FF2B5EF4-FFF2-40B4-BE49-F238E27FC236}">
                  <a16:creationId xmlns:a16="http://schemas.microsoft.com/office/drawing/2014/main" xmlns="" id="{D34AE234-48D1-4E43-B378-2B7D8D92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6" name="Freeform 195">
              <a:extLst>
                <a:ext uri="{FF2B5EF4-FFF2-40B4-BE49-F238E27FC236}">
                  <a16:creationId xmlns:a16="http://schemas.microsoft.com/office/drawing/2014/main" xmlns="" id="{8D7966DD-8F13-4AE3-9192-065751A2A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7" name="Freeform 196">
              <a:extLst>
                <a:ext uri="{FF2B5EF4-FFF2-40B4-BE49-F238E27FC236}">
                  <a16:creationId xmlns:a16="http://schemas.microsoft.com/office/drawing/2014/main" xmlns="" id="{3F677DC3-3574-4E6D-9C00-3C1AD8996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8" name="Freeform 197">
              <a:extLst>
                <a:ext uri="{FF2B5EF4-FFF2-40B4-BE49-F238E27FC236}">
                  <a16:creationId xmlns:a16="http://schemas.microsoft.com/office/drawing/2014/main" xmlns="" id="{34DFBB46-A7A5-42DB-A9AC-C000BF16E1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79" name="Freeform 198">
              <a:extLst>
                <a:ext uri="{FF2B5EF4-FFF2-40B4-BE49-F238E27FC236}">
                  <a16:creationId xmlns:a16="http://schemas.microsoft.com/office/drawing/2014/main" xmlns="" id="{175D026F-A0B4-42B7-8261-0F0FCED001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0" name="Freeform 199">
              <a:extLst>
                <a:ext uri="{FF2B5EF4-FFF2-40B4-BE49-F238E27FC236}">
                  <a16:creationId xmlns:a16="http://schemas.microsoft.com/office/drawing/2014/main" xmlns="" id="{491C551D-BA31-4B91-A22D-AEC57F85A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1" name="Freeform 200">
              <a:extLst>
                <a:ext uri="{FF2B5EF4-FFF2-40B4-BE49-F238E27FC236}">
                  <a16:creationId xmlns:a16="http://schemas.microsoft.com/office/drawing/2014/main" xmlns="" id="{14F45194-3991-4A89-B9E8-6BD22549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2" name="Freeform 201">
              <a:extLst>
                <a:ext uri="{FF2B5EF4-FFF2-40B4-BE49-F238E27FC236}">
                  <a16:creationId xmlns:a16="http://schemas.microsoft.com/office/drawing/2014/main" xmlns="" id="{8D7B3A64-2A3A-4B7A-8036-F25DDFA89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3" name="Freeform 202">
              <a:extLst>
                <a:ext uri="{FF2B5EF4-FFF2-40B4-BE49-F238E27FC236}">
                  <a16:creationId xmlns:a16="http://schemas.microsoft.com/office/drawing/2014/main" xmlns="" id="{D18BC73C-08A9-4534-A54B-FFBBF9B2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4" name="Freeform 203">
              <a:extLst>
                <a:ext uri="{FF2B5EF4-FFF2-40B4-BE49-F238E27FC236}">
                  <a16:creationId xmlns:a16="http://schemas.microsoft.com/office/drawing/2014/main" xmlns="" id="{48DDE253-6F5F-4813-98D2-AF3F670F9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5" name="Freeform 204">
              <a:extLst>
                <a:ext uri="{FF2B5EF4-FFF2-40B4-BE49-F238E27FC236}">
                  <a16:creationId xmlns:a16="http://schemas.microsoft.com/office/drawing/2014/main" xmlns="" id="{34ACF018-D8EA-47DB-A474-D1133783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6" name="Freeform 205">
              <a:extLst>
                <a:ext uri="{FF2B5EF4-FFF2-40B4-BE49-F238E27FC236}">
                  <a16:creationId xmlns:a16="http://schemas.microsoft.com/office/drawing/2014/main" xmlns="" id="{5D507D8B-0445-4155-88B4-CBFFD2754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7" name="Freeform 207">
              <a:extLst>
                <a:ext uri="{FF2B5EF4-FFF2-40B4-BE49-F238E27FC236}">
                  <a16:creationId xmlns:a16="http://schemas.microsoft.com/office/drawing/2014/main" xmlns="" id="{AED99D0A-601E-4C16-AAFC-494DB614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8" name="Freeform 208">
              <a:extLst>
                <a:ext uri="{FF2B5EF4-FFF2-40B4-BE49-F238E27FC236}">
                  <a16:creationId xmlns:a16="http://schemas.microsoft.com/office/drawing/2014/main" xmlns="" id="{5530D98F-4A5C-462D-9A12-7674F001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89" name="Freeform 209">
              <a:extLst>
                <a:ext uri="{FF2B5EF4-FFF2-40B4-BE49-F238E27FC236}">
                  <a16:creationId xmlns:a16="http://schemas.microsoft.com/office/drawing/2014/main" xmlns="" id="{EDCC2B83-5C5C-4117-AB5D-404D857AD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0" name="Freeform 210">
              <a:extLst>
                <a:ext uri="{FF2B5EF4-FFF2-40B4-BE49-F238E27FC236}">
                  <a16:creationId xmlns:a16="http://schemas.microsoft.com/office/drawing/2014/main" xmlns="" id="{C0891F00-083E-42B9-9120-2BDBAA525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1" name="Freeform 211">
              <a:extLst>
                <a:ext uri="{FF2B5EF4-FFF2-40B4-BE49-F238E27FC236}">
                  <a16:creationId xmlns:a16="http://schemas.microsoft.com/office/drawing/2014/main" xmlns="" id="{7D723F15-6B23-4843-B22F-83147D1E9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2" name="Freeform 212">
              <a:extLst>
                <a:ext uri="{FF2B5EF4-FFF2-40B4-BE49-F238E27FC236}">
                  <a16:creationId xmlns:a16="http://schemas.microsoft.com/office/drawing/2014/main" xmlns="" id="{4F1ACAE1-1E5D-4C58-9055-525B91C5F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3" name="Freeform 213">
              <a:extLst>
                <a:ext uri="{FF2B5EF4-FFF2-40B4-BE49-F238E27FC236}">
                  <a16:creationId xmlns:a16="http://schemas.microsoft.com/office/drawing/2014/main" xmlns="" id="{3952AFD5-53AA-47AF-8A85-89B6F91C4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4" name="Freeform 214">
              <a:extLst>
                <a:ext uri="{FF2B5EF4-FFF2-40B4-BE49-F238E27FC236}">
                  <a16:creationId xmlns:a16="http://schemas.microsoft.com/office/drawing/2014/main" xmlns="" id="{27B4D66C-66B8-4456-A69C-8A1CBEAE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5" name="Freeform 215">
              <a:extLst>
                <a:ext uri="{FF2B5EF4-FFF2-40B4-BE49-F238E27FC236}">
                  <a16:creationId xmlns:a16="http://schemas.microsoft.com/office/drawing/2014/main" xmlns="" id="{FEEA89BC-04D1-44C8-8AB2-9C122957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6" name="Freeform 216">
              <a:extLst>
                <a:ext uri="{FF2B5EF4-FFF2-40B4-BE49-F238E27FC236}">
                  <a16:creationId xmlns:a16="http://schemas.microsoft.com/office/drawing/2014/main" xmlns="" id="{A8F65BDE-94C3-4FED-B3CE-E83051255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7" name="Freeform 217">
              <a:extLst>
                <a:ext uri="{FF2B5EF4-FFF2-40B4-BE49-F238E27FC236}">
                  <a16:creationId xmlns:a16="http://schemas.microsoft.com/office/drawing/2014/main" xmlns="" id="{A6038050-0690-4528-B0BC-50BE59841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8" name="Freeform 218">
              <a:extLst>
                <a:ext uri="{FF2B5EF4-FFF2-40B4-BE49-F238E27FC236}">
                  <a16:creationId xmlns:a16="http://schemas.microsoft.com/office/drawing/2014/main" xmlns="" id="{84D19374-E614-4332-82C5-0D3E92C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99" name="Freeform 219">
              <a:extLst>
                <a:ext uri="{FF2B5EF4-FFF2-40B4-BE49-F238E27FC236}">
                  <a16:creationId xmlns:a16="http://schemas.microsoft.com/office/drawing/2014/main" xmlns="" id="{8D5C3AA1-4535-41AD-9517-566B64B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0" name="Freeform 220">
              <a:extLst>
                <a:ext uri="{FF2B5EF4-FFF2-40B4-BE49-F238E27FC236}">
                  <a16:creationId xmlns:a16="http://schemas.microsoft.com/office/drawing/2014/main" xmlns="" id="{F22AF743-21E9-46D8-8BF9-2BF8A339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1" name="Freeform 221">
              <a:extLst>
                <a:ext uri="{FF2B5EF4-FFF2-40B4-BE49-F238E27FC236}">
                  <a16:creationId xmlns:a16="http://schemas.microsoft.com/office/drawing/2014/main" xmlns="" id="{59C5C88C-E9D7-47A3-BFC1-5EEC5F59E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2" name="Freeform 222">
              <a:extLst>
                <a:ext uri="{FF2B5EF4-FFF2-40B4-BE49-F238E27FC236}">
                  <a16:creationId xmlns:a16="http://schemas.microsoft.com/office/drawing/2014/main" xmlns="" id="{D41D007D-6EB6-43DF-993E-7AB9053F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3" name="Freeform 223">
              <a:extLst>
                <a:ext uri="{FF2B5EF4-FFF2-40B4-BE49-F238E27FC236}">
                  <a16:creationId xmlns:a16="http://schemas.microsoft.com/office/drawing/2014/main" xmlns="" id="{67A56EB1-E6AE-46FB-B776-8D04EBA0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4" name="Freeform 224">
              <a:extLst>
                <a:ext uri="{FF2B5EF4-FFF2-40B4-BE49-F238E27FC236}">
                  <a16:creationId xmlns:a16="http://schemas.microsoft.com/office/drawing/2014/main" xmlns="" id="{3BF91AC4-97BC-4D33-8959-ECA223233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5" name="Freeform 225">
              <a:extLst>
                <a:ext uri="{FF2B5EF4-FFF2-40B4-BE49-F238E27FC236}">
                  <a16:creationId xmlns:a16="http://schemas.microsoft.com/office/drawing/2014/main" xmlns="" id="{161C7011-F145-4FDE-935D-8025431B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6" name="Freeform 226">
              <a:extLst>
                <a:ext uri="{FF2B5EF4-FFF2-40B4-BE49-F238E27FC236}">
                  <a16:creationId xmlns:a16="http://schemas.microsoft.com/office/drawing/2014/main" xmlns="" id="{6DB9C3FC-7B98-44CB-9237-5BE0B710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7" name="Freeform 227">
              <a:extLst>
                <a:ext uri="{FF2B5EF4-FFF2-40B4-BE49-F238E27FC236}">
                  <a16:creationId xmlns:a16="http://schemas.microsoft.com/office/drawing/2014/main" xmlns="" id="{30984029-F755-4DE2-91C3-529BC4F1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8" name="Freeform 228">
              <a:extLst>
                <a:ext uri="{FF2B5EF4-FFF2-40B4-BE49-F238E27FC236}">
                  <a16:creationId xmlns:a16="http://schemas.microsoft.com/office/drawing/2014/main" xmlns="" id="{9548291F-D4E4-45DF-9B60-93C714413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09" name="Freeform 229">
              <a:extLst>
                <a:ext uri="{FF2B5EF4-FFF2-40B4-BE49-F238E27FC236}">
                  <a16:creationId xmlns:a16="http://schemas.microsoft.com/office/drawing/2014/main" xmlns="" id="{59195DDB-3BF1-4BBC-B60E-7441965F3A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0" name="Freeform 230">
              <a:extLst>
                <a:ext uri="{FF2B5EF4-FFF2-40B4-BE49-F238E27FC236}">
                  <a16:creationId xmlns:a16="http://schemas.microsoft.com/office/drawing/2014/main" xmlns="" id="{59D7DFEF-99E9-4BB7-AB98-60FE9B366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1" name="Freeform 231">
              <a:extLst>
                <a:ext uri="{FF2B5EF4-FFF2-40B4-BE49-F238E27FC236}">
                  <a16:creationId xmlns:a16="http://schemas.microsoft.com/office/drawing/2014/main" xmlns="" id="{B03E1684-5D20-45FC-9173-03519AF9DA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2" name="Freeform 232">
              <a:extLst>
                <a:ext uri="{FF2B5EF4-FFF2-40B4-BE49-F238E27FC236}">
                  <a16:creationId xmlns:a16="http://schemas.microsoft.com/office/drawing/2014/main" xmlns="" id="{394A371B-6123-4B44-81A3-B8CFFB8301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3" name="Freeform 233">
              <a:extLst>
                <a:ext uri="{FF2B5EF4-FFF2-40B4-BE49-F238E27FC236}">
                  <a16:creationId xmlns:a16="http://schemas.microsoft.com/office/drawing/2014/main" xmlns="" id="{E3B5BF9F-AB20-42C4-BA6F-BBF6207E76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4" name="Freeform 234">
              <a:extLst>
                <a:ext uri="{FF2B5EF4-FFF2-40B4-BE49-F238E27FC236}">
                  <a16:creationId xmlns:a16="http://schemas.microsoft.com/office/drawing/2014/main" xmlns="" id="{A8276D20-762B-42B8-8537-D75C4D088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5" name="Freeform 235">
              <a:extLst>
                <a:ext uri="{FF2B5EF4-FFF2-40B4-BE49-F238E27FC236}">
                  <a16:creationId xmlns:a16="http://schemas.microsoft.com/office/drawing/2014/main" xmlns="" id="{62A7A6EC-FDA7-417A-9C7F-30B59A348D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6" name="Freeform 236">
              <a:extLst>
                <a:ext uri="{FF2B5EF4-FFF2-40B4-BE49-F238E27FC236}">
                  <a16:creationId xmlns:a16="http://schemas.microsoft.com/office/drawing/2014/main" xmlns="" id="{A6CB2223-F24B-4879-88C8-F12840243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7" name="Freeform 237">
              <a:extLst>
                <a:ext uri="{FF2B5EF4-FFF2-40B4-BE49-F238E27FC236}">
                  <a16:creationId xmlns:a16="http://schemas.microsoft.com/office/drawing/2014/main" xmlns="" id="{712A73CD-69AA-419A-953F-079D3ED138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8" name="Freeform 238">
              <a:extLst>
                <a:ext uri="{FF2B5EF4-FFF2-40B4-BE49-F238E27FC236}">
                  <a16:creationId xmlns:a16="http://schemas.microsoft.com/office/drawing/2014/main" xmlns="" id="{C13FB0DB-8A63-43F5-92ED-3A21C9CDA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19" name="Freeform 239">
              <a:extLst>
                <a:ext uri="{FF2B5EF4-FFF2-40B4-BE49-F238E27FC236}">
                  <a16:creationId xmlns:a16="http://schemas.microsoft.com/office/drawing/2014/main" xmlns="" id="{E1EA5359-26E5-4B35-8B66-674460B51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0" name="Freeform 240">
              <a:extLst>
                <a:ext uri="{FF2B5EF4-FFF2-40B4-BE49-F238E27FC236}">
                  <a16:creationId xmlns:a16="http://schemas.microsoft.com/office/drawing/2014/main" xmlns="" id="{CBDCA7B4-71CA-44AA-BA19-1B89495BC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1" name="Freeform 241">
              <a:extLst>
                <a:ext uri="{FF2B5EF4-FFF2-40B4-BE49-F238E27FC236}">
                  <a16:creationId xmlns:a16="http://schemas.microsoft.com/office/drawing/2014/main" xmlns="" id="{87629AB0-74DD-4CE3-A013-7559284B6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2" name="Freeform 242">
              <a:extLst>
                <a:ext uri="{FF2B5EF4-FFF2-40B4-BE49-F238E27FC236}">
                  <a16:creationId xmlns:a16="http://schemas.microsoft.com/office/drawing/2014/main" xmlns="" id="{B2515709-35D3-4B2A-A32D-1505963D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3" name="Freeform 243">
              <a:extLst>
                <a:ext uri="{FF2B5EF4-FFF2-40B4-BE49-F238E27FC236}">
                  <a16:creationId xmlns:a16="http://schemas.microsoft.com/office/drawing/2014/main" xmlns="" id="{95D73427-31C5-4DF6-B21F-8B179BC62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4" name="Freeform 244">
              <a:extLst>
                <a:ext uri="{FF2B5EF4-FFF2-40B4-BE49-F238E27FC236}">
                  <a16:creationId xmlns:a16="http://schemas.microsoft.com/office/drawing/2014/main" xmlns="" id="{3D5287D2-AE99-4BAF-9F55-C38F4B65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5" name="Freeform 245">
              <a:extLst>
                <a:ext uri="{FF2B5EF4-FFF2-40B4-BE49-F238E27FC236}">
                  <a16:creationId xmlns:a16="http://schemas.microsoft.com/office/drawing/2014/main" xmlns="" id="{793C8984-F51A-42CD-9922-81C8FBEBC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6" name="Freeform 246">
              <a:extLst>
                <a:ext uri="{FF2B5EF4-FFF2-40B4-BE49-F238E27FC236}">
                  <a16:creationId xmlns:a16="http://schemas.microsoft.com/office/drawing/2014/main" xmlns="" id="{86339493-07CC-4605-B52C-B30216EC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7" name="Freeform 247">
              <a:extLst>
                <a:ext uri="{FF2B5EF4-FFF2-40B4-BE49-F238E27FC236}">
                  <a16:creationId xmlns:a16="http://schemas.microsoft.com/office/drawing/2014/main" xmlns="" id="{BB58014A-7E27-4F2B-BAAB-00356D1D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8" name="Freeform 248">
              <a:extLst>
                <a:ext uri="{FF2B5EF4-FFF2-40B4-BE49-F238E27FC236}">
                  <a16:creationId xmlns:a16="http://schemas.microsoft.com/office/drawing/2014/main" xmlns="" id="{6E3D5934-939E-4444-93A6-752B5116A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29" name="Freeform 249">
              <a:extLst>
                <a:ext uri="{FF2B5EF4-FFF2-40B4-BE49-F238E27FC236}">
                  <a16:creationId xmlns:a16="http://schemas.microsoft.com/office/drawing/2014/main" xmlns="" id="{959FDB14-F2AC-4F31-A2F0-3AABAE21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0" name="Freeform 250">
              <a:extLst>
                <a:ext uri="{FF2B5EF4-FFF2-40B4-BE49-F238E27FC236}">
                  <a16:creationId xmlns:a16="http://schemas.microsoft.com/office/drawing/2014/main" xmlns="" id="{881A2A47-AD47-4DFD-8480-49A625994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1" name="Freeform 251">
              <a:extLst>
                <a:ext uri="{FF2B5EF4-FFF2-40B4-BE49-F238E27FC236}">
                  <a16:creationId xmlns:a16="http://schemas.microsoft.com/office/drawing/2014/main" xmlns="" id="{59398779-4DE5-499A-99C0-730AF2E59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2" name="Freeform 252">
              <a:extLst>
                <a:ext uri="{FF2B5EF4-FFF2-40B4-BE49-F238E27FC236}">
                  <a16:creationId xmlns:a16="http://schemas.microsoft.com/office/drawing/2014/main" xmlns="" id="{B5897B9C-E8C8-4A7E-AE99-EAE8AB878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3" name="Freeform 253">
              <a:extLst>
                <a:ext uri="{FF2B5EF4-FFF2-40B4-BE49-F238E27FC236}">
                  <a16:creationId xmlns:a16="http://schemas.microsoft.com/office/drawing/2014/main" xmlns="" id="{B034F6C8-CE50-4557-A8AA-04A656CD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4" name="Freeform 254">
              <a:extLst>
                <a:ext uri="{FF2B5EF4-FFF2-40B4-BE49-F238E27FC236}">
                  <a16:creationId xmlns:a16="http://schemas.microsoft.com/office/drawing/2014/main" xmlns="" id="{FE053DAA-A8C8-45CD-8479-43345328A5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5" name="Freeform 255">
              <a:extLst>
                <a:ext uri="{FF2B5EF4-FFF2-40B4-BE49-F238E27FC236}">
                  <a16:creationId xmlns:a16="http://schemas.microsoft.com/office/drawing/2014/main" xmlns="" id="{4A6F01CA-FC5B-449B-AFF1-71EDA0133E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6" name="Freeform 256">
              <a:extLst>
                <a:ext uri="{FF2B5EF4-FFF2-40B4-BE49-F238E27FC236}">
                  <a16:creationId xmlns:a16="http://schemas.microsoft.com/office/drawing/2014/main" xmlns="" id="{843509CB-D371-430B-9930-C9EFEB472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7" name="Freeform 257">
              <a:extLst>
                <a:ext uri="{FF2B5EF4-FFF2-40B4-BE49-F238E27FC236}">
                  <a16:creationId xmlns:a16="http://schemas.microsoft.com/office/drawing/2014/main" xmlns="" id="{DBF20072-7B77-4F17-862A-4A2AAC76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8" name="Freeform 258">
              <a:extLst>
                <a:ext uri="{FF2B5EF4-FFF2-40B4-BE49-F238E27FC236}">
                  <a16:creationId xmlns:a16="http://schemas.microsoft.com/office/drawing/2014/main" xmlns="" id="{9DF8C3A5-1297-4BE5-84DB-A9B9EF991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39" name="Freeform 259">
              <a:extLst>
                <a:ext uri="{FF2B5EF4-FFF2-40B4-BE49-F238E27FC236}">
                  <a16:creationId xmlns:a16="http://schemas.microsoft.com/office/drawing/2014/main" xmlns="" id="{DA9F1F1D-5E60-47CA-9BA5-6C8B357D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0" name="Freeform 260">
              <a:extLst>
                <a:ext uri="{FF2B5EF4-FFF2-40B4-BE49-F238E27FC236}">
                  <a16:creationId xmlns:a16="http://schemas.microsoft.com/office/drawing/2014/main" xmlns="" id="{13A9DEF6-5FE2-4206-B502-97F464F12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1" name="Freeform 261">
              <a:extLst>
                <a:ext uri="{FF2B5EF4-FFF2-40B4-BE49-F238E27FC236}">
                  <a16:creationId xmlns:a16="http://schemas.microsoft.com/office/drawing/2014/main" xmlns="" id="{B278AAC7-CD25-4557-9207-86EA22A1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2" name="Freeform 262">
              <a:extLst>
                <a:ext uri="{FF2B5EF4-FFF2-40B4-BE49-F238E27FC236}">
                  <a16:creationId xmlns:a16="http://schemas.microsoft.com/office/drawing/2014/main" xmlns="" id="{CDC9A1BB-865C-461D-9A73-F5E5FB54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3" name="Freeform 263">
              <a:extLst>
                <a:ext uri="{FF2B5EF4-FFF2-40B4-BE49-F238E27FC236}">
                  <a16:creationId xmlns:a16="http://schemas.microsoft.com/office/drawing/2014/main" xmlns="" id="{D72E2984-2A4B-4635-B427-F6A14A580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4" name="Freeform 264">
              <a:extLst>
                <a:ext uri="{FF2B5EF4-FFF2-40B4-BE49-F238E27FC236}">
                  <a16:creationId xmlns:a16="http://schemas.microsoft.com/office/drawing/2014/main" xmlns="" id="{6FBD5F5E-1511-4071-96F2-0D18A4D75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5" name="Freeform 265">
              <a:extLst>
                <a:ext uri="{FF2B5EF4-FFF2-40B4-BE49-F238E27FC236}">
                  <a16:creationId xmlns:a16="http://schemas.microsoft.com/office/drawing/2014/main" xmlns="" id="{CC2E6AD3-FCE6-4873-9C8A-4AA9C58F3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6" name="Freeform 266">
              <a:extLst>
                <a:ext uri="{FF2B5EF4-FFF2-40B4-BE49-F238E27FC236}">
                  <a16:creationId xmlns:a16="http://schemas.microsoft.com/office/drawing/2014/main" xmlns="" id="{A924DD8F-D226-42A9-88D5-3FEED4A34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7" name="Freeform 267">
              <a:extLst>
                <a:ext uri="{FF2B5EF4-FFF2-40B4-BE49-F238E27FC236}">
                  <a16:creationId xmlns:a16="http://schemas.microsoft.com/office/drawing/2014/main" xmlns="" id="{6FC544B2-259F-45FC-81EF-90C0530A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8" name="Freeform 268">
              <a:extLst>
                <a:ext uri="{FF2B5EF4-FFF2-40B4-BE49-F238E27FC236}">
                  <a16:creationId xmlns:a16="http://schemas.microsoft.com/office/drawing/2014/main" xmlns="" id="{B29D0ACF-D678-4344-8BF2-EED856433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49" name="Freeform 269">
              <a:extLst>
                <a:ext uri="{FF2B5EF4-FFF2-40B4-BE49-F238E27FC236}">
                  <a16:creationId xmlns:a16="http://schemas.microsoft.com/office/drawing/2014/main" xmlns="" id="{47B83BA0-72F4-48DA-A537-185B5C9B9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0" name="Freeform 270">
              <a:extLst>
                <a:ext uri="{FF2B5EF4-FFF2-40B4-BE49-F238E27FC236}">
                  <a16:creationId xmlns:a16="http://schemas.microsoft.com/office/drawing/2014/main" xmlns="" id="{DF099D42-B84D-4E77-96A4-910D9223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1" name="Freeform 271">
              <a:extLst>
                <a:ext uri="{FF2B5EF4-FFF2-40B4-BE49-F238E27FC236}">
                  <a16:creationId xmlns:a16="http://schemas.microsoft.com/office/drawing/2014/main" xmlns="" id="{5C75A2A3-D46D-4B6D-A383-274BC218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2" name="Freeform 272">
              <a:extLst>
                <a:ext uri="{FF2B5EF4-FFF2-40B4-BE49-F238E27FC236}">
                  <a16:creationId xmlns:a16="http://schemas.microsoft.com/office/drawing/2014/main" xmlns="" id="{72AE3D40-40BE-4A92-8783-FA57044C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3" name="Freeform 273">
              <a:extLst>
                <a:ext uri="{FF2B5EF4-FFF2-40B4-BE49-F238E27FC236}">
                  <a16:creationId xmlns:a16="http://schemas.microsoft.com/office/drawing/2014/main" xmlns="" id="{921ECD29-35B4-4D62-B8AD-952E57423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4" name="Freeform 274">
              <a:extLst>
                <a:ext uri="{FF2B5EF4-FFF2-40B4-BE49-F238E27FC236}">
                  <a16:creationId xmlns:a16="http://schemas.microsoft.com/office/drawing/2014/main" xmlns="" id="{26E8D52E-CB23-4E4E-9EB5-6999B8BF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5" name="Freeform 275">
              <a:extLst>
                <a:ext uri="{FF2B5EF4-FFF2-40B4-BE49-F238E27FC236}">
                  <a16:creationId xmlns:a16="http://schemas.microsoft.com/office/drawing/2014/main" xmlns="" id="{F4793B55-1C3E-4A9C-B58A-D8A7E81E2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6" name="Freeform 276">
              <a:extLst>
                <a:ext uri="{FF2B5EF4-FFF2-40B4-BE49-F238E27FC236}">
                  <a16:creationId xmlns:a16="http://schemas.microsoft.com/office/drawing/2014/main" xmlns="" id="{84525185-3AE1-4EE7-8A20-0E7516C92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7" name="Freeform 277">
              <a:extLst>
                <a:ext uri="{FF2B5EF4-FFF2-40B4-BE49-F238E27FC236}">
                  <a16:creationId xmlns:a16="http://schemas.microsoft.com/office/drawing/2014/main" xmlns="" id="{D4F8B397-0E98-470E-A970-A97DDE700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8" name="Freeform 278">
              <a:extLst>
                <a:ext uri="{FF2B5EF4-FFF2-40B4-BE49-F238E27FC236}">
                  <a16:creationId xmlns:a16="http://schemas.microsoft.com/office/drawing/2014/main" xmlns="" id="{A10FF312-7DDD-4EB6-8B74-DC4FD16703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59" name="Freeform 279">
              <a:extLst>
                <a:ext uri="{FF2B5EF4-FFF2-40B4-BE49-F238E27FC236}">
                  <a16:creationId xmlns:a16="http://schemas.microsoft.com/office/drawing/2014/main" xmlns="" id="{7CEC5A58-19E5-4B36-BCC5-68F16F15CE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0" name="Freeform 280">
              <a:extLst>
                <a:ext uri="{FF2B5EF4-FFF2-40B4-BE49-F238E27FC236}">
                  <a16:creationId xmlns:a16="http://schemas.microsoft.com/office/drawing/2014/main" xmlns="" id="{096FF7FA-D18A-446B-964D-7C1BA4F8B3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1" name="Freeform 281">
              <a:extLst>
                <a:ext uri="{FF2B5EF4-FFF2-40B4-BE49-F238E27FC236}">
                  <a16:creationId xmlns:a16="http://schemas.microsoft.com/office/drawing/2014/main" xmlns="" id="{EAF8930B-2322-4A5B-AF91-864231657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2" name="Freeform 282">
              <a:extLst>
                <a:ext uri="{FF2B5EF4-FFF2-40B4-BE49-F238E27FC236}">
                  <a16:creationId xmlns:a16="http://schemas.microsoft.com/office/drawing/2014/main" xmlns="" id="{7BA6E858-0D46-4D24-B678-727B8586F3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3" name="Freeform 283">
              <a:extLst>
                <a:ext uri="{FF2B5EF4-FFF2-40B4-BE49-F238E27FC236}">
                  <a16:creationId xmlns:a16="http://schemas.microsoft.com/office/drawing/2014/main" xmlns="" id="{51E79A2A-3C78-4213-A2EB-15B6B3C03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4" name="Freeform 284">
              <a:extLst>
                <a:ext uri="{FF2B5EF4-FFF2-40B4-BE49-F238E27FC236}">
                  <a16:creationId xmlns:a16="http://schemas.microsoft.com/office/drawing/2014/main" xmlns="" id="{F619B9CE-A823-4379-AAE2-C22BD4BB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5" name="Freeform 285">
              <a:extLst>
                <a:ext uri="{FF2B5EF4-FFF2-40B4-BE49-F238E27FC236}">
                  <a16:creationId xmlns:a16="http://schemas.microsoft.com/office/drawing/2014/main" xmlns="" id="{4E577ACE-DB57-4912-9AF3-3D9B4B03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6" name="Freeform 286">
              <a:extLst>
                <a:ext uri="{FF2B5EF4-FFF2-40B4-BE49-F238E27FC236}">
                  <a16:creationId xmlns:a16="http://schemas.microsoft.com/office/drawing/2014/main" xmlns="" id="{E039C71C-0DF4-49F4-9DB5-C089360A6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7" name="Freeform 287">
              <a:extLst>
                <a:ext uri="{FF2B5EF4-FFF2-40B4-BE49-F238E27FC236}">
                  <a16:creationId xmlns:a16="http://schemas.microsoft.com/office/drawing/2014/main" xmlns="" id="{C3BBDB4A-F349-424C-A6CE-5F5B8BFDD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8" name="Freeform 288">
              <a:extLst>
                <a:ext uri="{FF2B5EF4-FFF2-40B4-BE49-F238E27FC236}">
                  <a16:creationId xmlns:a16="http://schemas.microsoft.com/office/drawing/2014/main" xmlns="" id="{EC7A0D99-AF98-41E8-8B34-2B6E8996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69" name="Freeform 289">
              <a:extLst>
                <a:ext uri="{FF2B5EF4-FFF2-40B4-BE49-F238E27FC236}">
                  <a16:creationId xmlns:a16="http://schemas.microsoft.com/office/drawing/2014/main" xmlns="" id="{96012A05-DE3E-465F-B6B0-7B30AE1A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0" name="Freeform 290">
              <a:extLst>
                <a:ext uri="{FF2B5EF4-FFF2-40B4-BE49-F238E27FC236}">
                  <a16:creationId xmlns:a16="http://schemas.microsoft.com/office/drawing/2014/main" xmlns="" id="{8C071135-BE94-4D34-8418-50C237E9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1" name="Freeform 291">
              <a:extLst>
                <a:ext uri="{FF2B5EF4-FFF2-40B4-BE49-F238E27FC236}">
                  <a16:creationId xmlns:a16="http://schemas.microsoft.com/office/drawing/2014/main" xmlns="" id="{3A20C525-4EA9-48A8-BFE0-FA71BC0EF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2" name="Freeform 292">
              <a:extLst>
                <a:ext uri="{FF2B5EF4-FFF2-40B4-BE49-F238E27FC236}">
                  <a16:creationId xmlns:a16="http://schemas.microsoft.com/office/drawing/2014/main" xmlns="" id="{C01F23B6-28FF-4D22-B309-E92F2119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3" name="Freeform 293">
              <a:extLst>
                <a:ext uri="{FF2B5EF4-FFF2-40B4-BE49-F238E27FC236}">
                  <a16:creationId xmlns:a16="http://schemas.microsoft.com/office/drawing/2014/main" xmlns="" id="{9EA53941-30CD-4286-B3CA-27B55A756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4" name="Freeform 294">
              <a:extLst>
                <a:ext uri="{FF2B5EF4-FFF2-40B4-BE49-F238E27FC236}">
                  <a16:creationId xmlns:a16="http://schemas.microsoft.com/office/drawing/2014/main" xmlns="" id="{A174BD9F-4D69-4A22-942E-42802E86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5" name="Freeform 295">
              <a:extLst>
                <a:ext uri="{FF2B5EF4-FFF2-40B4-BE49-F238E27FC236}">
                  <a16:creationId xmlns:a16="http://schemas.microsoft.com/office/drawing/2014/main" xmlns="" id="{294BE5C4-85D3-4ACE-B989-4E2F0C81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6" name="Freeform 296">
              <a:extLst>
                <a:ext uri="{FF2B5EF4-FFF2-40B4-BE49-F238E27FC236}">
                  <a16:creationId xmlns:a16="http://schemas.microsoft.com/office/drawing/2014/main" xmlns="" id="{9D2EC6C3-AFE6-46F5-95C3-B91FBD3768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7" name="Freeform 297">
              <a:extLst>
                <a:ext uri="{FF2B5EF4-FFF2-40B4-BE49-F238E27FC236}">
                  <a16:creationId xmlns:a16="http://schemas.microsoft.com/office/drawing/2014/main" xmlns="" id="{3A358C9E-E0C4-4426-A06D-A829EA8A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8" name="Freeform 298">
              <a:extLst>
                <a:ext uri="{FF2B5EF4-FFF2-40B4-BE49-F238E27FC236}">
                  <a16:creationId xmlns:a16="http://schemas.microsoft.com/office/drawing/2014/main" xmlns="" id="{A11068AD-F5FC-4E14-BA3D-121F14994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79" name="Freeform 299">
              <a:extLst>
                <a:ext uri="{FF2B5EF4-FFF2-40B4-BE49-F238E27FC236}">
                  <a16:creationId xmlns:a16="http://schemas.microsoft.com/office/drawing/2014/main" xmlns="" id="{759B3EC8-BC37-4C3C-B0E7-CC3EEFD4E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0" name="Freeform 300">
              <a:extLst>
                <a:ext uri="{FF2B5EF4-FFF2-40B4-BE49-F238E27FC236}">
                  <a16:creationId xmlns:a16="http://schemas.microsoft.com/office/drawing/2014/main" xmlns="" id="{2EA412F2-5B3B-4322-98C8-BF421418F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1" name="Freeform 301">
              <a:extLst>
                <a:ext uri="{FF2B5EF4-FFF2-40B4-BE49-F238E27FC236}">
                  <a16:creationId xmlns:a16="http://schemas.microsoft.com/office/drawing/2014/main" xmlns="" id="{5824F694-942D-48B9-A12A-4456F0D19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2" name="Freeform 302">
              <a:extLst>
                <a:ext uri="{FF2B5EF4-FFF2-40B4-BE49-F238E27FC236}">
                  <a16:creationId xmlns:a16="http://schemas.microsoft.com/office/drawing/2014/main" xmlns="" id="{480F5724-1BA9-4970-957E-A74EE5A6F4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3" name="Freeform 303">
              <a:extLst>
                <a:ext uri="{FF2B5EF4-FFF2-40B4-BE49-F238E27FC236}">
                  <a16:creationId xmlns:a16="http://schemas.microsoft.com/office/drawing/2014/main" xmlns="" id="{0A6D7D8E-59FC-42FB-AD1D-94C984DC3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4" name="Freeform 304">
              <a:extLst>
                <a:ext uri="{FF2B5EF4-FFF2-40B4-BE49-F238E27FC236}">
                  <a16:creationId xmlns:a16="http://schemas.microsoft.com/office/drawing/2014/main" xmlns="" id="{FFC5562A-67E6-4696-8F92-F6D43AB15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5" name="Freeform 305">
              <a:extLst>
                <a:ext uri="{FF2B5EF4-FFF2-40B4-BE49-F238E27FC236}">
                  <a16:creationId xmlns:a16="http://schemas.microsoft.com/office/drawing/2014/main" xmlns="" id="{3BBCA550-FE09-4974-8073-79FC898B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6" name="Freeform 306">
              <a:extLst>
                <a:ext uri="{FF2B5EF4-FFF2-40B4-BE49-F238E27FC236}">
                  <a16:creationId xmlns:a16="http://schemas.microsoft.com/office/drawing/2014/main" xmlns="" id="{AA0342A9-2A55-4312-B23B-BF9833789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7" name="Freeform 307">
              <a:extLst>
                <a:ext uri="{FF2B5EF4-FFF2-40B4-BE49-F238E27FC236}">
                  <a16:creationId xmlns:a16="http://schemas.microsoft.com/office/drawing/2014/main" xmlns="" id="{A456C040-9F50-4F50-B96B-BB9CD8090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8" name="Freeform 308">
              <a:extLst>
                <a:ext uri="{FF2B5EF4-FFF2-40B4-BE49-F238E27FC236}">
                  <a16:creationId xmlns:a16="http://schemas.microsoft.com/office/drawing/2014/main" xmlns="" id="{E4A92B7D-814E-4DF7-AB15-19F2A802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89" name="Freeform 309">
              <a:extLst>
                <a:ext uri="{FF2B5EF4-FFF2-40B4-BE49-F238E27FC236}">
                  <a16:creationId xmlns:a16="http://schemas.microsoft.com/office/drawing/2014/main" xmlns="" id="{D2D73FA4-B11F-45C8-B957-A6EB3AC7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0" name="Freeform 310">
              <a:extLst>
                <a:ext uri="{FF2B5EF4-FFF2-40B4-BE49-F238E27FC236}">
                  <a16:creationId xmlns:a16="http://schemas.microsoft.com/office/drawing/2014/main" xmlns="" id="{72F1519C-5335-419A-B2C4-825B830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1" name="Freeform 311">
              <a:extLst>
                <a:ext uri="{FF2B5EF4-FFF2-40B4-BE49-F238E27FC236}">
                  <a16:creationId xmlns:a16="http://schemas.microsoft.com/office/drawing/2014/main" xmlns="" id="{83E12421-AA01-48CC-BD41-6F3E74F50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2" name="Freeform 312">
              <a:extLst>
                <a:ext uri="{FF2B5EF4-FFF2-40B4-BE49-F238E27FC236}">
                  <a16:creationId xmlns:a16="http://schemas.microsoft.com/office/drawing/2014/main" xmlns="" id="{C7243772-F72F-484F-B338-5A09A2180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3" name="Freeform 313">
              <a:extLst>
                <a:ext uri="{FF2B5EF4-FFF2-40B4-BE49-F238E27FC236}">
                  <a16:creationId xmlns:a16="http://schemas.microsoft.com/office/drawing/2014/main" xmlns="" id="{797DADA8-A3D5-4F30-B09E-0902F403A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4" name="Freeform 314">
              <a:extLst>
                <a:ext uri="{FF2B5EF4-FFF2-40B4-BE49-F238E27FC236}">
                  <a16:creationId xmlns:a16="http://schemas.microsoft.com/office/drawing/2014/main" xmlns="" id="{EBF13A38-C4BE-4E3E-9371-83630E1A6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5" name="Freeform 315">
              <a:extLst>
                <a:ext uri="{FF2B5EF4-FFF2-40B4-BE49-F238E27FC236}">
                  <a16:creationId xmlns:a16="http://schemas.microsoft.com/office/drawing/2014/main" xmlns="" id="{53CF0F7B-BBD9-4941-9BFC-F60822537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6" name="Freeform 316">
              <a:extLst>
                <a:ext uri="{FF2B5EF4-FFF2-40B4-BE49-F238E27FC236}">
                  <a16:creationId xmlns:a16="http://schemas.microsoft.com/office/drawing/2014/main" xmlns="" id="{A8E1012D-9048-4643-A98F-2F5187B73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7" name="Freeform 317">
              <a:extLst>
                <a:ext uri="{FF2B5EF4-FFF2-40B4-BE49-F238E27FC236}">
                  <a16:creationId xmlns:a16="http://schemas.microsoft.com/office/drawing/2014/main" xmlns="" id="{085ABA11-7105-4B1B-9BC0-41EF9B366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8" name="Freeform 318">
              <a:extLst>
                <a:ext uri="{FF2B5EF4-FFF2-40B4-BE49-F238E27FC236}">
                  <a16:creationId xmlns:a16="http://schemas.microsoft.com/office/drawing/2014/main" xmlns="" id="{52F32FCD-63FD-4340-8699-047AD3A2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99" name="Freeform 319">
              <a:extLst>
                <a:ext uri="{FF2B5EF4-FFF2-40B4-BE49-F238E27FC236}">
                  <a16:creationId xmlns:a16="http://schemas.microsoft.com/office/drawing/2014/main" xmlns="" id="{25A100F7-10EF-4242-B5DB-5D2826B9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0" name="Freeform 320">
              <a:extLst>
                <a:ext uri="{FF2B5EF4-FFF2-40B4-BE49-F238E27FC236}">
                  <a16:creationId xmlns:a16="http://schemas.microsoft.com/office/drawing/2014/main" xmlns="" id="{090A456F-0195-4402-B78B-734930E7A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1" name="Freeform 321">
              <a:extLst>
                <a:ext uri="{FF2B5EF4-FFF2-40B4-BE49-F238E27FC236}">
                  <a16:creationId xmlns:a16="http://schemas.microsoft.com/office/drawing/2014/main" xmlns="" id="{166CA10B-015C-4766-BEA7-46DA31D6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2" name="Freeform 322">
              <a:extLst>
                <a:ext uri="{FF2B5EF4-FFF2-40B4-BE49-F238E27FC236}">
                  <a16:creationId xmlns:a16="http://schemas.microsoft.com/office/drawing/2014/main" xmlns="" id="{50D7A267-6830-4ABB-8EAD-279063893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3" name="Freeform 323">
              <a:extLst>
                <a:ext uri="{FF2B5EF4-FFF2-40B4-BE49-F238E27FC236}">
                  <a16:creationId xmlns:a16="http://schemas.microsoft.com/office/drawing/2014/main" xmlns="" id="{6736F9B9-FAE2-4726-980A-5499FE338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4" name="Freeform 324">
              <a:extLst>
                <a:ext uri="{FF2B5EF4-FFF2-40B4-BE49-F238E27FC236}">
                  <a16:creationId xmlns:a16="http://schemas.microsoft.com/office/drawing/2014/main" xmlns="" id="{7A680A29-978C-4D6B-93F8-2A01BF91A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5" name="Freeform 325">
              <a:extLst>
                <a:ext uri="{FF2B5EF4-FFF2-40B4-BE49-F238E27FC236}">
                  <a16:creationId xmlns:a16="http://schemas.microsoft.com/office/drawing/2014/main" xmlns="" id="{95BABE46-3107-4BB3-AAAA-5E0D8C4E7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6" name="Freeform 326">
              <a:extLst>
                <a:ext uri="{FF2B5EF4-FFF2-40B4-BE49-F238E27FC236}">
                  <a16:creationId xmlns:a16="http://schemas.microsoft.com/office/drawing/2014/main" xmlns="" id="{AC6B2E7B-7134-467C-807B-8941BBE7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7" name="Freeform 327">
              <a:extLst>
                <a:ext uri="{FF2B5EF4-FFF2-40B4-BE49-F238E27FC236}">
                  <a16:creationId xmlns:a16="http://schemas.microsoft.com/office/drawing/2014/main" xmlns="" id="{425A6EEF-27B3-4518-A0BB-10E5EE71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8" name="Freeform 328">
              <a:extLst>
                <a:ext uri="{FF2B5EF4-FFF2-40B4-BE49-F238E27FC236}">
                  <a16:creationId xmlns:a16="http://schemas.microsoft.com/office/drawing/2014/main" xmlns="" id="{662D316E-EBA3-416A-BBBC-7B60EC8F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09" name="Freeform 329">
              <a:extLst>
                <a:ext uri="{FF2B5EF4-FFF2-40B4-BE49-F238E27FC236}">
                  <a16:creationId xmlns:a16="http://schemas.microsoft.com/office/drawing/2014/main" xmlns="" id="{3B46BB2B-6ECC-4801-9392-ACC09AA7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0" name="Freeform 330">
              <a:extLst>
                <a:ext uri="{FF2B5EF4-FFF2-40B4-BE49-F238E27FC236}">
                  <a16:creationId xmlns:a16="http://schemas.microsoft.com/office/drawing/2014/main" xmlns="" id="{CAB82869-F974-4EE0-961F-4C7581820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1" name="Freeform 331">
              <a:extLst>
                <a:ext uri="{FF2B5EF4-FFF2-40B4-BE49-F238E27FC236}">
                  <a16:creationId xmlns:a16="http://schemas.microsoft.com/office/drawing/2014/main" xmlns="" id="{AF07F294-2056-469F-B9B9-AE6B2EEC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2" name="Freeform 332">
              <a:extLst>
                <a:ext uri="{FF2B5EF4-FFF2-40B4-BE49-F238E27FC236}">
                  <a16:creationId xmlns:a16="http://schemas.microsoft.com/office/drawing/2014/main" xmlns="" id="{279BB19F-25C0-4B51-AF1E-41AA4F7C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3" name="Freeform 333">
              <a:extLst>
                <a:ext uri="{FF2B5EF4-FFF2-40B4-BE49-F238E27FC236}">
                  <a16:creationId xmlns:a16="http://schemas.microsoft.com/office/drawing/2014/main" xmlns="" id="{6A015A64-99DF-428C-8BE7-9426D2404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4" name="Freeform 334">
              <a:extLst>
                <a:ext uri="{FF2B5EF4-FFF2-40B4-BE49-F238E27FC236}">
                  <a16:creationId xmlns:a16="http://schemas.microsoft.com/office/drawing/2014/main" xmlns="" id="{ED5B1417-C8B1-4D5A-94D6-B917AAA1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5" name="Freeform 335">
              <a:extLst>
                <a:ext uri="{FF2B5EF4-FFF2-40B4-BE49-F238E27FC236}">
                  <a16:creationId xmlns:a16="http://schemas.microsoft.com/office/drawing/2014/main" xmlns="" id="{6945B8CA-FCAD-4851-8667-F7AFBE36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6" name="Freeform 336">
              <a:extLst>
                <a:ext uri="{FF2B5EF4-FFF2-40B4-BE49-F238E27FC236}">
                  <a16:creationId xmlns:a16="http://schemas.microsoft.com/office/drawing/2014/main" xmlns="" id="{0E972E1F-B046-4335-8402-31816AFCE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7" name="Freeform 337">
              <a:extLst>
                <a:ext uri="{FF2B5EF4-FFF2-40B4-BE49-F238E27FC236}">
                  <a16:creationId xmlns:a16="http://schemas.microsoft.com/office/drawing/2014/main" xmlns="" id="{5912928A-885E-4A5D-B16A-A8D11768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8" name="Freeform 338">
              <a:extLst>
                <a:ext uri="{FF2B5EF4-FFF2-40B4-BE49-F238E27FC236}">
                  <a16:creationId xmlns:a16="http://schemas.microsoft.com/office/drawing/2014/main" xmlns="" id="{53DFA937-1B8E-4A24-8B42-AFDE099DC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19" name="Freeform 339">
              <a:extLst>
                <a:ext uri="{FF2B5EF4-FFF2-40B4-BE49-F238E27FC236}">
                  <a16:creationId xmlns:a16="http://schemas.microsoft.com/office/drawing/2014/main" xmlns="" id="{CFC5EA90-C295-4C1B-8312-3272D37F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0" name="Freeform 340">
              <a:extLst>
                <a:ext uri="{FF2B5EF4-FFF2-40B4-BE49-F238E27FC236}">
                  <a16:creationId xmlns:a16="http://schemas.microsoft.com/office/drawing/2014/main" xmlns="" id="{F3FE7D22-7B60-454E-AEE7-F9F8821A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1" name="Freeform 341">
              <a:extLst>
                <a:ext uri="{FF2B5EF4-FFF2-40B4-BE49-F238E27FC236}">
                  <a16:creationId xmlns:a16="http://schemas.microsoft.com/office/drawing/2014/main" xmlns="" id="{53592BB8-873E-4BB1-8B49-366859C73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2" name="Freeform 342">
              <a:extLst>
                <a:ext uri="{FF2B5EF4-FFF2-40B4-BE49-F238E27FC236}">
                  <a16:creationId xmlns:a16="http://schemas.microsoft.com/office/drawing/2014/main" xmlns="" id="{1EACEFB2-D4A4-4240-B99E-E1786D4B7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3" name="Freeform 343">
              <a:extLst>
                <a:ext uri="{FF2B5EF4-FFF2-40B4-BE49-F238E27FC236}">
                  <a16:creationId xmlns:a16="http://schemas.microsoft.com/office/drawing/2014/main" xmlns="" id="{CC58D76A-61AA-440F-A483-1A5FB5739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4" name="Freeform 344">
              <a:extLst>
                <a:ext uri="{FF2B5EF4-FFF2-40B4-BE49-F238E27FC236}">
                  <a16:creationId xmlns:a16="http://schemas.microsoft.com/office/drawing/2014/main" xmlns="" id="{5678976B-F76A-431A-8F74-0899E3B1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5" name="Freeform 345">
              <a:extLst>
                <a:ext uri="{FF2B5EF4-FFF2-40B4-BE49-F238E27FC236}">
                  <a16:creationId xmlns:a16="http://schemas.microsoft.com/office/drawing/2014/main" xmlns="" id="{212FA9E1-F169-45D0-8636-33A06562F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6" name="Freeform 346">
              <a:extLst>
                <a:ext uri="{FF2B5EF4-FFF2-40B4-BE49-F238E27FC236}">
                  <a16:creationId xmlns:a16="http://schemas.microsoft.com/office/drawing/2014/main" xmlns="" id="{3E7CEE6B-A926-456F-95C1-617C8B47B3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7" name="Freeform 347">
              <a:extLst>
                <a:ext uri="{FF2B5EF4-FFF2-40B4-BE49-F238E27FC236}">
                  <a16:creationId xmlns:a16="http://schemas.microsoft.com/office/drawing/2014/main" xmlns="" id="{F9DC1AB5-8EEA-4D48-868F-E69B8A3C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8" name="Freeform 348">
              <a:extLst>
                <a:ext uri="{FF2B5EF4-FFF2-40B4-BE49-F238E27FC236}">
                  <a16:creationId xmlns:a16="http://schemas.microsoft.com/office/drawing/2014/main" xmlns="" id="{F3639FCF-0FEB-4EAA-BB2B-58EE0D9BB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29" name="Freeform 349">
              <a:extLst>
                <a:ext uri="{FF2B5EF4-FFF2-40B4-BE49-F238E27FC236}">
                  <a16:creationId xmlns:a16="http://schemas.microsoft.com/office/drawing/2014/main" xmlns="" id="{23134AB3-72B7-40E6-9127-2760A643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0" name="Freeform 350">
              <a:extLst>
                <a:ext uri="{FF2B5EF4-FFF2-40B4-BE49-F238E27FC236}">
                  <a16:creationId xmlns:a16="http://schemas.microsoft.com/office/drawing/2014/main" xmlns="" id="{14BC0746-D5EE-4E2B-8794-DF6B287EA4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1" name="Freeform 351">
              <a:extLst>
                <a:ext uri="{FF2B5EF4-FFF2-40B4-BE49-F238E27FC236}">
                  <a16:creationId xmlns:a16="http://schemas.microsoft.com/office/drawing/2014/main" xmlns="" id="{FC5BCB5E-9291-4D02-AB59-449CD8573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2" name="Freeform 352">
              <a:extLst>
                <a:ext uri="{FF2B5EF4-FFF2-40B4-BE49-F238E27FC236}">
                  <a16:creationId xmlns:a16="http://schemas.microsoft.com/office/drawing/2014/main" xmlns="" id="{E3CC01D6-398F-4565-B42D-2E18E905B0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3" name="Freeform 353">
              <a:extLst>
                <a:ext uri="{FF2B5EF4-FFF2-40B4-BE49-F238E27FC236}">
                  <a16:creationId xmlns:a16="http://schemas.microsoft.com/office/drawing/2014/main" xmlns="" id="{FA3F3861-7E76-416F-8795-0ACC6AAEA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4" name="Freeform 354">
              <a:extLst>
                <a:ext uri="{FF2B5EF4-FFF2-40B4-BE49-F238E27FC236}">
                  <a16:creationId xmlns:a16="http://schemas.microsoft.com/office/drawing/2014/main" xmlns="" id="{D11410F9-86B6-429C-9D5B-609A4DEC1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5" name="Freeform 355">
              <a:extLst>
                <a:ext uri="{FF2B5EF4-FFF2-40B4-BE49-F238E27FC236}">
                  <a16:creationId xmlns:a16="http://schemas.microsoft.com/office/drawing/2014/main" xmlns="" id="{25CC781F-B130-41D4-8803-33B1E049D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6" name="Freeform 356">
              <a:extLst>
                <a:ext uri="{FF2B5EF4-FFF2-40B4-BE49-F238E27FC236}">
                  <a16:creationId xmlns:a16="http://schemas.microsoft.com/office/drawing/2014/main" xmlns="" id="{EAF0126F-D1F1-4F31-A706-1EF624BEA6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7" name="Freeform 357">
              <a:extLst>
                <a:ext uri="{FF2B5EF4-FFF2-40B4-BE49-F238E27FC236}">
                  <a16:creationId xmlns:a16="http://schemas.microsoft.com/office/drawing/2014/main" xmlns="" id="{8B6F0E3D-32F6-4A9D-A2EF-FC6EB9D76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38" name="Freeform 358">
              <a:extLst>
                <a:ext uri="{FF2B5EF4-FFF2-40B4-BE49-F238E27FC236}">
                  <a16:creationId xmlns:a16="http://schemas.microsoft.com/office/drawing/2014/main" xmlns="" id="{663D3AC6-C794-4634-934E-4AACE15C5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7239" name="Oval 7238">
            <a:extLst>
              <a:ext uri="{FF2B5EF4-FFF2-40B4-BE49-F238E27FC236}">
                <a16:creationId xmlns:a16="http://schemas.microsoft.com/office/drawing/2014/main" xmlns="" id="{09889336-94DF-46BF-BCA5-F4BBD1B58EAF}"/>
              </a:ext>
            </a:extLst>
          </p:cNvPr>
          <p:cNvSpPr/>
          <p:nvPr/>
        </p:nvSpPr>
        <p:spPr>
          <a:xfrm>
            <a:off x="851602" y="2579284"/>
            <a:ext cx="2065914" cy="2065914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sz="3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$999</a:t>
            </a:r>
          </a:p>
        </p:txBody>
      </p:sp>
      <p:sp>
        <p:nvSpPr>
          <p:cNvPr id="7240" name="Oval 7239">
            <a:extLst>
              <a:ext uri="{FF2B5EF4-FFF2-40B4-BE49-F238E27FC236}">
                <a16:creationId xmlns:a16="http://schemas.microsoft.com/office/drawing/2014/main" xmlns="" id="{1A487374-B353-48CB-B246-DD1EB9996C10}"/>
              </a:ext>
            </a:extLst>
          </p:cNvPr>
          <p:cNvSpPr/>
          <p:nvPr/>
        </p:nvSpPr>
        <p:spPr>
          <a:xfrm>
            <a:off x="4909456" y="4299856"/>
            <a:ext cx="1502230" cy="1502230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$99</a:t>
            </a:r>
          </a:p>
        </p:txBody>
      </p:sp>
      <p:sp>
        <p:nvSpPr>
          <p:cNvPr id="7241" name="Oval 7240">
            <a:extLst>
              <a:ext uri="{FF2B5EF4-FFF2-40B4-BE49-F238E27FC236}">
                <a16:creationId xmlns:a16="http://schemas.microsoft.com/office/drawing/2014/main" xmlns="" id="{FD23FB58-66F2-43A9-A4F5-8DDF149B8D5F}"/>
              </a:ext>
            </a:extLst>
          </p:cNvPr>
          <p:cNvSpPr/>
          <p:nvPr/>
        </p:nvSpPr>
        <p:spPr>
          <a:xfrm>
            <a:off x="8992404" y="2460167"/>
            <a:ext cx="2351314" cy="2351314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sz="40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$9999</a:t>
            </a:r>
          </a:p>
        </p:txBody>
      </p:sp>
      <p:sp>
        <p:nvSpPr>
          <p:cNvPr id="7242" name="Rectangle 7241">
            <a:extLst>
              <a:ext uri="{FF2B5EF4-FFF2-40B4-BE49-F238E27FC236}">
                <a16:creationId xmlns:a16="http://schemas.microsoft.com/office/drawing/2014/main" xmlns="" id="{D40502AF-9A02-4DE9-ACEF-C9375897986D}"/>
              </a:ext>
            </a:extLst>
          </p:cNvPr>
          <p:cNvSpPr/>
          <p:nvPr/>
        </p:nvSpPr>
        <p:spPr>
          <a:xfrm>
            <a:off x="1997270" y="4822774"/>
            <a:ext cx="1671708" cy="584775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Insert your desired text here. </a:t>
            </a:r>
          </a:p>
        </p:txBody>
      </p:sp>
      <p:sp>
        <p:nvSpPr>
          <p:cNvPr id="7243" name="Rectangle 7242">
            <a:extLst>
              <a:ext uri="{FF2B5EF4-FFF2-40B4-BE49-F238E27FC236}">
                <a16:creationId xmlns:a16="http://schemas.microsoft.com/office/drawing/2014/main" xmlns="" id="{23C1EA08-ACD6-4918-A8A1-816B7D4754AB}"/>
              </a:ext>
            </a:extLst>
          </p:cNvPr>
          <p:cNvSpPr/>
          <p:nvPr/>
        </p:nvSpPr>
        <p:spPr>
          <a:xfrm>
            <a:off x="6449527" y="5486803"/>
            <a:ext cx="1671708" cy="584775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Insert your desired text here. </a:t>
            </a:r>
          </a:p>
        </p:txBody>
      </p:sp>
      <p:sp>
        <p:nvSpPr>
          <p:cNvPr id="7244" name="Rectangle 7243">
            <a:extLst>
              <a:ext uri="{FF2B5EF4-FFF2-40B4-BE49-F238E27FC236}">
                <a16:creationId xmlns:a16="http://schemas.microsoft.com/office/drawing/2014/main" xmlns="" id="{9DB14B5F-2627-45F7-9533-F3485BCACE70}"/>
              </a:ext>
            </a:extLst>
          </p:cNvPr>
          <p:cNvSpPr/>
          <p:nvPr/>
        </p:nvSpPr>
        <p:spPr>
          <a:xfrm>
            <a:off x="9465104" y="1371980"/>
            <a:ext cx="1671708" cy="584775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pPr algn="r"/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317169755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175" y="-9115"/>
            <a:ext cx="12179305" cy="6864438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852">
              <a:defRPr/>
            </a:pPr>
            <a:endParaRPr lang="es-UY" sz="2396" dirty="0">
              <a:solidFill>
                <a:prstClr val="white"/>
              </a:solidFill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4585" y="4649780"/>
            <a:ext cx="2836865" cy="608964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852">
              <a:defRPr/>
            </a:pPr>
            <a:r>
              <a:rPr lang="en-US" sz="2396" b="1" dirty="0">
                <a:solidFill>
                  <a:prstClr val="white"/>
                </a:solidFill>
              </a:rPr>
              <a:t>SUBSCRIBE NOW</a:t>
            </a:r>
            <a:endParaRPr lang="es-UY" sz="2396" b="1" dirty="0">
              <a:solidFill>
                <a:prstClr val="white"/>
              </a:solidFill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4099" y="4034370"/>
            <a:ext cx="1842755" cy="74217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344" tIns="45672" rIns="91344" bIns="45672" numCol="1" anchor="t" anchorCtr="0" compatLnSpc="1">
            <a:prstTxWarp prst="textNoShape">
              <a:avLst/>
            </a:prstTxWarp>
          </a:bodyPr>
          <a:lstStyle/>
          <a:p>
            <a:pPr defTabSz="913852">
              <a:defRPr/>
            </a:pPr>
            <a:endParaRPr lang="en-US" sz="2396">
              <a:solidFill>
                <a:prstClr val="black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6612" y="3362334"/>
            <a:ext cx="4152036" cy="33820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3852">
              <a:defRPr/>
            </a:pPr>
            <a:r>
              <a:rPr lang="en-US" sz="1600" dirty="0">
                <a:solidFill>
                  <a:prstClr val="white"/>
                </a:solidFill>
              </a:rPr>
              <a:t>Apply this coupon code during sign up</a:t>
            </a:r>
            <a:endParaRPr lang="es-UY" sz="1600" dirty="0">
              <a:solidFill>
                <a:prstClr val="white"/>
              </a:solidFill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3146" y="711200"/>
            <a:ext cx="4320043" cy="3575110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44" tIns="45672" rIns="91344" bIns="45672" numCol="1" anchor="t" anchorCtr="0" compatLnSpc="1">
              <a:prstTxWarp prst="textNoShape">
                <a:avLst/>
              </a:prstTxWarp>
            </a:bodyPr>
            <a:lstStyle/>
            <a:p>
              <a:pPr algn="ctr" defTabSz="913852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7227" y="5341922"/>
            <a:ext cx="2546542" cy="3037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852">
              <a:defRPr/>
            </a:pPr>
            <a:r>
              <a:rPr lang="en-US" sz="16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0001" y="4850171"/>
            <a:ext cx="4716867" cy="9072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710" indent="-169710" defTabSz="913852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</a:rPr>
              <a:t>Easy to use</a:t>
            </a:r>
          </a:p>
          <a:p>
            <a:pPr marL="169710" indent="-169710" defTabSz="913852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</a:rPr>
              <a:t>Fully customizable</a:t>
            </a:r>
          </a:p>
          <a:p>
            <a:pPr marL="169710" indent="-169710" defTabSz="913852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0005" y="4468203"/>
            <a:ext cx="5910649" cy="369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3852">
              <a:defRPr/>
            </a:pPr>
            <a:r>
              <a:rPr lang="en-US" sz="1797" dirty="0">
                <a:solidFill>
                  <a:prstClr val="white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1" y="6121199"/>
            <a:ext cx="12179305" cy="675221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69968" y="1842735"/>
            <a:ext cx="5585326" cy="1367511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3578">
              <a:defRPr/>
            </a:pPr>
            <a:endParaRPr lang="es-UY" sz="2396" kern="0">
              <a:solidFill>
                <a:prstClr val="white"/>
              </a:solidFill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4684" y="764088"/>
            <a:ext cx="2788938" cy="527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1956" y="2005279"/>
            <a:ext cx="3621360" cy="8301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3578">
              <a:defRPr/>
            </a:pPr>
            <a:r>
              <a:rPr lang="en-US" sz="1600" kern="0" dirty="0">
                <a:solidFill>
                  <a:prstClr val="white"/>
                </a:solidFill>
              </a:rPr>
              <a:t>Coupon Code:</a:t>
            </a:r>
          </a:p>
          <a:p>
            <a:pPr defTabSz="913578">
              <a:defRPr/>
            </a:pPr>
            <a:r>
              <a:rPr lang="en-US" sz="3196" b="1" kern="0" dirty="0">
                <a:solidFill>
                  <a:prstClr val="white"/>
                </a:solidFill>
              </a:rPr>
              <a:t>FREEBUNDLE15</a:t>
            </a:r>
            <a:endParaRPr lang="es-UY" sz="2396" b="1" kern="0" dirty="0">
              <a:solidFill>
                <a:prstClr val="white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0650" y="1373305"/>
            <a:ext cx="5023965" cy="3382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 defTabSz="913578">
              <a:defRPr/>
            </a:pPr>
            <a:r>
              <a:rPr lang="en-US" sz="1600" kern="0" dirty="0">
                <a:solidFill>
                  <a:prstClr val="white"/>
                </a:solidFill>
              </a:rPr>
              <a:t>Get </a:t>
            </a:r>
            <a:r>
              <a:rPr lang="en-US" sz="1600" b="1" kern="0" dirty="0">
                <a:solidFill>
                  <a:prstClr val="white"/>
                </a:solidFill>
              </a:rPr>
              <a:t>15% discount</a:t>
            </a:r>
            <a:r>
              <a:rPr lang="en-US" sz="1600" kern="0" dirty="0">
                <a:solidFill>
                  <a:prstClr val="white"/>
                </a:solidFill>
              </a:rPr>
              <a:t> from regular price</a:t>
            </a:r>
            <a:endParaRPr lang="es-UY" sz="1600" kern="0" dirty="0">
              <a:solidFill>
                <a:prstClr val="white"/>
              </a:solidFill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27123" y="876805"/>
            <a:ext cx="3942396" cy="2311169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368" tIns="45684" rIns="91368" bIns="45684" numCol="1" anchor="t" anchorCtr="0" compatLnSpc="1">
            <a:prstTxWarp prst="textNoShape">
              <a:avLst/>
            </a:prstTxWarp>
          </a:bodyPr>
          <a:lstStyle/>
          <a:p>
            <a:pPr defTabSz="913852">
              <a:defRPr/>
            </a:pPr>
            <a:endParaRPr lang="en-US" sz="1100">
              <a:solidFill>
                <a:prstClr val="black"/>
              </a:solidFill>
            </a:endParaRPr>
          </a:p>
        </p:txBody>
      </p:sp>
      <p:grpSp>
        <p:nvGrpSpPr>
          <p:cNvPr id="414" name="Group 413">
            <a:extLst>
              <a:ext uri="{FF2B5EF4-FFF2-40B4-BE49-F238E27FC236}">
                <a16:creationId xmlns:a16="http://schemas.microsoft.com/office/drawing/2014/main" xmlns="" id="{3F6473A0-64DE-4A88-B59F-43ACA5001F31}"/>
              </a:ext>
            </a:extLst>
          </p:cNvPr>
          <p:cNvGrpSpPr/>
          <p:nvPr/>
        </p:nvGrpSpPr>
        <p:grpSpPr>
          <a:xfrm>
            <a:off x="1377512" y="1116937"/>
            <a:ext cx="3073030" cy="1823038"/>
            <a:chOff x="1022538" y="1219200"/>
            <a:chExt cx="10143748" cy="5058230"/>
          </a:xfrm>
          <a:solidFill>
            <a:sysClr val="window" lastClr="FFFFFF">
              <a:lumMod val="85000"/>
            </a:sysClr>
          </a:solidFill>
        </p:grpSpPr>
        <p:sp>
          <p:nvSpPr>
            <p:cNvPr id="415" name="Freeform 7">
              <a:extLst>
                <a:ext uri="{FF2B5EF4-FFF2-40B4-BE49-F238E27FC236}">
                  <a16:creationId xmlns:a16="http://schemas.microsoft.com/office/drawing/2014/main" xmlns="" id="{DF6368D4-A810-45A9-B1D8-6743DB7D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8">
              <a:extLst>
                <a:ext uri="{FF2B5EF4-FFF2-40B4-BE49-F238E27FC236}">
                  <a16:creationId xmlns:a16="http://schemas.microsoft.com/office/drawing/2014/main" xmlns="" id="{874B6FBF-B462-45F6-8933-94FD014DE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9">
              <a:extLst>
                <a:ext uri="{FF2B5EF4-FFF2-40B4-BE49-F238E27FC236}">
                  <a16:creationId xmlns:a16="http://schemas.microsoft.com/office/drawing/2014/main" xmlns="" id="{5AD03FD8-580E-49D0-BD71-51FD320C2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10">
              <a:extLst>
                <a:ext uri="{FF2B5EF4-FFF2-40B4-BE49-F238E27FC236}">
                  <a16:creationId xmlns:a16="http://schemas.microsoft.com/office/drawing/2014/main" xmlns="" id="{6757F21F-CE7E-4B4C-AC73-B17F4150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11">
              <a:extLst>
                <a:ext uri="{FF2B5EF4-FFF2-40B4-BE49-F238E27FC236}">
                  <a16:creationId xmlns:a16="http://schemas.microsoft.com/office/drawing/2014/main" xmlns="" id="{2120FBF4-E9FE-4262-B964-DB8779BA4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12">
              <a:extLst>
                <a:ext uri="{FF2B5EF4-FFF2-40B4-BE49-F238E27FC236}">
                  <a16:creationId xmlns:a16="http://schemas.microsoft.com/office/drawing/2014/main" xmlns="" id="{E8C4B7E9-12BA-4E1E-9E4F-731D2AC8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13">
              <a:extLst>
                <a:ext uri="{FF2B5EF4-FFF2-40B4-BE49-F238E27FC236}">
                  <a16:creationId xmlns:a16="http://schemas.microsoft.com/office/drawing/2014/main" xmlns="" id="{3F36F0E5-E1DB-494E-B130-8B870D63F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14">
              <a:extLst>
                <a:ext uri="{FF2B5EF4-FFF2-40B4-BE49-F238E27FC236}">
                  <a16:creationId xmlns:a16="http://schemas.microsoft.com/office/drawing/2014/main" xmlns="" id="{2FC0A994-CFF8-44B0-9A80-D566F254A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15">
              <a:extLst>
                <a:ext uri="{FF2B5EF4-FFF2-40B4-BE49-F238E27FC236}">
                  <a16:creationId xmlns:a16="http://schemas.microsoft.com/office/drawing/2014/main" xmlns="" id="{88A45B4F-437E-4967-99ED-57C4AC90A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16">
              <a:extLst>
                <a:ext uri="{FF2B5EF4-FFF2-40B4-BE49-F238E27FC236}">
                  <a16:creationId xmlns:a16="http://schemas.microsoft.com/office/drawing/2014/main" xmlns="" id="{CD3A4E20-35B2-4622-A011-320962F42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17">
              <a:extLst>
                <a:ext uri="{FF2B5EF4-FFF2-40B4-BE49-F238E27FC236}">
                  <a16:creationId xmlns:a16="http://schemas.microsoft.com/office/drawing/2014/main" xmlns="" id="{4EF294F0-B574-4062-B45F-AD3296759D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18">
              <a:extLst>
                <a:ext uri="{FF2B5EF4-FFF2-40B4-BE49-F238E27FC236}">
                  <a16:creationId xmlns:a16="http://schemas.microsoft.com/office/drawing/2014/main" xmlns="" id="{3020CF9F-50B4-4A8A-93C9-225919E3F7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19">
              <a:extLst>
                <a:ext uri="{FF2B5EF4-FFF2-40B4-BE49-F238E27FC236}">
                  <a16:creationId xmlns:a16="http://schemas.microsoft.com/office/drawing/2014/main" xmlns="" id="{439E69AA-658B-41A3-B140-B36E607750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20">
              <a:extLst>
                <a:ext uri="{FF2B5EF4-FFF2-40B4-BE49-F238E27FC236}">
                  <a16:creationId xmlns:a16="http://schemas.microsoft.com/office/drawing/2014/main" xmlns="" id="{B942D1CC-CBD3-43D7-BBB4-C50749F59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21">
              <a:extLst>
                <a:ext uri="{FF2B5EF4-FFF2-40B4-BE49-F238E27FC236}">
                  <a16:creationId xmlns:a16="http://schemas.microsoft.com/office/drawing/2014/main" xmlns="" id="{F253E072-990C-4994-BF33-394FCAA0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22">
              <a:extLst>
                <a:ext uri="{FF2B5EF4-FFF2-40B4-BE49-F238E27FC236}">
                  <a16:creationId xmlns:a16="http://schemas.microsoft.com/office/drawing/2014/main" xmlns="" id="{A58E4D7B-C18F-4A3D-83A1-9B7D5E770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23">
              <a:extLst>
                <a:ext uri="{FF2B5EF4-FFF2-40B4-BE49-F238E27FC236}">
                  <a16:creationId xmlns:a16="http://schemas.microsoft.com/office/drawing/2014/main" xmlns="" id="{B9E5C463-645D-4316-8DC6-15C22B71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24">
              <a:extLst>
                <a:ext uri="{FF2B5EF4-FFF2-40B4-BE49-F238E27FC236}">
                  <a16:creationId xmlns:a16="http://schemas.microsoft.com/office/drawing/2014/main" xmlns="" id="{76CDA6C3-1349-4850-9CF0-24FD6CBF3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25">
              <a:extLst>
                <a:ext uri="{FF2B5EF4-FFF2-40B4-BE49-F238E27FC236}">
                  <a16:creationId xmlns:a16="http://schemas.microsoft.com/office/drawing/2014/main" xmlns="" id="{BF3B7BB3-FE8D-42AF-8E33-D799F3608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26">
              <a:extLst>
                <a:ext uri="{FF2B5EF4-FFF2-40B4-BE49-F238E27FC236}">
                  <a16:creationId xmlns:a16="http://schemas.microsoft.com/office/drawing/2014/main" xmlns="" id="{55D081A3-2B4F-4550-9675-63A12D92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27">
              <a:extLst>
                <a:ext uri="{FF2B5EF4-FFF2-40B4-BE49-F238E27FC236}">
                  <a16:creationId xmlns:a16="http://schemas.microsoft.com/office/drawing/2014/main" xmlns="" id="{C7029C59-B423-4FB2-9B7C-EE493DAE2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28">
              <a:extLst>
                <a:ext uri="{FF2B5EF4-FFF2-40B4-BE49-F238E27FC236}">
                  <a16:creationId xmlns:a16="http://schemas.microsoft.com/office/drawing/2014/main" xmlns="" id="{2029A4CC-5ADB-45DD-8683-CC1B181BF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29">
              <a:extLst>
                <a:ext uri="{FF2B5EF4-FFF2-40B4-BE49-F238E27FC236}">
                  <a16:creationId xmlns:a16="http://schemas.microsoft.com/office/drawing/2014/main" xmlns="" id="{C7424260-32B1-406B-868E-AAC6DEC04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30">
              <a:extLst>
                <a:ext uri="{FF2B5EF4-FFF2-40B4-BE49-F238E27FC236}">
                  <a16:creationId xmlns:a16="http://schemas.microsoft.com/office/drawing/2014/main" xmlns="" id="{2C17F59B-86BB-40E6-AD16-6886FB58F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31">
              <a:extLst>
                <a:ext uri="{FF2B5EF4-FFF2-40B4-BE49-F238E27FC236}">
                  <a16:creationId xmlns:a16="http://schemas.microsoft.com/office/drawing/2014/main" xmlns="" id="{E404866C-B4CF-40EE-A501-4606BEED5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32">
              <a:extLst>
                <a:ext uri="{FF2B5EF4-FFF2-40B4-BE49-F238E27FC236}">
                  <a16:creationId xmlns:a16="http://schemas.microsoft.com/office/drawing/2014/main" xmlns="" id="{3A92A9CB-9273-42CA-8D89-0A675E1B5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33">
              <a:extLst>
                <a:ext uri="{FF2B5EF4-FFF2-40B4-BE49-F238E27FC236}">
                  <a16:creationId xmlns:a16="http://schemas.microsoft.com/office/drawing/2014/main" xmlns="" id="{5D58CEC4-06D4-4836-862D-F2E6CA88A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34">
              <a:extLst>
                <a:ext uri="{FF2B5EF4-FFF2-40B4-BE49-F238E27FC236}">
                  <a16:creationId xmlns:a16="http://schemas.microsoft.com/office/drawing/2014/main" xmlns="" id="{6697978A-0242-47C1-9520-249DFD3AB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35">
              <a:extLst>
                <a:ext uri="{FF2B5EF4-FFF2-40B4-BE49-F238E27FC236}">
                  <a16:creationId xmlns:a16="http://schemas.microsoft.com/office/drawing/2014/main" xmlns="" id="{955D1B8E-C4D7-4667-A675-9D974D917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36">
              <a:extLst>
                <a:ext uri="{FF2B5EF4-FFF2-40B4-BE49-F238E27FC236}">
                  <a16:creationId xmlns:a16="http://schemas.microsoft.com/office/drawing/2014/main" xmlns="" id="{950E4A84-CD4D-4DAC-82C6-E41B81BBA1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37">
              <a:extLst>
                <a:ext uri="{FF2B5EF4-FFF2-40B4-BE49-F238E27FC236}">
                  <a16:creationId xmlns:a16="http://schemas.microsoft.com/office/drawing/2014/main" xmlns="" id="{A65AA0F5-4279-4945-B6F9-040E65250A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38">
              <a:extLst>
                <a:ext uri="{FF2B5EF4-FFF2-40B4-BE49-F238E27FC236}">
                  <a16:creationId xmlns:a16="http://schemas.microsoft.com/office/drawing/2014/main" xmlns="" id="{099AA195-2BF2-458A-9A81-53AEEFD93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39">
              <a:extLst>
                <a:ext uri="{FF2B5EF4-FFF2-40B4-BE49-F238E27FC236}">
                  <a16:creationId xmlns:a16="http://schemas.microsoft.com/office/drawing/2014/main" xmlns="" id="{73F0AEFC-514F-407A-B767-6DA1F9771A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40">
              <a:extLst>
                <a:ext uri="{FF2B5EF4-FFF2-40B4-BE49-F238E27FC236}">
                  <a16:creationId xmlns:a16="http://schemas.microsoft.com/office/drawing/2014/main" xmlns="" id="{32789ED8-7B64-44D3-AC7A-E925392A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41">
              <a:extLst>
                <a:ext uri="{FF2B5EF4-FFF2-40B4-BE49-F238E27FC236}">
                  <a16:creationId xmlns:a16="http://schemas.microsoft.com/office/drawing/2014/main" xmlns="" id="{014EDBD3-2AB1-417A-8D26-126D08027E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42">
              <a:extLst>
                <a:ext uri="{FF2B5EF4-FFF2-40B4-BE49-F238E27FC236}">
                  <a16:creationId xmlns:a16="http://schemas.microsoft.com/office/drawing/2014/main" xmlns="" id="{2A8D336F-3F43-4279-AC9A-C255EF1E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43">
              <a:extLst>
                <a:ext uri="{FF2B5EF4-FFF2-40B4-BE49-F238E27FC236}">
                  <a16:creationId xmlns:a16="http://schemas.microsoft.com/office/drawing/2014/main" xmlns="" id="{2EA664A4-E09E-4C5B-9233-99CA9D855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44">
              <a:extLst>
                <a:ext uri="{FF2B5EF4-FFF2-40B4-BE49-F238E27FC236}">
                  <a16:creationId xmlns:a16="http://schemas.microsoft.com/office/drawing/2014/main" xmlns="" id="{906889BD-2E4A-4E41-83E9-7BA68891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45">
              <a:extLst>
                <a:ext uri="{FF2B5EF4-FFF2-40B4-BE49-F238E27FC236}">
                  <a16:creationId xmlns:a16="http://schemas.microsoft.com/office/drawing/2014/main" xmlns="" id="{B8C36B3D-EE76-4003-AF31-13ED92DE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46">
              <a:extLst>
                <a:ext uri="{FF2B5EF4-FFF2-40B4-BE49-F238E27FC236}">
                  <a16:creationId xmlns:a16="http://schemas.microsoft.com/office/drawing/2014/main" xmlns="" id="{7395D7A3-2985-4F7F-90AF-150E4790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47">
              <a:extLst>
                <a:ext uri="{FF2B5EF4-FFF2-40B4-BE49-F238E27FC236}">
                  <a16:creationId xmlns:a16="http://schemas.microsoft.com/office/drawing/2014/main" xmlns="" id="{B1536147-F1BB-4231-9ED7-D91875FC8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48">
              <a:extLst>
                <a:ext uri="{FF2B5EF4-FFF2-40B4-BE49-F238E27FC236}">
                  <a16:creationId xmlns:a16="http://schemas.microsoft.com/office/drawing/2014/main" xmlns="" id="{2FA4FCC3-EFAE-4285-92AF-80AF9AE45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49">
              <a:extLst>
                <a:ext uri="{FF2B5EF4-FFF2-40B4-BE49-F238E27FC236}">
                  <a16:creationId xmlns:a16="http://schemas.microsoft.com/office/drawing/2014/main" xmlns="" id="{78640848-E4F0-4395-A7D7-BF9EB105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50">
              <a:extLst>
                <a:ext uri="{FF2B5EF4-FFF2-40B4-BE49-F238E27FC236}">
                  <a16:creationId xmlns:a16="http://schemas.microsoft.com/office/drawing/2014/main" xmlns="" id="{DD1F2BCE-BA76-4BA4-ACBF-B39EF238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51">
              <a:extLst>
                <a:ext uri="{FF2B5EF4-FFF2-40B4-BE49-F238E27FC236}">
                  <a16:creationId xmlns:a16="http://schemas.microsoft.com/office/drawing/2014/main" xmlns="" id="{5F20BF5A-8F21-47AD-89CD-B0F1EC41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52">
              <a:extLst>
                <a:ext uri="{FF2B5EF4-FFF2-40B4-BE49-F238E27FC236}">
                  <a16:creationId xmlns:a16="http://schemas.microsoft.com/office/drawing/2014/main" xmlns="" id="{D5003C80-E720-41F3-9E40-AA036328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53">
              <a:extLst>
                <a:ext uri="{FF2B5EF4-FFF2-40B4-BE49-F238E27FC236}">
                  <a16:creationId xmlns:a16="http://schemas.microsoft.com/office/drawing/2014/main" xmlns="" id="{C4109635-62E3-4225-85C8-0C0A5B824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54">
              <a:extLst>
                <a:ext uri="{FF2B5EF4-FFF2-40B4-BE49-F238E27FC236}">
                  <a16:creationId xmlns:a16="http://schemas.microsoft.com/office/drawing/2014/main" xmlns="" id="{BB55BB34-514D-4846-B872-E35188F6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55">
              <a:extLst>
                <a:ext uri="{FF2B5EF4-FFF2-40B4-BE49-F238E27FC236}">
                  <a16:creationId xmlns:a16="http://schemas.microsoft.com/office/drawing/2014/main" xmlns="" id="{1362BD9B-E9AA-4DB1-9380-D09BC79F0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56">
              <a:extLst>
                <a:ext uri="{FF2B5EF4-FFF2-40B4-BE49-F238E27FC236}">
                  <a16:creationId xmlns:a16="http://schemas.microsoft.com/office/drawing/2014/main" xmlns="" id="{0B288B0C-9A99-407C-BAF2-85AE527E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57">
              <a:extLst>
                <a:ext uri="{FF2B5EF4-FFF2-40B4-BE49-F238E27FC236}">
                  <a16:creationId xmlns:a16="http://schemas.microsoft.com/office/drawing/2014/main" xmlns="" id="{F04AA2AD-E08F-4FCE-9831-75EE0B7A68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58">
              <a:extLst>
                <a:ext uri="{FF2B5EF4-FFF2-40B4-BE49-F238E27FC236}">
                  <a16:creationId xmlns:a16="http://schemas.microsoft.com/office/drawing/2014/main" xmlns="" id="{5702B6B5-E6BB-4D83-9FD8-66D2B1F9D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59">
              <a:extLst>
                <a:ext uri="{FF2B5EF4-FFF2-40B4-BE49-F238E27FC236}">
                  <a16:creationId xmlns:a16="http://schemas.microsoft.com/office/drawing/2014/main" xmlns="" id="{45081886-1FCF-491F-A4F4-10AAC78D6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60">
              <a:extLst>
                <a:ext uri="{FF2B5EF4-FFF2-40B4-BE49-F238E27FC236}">
                  <a16:creationId xmlns:a16="http://schemas.microsoft.com/office/drawing/2014/main" xmlns="" id="{FBC88A80-1BC0-4203-A899-0135EC94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61">
              <a:extLst>
                <a:ext uri="{FF2B5EF4-FFF2-40B4-BE49-F238E27FC236}">
                  <a16:creationId xmlns:a16="http://schemas.microsoft.com/office/drawing/2014/main" xmlns="" id="{2B41B4C3-42BD-4CC1-BDD1-13D0CE5B9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62">
              <a:extLst>
                <a:ext uri="{FF2B5EF4-FFF2-40B4-BE49-F238E27FC236}">
                  <a16:creationId xmlns:a16="http://schemas.microsoft.com/office/drawing/2014/main" xmlns="" id="{DCB308D4-45B0-47B6-B378-A35E1724F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517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63">
              <a:extLst>
                <a:ext uri="{FF2B5EF4-FFF2-40B4-BE49-F238E27FC236}">
                  <a16:creationId xmlns:a16="http://schemas.microsoft.com/office/drawing/2014/main" xmlns="" id="{4BFF88FC-B3DD-4EFC-8E71-88A1906E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64">
              <a:extLst>
                <a:ext uri="{FF2B5EF4-FFF2-40B4-BE49-F238E27FC236}">
                  <a16:creationId xmlns:a16="http://schemas.microsoft.com/office/drawing/2014/main" xmlns="" id="{799B6F8B-6FE6-4EDA-90D7-DA5CD801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65">
              <a:extLst>
                <a:ext uri="{FF2B5EF4-FFF2-40B4-BE49-F238E27FC236}">
                  <a16:creationId xmlns:a16="http://schemas.microsoft.com/office/drawing/2014/main" xmlns="" id="{4EEC5327-EEC2-44FB-B516-EDE59816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66">
              <a:extLst>
                <a:ext uri="{FF2B5EF4-FFF2-40B4-BE49-F238E27FC236}">
                  <a16:creationId xmlns:a16="http://schemas.microsoft.com/office/drawing/2014/main" xmlns="" id="{7868FFD7-F574-4AE7-A1A3-83077675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67">
              <a:extLst>
                <a:ext uri="{FF2B5EF4-FFF2-40B4-BE49-F238E27FC236}">
                  <a16:creationId xmlns:a16="http://schemas.microsoft.com/office/drawing/2014/main" xmlns="" id="{DD4F354F-2648-4B70-8A6F-CC34639A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68">
              <a:extLst>
                <a:ext uri="{FF2B5EF4-FFF2-40B4-BE49-F238E27FC236}">
                  <a16:creationId xmlns:a16="http://schemas.microsoft.com/office/drawing/2014/main" xmlns="" id="{EB96EAAD-725F-4E40-99FB-7735E035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69">
              <a:extLst>
                <a:ext uri="{FF2B5EF4-FFF2-40B4-BE49-F238E27FC236}">
                  <a16:creationId xmlns:a16="http://schemas.microsoft.com/office/drawing/2014/main" xmlns="" id="{15FF99D3-AC96-4BE7-8895-F1346B7C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70">
              <a:extLst>
                <a:ext uri="{FF2B5EF4-FFF2-40B4-BE49-F238E27FC236}">
                  <a16:creationId xmlns:a16="http://schemas.microsoft.com/office/drawing/2014/main" xmlns="" id="{2255A4BF-CF58-4609-A416-3D7381C3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71">
              <a:extLst>
                <a:ext uri="{FF2B5EF4-FFF2-40B4-BE49-F238E27FC236}">
                  <a16:creationId xmlns:a16="http://schemas.microsoft.com/office/drawing/2014/main" xmlns="" id="{E6D864F3-56B3-4BE7-B9DD-ECF742E4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72">
              <a:extLst>
                <a:ext uri="{FF2B5EF4-FFF2-40B4-BE49-F238E27FC236}">
                  <a16:creationId xmlns:a16="http://schemas.microsoft.com/office/drawing/2014/main" xmlns="" id="{804F1E02-447A-4219-A837-D4ED323A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73">
              <a:extLst>
                <a:ext uri="{FF2B5EF4-FFF2-40B4-BE49-F238E27FC236}">
                  <a16:creationId xmlns:a16="http://schemas.microsoft.com/office/drawing/2014/main" xmlns="" id="{D3A67B69-2BC8-46FE-936E-1CF58C70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74">
              <a:extLst>
                <a:ext uri="{FF2B5EF4-FFF2-40B4-BE49-F238E27FC236}">
                  <a16:creationId xmlns:a16="http://schemas.microsoft.com/office/drawing/2014/main" xmlns="" id="{3529B883-33E4-496C-84F5-D73BA94F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75">
              <a:extLst>
                <a:ext uri="{FF2B5EF4-FFF2-40B4-BE49-F238E27FC236}">
                  <a16:creationId xmlns:a16="http://schemas.microsoft.com/office/drawing/2014/main" xmlns="" id="{B1E10139-557B-4287-B4F7-B787CD989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76">
              <a:extLst>
                <a:ext uri="{FF2B5EF4-FFF2-40B4-BE49-F238E27FC236}">
                  <a16:creationId xmlns:a16="http://schemas.microsoft.com/office/drawing/2014/main" xmlns="" id="{C6473E58-2ED3-405B-BC3D-753D827A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77">
              <a:extLst>
                <a:ext uri="{FF2B5EF4-FFF2-40B4-BE49-F238E27FC236}">
                  <a16:creationId xmlns:a16="http://schemas.microsoft.com/office/drawing/2014/main" xmlns="" id="{88236D2C-B928-43D2-8815-3F5C98BB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78">
              <a:extLst>
                <a:ext uri="{FF2B5EF4-FFF2-40B4-BE49-F238E27FC236}">
                  <a16:creationId xmlns:a16="http://schemas.microsoft.com/office/drawing/2014/main" xmlns="" id="{91850941-A422-46CB-BD04-A3538483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79">
              <a:extLst>
                <a:ext uri="{FF2B5EF4-FFF2-40B4-BE49-F238E27FC236}">
                  <a16:creationId xmlns:a16="http://schemas.microsoft.com/office/drawing/2014/main" xmlns="" id="{C99D2A76-FEBF-4F7F-972A-C9ADD69D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80">
              <a:extLst>
                <a:ext uri="{FF2B5EF4-FFF2-40B4-BE49-F238E27FC236}">
                  <a16:creationId xmlns:a16="http://schemas.microsoft.com/office/drawing/2014/main" xmlns="" id="{316163C9-3DFD-4D3E-B749-6B1AC9F93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81">
              <a:extLst>
                <a:ext uri="{FF2B5EF4-FFF2-40B4-BE49-F238E27FC236}">
                  <a16:creationId xmlns:a16="http://schemas.microsoft.com/office/drawing/2014/main" xmlns="" id="{5796F9E1-FCAA-403D-B2E2-B9D72004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82">
              <a:extLst>
                <a:ext uri="{FF2B5EF4-FFF2-40B4-BE49-F238E27FC236}">
                  <a16:creationId xmlns:a16="http://schemas.microsoft.com/office/drawing/2014/main" xmlns="" id="{8B3162BF-FBE0-46DA-93E4-6B6005C9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83">
              <a:extLst>
                <a:ext uri="{FF2B5EF4-FFF2-40B4-BE49-F238E27FC236}">
                  <a16:creationId xmlns:a16="http://schemas.microsoft.com/office/drawing/2014/main" xmlns="" id="{BDEE7F3A-F644-434C-AB53-9CF4AE925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84">
              <a:extLst>
                <a:ext uri="{FF2B5EF4-FFF2-40B4-BE49-F238E27FC236}">
                  <a16:creationId xmlns:a16="http://schemas.microsoft.com/office/drawing/2014/main" xmlns="" id="{9C391574-80BE-40F5-B1BA-C342C968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85">
              <a:extLst>
                <a:ext uri="{FF2B5EF4-FFF2-40B4-BE49-F238E27FC236}">
                  <a16:creationId xmlns:a16="http://schemas.microsoft.com/office/drawing/2014/main" xmlns="" id="{78321BAD-83E2-4A9D-B166-6917B01B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86">
              <a:extLst>
                <a:ext uri="{FF2B5EF4-FFF2-40B4-BE49-F238E27FC236}">
                  <a16:creationId xmlns:a16="http://schemas.microsoft.com/office/drawing/2014/main" xmlns="" id="{17557F4D-BCB2-45B8-8202-7452CF37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87">
              <a:extLst>
                <a:ext uri="{FF2B5EF4-FFF2-40B4-BE49-F238E27FC236}">
                  <a16:creationId xmlns:a16="http://schemas.microsoft.com/office/drawing/2014/main" xmlns="" id="{CA975236-2863-4C5D-A116-44E69396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88">
              <a:extLst>
                <a:ext uri="{FF2B5EF4-FFF2-40B4-BE49-F238E27FC236}">
                  <a16:creationId xmlns:a16="http://schemas.microsoft.com/office/drawing/2014/main" xmlns="" id="{52D70435-E1A0-4A50-82E0-3727CC27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89">
              <a:extLst>
                <a:ext uri="{FF2B5EF4-FFF2-40B4-BE49-F238E27FC236}">
                  <a16:creationId xmlns:a16="http://schemas.microsoft.com/office/drawing/2014/main" xmlns="" id="{1DC753DE-741E-4F32-BC51-1D825112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90">
              <a:extLst>
                <a:ext uri="{FF2B5EF4-FFF2-40B4-BE49-F238E27FC236}">
                  <a16:creationId xmlns:a16="http://schemas.microsoft.com/office/drawing/2014/main" xmlns="" id="{479F7613-09F8-41A2-AEDD-EC17B4EF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91">
              <a:extLst>
                <a:ext uri="{FF2B5EF4-FFF2-40B4-BE49-F238E27FC236}">
                  <a16:creationId xmlns:a16="http://schemas.microsoft.com/office/drawing/2014/main" xmlns="" id="{9E6D4F80-D3E9-4E54-8D72-87C613D00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92">
              <a:extLst>
                <a:ext uri="{FF2B5EF4-FFF2-40B4-BE49-F238E27FC236}">
                  <a16:creationId xmlns:a16="http://schemas.microsoft.com/office/drawing/2014/main" xmlns="" id="{1AF34A3B-18F9-401E-AEA2-382DC8507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93">
              <a:extLst>
                <a:ext uri="{FF2B5EF4-FFF2-40B4-BE49-F238E27FC236}">
                  <a16:creationId xmlns:a16="http://schemas.microsoft.com/office/drawing/2014/main" xmlns="" id="{93E30A40-382F-46D6-BB4E-2AF5EA476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94">
              <a:extLst>
                <a:ext uri="{FF2B5EF4-FFF2-40B4-BE49-F238E27FC236}">
                  <a16:creationId xmlns:a16="http://schemas.microsoft.com/office/drawing/2014/main" xmlns="" id="{D44D4BDC-521D-48ED-9A7A-ABEDBFBF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95">
              <a:extLst>
                <a:ext uri="{FF2B5EF4-FFF2-40B4-BE49-F238E27FC236}">
                  <a16:creationId xmlns:a16="http://schemas.microsoft.com/office/drawing/2014/main" xmlns="" id="{E3A01863-AE4E-4C0B-BD30-2431EF84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96">
              <a:extLst>
                <a:ext uri="{FF2B5EF4-FFF2-40B4-BE49-F238E27FC236}">
                  <a16:creationId xmlns:a16="http://schemas.microsoft.com/office/drawing/2014/main" xmlns="" id="{2D0A3062-EC53-4A22-B449-24C17726C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97">
              <a:extLst>
                <a:ext uri="{FF2B5EF4-FFF2-40B4-BE49-F238E27FC236}">
                  <a16:creationId xmlns:a16="http://schemas.microsoft.com/office/drawing/2014/main" xmlns="" id="{7607FC55-CD9F-4743-B1BD-A808CD9C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98">
              <a:extLst>
                <a:ext uri="{FF2B5EF4-FFF2-40B4-BE49-F238E27FC236}">
                  <a16:creationId xmlns:a16="http://schemas.microsoft.com/office/drawing/2014/main" xmlns="" id="{85D5EFB2-996E-484C-9021-83C9A2E3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99">
              <a:extLst>
                <a:ext uri="{FF2B5EF4-FFF2-40B4-BE49-F238E27FC236}">
                  <a16:creationId xmlns:a16="http://schemas.microsoft.com/office/drawing/2014/main" xmlns="" id="{AE69DB2A-90EA-4C53-B2D6-AB2CADBE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100">
              <a:extLst>
                <a:ext uri="{FF2B5EF4-FFF2-40B4-BE49-F238E27FC236}">
                  <a16:creationId xmlns:a16="http://schemas.microsoft.com/office/drawing/2014/main" xmlns="" id="{132C1ABF-B394-4CD9-873C-589F1A42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101">
              <a:extLst>
                <a:ext uri="{FF2B5EF4-FFF2-40B4-BE49-F238E27FC236}">
                  <a16:creationId xmlns:a16="http://schemas.microsoft.com/office/drawing/2014/main" xmlns="" id="{77BEF7A6-F334-49BD-89A8-3A838D01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102">
              <a:extLst>
                <a:ext uri="{FF2B5EF4-FFF2-40B4-BE49-F238E27FC236}">
                  <a16:creationId xmlns:a16="http://schemas.microsoft.com/office/drawing/2014/main" xmlns="" id="{3ABEEB5E-C25E-4C02-9388-7F70723C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103">
              <a:extLst>
                <a:ext uri="{FF2B5EF4-FFF2-40B4-BE49-F238E27FC236}">
                  <a16:creationId xmlns:a16="http://schemas.microsoft.com/office/drawing/2014/main" xmlns="" id="{8DFA1D81-FB37-4C95-A81C-C913C06C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104">
              <a:extLst>
                <a:ext uri="{FF2B5EF4-FFF2-40B4-BE49-F238E27FC236}">
                  <a16:creationId xmlns:a16="http://schemas.microsoft.com/office/drawing/2014/main" xmlns="" id="{53FB7F65-513A-405B-A18C-263443924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105">
              <a:extLst>
                <a:ext uri="{FF2B5EF4-FFF2-40B4-BE49-F238E27FC236}">
                  <a16:creationId xmlns:a16="http://schemas.microsoft.com/office/drawing/2014/main" xmlns="" id="{E2E572B8-CBE4-413A-992C-3C00EC311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106">
              <a:extLst>
                <a:ext uri="{FF2B5EF4-FFF2-40B4-BE49-F238E27FC236}">
                  <a16:creationId xmlns:a16="http://schemas.microsoft.com/office/drawing/2014/main" xmlns="" id="{5EBBACED-AB88-46B2-8927-EF30D78B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107">
              <a:extLst>
                <a:ext uri="{FF2B5EF4-FFF2-40B4-BE49-F238E27FC236}">
                  <a16:creationId xmlns:a16="http://schemas.microsoft.com/office/drawing/2014/main" xmlns="" id="{53D705B8-B248-4516-A3BD-DED331EE3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108">
              <a:extLst>
                <a:ext uri="{FF2B5EF4-FFF2-40B4-BE49-F238E27FC236}">
                  <a16:creationId xmlns:a16="http://schemas.microsoft.com/office/drawing/2014/main" xmlns="" id="{163B8243-8D2A-46E9-9B7A-07C89669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109">
              <a:extLst>
                <a:ext uri="{FF2B5EF4-FFF2-40B4-BE49-F238E27FC236}">
                  <a16:creationId xmlns:a16="http://schemas.microsoft.com/office/drawing/2014/main" xmlns="" id="{8E7F5820-50B4-47C8-8F54-381E7AAE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110">
              <a:extLst>
                <a:ext uri="{FF2B5EF4-FFF2-40B4-BE49-F238E27FC236}">
                  <a16:creationId xmlns:a16="http://schemas.microsoft.com/office/drawing/2014/main" xmlns="" id="{0E2016EE-AB3E-4563-B93B-E26C368B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111">
              <a:extLst>
                <a:ext uri="{FF2B5EF4-FFF2-40B4-BE49-F238E27FC236}">
                  <a16:creationId xmlns:a16="http://schemas.microsoft.com/office/drawing/2014/main" xmlns="" id="{B280D72E-1EEC-4699-8347-A636B7BE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112">
              <a:extLst>
                <a:ext uri="{FF2B5EF4-FFF2-40B4-BE49-F238E27FC236}">
                  <a16:creationId xmlns:a16="http://schemas.microsoft.com/office/drawing/2014/main" xmlns="" id="{AAB8B26C-BAFF-4B99-A49A-7197F471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113">
              <a:extLst>
                <a:ext uri="{FF2B5EF4-FFF2-40B4-BE49-F238E27FC236}">
                  <a16:creationId xmlns:a16="http://schemas.microsoft.com/office/drawing/2014/main" xmlns="" id="{83BD12BD-800C-49E2-90CE-706D0C40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114">
              <a:extLst>
                <a:ext uri="{FF2B5EF4-FFF2-40B4-BE49-F238E27FC236}">
                  <a16:creationId xmlns:a16="http://schemas.microsoft.com/office/drawing/2014/main" xmlns="" id="{48922A77-C28D-4635-A464-E9B248256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115">
              <a:extLst>
                <a:ext uri="{FF2B5EF4-FFF2-40B4-BE49-F238E27FC236}">
                  <a16:creationId xmlns:a16="http://schemas.microsoft.com/office/drawing/2014/main" xmlns="" id="{C6EA330C-1F96-4B7D-922F-A3CA4B4D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116">
              <a:extLst>
                <a:ext uri="{FF2B5EF4-FFF2-40B4-BE49-F238E27FC236}">
                  <a16:creationId xmlns:a16="http://schemas.microsoft.com/office/drawing/2014/main" xmlns="" id="{ABDC4E52-9857-48E4-8D2F-8A439147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117">
              <a:extLst>
                <a:ext uri="{FF2B5EF4-FFF2-40B4-BE49-F238E27FC236}">
                  <a16:creationId xmlns:a16="http://schemas.microsoft.com/office/drawing/2014/main" xmlns="" id="{17D8EDDF-DF67-429E-9ED6-32096D237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118">
              <a:extLst>
                <a:ext uri="{FF2B5EF4-FFF2-40B4-BE49-F238E27FC236}">
                  <a16:creationId xmlns:a16="http://schemas.microsoft.com/office/drawing/2014/main" xmlns="" id="{923914C5-443C-4B92-8462-3E08791F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119">
              <a:extLst>
                <a:ext uri="{FF2B5EF4-FFF2-40B4-BE49-F238E27FC236}">
                  <a16:creationId xmlns:a16="http://schemas.microsoft.com/office/drawing/2014/main" xmlns="" id="{CD3AB2BB-CB2E-4BEB-9F9C-D237392E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120">
              <a:extLst>
                <a:ext uri="{FF2B5EF4-FFF2-40B4-BE49-F238E27FC236}">
                  <a16:creationId xmlns:a16="http://schemas.microsoft.com/office/drawing/2014/main" xmlns="" id="{9C7B4263-81BD-414B-9ECE-851D62CA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121">
              <a:extLst>
                <a:ext uri="{FF2B5EF4-FFF2-40B4-BE49-F238E27FC236}">
                  <a16:creationId xmlns:a16="http://schemas.microsoft.com/office/drawing/2014/main" xmlns="" id="{A3CA1F1E-ECE0-4F0D-9362-E5465977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Freeform 122">
              <a:extLst>
                <a:ext uri="{FF2B5EF4-FFF2-40B4-BE49-F238E27FC236}">
                  <a16:creationId xmlns:a16="http://schemas.microsoft.com/office/drawing/2014/main" xmlns="" id="{3FAD6479-E220-4ADE-BCB3-30C771FA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123">
              <a:extLst>
                <a:ext uri="{FF2B5EF4-FFF2-40B4-BE49-F238E27FC236}">
                  <a16:creationId xmlns:a16="http://schemas.microsoft.com/office/drawing/2014/main" xmlns="" id="{FD9A7292-37DF-4F3F-B6E4-C57A4A97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124">
              <a:extLst>
                <a:ext uri="{FF2B5EF4-FFF2-40B4-BE49-F238E27FC236}">
                  <a16:creationId xmlns:a16="http://schemas.microsoft.com/office/drawing/2014/main" xmlns="" id="{B61763E0-72B5-4197-83B7-14B1B5AA3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125">
              <a:extLst>
                <a:ext uri="{FF2B5EF4-FFF2-40B4-BE49-F238E27FC236}">
                  <a16:creationId xmlns:a16="http://schemas.microsoft.com/office/drawing/2014/main" xmlns="" id="{1AB2BCF0-07C0-44C7-8E83-4D42660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126">
              <a:extLst>
                <a:ext uri="{FF2B5EF4-FFF2-40B4-BE49-F238E27FC236}">
                  <a16:creationId xmlns:a16="http://schemas.microsoft.com/office/drawing/2014/main" xmlns="" id="{36119199-4AB7-4B0C-9158-BD161313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127">
              <a:extLst>
                <a:ext uri="{FF2B5EF4-FFF2-40B4-BE49-F238E27FC236}">
                  <a16:creationId xmlns:a16="http://schemas.microsoft.com/office/drawing/2014/main" xmlns="" id="{9F8ADEA6-4406-4FC1-AE1F-E9CEA0A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128">
              <a:extLst>
                <a:ext uri="{FF2B5EF4-FFF2-40B4-BE49-F238E27FC236}">
                  <a16:creationId xmlns:a16="http://schemas.microsoft.com/office/drawing/2014/main" xmlns="" id="{4994A70F-2DBE-49AB-B54D-D8D6B821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129">
              <a:extLst>
                <a:ext uri="{FF2B5EF4-FFF2-40B4-BE49-F238E27FC236}">
                  <a16:creationId xmlns:a16="http://schemas.microsoft.com/office/drawing/2014/main" xmlns="" id="{5ACEC5DD-E044-4676-BA5D-66613CBE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Freeform 130">
              <a:extLst>
                <a:ext uri="{FF2B5EF4-FFF2-40B4-BE49-F238E27FC236}">
                  <a16:creationId xmlns:a16="http://schemas.microsoft.com/office/drawing/2014/main" xmlns="" id="{5F57A6F2-189D-4878-B949-26ABAC3D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Freeform 131">
              <a:extLst>
                <a:ext uri="{FF2B5EF4-FFF2-40B4-BE49-F238E27FC236}">
                  <a16:creationId xmlns:a16="http://schemas.microsoft.com/office/drawing/2014/main" xmlns="" id="{16887023-4FB2-44BA-9854-5EE57D6B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Freeform 132">
              <a:extLst>
                <a:ext uri="{FF2B5EF4-FFF2-40B4-BE49-F238E27FC236}">
                  <a16:creationId xmlns:a16="http://schemas.microsoft.com/office/drawing/2014/main" xmlns="" id="{A9B31DAB-581E-4D30-AABA-2A179770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Freeform 133">
              <a:extLst>
                <a:ext uri="{FF2B5EF4-FFF2-40B4-BE49-F238E27FC236}">
                  <a16:creationId xmlns:a16="http://schemas.microsoft.com/office/drawing/2014/main" xmlns="" id="{DC65CDA7-5EB6-46C4-9A66-E3411850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Freeform 134">
              <a:extLst>
                <a:ext uri="{FF2B5EF4-FFF2-40B4-BE49-F238E27FC236}">
                  <a16:creationId xmlns:a16="http://schemas.microsoft.com/office/drawing/2014/main" xmlns="" id="{37401E9E-3DF2-4103-8624-35BAF67D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E1B75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135">
              <a:extLst>
                <a:ext uri="{FF2B5EF4-FFF2-40B4-BE49-F238E27FC236}">
                  <a16:creationId xmlns:a16="http://schemas.microsoft.com/office/drawing/2014/main" xmlns="" id="{32B3E06B-B033-4D4E-BFF4-D65018F3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136">
              <a:extLst>
                <a:ext uri="{FF2B5EF4-FFF2-40B4-BE49-F238E27FC236}">
                  <a16:creationId xmlns:a16="http://schemas.microsoft.com/office/drawing/2014/main" xmlns="" id="{6723EE06-A1B0-494A-9F31-81FD7595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137">
              <a:extLst>
                <a:ext uri="{FF2B5EF4-FFF2-40B4-BE49-F238E27FC236}">
                  <a16:creationId xmlns:a16="http://schemas.microsoft.com/office/drawing/2014/main" xmlns="" id="{86F97AC0-531C-4C7A-AD94-13E12694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Freeform 138">
              <a:extLst>
                <a:ext uri="{FF2B5EF4-FFF2-40B4-BE49-F238E27FC236}">
                  <a16:creationId xmlns:a16="http://schemas.microsoft.com/office/drawing/2014/main" xmlns="" id="{75E9FEA9-42B8-4BD5-BCC3-294D32C4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139">
              <a:extLst>
                <a:ext uri="{FF2B5EF4-FFF2-40B4-BE49-F238E27FC236}">
                  <a16:creationId xmlns:a16="http://schemas.microsoft.com/office/drawing/2014/main" xmlns="" id="{F40D98AD-CA14-4856-B801-35DBF339C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140">
              <a:extLst>
                <a:ext uri="{FF2B5EF4-FFF2-40B4-BE49-F238E27FC236}">
                  <a16:creationId xmlns:a16="http://schemas.microsoft.com/office/drawing/2014/main" xmlns="" id="{397DA961-4554-4C6D-819F-4C8749B9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141">
              <a:extLst>
                <a:ext uri="{FF2B5EF4-FFF2-40B4-BE49-F238E27FC236}">
                  <a16:creationId xmlns:a16="http://schemas.microsoft.com/office/drawing/2014/main" xmlns="" id="{0B2D0DE8-C336-42B8-8BE2-39E188AA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142">
              <a:extLst>
                <a:ext uri="{FF2B5EF4-FFF2-40B4-BE49-F238E27FC236}">
                  <a16:creationId xmlns:a16="http://schemas.microsoft.com/office/drawing/2014/main" xmlns="" id="{BF895085-08B0-4F3C-ABFC-CF3EED5D2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143">
              <a:extLst>
                <a:ext uri="{FF2B5EF4-FFF2-40B4-BE49-F238E27FC236}">
                  <a16:creationId xmlns:a16="http://schemas.microsoft.com/office/drawing/2014/main" xmlns="" id="{3E717382-4B2E-4BEF-9F97-A1423CF52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144">
              <a:extLst>
                <a:ext uri="{FF2B5EF4-FFF2-40B4-BE49-F238E27FC236}">
                  <a16:creationId xmlns:a16="http://schemas.microsoft.com/office/drawing/2014/main" xmlns="" id="{4B8FF44D-06EF-42F5-8A4D-14A7CAC8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145">
              <a:extLst>
                <a:ext uri="{FF2B5EF4-FFF2-40B4-BE49-F238E27FC236}">
                  <a16:creationId xmlns:a16="http://schemas.microsoft.com/office/drawing/2014/main" xmlns="" id="{E634310A-7301-4DA4-BBF0-27B43660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Freeform 146">
              <a:extLst>
                <a:ext uri="{FF2B5EF4-FFF2-40B4-BE49-F238E27FC236}">
                  <a16:creationId xmlns:a16="http://schemas.microsoft.com/office/drawing/2014/main" xmlns="" id="{27834134-2173-462C-91AB-BA0BD87F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Freeform 147">
              <a:extLst>
                <a:ext uri="{FF2B5EF4-FFF2-40B4-BE49-F238E27FC236}">
                  <a16:creationId xmlns:a16="http://schemas.microsoft.com/office/drawing/2014/main" xmlns="" id="{436EAF07-A34F-4534-A149-9924016A6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Freeform 148">
              <a:extLst>
                <a:ext uri="{FF2B5EF4-FFF2-40B4-BE49-F238E27FC236}">
                  <a16:creationId xmlns:a16="http://schemas.microsoft.com/office/drawing/2014/main" xmlns="" id="{0B500B07-EE71-411F-89A6-F1F116CBE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Freeform 149">
              <a:extLst>
                <a:ext uri="{FF2B5EF4-FFF2-40B4-BE49-F238E27FC236}">
                  <a16:creationId xmlns:a16="http://schemas.microsoft.com/office/drawing/2014/main" xmlns="" id="{E528C244-FDCA-4A77-BEE7-5D5E2F7B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Freeform 150">
              <a:extLst>
                <a:ext uri="{FF2B5EF4-FFF2-40B4-BE49-F238E27FC236}">
                  <a16:creationId xmlns:a16="http://schemas.microsoft.com/office/drawing/2014/main" xmlns="" id="{6C7FBE33-CDCC-4BC4-B8C1-FC0B1CE9A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151">
              <a:extLst>
                <a:ext uri="{FF2B5EF4-FFF2-40B4-BE49-F238E27FC236}">
                  <a16:creationId xmlns:a16="http://schemas.microsoft.com/office/drawing/2014/main" xmlns="" id="{314DD009-8202-4092-8DFE-68327EED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152">
              <a:extLst>
                <a:ext uri="{FF2B5EF4-FFF2-40B4-BE49-F238E27FC236}">
                  <a16:creationId xmlns:a16="http://schemas.microsoft.com/office/drawing/2014/main" xmlns="" id="{07272332-D649-4FB4-B780-230303CBC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153">
              <a:extLst>
                <a:ext uri="{FF2B5EF4-FFF2-40B4-BE49-F238E27FC236}">
                  <a16:creationId xmlns:a16="http://schemas.microsoft.com/office/drawing/2014/main" xmlns="" id="{8734B3A6-B582-4650-AF86-A3721442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154">
              <a:extLst>
                <a:ext uri="{FF2B5EF4-FFF2-40B4-BE49-F238E27FC236}">
                  <a16:creationId xmlns:a16="http://schemas.microsoft.com/office/drawing/2014/main" xmlns="" id="{69F84DF2-7428-4F3A-8CC9-AA7C9A6F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155">
              <a:extLst>
                <a:ext uri="{FF2B5EF4-FFF2-40B4-BE49-F238E27FC236}">
                  <a16:creationId xmlns:a16="http://schemas.microsoft.com/office/drawing/2014/main" xmlns="" id="{DAE1EAAC-17F2-4C9A-BD1A-048B4E13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156">
              <a:extLst>
                <a:ext uri="{FF2B5EF4-FFF2-40B4-BE49-F238E27FC236}">
                  <a16:creationId xmlns:a16="http://schemas.microsoft.com/office/drawing/2014/main" xmlns="" id="{1722C961-9381-48F3-893A-CCD20D09B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157">
              <a:extLst>
                <a:ext uri="{FF2B5EF4-FFF2-40B4-BE49-F238E27FC236}">
                  <a16:creationId xmlns:a16="http://schemas.microsoft.com/office/drawing/2014/main" xmlns="" id="{30616232-A7F6-4A2B-B855-BEA8B2B7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158">
              <a:extLst>
                <a:ext uri="{FF2B5EF4-FFF2-40B4-BE49-F238E27FC236}">
                  <a16:creationId xmlns:a16="http://schemas.microsoft.com/office/drawing/2014/main" xmlns="" id="{B1E67E93-C3B5-4130-895A-2D7AB53EC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159">
              <a:extLst>
                <a:ext uri="{FF2B5EF4-FFF2-40B4-BE49-F238E27FC236}">
                  <a16:creationId xmlns:a16="http://schemas.microsoft.com/office/drawing/2014/main" xmlns="" id="{43EECC4C-419B-42B6-8B87-7BD626F3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160">
              <a:extLst>
                <a:ext uri="{FF2B5EF4-FFF2-40B4-BE49-F238E27FC236}">
                  <a16:creationId xmlns:a16="http://schemas.microsoft.com/office/drawing/2014/main" xmlns="" id="{639C71F0-A181-4A2C-B3F0-24E0033E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161">
              <a:extLst>
                <a:ext uri="{FF2B5EF4-FFF2-40B4-BE49-F238E27FC236}">
                  <a16:creationId xmlns:a16="http://schemas.microsoft.com/office/drawing/2014/main" xmlns="" id="{1525B929-E604-4596-9B6D-FEC0A2F9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162">
              <a:extLst>
                <a:ext uri="{FF2B5EF4-FFF2-40B4-BE49-F238E27FC236}">
                  <a16:creationId xmlns:a16="http://schemas.microsoft.com/office/drawing/2014/main" xmlns="" id="{326186A1-FCA1-4FF5-AB70-6A3EC3FA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Freeform 163">
              <a:extLst>
                <a:ext uri="{FF2B5EF4-FFF2-40B4-BE49-F238E27FC236}">
                  <a16:creationId xmlns:a16="http://schemas.microsoft.com/office/drawing/2014/main" xmlns="" id="{489D6CD5-9C87-4EEE-94BA-E37E908E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Freeform 164">
              <a:extLst>
                <a:ext uri="{FF2B5EF4-FFF2-40B4-BE49-F238E27FC236}">
                  <a16:creationId xmlns:a16="http://schemas.microsoft.com/office/drawing/2014/main" xmlns="" id="{65CC18D7-8F82-440F-A9A6-B1F8401E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Freeform 165">
              <a:extLst>
                <a:ext uri="{FF2B5EF4-FFF2-40B4-BE49-F238E27FC236}">
                  <a16:creationId xmlns:a16="http://schemas.microsoft.com/office/drawing/2014/main" xmlns="" id="{19682F87-769C-4ABA-B30A-690BA19F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Freeform 166">
              <a:extLst>
                <a:ext uri="{FF2B5EF4-FFF2-40B4-BE49-F238E27FC236}">
                  <a16:creationId xmlns:a16="http://schemas.microsoft.com/office/drawing/2014/main" xmlns="" id="{9DF1D579-70C1-490D-9AE7-A77FAE19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Freeform 167">
              <a:extLst>
                <a:ext uri="{FF2B5EF4-FFF2-40B4-BE49-F238E27FC236}">
                  <a16:creationId xmlns:a16="http://schemas.microsoft.com/office/drawing/2014/main" xmlns="" id="{5B597544-7028-4AA9-8A95-CC0503BF35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Freeform 168">
              <a:extLst>
                <a:ext uri="{FF2B5EF4-FFF2-40B4-BE49-F238E27FC236}">
                  <a16:creationId xmlns:a16="http://schemas.microsoft.com/office/drawing/2014/main" xmlns="" id="{5900A6BF-6A55-4118-81FF-A78556DBD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Freeform 169">
              <a:extLst>
                <a:ext uri="{FF2B5EF4-FFF2-40B4-BE49-F238E27FC236}">
                  <a16:creationId xmlns:a16="http://schemas.microsoft.com/office/drawing/2014/main" xmlns="" id="{C6723C98-E24C-4C7D-B98E-CDDA975D6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Freeform 170">
              <a:extLst>
                <a:ext uri="{FF2B5EF4-FFF2-40B4-BE49-F238E27FC236}">
                  <a16:creationId xmlns:a16="http://schemas.microsoft.com/office/drawing/2014/main" xmlns="" id="{4407F5DE-1036-49A2-9C00-FA5469A66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Freeform 171">
              <a:extLst>
                <a:ext uri="{FF2B5EF4-FFF2-40B4-BE49-F238E27FC236}">
                  <a16:creationId xmlns:a16="http://schemas.microsoft.com/office/drawing/2014/main" xmlns="" id="{B4A2D83E-8E7B-423C-A5AB-3CD9E1DA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Freeform 172">
              <a:extLst>
                <a:ext uri="{FF2B5EF4-FFF2-40B4-BE49-F238E27FC236}">
                  <a16:creationId xmlns:a16="http://schemas.microsoft.com/office/drawing/2014/main" xmlns="" id="{1504A8A7-6F03-40B4-A7DA-4AAFB22FA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Freeform 173">
              <a:extLst>
                <a:ext uri="{FF2B5EF4-FFF2-40B4-BE49-F238E27FC236}">
                  <a16:creationId xmlns:a16="http://schemas.microsoft.com/office/drawing/2014/main" xmlns="" id="{D71016B5-6124-4A90-9F3D-63E9C3E1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Freeform 174">
              <a:extLst>
                <a:ext uri="{FF2B5EF4-FFF2-40B4-BE49-F238E27FC236}">
                  <a16:creationId xmlns:a16="http://schemas.microsoft.com/office/drawing/2014/main" xmlns="" id="{94F156DB-B1EB-4B8B-9379-7D63E6DA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Freeform 175">
              <a:extLst>
                <a:ext uri="{FF2B5EF4-FFF2-40B4-BE49-F238E27FC236}">
                  <a16:creationId xmlns:a16="http://schemas.microsoft.com/office/drawing/2014/main" xmlns="" id="{C7AEE9B0-8477-418B-B7B8-F15B31E6C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Freeform 176">
              <a:extLst>
                <a:ext uri="{FF2B5EF4-FFF2-40B4-BE49-F238E27FC236}">
                  <a16:creationId xmlns:a16="http://schemas.microsoft.com/office/drawing/2014/main" xmlns="" id="{9FADA467-0D9C-4D65-8F69-567011DE4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Freeform 177">
              <a:extLst>
                <a:ext uri="{FF2B5EF4-FFF2-40B4-BE49-F238E27FC236}">
                  <a16:creationId xmlns:a16="http://schemas.microsoft.com/office/drawing/2014/main" xmlns="" id="{A8AEFDC0-FC95-40B3-A72D-2E4BD0DF6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Freeform 178">
              <a:extLst>
                <a:ext uri="{FF2B5EF4-FFF2-40B4-BE49-F238E27FC236}">
                  <a16:creationId xmlns:a16="http://schemas.microsoft.com/office/drawing/2014/main" xmlns="" id="{682C2D5F-9232-4E7B-86E1-F1A82AE3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Freeform 179">
              <a:extLst>
                <a:ext uri="{FF2B5EF4-FFF2-40B4-BE49-F238E27FC236}">
                  <a16:creationId xmlns:a16="http://schemas.microsoft.com/office/drawing/2014/main" xmlns="" id="{28A87699-95B1-4F03-A3C0-7A852EF2B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Freeform 180">
              <a:extLst>
                <a:ext uri="{FF2B5EF4-FFF2-40B4-BE49-F238E27FC236}">
                  <a16:creationId xmlns:a16="http://schemas.microsoft.com/office/drawing/2014/main" xmlns="" id="{238D28E3-E4EF-4070-B123-28792EDB8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181">
              <a:extLst>
                <a:ext uri="{FF2B5EF4-FFF2-40B4-BE49-F238E27FC236}">
                  <a16:creationId xmlns:a16="http://schemas.microsoft.com/office/drawing/2014/main" xmlns="" id="{8C535566-6312-4A61-A95D-F79E4241F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182">
              <a:extLst>
                <a:ext uri="{FF2B5EF4-FFF2-40B4-BE49-F238E27FC236}">
                  <a16:creationId xmlns:a16="http://schemas.microsoft.com/office/drawing/2014/main" xmlns="" id="{1F73AE72-CC41-4033-88C6-C192EF3F3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183">
              <a:extLst>
                <a:ext uri="{FF2B5EF4-FFF2-40B4-BE49-F238E27FC236}">
                  <a16:creationId xmlns:a16="http://schemas.microsoft.com/office/drawing/2014/main" xmlns="" id="{1DB89729-67BA-4C7D-B9A0-602BDE56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184">
              <a:extLst>
                <a:ext uri="{FF2B5EF4-FFF2-40B4-BE49-F238E27FC236}">
                  <a16:creationId xmlns:a16="http://schemas.microsoft.com/office/drawing/2014/main" xmlns="" id="{0B3F7772-E206-4F38-BA7D-84250653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185">
              <a:extLst>
                <a:ext uri="{FF2B5EF4-FFF2-40B4-BE49-F238E27FC236}">
                  <a16:creationId xmlns:a16="http://schemas.microsoft.com/office/drawing/2014/main" xmlns="" id="{2FBC07FC-A2CC-4EF6-993D-3308CAA7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186">
              <a:extLst>
                <a:ext uri="{FF2B5EF4-FFF2-40B4-BE49-F238E27FC236}">
                  <a16:creationId xmlns:a16="http://schemas.microsoft.com/office/drawing/2014/main" xmlns="" id="{E0063AD1-4BBF-492D-9B29-CDF9F740D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187">
              <a:extLst>
                <a:ext uri="{FF2B5EF4-FFF2-40B4-BE49-F238E27FC236}">
                  <a16:creationId xmlns:a16="http://schemas.microsoft.com/office/drawing/2014/main" xmlns="" id="{442A05E3-B272-4C5A-9661-8EF6AF8A7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188">
              <a:extLst>
                <a:ext uri="{FF2B5EF4-FFF2-40B4-BE49-F238E27FC236}">
                  <a16:creationId xmlns:a16="http://schemas.microsoft.com/office/drawing/2014/main" xmlns="" id="{CEB648CA-00D6-4789-8CD7-239B71E272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189">
              <a:extLst>
                <a:ext uri="{FF2B5EF4-FFF2-40B4-BE49-F238E27FC236}">
                  <a16:creationId xmlns:a16="http://schemas.microsoft.com/office/drawing/2014/main" xmlns="" id="{85653EA9-8563-417F-8749-D2BB982E8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190">
              <a:extLst>
                <a:ext uri="{FF2B5EF4-FFF2-40B4-BE49-F238E27FC236}">
                  <a16:creationId xmlns:a16="http://schemas.microsoft.com/office/drawing/2014/main" xmlns="" id="{B0FDBB56-250B-4F98-A641-693E01457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191">
              <a:extLst>
                <a:ext uri="{FF2B5EF4-FFF2-40B4-BE49-F238E27FC236}">
                  <a16:creationId xmlns:a16="http://schemas.microsoft.com/office/drawing/2014/main" xmlns="" id="{943489A8-5B9D-4106-9223-5EE9076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192">
              <a:extLst>
                <a:ext uri="{FF2B5EF4-FFF2-40B4-BE49-F238E27FC236}">
                  <a16:creationId xmlns:a16="http://schemas.microsoft.com/office/drawing/2014/main" xmlns="" id="{25F98C77-75BC-4E8B-8EAD-E092D12E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193">
              <a:extLst>
                <a:ext uri="{FF2B5EF4-FFF2-40B4-BE49-F238E27FC236}">
                  <a16:creationId xmlns:a16="http://schemas.microsoft.com/office/drawing/2014/main" xmlns="" id="{5E77E435-20AF-4DEA-A7B6-7ED3EE40C3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194">
              <a:extLst>
                <a:ext uri="{FF2B5EF4-FFF2-40B4-BE49-F238E27FC236}">
                  <a16:creationId xmlns:a16="http://schemas.microsoft.com/office/drawing/2014/main" xmlns="" id="{D34AE234-48D1-4E43-B378-2B7D8D92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195">
              <a:extLst>
                <a:ext uri="{FF2B5EF4-FFF2-40B4-BE49-F238E27FC236}">
                  <a16:creationId xmlns:a16="http://schemas.microsoft.com/office/drawing/2014/main" xmlns="" id="{8D7966DD-8F13-4AE3-9192-065751A2A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196">
              <a:extLst>
                <a:ext uri="{FF2B5EF4-FFF2-40B4-BE49-F238E27FC236}">
                  <a16:creationId xmlns:a16="http://schemas.microsoft.com/office/drawing/2014/main" xmlns="" id="{3F677DC3-3574-4E6D-9C00-3C1AD8996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197">
              <a:extLst>
                <a:ext uri="{FF2B5EF4-FFF2-40B4-BE49-F238E27FC236}">
                  <a16:creationId xmlns:a16="http://schemas.microsoft.com/office/drawing/2014/main" xmlns="" id="{34DFBB46-A7A5-42DB-A9AC-C000BF16E1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198">
              <a:extLst>
                <a:ext uri="{FF2B5EF4-FFF2-40B4-BE49-F238E27FC236}">
                  <a16:creationId xmlns:a16="http://schemas.microsoft.com/office/drawing/2014/main" xmlns="" id="{175D026F-A0B4-42B7-8261-0F0FCED001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199">
              <a:extLst>
                <a:ext uri="{FF2B5EF4-FFF2-40B4-BE49-F238E27FC236}">
                  <a16:creationId xmlns:a16="http://schemas.microsoft.com/office/drawing/2014/main" xmlns="" id="{491C551D-BA31-4B91-A22D-AEC57F85A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200">
              <a:extLst>
                <a:ext uri="{FF2B5EF4-FFF2-40B4-BE49-F238E27FC236}">
                  <a16:creationId xmlns:a16="http://schemas.microsoft.com/office/drawing/2014/main" xmlns="" id="{14F45194-3991-4A89-B9E8-6BD22549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201">
              <a:extLst>
                <a:ext uri="{FF2B5EF4-FFF2-40B4-BE49-F238E27FC236}">
                  <a16:creationId xmlns:a16="http://schemas.microsoft.com/office/drawing/2014/main" xmlns="" id="{8D7B3A64-2A3A-4B7A-8036-F25DDFA89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202">
              <a:extLst>
                <a:ext uri="{FF2B5EF4-FFF2-40B4-BE49-F238E27FC236}">
                  <a16:creationId xmlns:a16="http://schemas.microsoft.com/office/drawing/2014/main" xmlns="" id="{D18BC73C-08A9-4534-A54B-FFBBF9B2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203">
              <a:extLst>
                <a:ext uri="{FF2B5EF4-FFF2-40B4-BE49-F238E27FC236}">
                  <a16:creationId xmlns:a16="http://schemas.microsoft.com/office/drawing/2014/main" xmlns="" id="{48DDE253-6F5F-4813-98D2-AF3F670F9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204">
              <a:extLst>
                <a:ext uri="{FF2B5EF4-FFF2-40B4-BE49-F238E27FC236}">
                  <a16:creationId xmlns:a16="http://schemas.microsoft.com/office/drawing/2014/main" xmlns="" id="{34ACF018-D8EA-47DB-A474-D1133783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205">
              <a:extLst>
                <a:ext uri="{FF2B5EF4-FFF2-40B4-BE49-F238E27FC236}">
                  <a16:creationId xmlns:a16="http://schemas.microsoft.com/office/drawing/2014/main" xmlns="" id="{5D507D8B-0445-4155-88B4-CBFFD2754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207">
              <a:extLst>
                <a:ext uri="{FF2B5EF4-FFF2-40B4-BE49-F238E27FC236}">
                  <a16:creationId xmlns:a16="http://schemas.microsoft.com/office/drawing/2014/main" xmlns="" id="{AED99D0A-601E-4C16-AAFC-494DB614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208">
              <a:extLst>
                <a:ext uri="{FF2B5EF4-FFF2-40B4-BE49-F238E27FC236}">
                  <a16:creationId xmlns:a16="http://schemas.microsoft.com/office/drawing/2014/main" xmlns="" id="{5530D98F-4A5C-462D-9A12-7674F001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209">
              <a:extLst>
                <a:ext uri="{FF2B5EF4-FFF2-40B4-BE49-F238E27FC236}">
                  <a16:creationId xmlns:a16="http://schemas.microsoft.com/office/drawing/2014/main" xmlns="" id="{EDCC2B83-5C5C-4117-AB5D-404D857AD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210">
              <a:extLst>
                <a:ext uri="{FF2B5EF4-FFF2-40B4-BE49-F238E27FC236}">
                  <a16:creationId xmlns:a16="http://schemas.microsoft.com/office/drawing/2014/main" xmlns="" id="{C0891F00-083E-42B9-9120-2BDBAA525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211">
              <a:extLst>
                <a:ext uri="{FF2B5EF4-FFF2-40B4-BE49-F238E27FC236}">
                  <a16:creationId xmlns:a16="http://schemas.microsoft.com/office/drawing/2014/main" xmlns="" id="{7D723F15-6B23-4843-B22F-83147D1E9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212">
              <a:extLst>
                <a:ext uri="{FF2B5EF4-FFF2-40B4-BE49-F238E27FC236}">
                  <a16:creationId xmlns:a16="http://schemas.microsoft.com/office/drawing/2014/main" xmlns="" id="{4F1ACAE1-1E5D-4C58-9055-525B91C5F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213">
              <a:extLst>
                <a:ext uri="{FF2B5EF4-FFF2-40B4-BE49-F238E27FC236}">
                  <a16:creationId xmlns:a16="http://schemas.microsoft.com/office/drawing/2014/main" xmlns="" id="{3952AFD5-53AA-47AF-8A85-89B6F91C4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Freeform 214">
              <a:extLst>
                <a:ext uri="{FF2B5EF4-FFF2-40B4-BE49-F238E27FC236}">
                  <a16:creationId xmlns:a16="http://schemas.microsoft.com/office/drawing/2014/main" xmlns="" id="{27B4D66C-66B8-4456-A69C-8A1CBEAE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215">
              <a:extLst>
                <a:ext uri="{FF2B5EF4-FFF2-40B4-BE49-F238E27FC236}">
                  <a16:creationId xmlns:a16="http://schemas.microsoft.com/office/drawing/2014/main" xmlns="" id="{FEEA89BC-04D1-44C8-8AB2-9C122957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216">
              <a:extLst>
                <a:ext uri="{FF2B5EF4-FFF2-40B4-BE49-F238E27FC236}">
                  <a16:creationId xmlns:a16="http://schemas.microsoft.com/office/drawing/2014/main" xmlns="" id="{A8F65BDE-94C3-4FED-B3CE-E83051255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217">
              <a:extLst>
                <a:ext uri="{FF2B5EF4-FFF2-40B4-BE49-F238E27FC236}">
                  <a16:creationId xmlns:a16="http://schemas.microsoft.com/office/drawing/2014/main" xmlns="" id="{A6038050-0690-4528-B0BC-50BE59841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218">
              <a:extLst>
                <a:ext uri="{FF2B5EF4-FFF2-40B4-BE49-F238E27FC236}">
                  <a16:creationId xmlns:a16="http://schemas.microsoft.com/office/drawing/2014/main" xmlns="" id="{84D19374-E614-4332-82C5-0D3E92C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219">
              <a:extLst>
                <a:ext uri="{FF2B5EF4-FFF2-40B4-BE49-F238E27FC236}">
                  <a16:creationId xmlns:a16="http://schemas.microsoft.com/office/drawing/2014/main" xmlns="" id="{8D5C3AA1-4535-41AD-9517-566B64B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220">
              <a:extLst>
                <a:ext uri="{FF2B5EF4-FFF2-40B4-BE49-F238E27FC236}">
                  <a16:creationId xmlns:a16="http://schemas.microsoft.com/office/drawing/2014/main" xmlns="" id="{F22AF743-21E9-46D8-8BF9-2BF8A339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221">
              <a:extLst>
                <a:ext uri="{FF2B5EF4-FFF2-40B4-BE49-F238E27FC236}">
                  <a16:creationId xmlns:a16="http://schemas.microsoft.com/office/drawing/2014/main" xmlns="" id="{59C5C88C-E9D7-47A3-BFC1-5EEC5F59E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222">
              <a:extLst>
                <a:ext uri="{FF2B5EF4-FFF2-40B4-BE49-F238E27FC236}">
                  <a16:creationId xmlns:a16="http://schemas.microsoft.com/office/drawing/2014/main" xmlns="" id="{D41D007D-6EB6-43DF-993E-7AB9053F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223">
              <a:extLst>
                <a:ext uri="{FF2B5EF4-FFF2-40B4-BE49-F238E27FC236}">
                  <a16:creationId xmlns:a16="http://schemas.microsoft.com/office/drawing/2014/main" xmlns="" id="{67A56EB1-E6AE-46FB-B776-8D04EBA0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224">
              <a:extLst>
                <a:ext uri="{FF2B5EF4-FFF2-40B4-BE49-F238E27FC236}">
                  <a16:creationId xmlns:a16="http://schemas.microsoft.com/office/drawing/2014/main" xmlns="" id="{3BF91AC4-97BC-4D33-8959-ECA223233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225">
              <a:extLst>
                <a:ext uri="{FF2B5EF4-FFF2-40B4-BE49-F238E27FC236}">
                  <a16:creationId xmlns:a16="http://schemas.microsoft.com/office/drawing/2014/main" xmlns="" id="{161C7011-F145-4FDE-935D-8025431B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226">
              <a:extLst>
                <a:ext uri="{FF2B5EF4-FFF2-40B4-BE49-F238E27FC236}">
                  <a16:creationId xmlns:a16="http://schemas.microsoft.com/office/drawing/2014/main" xmlns="" id="{6DB9C3FC-7B98-44CB-9237-5BE0B710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227">
              <a:extLst>
                <a:ext uri="{FF2B5EF4-FFF2-40B4-BE49-F238E27FC236}">
                  <a16:creationId xmlns:a16="http://schemas.microsoft.com/office/drawing/2014/main" xmlns="" id="{30984029-F755-4DE2-91C3-529BC4F1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228">
              <a:extLst>
                <a:ext uri="{FF2B5EF4-FFF2-40B4-BE49-F238E27FC236}">
                  <a16:creationId xmlns:a16="http://schemas.microsoft.com/office/drawing/2014/main" xmlns="" id="{9548291F-D4E4-45DF-9B60-93C714413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229">
              <a:extLst>
                <a:ext uri="{FF2B5EF4-FFF2-40B4-BE49-F238E27FC236}">
                  <a16:creationId xmlns:a16="http://schemas.microsoft.com/office/drawing/2014/main" xmlns="" id="{59195DDB-3BF1-4BBC-B60E-7441965F3A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230">
              <a:extLst>
                <a:ext uri="{FF2B5EF4-FFF2-40B4-BE49-F238E27FC236}">
                  <a16:creationId xmlns:a16="http://schemas.microsoft.com/office/drawing/2014/main" xmlns="" id="{59D7DFEF-99E9-4BB7-AB98-60FE9B366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231">
              <a:extLst>
                <a:ext uri="{FF2B5EF4-FFF2-40B4-BE49-F238E27FC236}">
                  <a16:creationId xmlns:a16="http://schemas.microsoft.com/office/drawing/2014/main" xmlns="" id="{B03E1684-5D20-45FC-9173-03519AF9DA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232">
              <a:extLst>
                <a:ext uri="{FF2B5EF4-FFF2-40B4-BE49-F238E27FC236}">
                  <a16:creationId xmlns:a16="http://schemas.microsoft.com/office/drawing/2014/main" xmlns="" id="{394A371B-6123-4B44-81A3-B8CFFB8301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233">
              <a:extLst>
                <a:ext uri="{FF2B5EF4-FFF2-40B4-BE49-F238E27FC236}">
                  <a16:creationId xmlns:a16="http://schemas.microsoft.com/office/drawing/2014/main" xmlns="" id="{E3B5BF9F-AB20-42C4-BA6F-BBF6207E76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234">
              <a:extLst>
                <a:ext uri="{FF2B5EF4-FFF2-40B4-BE49-F238E27FC236}">
                  <a16:creationId xmlns:a16="http://schemas.microsoft.com/office/drawing/2014/main" xmlns="" id="{A8276D20-762B-42B8-8537-D75C4D088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235">
              <a:extLst>
                <a:ext uri="{FF2B5EF4-FFF2-40B4-BE49-F238E27FC236}">
                  <a16:creationId xmlns:a16="http://schemas.microsoft.com/office/drawing/2014/main" xmlns="" id="{62A7A6EC-FDA7-417A-9C7F-30B59A348D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Freeform 236">
              <a:extLst>
                <a:ext uri="{FF2B5EF4-FFF2-40B4-BE49-F238E27FC236}">
                  <a16:creationId xmlns:a16="http://schemas.microsoft.com/office/drawing/2014/main" xmlns="" id="{A6CB2223-F24B-4879-88C8-F12840243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237">
              <a:extLst>
                <a:ext uri="{FF2B5EF4-FFF2-40B4-BE49-F238E27FC236}">
                  <a16:creationId xmlns:a16="http://schemas.microsoft.com/office/drawing/2014/main" xmlns="" id="{712A73CD-69AA-419A-953F-079D3ED138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238">
              <a:extLst>
                <a:ext uri="{FF2B5EF4-FFF2-40B4-BE49-F238E27FC236}">
                  <a16:creationId xmlns:a16="http://schemas.microsoft.com/office/drawing/2014/main" xmlns="" id="{C13FB0DB-8A63-43F5-92ED-3A21C9CDA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239">
              <a:extLst>
                <a:ext uri="{FF2B5EF4-FFF2-40B4-BE49-F238E27FC236}">
                  <a16:creationId xmlns:a16="http://schemas.microsoft.com/office/drawing/2014/main" xmlns="" id="{E1EA5359-26E5-4B35-8B66-674460B51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240">
              <a:extLst>
                <a:ext uri="{FF2B5EF4-FFF2-40B4-BE49-F238E27FC236}">
                  <a16:creationId xmlns:a16="http://schemas.microsoft.com/office/drawing/2014/main" xmlns="" id="{CBDCA7B4-71CA-44AA-BA19-1B89495BC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241">
              <a:extLst>
                <a:ext uri="{FF2B5EF4-FFF2-40B4-BE49-F238E27FC236}">
                  <a16:creationId xmlns:a16="http://schemas.microsoft.com/office/drawing/2014/main" xmlns="" id="{87629AB0-74DD-4CE3-A013-7559284B6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242">
              <a:extLst>
                <a:ext uri="{FF2B5EF4-FFF2-40B4-BE49-F238E27FC236}">
                  <a16:creationId xmlns:a16="http://schemas.microsoft.com/office/drawing/2014/main" xmlns="" id="{B2515709-35D3-4B2A-A32D-1505963D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243">
              <a:extLst>
                <a:ext uri="{FF2B5EF4-FFF2-40B4-BE49-F238E27FC236}">
                  <a16:creationId xmlns:a16="http://schemas.microsoft.com/office/drawing/2014/main" xmlns="" id="{95D73427-31C5-4DF6-B21F-8B179BC62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244">
              <a:extLst>
                <a:ext uri="{FF2B5EF4-FFF2-40B4-BE49-F238E27FC236}">
                  <a16:creationId xmlns:a16="http://schemas.microsoft.com/office/drawing/2014/main" xmlns="" id="{3D5287D2-AE99-4BAF-9F55-C38F4B65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Freeform 245">
              <a:extLst>
                <a:ext uri="{FF2B5EF4-FFF2-40B4-BE49-F238E27FC236}">
                  <a16:creationId xmlns:a16="http://schemas.microsoft.com/office/drawing/2014/main" xmlns="" id="{793C8984-F51A-42CD-9922-81C8FBEBC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Freeform 246">
              <a:extLst>
                <a:ext uri="{FF2B5EF4-FFF2-40B4-BE49-F238E27FC236}">
                  <a16:creationId xmlns:a16="http://schemas.microsoft.com/office/drawing/2014/main" xmlns="" id="{86339493-07CC-4605-B52C-B30216EC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247">
              <a:extLst>
                <a:ext uri="{FF2B5EF4-FFF2-40B4-BE49-F238E27FC236}">
                  <a16:creationId xmlns:a16="http://schemas.microsoft.com/office/drawing/2014/main" xmlns="" id="{BB58014A-7E27-4F2B-BAAB-00356D1D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248">
              <a:extLst>
                <a:ext uri="{FF2B5EF4-FFF2-40B4-BE49-F238E27FC236}">
                  <a16:creationId xmlns:a16="http://schemas.microsoft.com/office/drawing/2014/main" xmlns="" id="{6E3D5934-939E-4444-93A6-752B5116A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249">
              <a:extLst>
                <a:ext uri="{FF2B5EF4-FFF2-40B4-BE49-F238E27FC236}">
                  <a16:creationId xmlns:a16="http://schemas.microsoft.com/office/drawing/2014/main" xmlns="" id="{959FDB14-F2AC-4F31-A2F0-3AABAE21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250">
              <a:extLst>
                <a:ext uri="{FF2B5EF4-FFF2-40B4-BE49-F238E27FC236}">
                  <a16:creationId xmlns:a16="http://schemas.microsoft.com/office/drawing/2014/main" xmlns="" id="{881A2A47-AD47-4DFD-8480-49A625994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251">
              <a:extLst>
                <a:ext uri="{FF2B5EF4-FFF2-40B4-BE49-F238E27FC236}">
                  <a16:creationId xmlns:a16="http://schemas.microsoft.com/office/drawing/2014/main" xmlns="" id="{59398779-4DE5-499A-99C0-730AF2E59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252">
              <a:extLst>
                <a:ext uri="{FF2B5EF4-FFF2-40B4-BE49-F238E27FC236}">
                  <a16:creationId xmlns:a16="http://schemas.microsoft.com/office/drawing/2014/main" xmlns="" id="{B5897B9C-E8C8-4A7E-AE99-EAE8AB878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253">
              <a:extLst>
                <a:ext uri="{FF2B5EF4-FFF2-40B4-BE49-F238E27FC236}">
                  <a16:creationId xmlns:a16="http://schemas.microsoft.com/office/drawing/2014/main" xmlns="" id="{B034F6C8-CE50-4557-A8AA-04A656CD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254">
              <a:extLst>
                <a:ext uri="{FF2B5EF4-FFF2-40B4-BE49-F238E27FC236}">
                  <a16:creationId xmlns:a16="http://schemas.microsoft.com/office/drawing/2014/main" xmlns="" id="{FE053DAA-A8C8-45CD-8479-43345328A5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255">
              <a:extLst>
                <a:ext uri="{FF2B5EF4-FFF2-40B4-BE49-F238E27FC236}">
                  <a16:creationId xmlns:a16="http://schemas.microsoft.com/office/drawing/2014/main" xmlns="" id="{4A6F01CA-FC5B-449B-AFF1-71EDA0133E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256">
              <a:extLst>
                <a:ext uri="{FF2B5EF4-FFF2-40B4-BE49-F238E27FC236}">
                  <a16:creationId xmlns:a16="http://schemas.microsoft.com/office/drawing/2014/main" xmlns="" id="{843509CB-D371-430B-9930-C9EFEB472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257">
              <a:extLst>
                <a:ext uri="{FF2B5EF4-FFF2-40B4-BE49-F238E27FC236}">
                  <a16:creationId xmlns:a16="http://schemas.microsoft.com/office/drawing/2014/main" xmlns="" id="{DBF20072-7B77-4F17-862A-4A2AAC76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258">
              <a:extLst>
                <a:ext uri="{FF2B5EF4-FFF2-40B4-BE49-F238E27FC236}">
                  <a16:creationId xmlns:a16="http://schemas.microsoft.com/office/drawing/2014/main" xmlns="" id="{9DF8C3A5-1297-4BE5-84DB-A9B9EF991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259">
              <a:extLst>
                <a:ext uri="{FF2B5EF4-FFF2-40B4-BE49-F238E27FC236}">
                  <a16:creationId xmlns:a16="http://schemas.microsoft.com/office/drawing/2014/main" xmlns="" id="{DA9F1F1D-5E60-47CA-9BA5-6C8B357D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260">
              <a:extLst>
                <a:ext uri="{FF2B5EF4-FFF2-40B4-BE49-F238E27FC236}">
                  <a16:creationId xmlns:a16="http://schemas.microsoft.com/office/drawing/2014/main" xmlns="" id="{13A9DEF6-5FE2-4206-B502-97F464F12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261">
              <a:extLst>
                <a:ext uri="{FF2B5EF4-FFF2-40B4-BE49-F238E27FC236}">
                  <a16:creationId xmlns:a16="http://schemas.microsoft.com/office/drawing/2014/main" xmlns="" id="{B278AAC7-CD25-4557-9207-86EA22A1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262">
              <a:extLst>
                <a:ext uri="{FF2B5EF4-FFF2-40B4-BE49-F238E27FC236}">
                  <a16:creationId xmlns:a16="http://schemas.microsoft.com/office/drawing/2014/main" xmlns="" id="{CDC9A1BB-865C-461D-9A73-F5E5FB54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263">
              <a:extLst>
                <a:ext uri="{FF2B5EF4-FFF2-40B4-BE49-F238E27FC236}">
                  <a16:creationId xmlns:a16="http://schemas.microsoft.com/office/drawing/2014/main" xmlns="" id="{D72E2984-2A4B-4635-B427-F6A14A580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264">
              <a:extLst>
                <a:ext uri="{FF2B5EF4-FFF2-40B4-BE49-F238E27FC236}">
                  <a16:creationId xmlns:a16="http://schemas.microsoft.com/office/drawing/2014/main" xmlns="" id="{6FBD5F5E-1511-4071-96F2-0D18A4D75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265">
              <a:extLst>
                <a:ext uri="{FF2B5EF4-FFF2-40B4-BE49-F238E27FC236}">
                  <a16:creationId xmlns:a16="http://schemas.microsoft.com/office/drawing/2014/main" xmlns="" id="{CC2E6AD3-FCE6-4873-9C8A-4AA9C58F3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266">
              <a:extLst>
                <a:ext uri="{FF2B5EF4-FFF2-40B4-BE49-F238E27FC236}">
                  <a16:creationId xmlns:a16="http://schemas.microsoft.com/office/drawing/2014/main" xmlns="" id="{A924DD8F-D226-42A9-88D5-3FEED4A34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267">
              <a:extLst>
                <a:ext uri="{FF2B5EF4-FFF2-40B4-BE49-F238E27FC236}">
                  <a16:creationId xmlns:a16="http://schemas.microsoft.com/office/drawing/2014/main" xmlns="" id="{6FC544B2-259F-45FC-81EF-90C0530A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268">
              <a:extLst>
                <a:ext uri="{FF2B5EF4-FFF2-40B4-BE49-F238E27FC236}">
                  <a16:creationId xmlns:a16="http://schemas.microsoft.com/office/drawing/2014/main" xmlns="" id="{B29D0ACF-D678-4344-8BF2-EED856433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269">
              <a:extLst>
                <a:ext uri="{FF2B5EF4-FFF2-40B4-BE49-F238E27FC236}">
                  <a16:creationId xmlns:a16="http://schemas.microsoft.com/office/drawing/2014/main" xmlns="" id="{47B83BA0-72F4-48DA-A537-185B5C9B9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270">
              <a:extLst>
                <a:ext uri="{FF2B5EF4-FFF2-40B4-BE49-F238E27FC236}">
                  <a16:creationId xmlns:a16="http://schemas.microsoft.com/office/drawing/2014/main" xmlns="" id="{DF099D42-B84D-4E77-96A4-910D9223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271">
              <a:extLst>
                <a:ext uri="{FF2B5EF4-FFF2-40B4-BE49-F238E27FC236}">
                  <a16:creationId xmlns:a16="http://schemas.microsoft.com/office/drawing/2014/main" xmlns="" id="{5C75A2A3-D46D-4B6D-A383-274BC218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272">
              <a:extLst>
                <a:ext uri="{FF2B5EF4-FFF2-40B4-BE49-F238E27FC236}">
                  <a16:creationId xmlns:a16="http://schemas.microsoft.com/office/drawing/2014/main" xmlns="" id="{72AE3D40-40BE-4A92-8783-FA57044C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273">
              <a:extLst>
                <a:ext uri="{FF2B5EF4-FFF2-40B4-BE49-F238E27FC236}">
                  <a16:creationId xmlns:a16="http://schemas.microsoft.com/office/drawing/2014/main" xmlns="" id="{921ECD29-35B4-4D62-B8AD-952E57423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274">
              <a:extLst>
                <a:ext uri="{FF2B5EF4-FFF2-40B4-BE49-F238E27FC236}">
                  <a16:creationId xmlns:a16="http://schemas.microsoft.com/office/drawing/2014/main" xmlns="" id="{26E8D52E-CB23-4E4E-9EB5-6999B8BF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275">
              <a:extLst>
                <a:ext uri="{FF2B5EF4-FFF2-40B4-BE49-F238E27FC236}">
                  <a16:creationId xmlns:a16="http://schemas.microsoft.com/office/drawing/2014/main" xmlns="" id="{F4793B55-1C3E-4A9C-B58A-D8A7E81E2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276">
              <a:extLst>
                <a:ext uri="{FF2B5EF4-FFF2-40B4-BE49-F238E27FC236}">
                  <a16:creationId xmlns:a16="http://schemas.microsoft.com/office/drawing/2014/main" xmlns="" id="{84525185-3AE1-4EE7-8A20-0E7516C92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277">
              <a:extLst>
                <a:ext uri="{FF2B5EF4-FFF2-40B4-BE49-F238E27FC236}">
                  <a16:creationId xmlns:a16="http://schemas.microsoft.com/office/drawing/2014/main" xmlns="" id="{D4F8B397-0E98-470E-A970-A97DDE700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278">
              <a:extLst>
                <a:ext uri="{FF2B5EF4-FFF2-40B4-BE49-F238E27FC236}">
                  <a16:creationId xmlns:a16="http://schemas.microsoft.com/office/drawing/2014/main" xmlns="" id="{A10FF312-7DDD-4EB6-8B74-DC4FD16703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279">
              <a:extLst>
                <a:ext uri="{FF2B5EF4-FFF2-40B4-BE49-F238E27FC236}">
                  <a16:creationId xmlns:a16="http://schemas.microsoft.com/office/drawing/2014/main" xmlns="" id="{7CEC5A58-19E5-4B36-BCC5-68F16F15CE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280">
              <a:extLst>
                <a:ext uri="{FF2B5EF4-FFF2-40B4-BE49-F238E27FC236}">
                  <a16:creationId xmlns:a16="http://schemas.microsoft.com/office/drawing/2014/main" xmlns="" id="{096FF7FA-D18A-446B-964D-7C1BA4F8B3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Freeform 281">
              <a:extLst>
                <a:ext uri="{FF2B5EF4-FFF2-40B4-BE49-F238E27FC236}">
                  <a16:creationId xmlns:a16="http://schemas.microsoft.com/office/drawing/2014/main" xmlns="" id="{EAF8930B-2322-4A5B-AF91-864231657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Freeform 282">
              <a:extLst>
                <a:ext uri="{FF2B5EF4-FFF2-40B4-BE49-F238E27FC236}">
                  <a16:creationId xmlns:a16="http://schemas.microsoft.com/office/drawing/2014/main" xmlns="" id="{7BA6E858-0D46-4D24-B678-727B8586F3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283">
              <a:extLst>
                <a:ext uri="{FF2B5EF4-FFF2-40B4-BE49-F238E27FC236}">
                  <a16:creationId xmlns:a16="http://schemas.microsoft.com/office/drawing/2014/main" xmlns="" id="{51E79A2A-3C78-4213-A2EB-15B6B3C03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284">
              <a:extLst>
                <a:ext uri="{FF2B5EF4-FFF2-40B4-BE49-F238E27FC236}">
                  <a16:creationId xmlns:a16="http://schemas.microsoft.com/office/drawing/2014/main" xmlns="" id="{F619B9CE-A823-4379-AAE2-C22BD4BB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285">
              <a:extLst>
                <a:ext uri="{FF2B5EF4-FFF2-40B4-BE49-F238E27FC236}">
                  <a16:creationId xmlns:a16="http://schemas.microsoft.com/office/drawing/2014/main" xmlns="" id="{4E577ACE-DB57-4912-9AF3-3D9B4B03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286">
              <a:extLst>
                <a:ext uri="{FF2B5EF4-FFF2-40B4-BE49-F238E27FC236}">
                  <a16:creationId xmlns:a16="http://schemas.microsoft.com/office/drawing/2014/main" xmlns="" id="{E039C71C-0DF4-49F4-9DB5-C089360A6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287">
              <a:extLst>
                <a:ext uri="{FF2B5EF4-FFF2-40B4-BE49-F238E27FC236}">
                  <a16:creationId xmlns:a16="http://schemas.microsoft.com/office/drawing/2014/main" xmlns="" id="{C3BBDB4A-F349-424C-A6CE-5F5B8BFDD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288">
              <a:extLst>
                <a:ext uri="{FF2B5EF4-FFF2-40B4-BE49-F238E27FC236}">
                  <a16:creationId xmlns:a16="http://schemas.microsoft.com/office/drawing/2014/main" xmlns="" id="{EC7A0D99-AF98-41E8-8B34-2B6E8996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Freeform 289">
              <a:extLst>
                <a:ext uri="{FF2B5EF4-FFF2-40B4-BE49-F238E27FC236}">
                  <a16:creationId xmlns:a16="http://schemas.microsoft.com/office/drawing/2014/main" xmlns="" id="{96012A05-DE3E-465F-B6B0-7B30AE1A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Freeform 290">
              <a:extLst>
                <a:ext uri="{FF2B5EF4-FFF2-40B4-BE49-F238E27FC236}">
                  <a16:creationId xmlns:a16="http://schemas.microsoft.com/office/drawing/2014/main" xmlns="" id="{8C071135-BE94-4D34-8418-50C237E9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Freeform 291">
              <a:extLst>
                <a:ext uri="{FF2B5EF4-FFF2-40B4-BE49-F238E27FC236}">
                  <a16:creationId xmlns:a16="http://schemas.microsoft.com/office/drawing/2014/main" xmlns="" id="{3A20C525-4EA9-48A8-BFE0-FA71BC0EF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Freeform 292">
              <a:extLst>
                <a:ext uri="{FF2B5EF4-FFF2-40B4-BE49-F238E27FC236}">
                  <a16:creationId xmlns:a16="http://schemas.microsoft.com/office/drawing/2014/main" xmlns="" id="{C01F23B6-28FF-4D22-B309-E92F2119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Freeform 293">
              <a:extLst>
                <a:ext uri="{FF2B5EF4-FFF2-40B4-BE49-F238E27FC236}">
                  <a16:creationId xmlns:a16="http://schemas.microsoft.com/office/drawing/2014/main" xmlns="" id="{9EA53941-30CD-4286-B3CA-27B55A756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Freeform 294">
              <a:extLst>
                <a:ext uri="{FF2B5EF4-FFF2-40B4-BE49-F238E27FC236}">
                  <a16:creationId xmlns:a16="http://schemas.microsoft.com/office/drawing/2014/main" xmlns="" id="{A174BD9F-4D69-4A22-942E-42802E86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Freeform 295">
              <a:extLst>
                <a:ext uri="{FF2B5EF4-FFF2-40B4-BE49-F238E27FC236}">
                  <a16:creationId xmlns:a16="http://schemas.microsoft.com/office/drawing/2014/main" xmlns="" id="{294BE5C4-85D3-4ACE-B989-4E2F0C81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Freeform 296">
              <a:extLst>
                <a:ext uri="{FF2B5EF4-FFF2-40B4-BE49-F238E27FC236}">
                  <a16:creationId xmlns:a16="http://schemas.microsoft.com/office/drawing/2014/main" xmlns="" id="{9D2EC6C3-AFE6-46F5-95C3-B91FBD3768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Freeform 297">
              <a:extLst>
                <a:ext uri="{FF2B5EF4-FFF2-40B4-BE49-F238E27FC236}">
                  <a16:creationId xmlns:a16="http://schemas.microsoft.com/office/drawing/2014/main" xmlns="" id="{3A358C9E-E0C4-4426-A06D-A829EA8A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Freeform 298">
              <a:extLst>
                <a:ext uri="{FF2B5EF4-FFF2-40B4-BE49-F238E27FC236}">
                  <a16:creationId xmlns:a16="http://schemas.microsoft.com/office/drawing/2014/main" xmlns="" id="{A11068AD-F5FC-4E14-BA3D-121F14994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Freeform 299">
              <a:extLst>
                <a:ext uri="{FF2B5EF4-FFF2-40B4-BE49-F238E27FC236}">
                  <a16:creationId xmlns:a16="http://schemas.microsoft.com/office/drawing/2014/main" xmlns="" id="{759B3EC8-BC37-4C3C-B0E7-CC3EEFD4E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Freeform 300">
              <a:extLst>
                <a:ext uri="{FF2B5EF4-FFF2-40B4-BE49-F238E27FC236}">
                  <a16:creationId xmlns:a16="http://schemas.microsoft.com/office/drawing/2014/main" xmlns="" id="{2EA412F2-5B3B-4322-98C8-BF421418F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Freeform 301">
              <a:extLst>
                <a:ext uri="{FF2B5EF4-FFF2-40B4-BE49-F238E27FC236}">
                  <a16:creationId xmlns:a16="http://schemas.microsoft.com/office/drawing/2014/main" xmlns="" id="{5824F694-942D-48B9-A12A-4456F0D19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Freeform 302">
              <a:extLst>
                <a:ext uri="{FF2B5EF4-FFF2-40B4-BE49-F238E27FC236}">
                  <a16:creationId xmlns:a16="http://schemas.microsoft.com/office/drawing/2014/main" xmlns="" id="{480F5724-1BA9-4970-957E-A74EE5A6F4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Freeform 303">
              <a:extLst>
                <a:ext uri="{FF2B5EF4-FFF2-40B4-BE49-F238E27FC236}">
                  <a16:creationId xmlns:a16="http://schemas.microsoft.com/office/drawing/2014/main" xmlns="" id="{0A6D7D8E-59FC-42FB-AD1D-94C984DC3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304">
              <a:extLst>
                <a:ext uri="{FF2B5EF4-FFF2-40B4-BE49-F238E27FC236}">
                  <a16:creationId xmlns:a16="http://schemas.microsoft.com/office/drawing/2014/main" xmlns="" id="{FFC5562A-67E6-4696-8F92-F6D43AB15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305">
              <a:extLst>
                <a:ext uri="{FF2B5EF4-FFF2-40B4-BE49-F238E27FC236}">
                  <a16:creationId xmlns:a16="http://schemas.microsoft.com/office/drawing/2014/main" xmlns="" id="{3BBCA550-FE09-4974-8073-79FC898B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306">
              <a:extLst>
                <a:ext uri="{FF2B5EF4-FFF2-40B4-BE49-F238E27FC236}">
                  <a16:creationId xmlns:a16="http://schemas.microsoft.com/office/drawing/2014/main" xmlns="" id="{AA0342A9-2A55-4312-B23B-BF9833789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Freeform 307">
              <a:extLst>
                <a:ext uri="{FF2B5EF4-FFF2-40B4-BE49-F238E27FC236}">
                  <a16:creationId xmlns:a16="http://schemas.microsoft.com/office/drawing/2014/main" xmlns="" id="{A456C040-9F50-4F50-B96B-BB9CD8090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308">
              <a:extLst>
                <a:ext uri="{FF2B5EF4-FFF2-40B4-BE49-F238E27FC236}">
                  <a16:creationId xmlns:a16="http://schemas.microsoft.com/office/drawing/2014/main" xmlns="" id="{E4A92B7D-814E-4DF7-AB15-19F2A802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309">
              <a:extLst>
                <a:ext uri="{FF2B5EF4-FFF2-40B4-BE49-F238E27FC236}">
                  <a16:creationId xmlns:a16="http://schemas.microsoft.com/office/drawing/2014/main" xmlns="" id="{D2D73FA4-B11F-45C8-B957-A6EB3AC7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310">
              <a:extLst>
                <a:ext uri="{FF2B5EF4-FFF2-40B4-BE49-F238E27FC236}">
                  <a16:creationId xmlns:a16="http://schemas.microsoft.com/office/drawing/2014/main" xmlns="" id="{72F1519C-5335-419A-B2C4-825B830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311">
              <a:extLst>
                <a:ext uri="{FF2B5EF4-FFF2-40B4-BE49-F238E27FC236}">
                  <a16:creationId xmlns:a16="http://schemas.microsoft.com/office/drawing/2014/main" xmlns="" id="{83E12421-AA01-48CC-BD41-6F3E74F50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Freeform 312">
              <a:extLst>
                <a:ext uri="{FF2B5EF4-FFF2-40B4-BE49-F238E27FC236}">
                  <a16:creationId xmlns:a16="http://schemas.microsoft.com/office/drawing/2014/main" xmlns="" id="{C7243772-F72F-484F-B338-5A09A2180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3095B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Freeform 313">
              <a:extLst>
                <a:ext uri="{FF2B5EF4-FFF2-40B4-BE49-F238E27FC236}">
                  <a16:creationId xmlns:a16="http://schemas.microsoft.com/office/drawing/2014/main" xmlns="" id="{797DADA8-A3D5-4F30-B09E-0902F403A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314">
              <a:extLst>
                <a:ext uri="{FF2B5EF4-FFF2-40B4-BE49-F238E27FC236}">
                  <a16:creationId xmlns:a16="http://schemas.microsoft.com/office/drawing/2014/main" xmlns="" id="{EBF13A38-C4BE-4E3E-9371-83630E1A6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Freeform 315">
              <a:extLst>
                <a:ext uri="{FF2B5EF4-FFF2-40B4-BE49-F238E27FC236}">
                  <a16:creationId xmlns:a16="http://schemas.microsoft.com/office/drawing/2014/main" xmlns="" id="{53CF0F7B-BBD9-4941-9BFC-F60822537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Freeform 316">
              <a:extLst>
                <a:ext uri="{FF2B5EF4-FFF2-40B4-BE49-F238E27FC236}">
                  <a16:creationId xmlns:a16="http://schemas.microsoft.com/office/drawing/2014/main" xmlns="" id="{A8E1012D-9048-4643-A98F-2F5187B73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Freeform 317">
              <a:extLst>
                <a:ext uri="{FF2B5EF4-FFF2-40B4-BE49-F238E27FC236}">
                  <a16:creationId xmlns:a16="http://schemas.microsoft.com/office/drawing/2014/main" xmlns="" id="{085ABA11-7105-4B1B-9BC0-41EF9B366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Freeform 318">
              <a:extLst>
                <a:ext uri="{FF2B5EF4-FFF2-40B4-BE49-F238E27FC236}">
                  <a16:creationId xmlns:a16="http://schemas.microsoft.com/office/drawing/2014/main" xmlns="" id="{52F32FCD-63FD-4340-8699-047AD3A2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Freeform 319">
              <a:extLst>
                <a:ext uri="{FF2B5EF4-FFF2-40B4-BE49-F238E27FC236}">
                  <a16:creationId xmlns:a16="http://schemas.microsoft.com/office/drawing/2014/main" xmlns="" id="{25A100F7-10EF-4242-B5DB-5D2826B9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320">
              <a:extLst>
                <a:ext uri="{FF2B5EF4-FFF2-40B4-BE49-F238E27FC236}">
                  <a16:creationId xmlns:a16="http://schemas.microsoft.com/office/drawing/2014/main" xmlns="" id="{090A456F-0195-4402-B78B-734930E7A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321">
              <a:extLst>
                <a:ext uri="{FF2B5EF4-FFF2-40B4-BE49-F238E27FC236}">
                  <a16:creationId xmlns:a16="http://schemas.microsoft.com/office/drawing/2014/main" xmlns="" id="{166CA10B-015C-4766-BEA7-46DA31D6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322">
              <a:extLst>
                <a:ext uri="{FF2B5EF4-FFF2-40B4-BE49-F238E27FC236}">
                  <a16:creationId xmlns:a16="http://schemas.microsoft.com/office/drawing/2014/main" xmlns="" id="{50D7A267-6830-4ABB-8EAD-279063893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Freeform 323">
              <a:extLst>
                <a:ext uri="{FF2B5EF4-FFF2-40B4-BE49-F238E27FC236}">
                  <a16:creationId xmlns:a16="http://schemas.microsoft.com/office/drawing/2014/main" xmlns="" id="{6736F9B9-FAE2-4726-980A-5499FE338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324">
              <a:extLst>
                <a:ext uri="{FF2B5EF4-FFF2-40B4-BE49-F238E27FC236}">
                  <a16:creationId xmlns:a16="http://schemas.microsoft.com/office/drawing/2014/main" xmlns="" id="{7A680A29-978C-4D6B-93F8-2A01BF91A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325">
              <a:extLst>
                <a:ext uri="{FF2B5EF4-FFF2-40B4-BE49-F238E27FC236}">
                  <a16:creationId xmlns:a16="http://schemas.microsoft.com/office/drawing/2014/main" xmlns="" id="{95BABE46-3107-4BB3-AAAA-5E0D8C4E7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326">
              <a:extLst>
                <a:ext uri="{FF2B5EF4-FFF2-40B4-BE49-F238E27FC236}">
                  <a16:creationId xmlns:a16="http://schemas.microsoft.com/office/drawing/2014/main" xmlns="" id="{AC6B2E7B-7134-467C-807B-8941BBE7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327">
              <a:extLst>
                <a:ext uri="{FF2B5EF4-FFF2-40B4-BE49-F238E27FC236}">
                  <a16:creationId xmlns:a16="http://schemas.microsoft.com/office/drawing/2014/main" xmlns="" id="{425A6EEF-27B3-4518-A0BB-10E5EE71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328">
              <a:extLst>
                <a:ext uri="{FF2B5EF4-FFF2-40B4-BE49-F238E27FC236}">
                  <a16:creationId xmlns:a16="http://schemas.microsoft.com/office/drawing/2014/main" xmlns="" id="{662D316E-EBA3-416A-BBBC-7B60EC8F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329">
              <a:extLst>
                <a:ext uri="{FF2B5EF4-FFF2-40B4-BE49-F238E27FC236}">
                  <a16:creationId xmlns:a16="http://schemas.microsoft.com/office/drawing/2014/main" xmlns="" id="{3B46BB2B-6ECC-4801-9392-ACC09AA7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330">
              <a:extLst>
                <a:ext uri="{FF2B5EF4-FFF2-40B4-BE49-F238E27FC236}">
                  <a16:creationId xmlns:a16="http://schemas.microsoft.com/office/drawing/2014/main" xmlns="" id="{CAB82869-F974-4EE0-961F-4C7581820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Freeform 331">
              <a:extLst>
                <a:ext uri="{FF2B5EF4-FFF2-40B4-BE49-F238E27FC236}">
                  <a16:creationId xmlns:a16="http://schemas.microsoft.com/office/drawing/2014/main" xmlns="" id="{AF07F294-2056-469F-B9B9-AE6B2EEC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Freeform 332">
              <a:extLst>
                <a:ext uri="{FF2B5EF4-FFF2-40B4-BE49-F238E27FC236}">
                  <a16:creationId xmlns:a16="http://schemas.microsoft.com/office/drawing/2014/main" xmlns="" id="{279BB19F-25C0-4B51-AF1E-41AA4F7C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Freeform 333">
              <a:extLst>
                <a:ext uri="{FF2B5EF4-FFF2-40B4-BE49-F238E27FC236}">
                  <a16:creationId xmlns:a16="http://schemas.microsoft.com/office/drawing/2014/main" xmlns="" id="{6A015A64-99DF-428C-8BE7-9426D2404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Freeform 334">
              <a:extLst>
                <a:ext uri="{FF2B5EF4-FFF2-40B4-BE49-F238E27FC236}">
                  <a16:creationId xmlns:a16="http://schemas.microsoft.com/office/drawing/2014/main" xmlns="" id="{ED5B1417-C8B1-4D5A-94D6-B917AAA1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Freeform 335">
              <a:extLst>
                <a:ext uri="{FF2B5EF4-FFF2-40B4-BE49-F238E27FC236}">
                  <a16:creationId xmlns:a16="http://schemas.microsoft.com/office/drawing/2014/main" xmlns="" id="{6945B8CA-FCAD-4851-8667-F7AFBE36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336">
              <a:extLst>
                <a:ext uri="{FF2B5EF4-FFF2-40B4-BE49-F238E27FC236}">
                  <a16:creationId xmlns:a16="http://schemas.microsoft.com/office/drawing/2014/main" xmlns="" id="{0E972E1F-B046-4335-8402-31816AFCE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337">
              <a:extLst>
                <a:ext uri="{FF2B5EF4-FFF2-40B4-BE49-F238E27FC236}">
                  <a16:creationId xmlns:a16="http://schemas.microsoft.com/office/drawing/2014/main" xmlns="" id="{5912928A-885E-4A5D-B16A-A8D11768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338">
              <a:extLst>
                <a:ext uri="{FF2B5EF4-FFF2-40B4-BE49-F238E27FC236}">
                  <a16:creationId xmlns:a16="http://schemas.microsoft.com/office/drawing/2014/main" xmlns="" id="{53DFA937-1B8E-4A24-8B42-AFDE099DC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339">
              <a:extLst>
                <a:ext uri="{FF2B5EF4-FFF2-40B4-BE49-F238E27FC236}">
                  <a16:creationId xmlns:a16="http://schemas.microsoft.com/office/drawing/2014/main" xmlns="" id="{CFC5EA90-C295-4C1B-8312-3272D37F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340">
              <a:extLst>
                <a:ext uri="{FF2B5EF4-FFF2-40B4-BE49-F238E27FC236}">
                  <a16:creationId xmlns:a16="http://schemas.microsoft.com/office/drawing/2014/main" xmlns="" id="{F3FE7D22-7B60-454E-AEE7-F9F8821A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341">
              <a:extLst>
                <a:ext uri="{FF2B5EF4-FFF2-40B4-BE49-F238E27FC236}">
                  <a16:creationId xmlns:a16="http://schemas.microsoft.com/office/drawing/2014/main" xmlns="" id="{53592BB8-873E-4BB1-8B49-366859C73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342">
              <a:extLst>
                <a:ext uri="{FF2B5EF4-FFF2-40B4-BE49-F238E27FC236}">
                  <a16:creationId xmlns:a16="http://schemas.microsoft.com/office/drawing/2014/main" xmlns="" id="{1EACEFB2-D4A4-4240-B99E-E1786D4B7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343">
              <a:extLst>
                <a:ext uri="{FF2B5EF4-FFF2-40B4-BE49-F238E27FC236}">
                  <a16:creationId xmlns:a16="http://schemas.microsoft.com/office/drawing/2014/main" xmlns="" id="{CC58D76A-61AA-440F-A483-1A5FB5739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344">
              <a:extLst>
                <a:ext uri="{FF2B5EF4-FFF2-40B4-BE49-F238E27FC236}">
                  <a16:creationId xmlns:a16="http://schemas.microsoft.com/office/drawing/2014/main" xmlns="" id="{5678976B-F76A-431A-8F74-0899E3B1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345">
              <a:extLst>
                <a:ext uri="{FF2B5EF4-FFF2-40B4-BE49-F238E27FC236}">
                  <a16:creationId xmlns:a16="http://schemas.microsoft.com/office/drawing/2014/main" xmlns="" id="{212FA9E1-F169-45D0-8636-33A06562F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346">
              <a:extLst>
                <a:ext uri="{FF2B5EF4-FFF2-40B4-BE49-F238E27FC236}">
                  <a16:creationId xmlns:a16="http://schemas.microsoft.com/office/drawing/2014/main" xmlns="" id="{3E7CEE6B-A926-456F-95C1-617C8B47B3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Freeform 347">
              <a:extLst>
                <a:ext uri="{FF2B5EF4-FFF2-40B4-BE49-F238E27FC236}">
                  <a16:creationId xmlns:a16="http://schemas.microsoft.com/office/drawing/2014/main" xmlns="" id="{F9DC1AB5-8EEA-4D48-868F-E69B8A3C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Freeform 348">
              <a:extLst>
                <a:ext uri="{FF2B5EF4-FFF2-40B4-BE49-F238E27FC236}">
                  <a16:creationId xmlns:a16="http://schemas.microsoft.com/office/drawing/2014/main" xmlns="" id="{F3639FCF-0FEB-4EAA-BB2B-58EE0D9BB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Freeform 349">
              <a:extLst>
                <a:ext uri="{FF2B5EF4-FFF2-40B4-BE49-F238E27FC236}">
                  <a16:creationId xmlns:a16="http://schemas.microsoft.com/office/drawing/2014/main" xmlns="" id="{23134AB3-72B7-40E6-9127-2760A643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Freeform 350">
              <a:extLst>
                <a:ext uri="{FF2B5EF4-FFF2-40B4-BE49-F238E27FC236}">
                  <a16:creationId xmlns:a16="http://schemas.microsoft.com/office/drawing/2014/main" xmlns="" id="{14BC0746-D5EE-4E2B-8794-DF6B287EA4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Freeform 351">
              <a:extLst>
                <a:ext uri="{FF2B5EF4-FFF2-40B4-BE49-F238E27FC236}">
                  <a16:creationId xmlns:a16="http://schemas.microsoft.com/office/drawing/2014/main" xmlns="" id="{FC5BCB5E-9291-4D02-AB59-449CD8573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Freeform 352">
              <a:extLst>
                <a:ext uri="{FF2B5EF4-FFF2-40B4-BE49-F238E27FC236}">
                  <a16:creationId xmlns:a16="http://schemas.microsoft.com/office/drawing/2014/main" xmlns="" id="{E3CC01D6-398F-4565-B42D-2E18E905B0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353">
              <a:extLst>
                <a:ext uri="{FF2B5EF4-FFF2-40B4-BE49-F238E27FC236}">
                  <a16:creationId xmlns:a16="http://schemas.microsoft.com/office/drawing/2014/main" xmlns="" id="{FA3F3861-7E76-416F-8795-0ACC6AAEA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354">
              <a:extLst>
                <a:ext uri="{FF2B5EF4-FFF2-40B4-BE49-F238E27FC236}">
                  <a16:creationId xmlns:a16="http://schemas.microsoft.com/office/drawing/2014/main" xmlns="" id="{D11410F9-86B6-429C-9D5B-609A4DEC1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355">
              <a:extLst>
                <a:ext uri="{FF2B5EF4-FFF2-40B4-BE49-F238E27FC236}">
                  <a16:creationId xmlns:a16="http://schemas.microsoft.com/office/drawing/2014/main" xmlns="" id="{25CC781F-B130-41D4-8803-33B1E049D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356">
              <a:extLst>
                <a:ext uri="{FF2B5EF4-FFF2-40B4-BE49-F238E27FC236}">
                  <a16:creationId xmlns:a16="http://schemas.microsoft.com/office/drawing/2014/main" xmlns="" id="{EAF0126F-D1F1-4F31-A706-1EF624BEA6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Freeform 357">
              <a:extLst>
                <a:ext uri="{FF2B5EF4-FFF2-40B4-BE49-F238E27FC236}">
                  <a16:creationId xmlns:a16="http://schemas.microsoft.com/office/drawing/2014/main" xmlns="" id="{8B6F0E3D-32F6-4A9D-A2EF-FC6EB9D76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358">
              <a:extLst>
                <a:ext uri="{FF2B5EF4-FFF2-40B4-BE49-F238E27FC236}">
                  <a16:creationId xmlns:a16="http://schemas.microsoft.com/office/drawing/2014/main" xmlns="" id="{663D3AC6-C794-4634-934E-4AACE15C5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9795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8491" y="3164751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61613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04C45474-53E2-4CF1-BE9A-6C6E6A756FB4}"/>
              </a:ext>
            </a:extLst>
          </p:cNvPr>
          <p:cNvSpPr txBox="1"/>
          <p:nvPr/>
        </p:nvSpPr>
        <p:spPr>
          <a:xfrm>
            <a:off x="5194315" y="928115"/>
            <a:ext cx="5076563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IN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Welcome</a:t>
            </a:r>
            <a:r>
              <a:rPr lang="en-IN" sz="44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  <a:p>
            <a:r>
              <a:rPr lang="en-IN" sz="44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82F7855F-AD8F-4575-88F1-675DA4223ACC}"/>
              </a:ext>
            </a:extLst>
          </p:cNvPr>
          <p:cNvSpPr/>
          <p:nvPr/>
        </p:nvSpPr>
        <p:spPr>
          <a:xfrm>
            <a:off x="5194315" y="2584299"/>
            <a:ext cx="5076562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pic>
        <p:nvPicPr>
          <p:cNvPr id="18" name="Picture Placeholder 17">
            <a:extLst>
              <a:ext uri="{FF2B5EF4-FFF2-40B4-BE49-F238E27FC236}">
                <a16:creationId xmlns:a16="http://schemas.microsoft.com/office/drawing/2014/main" xmlns="" id="{48066302-49CE-434A-B738-0E97708E844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3851" y="951113"/>
            <a:ext cx="3240360" cy="2952328"/>
          </a:xfrm>
        </p:spPr>
      </p:pic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C9192ADD-124E-4177-B330-35A19C3055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49629" y="6356351"/>
            <a:ext cx="529755" cy="365125"/>
          </a:xfrm>
        </p:spPr>
        <p:txBody>
          <a:bodyPr/>
          <a:lstStyle/>
          <a:p>
            <a:fld id="{96E69268-9C8B-4EBF-A9EE-DC5DC2D48DC3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85BCDE05-E9D3-45BF-8D31-C44ECFC0EF1A}"/>
              </a:ext>
            </a:extLst>
          </p:cNvPr>
          <p:cNvSpPr/>
          <p:nvPr/>
        </p:nvSpPr>
        <p:spPr>
          <a:xfrm>
            <a:off x="1669450" y="4581128"/>
            <a:ext cx="2002898" cy="646331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Insert your desired text here. 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C4DC8C3D-41B0-4801-8AA0-F5FC138907EB}"/>
              </a:ext>
            </a:extLst>
          </p:cNvPr>
          <p:cNvSpPr/>
          <p:nvPr/>
        </p:nvSpPr>
        <p:spPr>
          <a:xfrm>
            <a:off x="1669450" y="4153424"/>
            <a:ext cx="2002898" cy="369332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NAME</a:t>
            </a:r>
          </a:p>
        </p:txBody>
      </p:sp>
      <p:sp>
        <p:nvSpPr>
          <p:cNvPr id="31" name="Footer Placeholder 30">
            <a:extLst>
              <a:ext uri="{FF2B5EF4-FFF2-40B4-BE49-F238E27FC236}">
                <a16:creationId xmlns:a16="http://schemas.microsoft.com/office/drawing/2014/main" xmlns="" id="{67D775CA-1022-49C1-9C91-2025B9F896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1837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xmlns="" id="{64A359F0-C7AA-464F-8184-124751D4688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824" b="15724"/>
          <a:stretch/>
        </p:blipFill>
        <p:spPr>
          <a:xfrm>
            <a:off x="0" y="1"/>
            <a:ext cx="12188825" cy="3284983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DC4A1FE3-F585-4A43-8725-B5E5666BB97D}"/>
              </a:ext>
            </a:extLst>
          </p:cNvPr>
          <p:cNvSpPr/>
          <p:nvPr/>
        </p:nvSpPr>
        <p:spPr>
          <a:xfrm>
            <a:off x="2998068" y="3284984"/>
            <a:ext cx="2484273" cy="997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C9192ADD-124E-4177-B330-35A19C3055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31" name="Footer Placeholder 30">
            <a:extLst>
              <a:ext uri="{FF2B5EF4-FFF2-40B4-BE49-F238E27FC236}">
                <a16:creationId xmlns:a16="http://schemas.microsoft.com/office/drawing/2014/main" xmlns="" id="{67D775CA-1022-49C1-9C91-2025B9F896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4A4D9F32-E947-4E5F-851D-FE99ACFCA9A0}"/>
              </a:ext>
            </a:extLst>
          </p:cNvPr>
          <p:cNvSpPr txBox="1"/>
          <p:nvPr/>
        </p:nvSpPr>
        <p:spPr>
          <a:xfrm>
            <a:off x="609441" y="899556"/>
            <a:ext cx="2964691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IN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Service</a:t>
            </a:r>
          </a:p>
          <a:p>
            <a:r>
              <a:rPr lang="en-IN" sz="44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We offer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04C45474-53E2-4CF1-BE9A-6C6E6A756FB4}"/>
              </a:ext>
            </a:extLst>
          </p:cNvPr>
          <p:cNvSpPr txBox="1"/>
          <p:nvPr/>
        </p:nvSpPr>
        <p:spPr>
          <a:xfrm>
            <a:off x="2998068" y="3744369"/>
            <a:ext cx="2484273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IN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Service 01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82F7855F-AD8F-4575-88F1-675DA4223ACC}"/>
              </a:ext>
            </a:extLst>
          </p:cNvPr>
          <p:cNvSpPr/>
          <p:nvPr/>
        </p:nvSpPr>
        <p:spPr>
          <a:xfrm>
            <a:off x="2998068" y="4446154"/>
            <a:ext cx="2484273" cy="1323439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86EA06D-59AC-4213-A83D-3BED6C55EC1C}"/>
              </a:ext>
            </a:extLst>
          </p:cNvPr>
          <p:cNvSpPr txBox="1"/>
          <p:nvPr/>
        </p:nvSpPr>
        <p:spPr>
          <a:xfrm>
            <a:off x="6047394" y="3744369"/>
            <a:ext cx="2484273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IN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Service 01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A60EF06E-872D-490E-B16F-DB810A71A018}"/>
              </a:ext>
            </a:extLst>
          </p:cNvPr>
          <p:cNvSpPr/>
          <p:nvPr/>
        </p:nvSpPr>
        <p:spPr>
          <a:xfrm>
            <a:off x="6047394" y="4446154"/>
            <a:ext cx="2484273" cy="1323439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92B9EA9D-DA4E-4793-BCB5-6F88C35E74A8}"/>
              </a:ext>
            </a:extLst>
          </p:cNvPr>
          <p:cNvSpPr txBox="1"/>
          <p:nvPr/>
        </p:nvSpPr>
        <p:spPr>
          <a:xfrm>
            <a:off x="9074404" y="3744369"/>
            <a:ext cx="2484273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IN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Service 01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D047B447-D0BA-4E1B-8C4A-01C00840D141}"/>
              </a:ext>
            </a:extLst>
          </p:cNvPr>
          <p:cNvSpPr/>
          <p:nvPr/>
        </p:nvSpPr>
        <p:spPr>
          <a:xfrm>
            <a:off x="9074404" y="4446154"/>
            <a:ext cx="2484273" cy="1323439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5D256193-6634-4CDC-BE41-CC4B9912F7E1}"/>
              </a:ext>
            </a:extLst>
          </p:cNvPr>
          <p:cNvSpPr/>
          <p:nvPr/>
        </p:nvSpPr>
        <p:spPr>
          <a:xfrm>
            <a:off x="6047394" y="3284984"/>
            <a:ext cx="2484273" cy="997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DFD927A6-B7BA-462A-B500-661D5F0D6BE1}"/>
              </a:ext>
            </a:extLst>
          </p:cNvPr>
          <p:cNvSpPr/>
          <p:nvPr/>
        </p:nvSpPr>
        <p:spPr>
          <a:xfrm>
            <a:off x="9074404" y="3284984"/>
            <a:ext cx="2484273" cy="9977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8281872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xmlns="" id="{8EEB111D-7A33-4C38-9E1F-458772D174B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363ED512-496A-4741-A961-6668A0C992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xmlns="" id="{356C1545-6938-4918-8B60-DE9DB079C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454D58B-D04F-4C03-884E-D566690EC888}"/>
              </a:ext>
            </a:extLst>
          </p:cNvPr>
          <p:cNvSpPr txBox="1"/>
          <p:nvPr/>
        </p:nvSpPr>
        <p:spPr>
          <a:xfrm>
            <a:off x="1516869" y="1047645"/>
            <a:ext cx="4277479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defRPr/>
            </a:pPr>
            <a:r>
              <a:rPr lang="en-US" sz="54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Strengths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F42B543D-C534-45C5-B7A5-2AAF15460D20}"/>
              </a:ext>
            </a:extLst>
          </p:cNvPr>
          <p:cNvSpPr/>
          <p:nvPr/>
        </p:nvSpPr>
        <p:spPr>
          <a:xfrm>
            <a:off x="1516869" y="2242370"/>
            <a:ext cx="4277478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pPr algn="r"/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1DB21BC9-69AE-476D-8359-597628C210B9}"/>
              </a:ext>
            </a:extLst>
          </p:cNvPr>
          <p:cNvSpPr/>
          <p:nvPr/>
        </p:nvSpPr>
        <p:spPr>
          <a:xfrm flipV="1">
            <a:off x="6380904" y="1036669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B600EC4-986B-447F-81B9-0C851B04AB7F}"/>
              </a:ext>
            </a:extLst>
          </p:cNvPr>
          <p:cNvSpPr txBox="1"/>
          <p:nvPr/>
        </p:nvSpPr>
        <p:spPr>
          <a:xfrm>
            <a:off x="9118748" y="2867308"/>
            <a:ext cx="1590500" cy="31547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199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37107521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xmlns="" id="{6E6911E4-08E5-42B4-9915-9F467B04586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454D58B-D04F-4C03-884E-D566690EC888}"/>
              </a:ext>
            </a:extLst>
          </p:cNvPr>
          <p:cNvSpPr txBox="1"/>
          <p:nvPr/>
        </p:nvSpPr>
        <p:spPr>
          <a:xfrm>
            <a:off x="1516869" y="3429000"/>
            <a:ext cx="4277479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defRPr/>
            </a:pPr>
            <a:r>
              <a:rPr lang="en-US" sz="54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Weaknesses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F42B543D-C534-45C5-B7A5-2AAF15460D20}"/>
              </a:ext>
            </a:extLst>
          </p:cNvPr>
          <p:cNvSpPr/>
          <p:nvPr/>
        </p:nvSpPr>
        <p:spPr>
          <a:xfrm>
            <a:off x="1516869" y="4623725"/>
            <a:ext cx="4277478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pPr algn="r"/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xmlns="" id="{356C1545-6938-4918-8B60-DE9DB079C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363ED512-496A-4741-A961-6668A0C992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1DB21BC9-69AE-476D-8359-597628C210B9}"/>
              </a:ext>
            </a:extLst>
          </p:cNvPr>
          <p:cNvSpPr/>
          <p:nvPr/>
        </p:nvSpPr>
        <p:spPr>
          <a:xfrm>
            <a:off x="6380904" y="0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B600EC4-986B-447F-81B9-0C851B04AB7F}"/>
              </a:ext>
            </a:extLst>
          </p:cNvPr>
          <p:cNvSpPr txBox="1"/>
          <p:nvPr/>
        </p:nvSpPr>
        <p:spPr>
          <a:xfrm>
            <a:off x="8588154" y="692696"/>
            <a:ext cx="2651688" cy="31547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199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</a:t>
            </a:r>
          </a:p>
        </p:txBody>
      </p:sp>
    </p:spTree>
    <p:extLst>
      <p:ext uri="{BB962C8B-B14F-4D97-AF65-F5344CB8AC3E}">
        <p14:creationId xmlns:p14="http://schemas.microsoft.com/office/powerpoint/2010/main" val="6412307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xmlns="" id="{0DCF6E93-ADAD-4ED7-8C39-5B049C58BD3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363ED512-496A-4741-A961-6668A0C992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xmlns="" id="{356C1545-6938-4918-8B60-DE9DB079C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1DB21BC9-69AE-476D-8359-597628C210B9}"/>
              </a:ext>
            </a:extLst>
          </p:cNvPr>
          <p:cNvSpPr/>
          <p:nvPr/>
        </p:nvSpPr>
        <p:spPr>
          <a:xfrm rot="5400000" flipV="1">
            <a:off x="6705" y="1043374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B600EC4-986B-447F-81B9-0C851B04AB7F}"/>
              </a:ext>
            </a:extLst>
          </p:cNvPr>
          <p:cNvSpPr txBox="1"/>
          <p:nvPr/>
        </p:nvSpPr>
        <p:spPr>
          <a:xfrm>
            <a:off x="1127844" y="3065117"/>
            <a:ext cx="2215671" cy="31547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199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18CC7A7-F8D6-4496-A9BA-9E16D8D3B270}"/>
              </a:ext>
            </a:extLst>
          </p:cNvPr>
          <p:cNvSpPr txBox="1"/>
          <p:nvPr/>
        </p:nvSpPr>
        <p:spPr>
          <a:xfrm>
            <a:off x="6094412" y="1047645"/>
            <a:ext cx="4680521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defRPr/>
            </a:pPr>
            <a:r>
              <a:rPr lang="en-US" sz="48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Opportunities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A68E22CF-0D78-4FF5-ACB5-43DDA79D0CF5}"/>
              </a:ext>
            </a:extLst>
          </p:cNvPr>
          <p:cNvSpPr/>
          <p:nvPr/>
        </p:nvSpPr>
        <p:spPr>
          <a:xfrm>
            <a:off x="6094412" y="2242370"/>
            <a:ext cx="4680520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2724804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xmlns="" id="{5150ED0F-6736-45FF-BEFC-2D9D5EBB6FE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363ED512-496A-4741-A961-6668A0C992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xmlns="" id="{356C1545-6938-4918-8B60-DE9DB079C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1DB21BC9-69AE-476D-8359-597628C210B9}"/>
              </a:ext>
            </a:extLst>
          </p:cNvPr>
          <p:cNvSpPr/>
          <p:nvPr/>
        </p:nvSpPr>
        <p:spPr>
          <a:xfrm rot="16200000">
            <a:off x="6706" y="-6704"/>
            <a:ext cx="5807921" cy="5821331"/>
          </a:xfrm>
          <a:custGeom>
            <a:avLst/>
            <a:gdLst>
              <a:gd name="connsiteX0" fmla="*/ 899 w 5807921"/>
              <a:gd name="connsiteY0" fmla="*/ 0 h 5821331"/>
              <a:gd name="connsiteX1" fmla="*/ 5807921 w 5807921"/>
              <a:gd name="connsiteY1" fmla="*/ 0 h 5821331"/>
              <a:gd name="connsiteX2" fmla="*/ 5807921 w 5807921"/>
              <a:gd name="connsiteY2" fmla="*/ 5820771 h 5821331"/>
              <a:gd name="connsiteX3" fmla="*/ 5785747 w 5807921"/>
              <a:gd name="connsiteY3" fmla="*/ 5821331 h 5821331"/>
              <a:gd name="connsiteX4" fmla="*/ 0 w 5807921"/>
              <a:gd name="connsiteY4" fmla="*/ 35584 h 582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7921" h="5821331">
                <a:moveTo>
                  <a:pt x="899" y="0"/>
                </a:moveTo>
                <a:lnTo>
                  <a:pt x="5807921" y="0"/>
                </a:lnTo>
                <a:lnTo>
                  <a:pt x="5807921" y="5820771"/>
                </a:lnTo>
                <a:lnTo>
                  <a:pt x="5785747" y="5821331"/>
                </a:lnTo>
                <a:cubicBezTo>
                  <a:pt x="2590368" y="5821331"/>
                  <a:pt x="0" y="3230963"/>
                  <a:pt x="0" y="35584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B600EC4-986B-447F-81B9-0C851B04AB7F}"/>
              </a:ext>
            </a:extLst>
          </p:cNvPr>
          <p:cNvSpPr txBox="1"/>
          <p:nvPr/>
        </p:nvSpPr>
        <p:spPr>
          <a:xfrm>
            <a:off x="1404362" y="665015"/>
            <a:ext cx="1662635" cy="31547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199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18CC7A7-F8D6-4496-A9BA-9E16D8D3B270}"/>
              </a:ext>
            </a:extLst>
          </p:cNvPr>
          <p:cNvSpPr txBox="1"/>
          <p:nvPr/>
        </p:nvSpPr>
        <p:spPr>
          <a:xfrm>
            <a:off x="6094412" y="3412671"/>
            <a:ext cx="4680521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defRPr/>
            </a:pPr>
            <a:r>
              <a:rPr lang="en-US" sz="54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Threats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A68E22CF-0D78-4FF5-ACB5-43DDA79D0CF5}"/>
              </a:ext>
            </a:extLst>
          </p:cNvPr>
          <p:cNvSpPr/>
          <p:nvPr/>
        </p:nvSpPr>
        <p:spPr>
          <a:xfrm>
            <a:off x="6094412" y="4607396"/>
            <a:ext cx="4680520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289150239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xmlns="" id="{50905738-F5DD-4A51-B9E7-D90CCB9AAE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Our Agenda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363ED512-496A-4741-A961-6668A0C992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xmlns="" id="{356C1545-6938-4918-8B60-DE9DB079C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/>
              <a:t>companyname.com</a:t>
            </a:r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A68E22CF-0D78-4FF5-ACB5-43DDA79D0CF5}"/>
              </a:ext>
            </a:extLst>
          </p:cNvPr>
          <p:cNvSpPr/>
          <p:nvPr/>
        </p:nvSpPr>
        <p:spPr>
          <a:xfrm>
            <a:off x="1886103" y="3908412"/>
            <a:ext cx="2448272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557F06B5-3AA4-4CFA-A43A-212D271121C1}"/>
              </a:ext>
            </a:extLst>
          </p:cNvPr>
          <p:cNvGrpSpPr/>
          <p:nvPr/>
        </p:nvGrpSpPr>
        <p:grpSpPr>
          <a:xfrm>
            <a:off x="620486" y="2021498"/>
            <a:ext cx="1469572" cy="2810244"/>
            <a:chOff x="620486" y="2021498"/>
            <a:chExt cx="1469572" cy="2810244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xmlns="" id="{65CA4342-9795-4639-BEB7-6294DA40E97B}"/>
                </a:ext>
              </a:extLst>
            </p:cNvPr>
            <p:cNvCxnSpPr/>
            <p:nvPr/>
          </p:nvCxnSpPr>
          <p:spPr>
            <a:xfrm>
              <a:off x="1355272" y="2780928"/>
              <a:ext cx="0" cy="2050814"/>
            </a:xfrm>
            <a:prstGeom prst="line">
              <a:avLst/>
            </a:prstGeom>
            <a:ln w="28575" cap="rnd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Oval 2">
              <a:extLst>
                <a:ext uri="{FF2B5EF4-FFF2-40B4-BE49-F238E27FC236}">
                  <a16:creationId xmlns:a16="http://schemas.microsoft.com/office/drawing/2014/main" xmlns="" id="{D4AFD23E-6ED6-49ED-9C7C-51252A590F2C}"/>
                </a:ext>
              </a:extLst>
            </p:cNvPr>
            <p:cNvSpPr/>
            <p:nvPr/>
          </p:nvSpPr>
          <p:spPr>
            <a:xfrm>
              <a:off x="620486" y="2021498"/>
              <a:ext cx="1469572" cy="146957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N" sz="44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A6C4797A-1EE9-41D3-A33D-3CC48C43F7DF}"/>
              </a:ext>
            </a:extLst>
          </p:cNvPr>
          <p:cNvSpPr/>
          <p:nvPr/>
        </p:nvSpPr>
        <p:spPr>
          <a:xfrm>
            <a:off x="5494718" y="3908412"/>
            <a:ext cx="2448272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88FFBC5-141A-40DC-9BC5-B031A6492BB7}"/>
              </a:ext>
            </a:extLst>
          </p:cNvPr>
          <p:cNvGrpSpPr/>
          <p:nvPr/>
        </p:nvGrpSpPr>
        <p:grpSpPr>
          <a:xfrm>
            <a:off x="4229101" y="2021498"/>
            <a:ext cx="1469572" cy="2810244"/>
            <a:chOff x="4229101" y="2021498"/>
            <a:chExt cx="1469572" cy="2810244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xmlns="" id="{0F05DA67-D6D7-4055-821C-AC857CEA54C2}"/>
                </a:ext>
              </a:extLst>
            </p:cNvPr>
            <p:cNvCxnSpPr/>
            <p:nvPr/>
          </p:nvCxnSpPr>
          <p:spPr>
            <a:xfrm>
              <a:off x="4963887" y="2780928"/>
              <a:ext cx="0" cy="2050814"/>
            </a:xfrm>
            <a:prstGeom prst="line">
              <a:avLst/>
            </a:prstGeom>
            <a:ln w="28575" cap="rnd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Oval 19">
              <a:extLst>
                <a:ext uri="{FF2B5EF4-FFF2-40B4-BE49-F238E27FC236}">
                  <a16:creationId xmlns:a16="http://schemas.microsoft.com/office/drawing/2014/main" xmlns="" id="{340DD44D-B713-428A-A83A-43EB35B917B9}"/>
                </a:ext>
              </a:extLst>
            </p:cNvPr>
            <p:cNvSpPr/>
            <p:nvPr/>
          </p:nvSpPr>
          <p:spPr>
            <a:xfrm>
              <a:off x="4229101" y="2021498"/>
              <a:ext cx="1469572" cy="14695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N" sz="44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02</a:t>
              </a: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15842332-1CF9-463E-B4B0-595423392D6E}"/>
              </a:ext>
            </a:extLst>
          </p:cNvPr>
          <p:cNvSpPr/>
          <p:nvPr/>
        </p:nvSpPr>
        <p:spPr>
          <a:xfrm>
            <a:off x="9103333" y="3908412"/>
            <a:ext cx="2448272" cy="923330"/>
          </a:xfrm>
          <a:prstGeom prst="rect">
            <a:avLst/>
          </a:prstGeom>
        </p:spPr>
        <p:txBody>
          <a:bodyPr wrap="square" lIns="0" rIns="0" anchor="t">
            <a:spAutoFit/>
          </a:bodyPr>
          <a:lstStyle/>
          <a:p>
            <a:r>
              <a:rPr lang="en-IN" sz="18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446DADAD-5A67-48FC-9872-0A7D656BDC6B}"/>
              </a:ext>
            </a:extLst>
          </p:cNvPr>
          <p:cNvGrpSpPr/>
          <p:nvPr/>
        </p:nvGrpSpPr>
        <p:grpSpPr>
          <a:xfrm>
            <a:off x="7837716" y="2021498"/>
            <a:ext cx="1469572" cy="2810244"/>
            <a:chOff x="7837716" y="2021498"/>
            <a:chExt cx="1469572" cy="2810244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xmlns="" id="{FB3FB755-2D10-4C8B-BF96-4252A913094F}"/>
                </a:ext>
              </a:extLst>
            </p:cNvPr>
            <p:cNvCxnSpPr/>
            <p:nvPr/>
          </p:nvCxnSpPr>
          <p:spPr>
            <a:xfrm>
              <a:off x="8572502" y="2780928"/>
              <a:ext cx="0" cy="2050814"/>
            </a:xfrm>
            <a:prstGeom prst="line">
              <a:avLst/>
            </a:prstGeom>
            <a:ln w="28575" cap="rnd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xmlns="" id="{F755D145-5602-4A27-9B5D-EDD573056FDC}"/>
                </a:ext>
              </a:extLst>
            </p:cNvPr>
            <p:cNvSpPr/>
            <p:nvPr/>
          </p:nvSpPr>
          <p:spPr>
            <a:xfrm>
              <a:off x="7837716" y="2021498"/>
              <a:ext cx="1469572" cy="146957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N" sz="44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03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28758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xmlns="" id="{3F99C145-A247-4302-B393-6B5EC2328D4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11467" y="0"/>
            <a:ext cx="5220323" cy="6858000"/>
          </a:xfrm>
        </p:spPr>
      </p:pic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xmlns="" id="{BD29523D-6409-43F0-BBA9-F3409BA51A4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35112" y="1268413"/>
            <a:ext cx="4681538" cy="4681537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97E6238-5649-4CD0-BDBF-C686E9D5F489}"/>
              </a:ext>
            </a:extLst>
          </p:cNvPr>
          <p:cNvSpPr/>
          <p:nvPr/>
        </p:nvSpPr>
        <p:spPr>
          <a:xfrm>
            <a:off x="5806380" y="555372"/>
            <a:ext cx="3024336" cy="3528392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FE76487A-0798-4D44-B776-2FB4059D7D45}"/>
              </a:ext>
            </a:extLst>
          </p:cNvPr>
          <p:cNvSpPr/>
          <p:nvPr/>
        </p:nvSpPr>
        <p:spPr>
          <a:xfrm>
            <a:off x="621804" y="4211451"/>
            <a:ext cx="4932915" cy="2030118"/>
          </a:xfrm>
          <a:prstGeom prst="rect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6C56CB29-929E-47CC-BEF9-43E661DF8E6E}"/>
              </a:ext>
            </a:extLst>
          </p:cNvPr>
          <p:cNvGrpSpPr/>
          <p:nvPr/>
        </p:nvGrpSpPr>
        <p:grpSpPr>
          <a:xfrm>
            <a:off x="6094412" y="860200"/>
            <a:ext cx="2448272" cy="2395691"/>
            <a:chOff x="6094412" y="827542"/>
            <a:chExt cx="2448272" cy="239569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636A61BB-2B3D-47E2-92F2-22755D0CEBC6}"/>
                </a:ext>
              </a:extLst>
            </p:cNvPr>
            <p:cNvSpPr/>
            <p:nvPr/>
          </p:nvSpPr>
          <p:spPr>
            <a:xfrm>
              <a:off x="6094412" y="1407351"/>
              <a:ext cx="2448272" cy="1815882"/>
            </a:xfrm>
            <a:prstGeom prst="rect">
              <a:avLst/>
            </a:prstGeom>
          </p:spPr>
          <p:txBody>
            <a:bodyPr wrap="square" lIns="0" rIns="0" anchor="t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This is a sample text. Insert your desired text here. </a:t>
              </a:r>
            </a:p>
            <a:p>
              <a:endParaRPr lang="en-IN" sz="16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r>
                <a:rPr lang="en-IN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This is a sample text. Insert your desired text here. 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0ED6A4B7-D788-4D22-9825-8C488C4F052C}"/>
                </a:ext>
              </a:extLst>
            </p:cNvPr>
            <p:cNvSpPr/>
            <p:nvPr/>
          </p:nvSpPr>
          <p:spPr>
            <a:xfrm>
              <a:off x="6094412" y="827542"/>
              <a:ext cx="2448272" cy="461665"/>
            </a:xfrm>
            <a:prstGeom prst="rect">
              <a:avLst/>
            </a:prstGeom>
          </p:spPr>
          <p:txBody>
            <a:bodyPr wrap="square" lIns="0" rIns="0" anchor="t">
              <a:spAutoFit/>
            </a:bodyPr>
            <a:lstStyle/>
            <a:p>
              <a:r>
                <a:rPr lang="en-IN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Placeholder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7C8804F2-2A4E-4A51-A09E-EBF14972ADD1}"/>
              </a:ext>
            </a:extLst>
          </p:cNvPr>
          <p:cNvGrpSpPr/>
          <p:nvPr/>
        </p:nvGrpSpPr>
        <p:grpSpPr>
          <a:xfrm>
            <a:off x="892629" y="4496031"/>
            <a:ext cx="4343398" cy="1410806"/>
            <a:chOff x="6094412" y="827542"/>
            <a:chExt cx="2448272" cy="1410806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5B667E2C-816E-4903-9185-8DB98E0F77E5}"/>
                </a:ext>
              </a:extLst>
            </p:cNvPr>
            <p:cNvSpPr/>
            <p:nvPr/>
          </p:nvSpPr>
          <p:spPr>
            <a:xfrm>
              <a:off x="6094412" y="1407351"/>
              <a:ext cx="2448272" cy="830997"/>
            </a:xfrm>
            <a:prstGeom prst="rect">
              <a:avLst/>
            </a:prstGeom>
          </p:spPr>
          <p:txBody>
            <a:bodyPr wrap="square" lIns="0" rIns="0" anchor="t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This is a sample text. Insert your desired text here. This is a sample text. Insert your desired text here. 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8F96BB56-0B5E-4147-805E-9BAA862FABE6}"/>
                </a:ext>
              </a:extLst>
            </p:cNvPr>
            <p:cNvSpPr/>
            <p:nvPr/>
          </p:nvSpPr>
          <p:spPr>
            <a:xfrm>
              <a:off x="6094412" y="827542"/>
              <a:ext cx="2448272" cy="461665"/>
            </a:xfrm>
            <a:prstGeom prst="rect">
              <a:avLst/>
            </a:prstGeom>
          </p:spPr>
          <p:txBody>
            <a:bodyPr wrap="square" lIns="0" rIns="0" anchor="t">
              <a:spAutoFit/>
            </a:bodyPr>
            <a:lstStyle/>
            <a:p>
              <a:r>
                <a:rPr lang="en-IN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Placeholder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076558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Timeline">
      <a:dk1>
        <a:sysClr val="windowText" lastClr="000000"/>
      </a:dk1>
      <a:lt1>
        <a:sysClr val="window" lastClr="FFFFFF"/>
      </a:lt1>
      <a:dk2>
        <a:srgbClr val="3C535A"/>
      </a:dk2>
      <a:lt2>
        <a:srgbClr val="EEECE1"/>
      </a:lt2>
      <a:accent1>
        <a:srgbClr val="3095B4"/>
      </a:accent1>
      <a:accent2>
        <a:srgbClr val="005172"/>
      </a:accent2>
      <a:accent3>
        <a:srgbClr val="3C535A"/>
      </a:accent3>
      <a:accent4>
        <a:srgbClr val="E1B757"/>
      </a:accent4>
      <a:accent5>
        <a:srgbClr val="D06079"/>
      </a:accent5>
      <a:accent6>
        <a:srgbClr val="73AF55"/>
      </a:accent6>
      <a:hlink>
        <a:srgbClr val="1F497D"/>
      </a:hlink>
      <a:folHlink>
        <a:srgbClr val="1F497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Mix color">
      <a:dk1>
        <a:srgbClr val="57565A"/>
      </a:dk1>
      <a:lt1>
        <a:sysClr val="window" lastClr="FFFFFF"/>
      </a:lt1>
      <a:dk2>
        <a:srgbClr val="31697D"/>
      </a:dk2>
      <a:lt2>
        <a:srgbClr val="327880"/>
      </a:lt2>
      <a:accent1>
        <a:srgbClr val="F33947"/>
      </a:accent1>
      <a:accent2>
        <a:srgbClr val="00BBD6"/>
      </a:accent2>
      <a:accent3>
        <a:srgbClr val="B3D236"/>
      </a:accent3>
      <a:accent4>
        <a:srgbClr val="FFC000"/>
      </a:accent4>
      <a:accent5>
        <a:srgbClr val="927862"/>
      </a:accent5>
      <a:accent6>
        <a:srgbClr val="44C072"/>
      </a:accent6>
      <a:hlink>
        <a:srgbClr val="7030A0"/>
      </a:hlink>
      <a:folHlink>
        <a:srgbClr val="00B0F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6170</TotalTime>
  <Words>560</Words>
  <Application>Microsoft Office PowerPoint</Application>
  <PresentationFormat>Custom</PresentationFormat>
  <Paragraphs>102</Paragraphs>
  <Slides>13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1" baseType="lpstr">
      <vt:lpstr>Arial</vt:lpstr>
      <vt:lpstr>Arial</vt:lpstr>
      <vt:lpstr>Calibri</vt:lpstr>
      <vt:lpstr>Calibri Light</vt:lpstr>
      <vt:lpstr>Open Sans</vt:lpstr>
      <vt:lpstr>Segoe UI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Agenda</vt:lpstr>
      <vt:lpstr>PowerPoint Presentation</vt:lpstr>
      <vt:lpstr>PowerPoint Presentation</vt:lpstr>
      <vt:lpstr>World Map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Electron PowerPoint Template</dc:title>
  <dc:creator>Julian</dc:creator>
  <cp:lastModifiedBy>Fatima Hafeez</cp:lastModifiedBy>
  <cp:revision>150</cp:revision>
  <dcterms:created xsi:type="dcterms:W3CDTF">2013-09-12T13:05:01Z</dcterms:created>
  <dcterms:modified xsi:type="dcterms:W3CDTF">2019-12-06T15:51:12Z</dcterms:modified>
</cp:coreProperties>
</file>