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714" r:id="rId2"/>
  </p:sldMasterIdLst>
  <p:notesMasterIdLst>
    <p:notesMasterId r:id="rId18"/>
  </p:notesMasterIdLst>
  <p:handoutMasterIdLst>
    <p:handoutMasterId r:id="rId19"/>
  </p:handoutMasterIdLst>
  <p:sldIdLst>
    <p:sldId id="350" r:id="rId3"/>
    <p:sldId id="342" r:id="rId4"/>
    <p:sldId id="343" r:id="rId5"/>
    <p:sldId id="344" r:id="rId6"/>
    <p:sldId id="345" r:id="rId7"/>
    <p:sldId id="351" r:id="rId8"/>
    <p:sldId id="346" r:id="rId9"/>
    <p:sldId id="353" r:id="rId10"/>
    <p:sldId id="352" r:id="rId11"/>
    <p:sldId id="347" r:id="rId12"/>
    <p:sldId id="348" r:id="rId13"/>
    <p:sldId id="354" r:id="rId14"/>
    <p:sldId id="349" r:id="rId15"/>
    <p:sldId id="290" r:id="rId16"/>
    <p:sldId id="264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85E"/>
    <a:srgbClr val="6CA410"/>
    <a:srgbClr val="00D040"/>
    <a:srgbClr val="A3A3A3"/>
    <a:srgbClr val="FCB040"/>
    <a:srgbClr val="037CCF"/>
    <a:srgbClr val="F5C247"/>
    <a:srgbClr val="B5D301"/>
    <a:srgbClr val="022A40"/>
    <a:srgbClr val="3A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545" autoAdjust="0"/>
    <p:restoredTop sz="93901" autoAdjust="0"/>
  </p:normalViewPr>
  <p:slideViewPr>
    <p:cSldViewPr>
      <p:cViewPr>
        <p:scale>
          <a:sx n="50" d="100"/>
          <a:sy n="50" d="100"/>
        </p:scale>
        <p:origin x="1344" y="7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16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13">
            <a:extLst>
              <a:ext uri="{FF2B5EF4-FFF2-40B4-BE49-F238E27FC236}">
                <a16:creationId xmlns:a16="http://schemas.microsoft.com/office/drawing/2014/main" id="{0C92A0E3-6AAB-4945-8359-F35FA5263828}"/>
              </a:ext>
            </a:extLst>
          </p:cNvPr>
          <p:cNvGrpSpPr/>
          <p:nvPr userDrawn="1"/>
        </p:nvGrpSpPr>
        <p:grpSpPr>
          <a:xfrm>
            <a:off x="76200" y="128253"/>
            <a:ext cx="8468147" cy="5144172"/>
            <a:chOff x="339608" y="0"/>
            <a:chExt cx="8468147" cy="5144172"/>
          </a:xfrm>
          <a:solidFill>
            <a:srgbClr val="FFFFFF">
              <a:alpha val="16000"/>
            </a:srgbClr>
          </a:solidFill>
        </p:grpSpPr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id="{E2E34B0B-5AB5-2148-93AD-7213085EBFB6}"/>
                </a:ext>
              </a:extLst>
            </p:cNvPr>
            <p:cNvSpPr/>
            <p:nvPr/>
          </p:nvSpPr>
          <p:spPr>
            <a:xfrm>
              <a:off x="8771420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12">
              <a:extLst>
                <a:ext uri="{FF2B5EF4-FFF2-40B4-BE49-F238E27FC236}">
                  <a16:creationId xmlns:a16="http://schemas.microsoft.com/office/drawing/2014/main" id="{19859BB2-49AF-B046-86F6-3C8402BAF68E}"/>
                </a:ext>
              </a:extLst>
            </p:cNvPr>
            <p:cNvSpPr/>
            <p:nvPr/>
          </p:nvSpPr>
          <p:spPr>
            <a:xfrm>
              <a:off x="8771420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4">
              <a:extLst>
                <a:ext uri="{FF2B5EF4-FFF2-40B4-BE49-F238E27FC236}">
                  <a16:creationId xmlns:a16="http://schemas.microsoft.com/office/drawing/2014/main" id="{2F773FF8-5496-9046-B7FA-DAB70BEEDA2E}"/>
                </a:ext>
              </a:extLst>
            </p:cNvPr>
            <p:cNvSpPr/>
            <p:nvPr/>
          </p:nvSpPr>
          <p:spPr>
            <a:xfrm>
              <a:off x="8771420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5">
              <a:extLst>
                <a:ext uri="{FF2B5EF4-FFF2-40B4-BE49-F238E27FC236}">
                  <a16:creationId xmlns:a16="http://schemas.microsoft.com/office/drawing/2014/main" id="{0FC046B7-5532-6644-9207-E385F8F7F76D}"/>
                </a:ext>
              </a:extLst>
            </p:cNvPr>
            <p:cNvSpPr/>
            <p:nvPr/>
          </p:nvSpPr>
          <p:spPr>
            <a:xfrm>
              <a:off x="8771420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6">
              <a:extLst>
                <a:ext uri="{FF2B5EF4-FFF2-40B4-BE49-F238E27FC236}">
                  <a16:creationId xmlns:a16="http://schemas.microsoft.com/office/drawing/2014/main" id="{8DB4530F-FD1B-9341-B21C-EBB1E3FD96E7}"/>
                </a:ext>
              </a:extLst>
            </p:cNvPr>
            <p:cNvSpPr/>
            <p:nvPr/>
          </p:nvSpPr>
          <p:spPr>
            <a:xfrm>
              <a:off x="8771420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7">
              <a:extLst>
                <a:ext uri="{FF2B5EF4-FFF2-40B4-BE49-F238E27FC236}">
                  <a16:creationId xmlns:a16="http://schemas.microsoft.com/office/drawing/2014/main" id="{C0A8B043-858E-0143-9815-E37CD6090F23}"/>
                </a:ext>
              </a:extLst>
            </p:cNvPr>
            <p:cNvSpPr/>
            <p:nvPr/>
          </p:nvSpPr>
          <p:spPr>
            <a:xfrm>
              <a:off x="8771420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8">
              <a:extLst>
                <a:ext uri="{FF2B5EF4-FFF2-40B4-BE49-F238E27FC236}">
                  <a16:creationId xmlns:a16="http://schemas.microsoft.com/office/drawing/2014/main" id="{AF0953E9-08AE-DC48-AC21-EE30DDD4CC8B}"/>
                </a:ext>
              </a:extLst>
            </p:cNvPr>
            <p:cNvSpPr/>
            <p:nvPr/>
          </p:nvSpPr>
          <p:spPr>
            <a:xfrm>
              <a:off x="8771420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9">
              <a:extLst>
                <a:ext uri="{FF2B5EF4-FFF2-40B4-BE49-F238E27FC236}">
                  <a16:creationId xmlns:a16="http://schemas.microsoft.com/office/drawing/2014/main" id="{9E149366-8E59-9F48-96C6-8DDEA5E1262B}"/>
                </a:ext>
              </a:extLst>
            </p:cNvPr>
            <p:cNvSpPr/>
            <p:nvPr/>
          </p:nvSpPr>
          <p:spPr>
            <a:xfrm>
              <a:off x="8771420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20">
              <a:extLst>
                <a:ext uri="{FF2B5EF4-FFF2-40B4-BE49-F238E27FC236}">
                  <a16:creationId xmlns:a16="http://schemas.microsoft.com/office/drawing/2014/main" id="{5EB0DFB4-EADC-0F4E-B57E-AF0FE620C349}"/>
                </a:ext>
              </a:extLst>
            </p:cNvPr>
            <p:cNvSpPr/>
            <p:nvPr/>
          </p:nvSpPr>
          <p:spPr>
            <a:xfrm>
              <a:off x="8771420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21">
              <a:extLst>
                <a:ext uri="{FF2B5EF4-FFF2-40B4-BE49-F238E27FC236}">
                  <a16:creationId xmlns:a16="http://schemas.microsoft.com/office/drawing/2014/main" id="{0BF3B19F-2038-0B43-A6B8-E66470DEC182}"/>
                </a:ext>
              </a:extLst>
            </p:cNvPr>
            <p:cNvSpPr/>
            <p:nvPr/>
          </p:nvSpPr>
          <p:spPr>
            <a:xfrm>
              <a:off x="8771420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22">
              <a:extLst>
                <a:ext uri="{FF2B5EF4-FFF2-40B4-BE49-F238E27FC236}">
                  <a16:creationId xmlns:a16="http://schemas.microsoft.com/office/drawing/2014/main" id="{6AE9E33B-F671-054C-9C73-508B5D40ADA0}"/>
                </a:ext>
              </a:extLst>
            </p:cNvPr>
            <p:cNvSpPr/>
            <p:nvPr/>
          </p:nvSpPr>
          <p:spPr>
            <a:xfrm>
              <a:off x="8771420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23">
              <a:extLst>
                <a:ext uri="{FF2B5EF4-FFF2-40B4-BE49-F238E27FC236}">
                  <a16:creationId xmlns:a16="http://schemas.microsoft.com/office/drawing/2014/main" id="{3A026088-F400-B246-A5D8-A6BE35F535DE}"/>
                </a:ext>
              </a:extLst>
            </p:cNvPr>
            <p:cNvSpPr/>
            <p:nvPr/>
          </p:nvSpPr>
          <p:spPr>
            <a:xfrm>
              <a:off x="8771420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4">
              <a:extLst>
                <a:ext uri="{FF2B5EF4-FFF2-40B4-BE49-F238E27FC236}">
                  <a16:creationId xmlns:a16="http://schemas.microsoft.com/office/drawing/2014/main" id="{EE6EA634-1CDD-FC44-B1A6-3A6632A63B56}"/>
                </a:ext>
              </a:extLst>
            </p:cNvPr>
            <p:cNvSpPr/>
            <p:nvPr/>
          </p:nvSpPr>
          <p:spPr>
            <a:xfrm>
              <a:off x="8771420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5">
              <a:extLst>
                <a:ext uri="{FF2B5EF4-FFF2-40B4-BE49-F238E27FC236}">
                  <a16:creationId xmlns:a16="http://schemas.microsoft.com/office/drawing/2014/main" id="{A4A7B781-9569-0C43-8BE5-A951CBD05980}"/>
                </a:ext>
              </a:extLst>
            </p:cNvPr>
            <p:cNvSpPr/>
            <p:nvPr/>
          </p:nvSpPr>
          <p:spPr>
            <a:xfrm>
              <a:off x="8771420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6">
              <a:extLst>
                <a:ext uri="{FF2B5EF4-FFF2-40B4-BE49-F238E27FC236}">
                  <a16:creationId xmlns:a16="http://schemas.microsoft.com/office/drawing/2014/main" id="{2A76E9C8-7FD9-2E4A-BF65-A08D0F31129C}"/>
                </a:ext>
              </a:extLst>
            </p:cNvPr>
            <p:cNvSpPr/>
            <p:nvPr/>
          </p:nvSpPr>
          <p:spPr>
            <a:xfrm>
              <a:off x="8771420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7">
              <a:extLst>
                <a:ext uri="{FF2B5EF4-FFF2-40B4-BE49-F238E27FC236}">
                  <a16:creationId xmlns:a16="http://schemas.microsoft.com/office/drawing/2014/main" id="{39C01DDD-2D62-3246-9BFC-ECFB2A09EA86}"/>
                </a:ext>
              </a:extLst>
            </p:cNvPr>
            <p:cNvSpPr/>
            <p:nvPr/>
          </p:nvSpPr>
          <p:spPr>
            <a:xfrm>
              <a:off x="8771420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8">
              <a:extLst>
                <a:ext uri="{FF2B5EF4-FFF2-40B4-BE49-F238E27FC236}">
                  <a16:creationId xmlns:a16="http://schemas.microsoft.com/office/drawing/2014/main" id="{0FF26AC7-AB00-F945-8A83-ED2652FABC72}"/>
                </a:ext>
              </a:extLst>
            </p:cNvPr>
            <p:cNvSpPr/>
            <p:nvPr/>
          </p:nvSpPr>
          <p:spPr>
            <a:xfrm>
              <a:off x="8771420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9">
              <a:extLst>
                <a:ext uri="{FF2B5EF4-FFF2-40B4-BE49-F238E27FC236}">
                  <a16:creationId xmlns:a16="http://schemas.microsoft.com/office/drawing/2014/main" id="{067512C0-52ED-114D-AE66-922AE0968661}"/>
                </a:ext>
              </a:extLst>
            </p:cNvPr>
            <p:cNvSpPr/>
            <p:nvPr/>
          </p:nvSpPr>
          <p:spPr>
            <a:xfrm>
              <a:off x="8771420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30">
              <a:extLst>
                <a:ext uri="{FF2B5EF4-FFF2-40B4-BE49-F238E27FC236}">
                  <a16:creationId xmlns:a16="http://schemas.microsoft.com/office/drawing/2014/main" id="{02BA6ECF-940E-8B47-ADE8-A459181702B5}"/>
                </a:ext>
              </a:extLst>
            </p:cNvPr>
            <p:cNvSpPr/>
            <p:nvPr/>
          </p:nvSpPr>
          <p:spPr>
            <a:xfrm>
              <a:off x="8771420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31">
              <a:extLst>
                <a:ext uri="{FF2B5EF4-FFF2-40B4-BE49-F238E27FC236}">
                  <a16:creationId xmlns:a16="http://schemas.microsoft.com/office/drawing/2014/main" id="{CAA4E1F0-945E-A942-A756-E9067DAB8E4C}"/>
                </a:ext>
              </a:extLst>
            </p:cNvPr>
            <p:cNvSpPr/>
            <p:nvPr/>
          </p:nvSpPr>
          <p:spPr>
            <a:xfrm>
              <a:off x="8771420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32">
              <a:extLst>
                <a:ext uri="{FF2B5EF4-FFF2-40B4-BE49-F238E27FC236}">
                  <a16:creationId xmlns:a16="http://schemas.microsoft.com/office/drawing/2014/main" id="{9A973DB9-0711-4943-8D76-895C11AC2898}"/>
                </a:ext>
              </a:extLst>
            </p:cNvPr>
            <p:cNvSpPr/>
            <p:nvPr/>
          </p:nvSpPr>
          <p:spPr>
            <a:xfrm>
              <a:off x="8498905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33">
              <a:extLst>
                <a:ext uri="{FF2B5EF4-FFF2-40B4-BE49-F238E27FC236}">
                  <a16:creationId xmlns:a16="http://schemas.microsoft.com/office/drawing/2014/main" id="{9C816BF4-7458-6C4A-8543-62F49D68926C}"/>
                </a:ext>
              </a:extLst>
            </p:cNvPr>
            <p:cNvSpPr/>
            <p:nvPr/>
          </p:nvSpPr>
          <p:spPr>
            <a:xfrm>
              <a:off x="8498905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4">
              <a:extLst>
                <a:ext uri="{FF2B5EF4-FFF2-40B4-BE49-F238E27FC236}">
                  <a16:creationId xmlns:a16="http://schemas.microsoft.com/office/drawing/2014/main" id="{3CFEDA05-9C80-0D48-B11F-C3F4A198AE6B}"/>
                </a:ext>
              </a:extLst>
            </p:cNvPr>
            <p:cNvSpPr/>
            <p:nvPr/>
          </p:nvSpPr>
          <p:spPr>
            <a:xfrm>
              <a:off x="8498905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5">
              <a:extLst>
                <a:ext uri="{FF2B5EF4-FFF2-40B4-BE49-F238E27FC236}">
                  <a16:creationId xmlns:a16="http://schemas.microsoft.com/office/drawing/2014/main" id="{E2FBCFB7-1C1E-724D-9E87-E6402313B0BF}"/>
                </a:ext>
              </a:extLst>
            </p:cNvPr>
            <p:cNvSpPr/>
            <p:nvPr/>
          </p:nvSpPr>
          <p:spPr>
            <a:xfrm>
              <a:off x="8498905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6">
              <a:extLst>
                <a:ext uri="{FF2B5EF4-FFF2-40B4-BE49-F238E27FC236}">
                  <a16:creationId xmlns:a16="http://schemas.microsoft.com/office/drawing/2014/main" id="{8A69A09D-590A-414B-839C-205F8DDD0737}"/>
                </a:ext>
              </a:extLst>
            </p:cNvPr>
            <p:cNvSpPr/>
            <p:nvPr/>
          </p:nvSpPr>
          <p:spPr>
            <a:xfrm>
              <a:off x="8498905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7">
              <a:extLst>
                <a:ext uri="{FF2B5EF4-FFF2-40B4-BE49-F238E27FC236}">
                  <a16:creationId xmlns:a16="http://schemas.microsoft.com/office/drawing/2014/main" id="{56F63945-7ED3-F946-81DA-3076B2AF038F}"/>
                </a:ext>
              </a:extLst>
            </p:cNvPr>
            <p:cNvSpPr/>
            <p:nvPr/>
          </p:nvSpPr>
          <p:spPr>
            <a:xfrm>
              <a:off x="8498905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8">
              <a:extLst>
                <a:ext uri="{FF2B5EF4-FFF2-40B4-BE49-F238E27FC236}">
                  <a16:creationId xmlns:a16="http://schemas.microsoft.com/office/drawing/2014/main" id="{425E22CE-4743-AF46-8DB5-1EFA0063188D}"/>
                </a:ext>
              </a:extLst>
            </p:cNvPr>
            <p:cNvSpPr/>
            <p:nvPr/>
          </p:nvSpPr>
          <p:spPr>
            <a:xfrm>
              <a:off x="8498905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9">
              <a:extLst>
                <a:ext uri="{FF2B5EF4-FFF2-40B4-BE49-F238E27FC236}">
                  <a16:creationId xmlns:a16="http://schemas.microsoft.com/office/drawing/2014/main" id="{F02D8994-A871-BB41-9B44-824641978596}"/>
                </a:ext>
              </a:extLst>
            </p:cNvPr>
            <p:cNvSpPr/>
            <p:nvPr/>
          </p:nvSpPr>
          <p:spPr>
            <a:xfrm>
              <a:off x="8498905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40">
              <a:extLst>
                <a:ext uri="{FF2B5EF4-FFF2-40B4-BE49-F238E27FC236}">
                  <a16:creationId xmlns:a16="http://schemas.microsoft.com/office/drawing/2014/main" id="{18F8BEFF-E658-E940-8F6D-E4A9C38FC4E5}"/>
                </a:ext>
              </a:extLst>
            </p:cNvPr>
            <p:cNvSpPr/>
            <p:nvPr/>
          </p:nvSpPr>
          <p:spPr>
            <a:xfrm>
              <a:off x="8498905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41">
              <a:extLst>
                <a:ext uri="{FF2B5EF4-FFF2-40B4-BE49-F238E27FC236}">
                  <a16:creationId xmlns:a16="http://schemas.microsoft.com/office/drawing/2014/main" id="{42F1E438-E71F-5743-B1B0-562372AF4ABA}"/>
                </a:ext>
              </a:extLst>
            </p:cNvPr>
            <p:cNvSpPr/>
            <p:nvPr/>
          </p:nvSpPr>
          <p:spPr>
            <a:xfrm>
              <a:off x="8498905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42">
              <a:extLst>
                <a:ext uri="{FF2B5EF4-FFF2-40B4-BE49-F238E27FC236}">
                  <a16:creationId xmlns:a16="http://schemas.microsoft.com/office/drawing/2014/main" id="{BCDA92D1-F4E0-F248-BFD2-46816771396E}"/>
                </a:ext>
              </a:extLst>
            </p:cNvPr>
            <p:cNvSpPr/>
            <p:nvPr/>
          </p:nvSpPr>
          <p:spPr>
            <a:xfrm>
              <a:off x="8498905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43">
              <a:extLst>
                <a:ext uri="{FF2B5EF4-FFF2-40B4-BE49-F238E27FC236}">
                  <a16:creationId xmlns:a16="http://schemas.microsoft.com/office/drawing/2014/main" id="{D791C63C-1CA6-B54B-9284-9DE519084544}"/>
                </a:ext>
              </a:extLst>
            </p:cNvPr>
            <p:cNvSpPr/>
            <p:nvPr/>
          </p:nvSpPr>
          <p:spPr>
            <a:xfrm>
              <a:off x="8498905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4">
              <a:extLst>
                <a:ext uri="{FF2B5EF4-FFF2-40B4-BE49-F238E27FC236}">
                  <a16:creationId xmlns:a16="http://schemas.microsoft.com/office/drawing/2014/main" id="{9E779FA3-B075-A143-A60D-B5AF9F08CB97}"/>
                </a:ext>
              </a:extLst>
            </p:cNvPr>
            <p:cNvSpPr/>
            <p:nvPr/>
          </p:nvSpPr>
          <p:spPr>
            <a:xfrm>
              <a:off x="8498905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45">
              <a:extLst>
                <a:ext uri="{FF2B5EF4-FFF2-40B4-BE49-F238E27FC236}">
                  <a16:creationId xmlns:a16="http://schemas.microsoft.com/office/drawing/2014/main" id="{56AC48CC-AAC0-0F42-AB5E-7457288EDD46}"/>
                </a:ext>
              </a:extLst>
            </p:cNvPr>
            <p:cNvSpPr/>
            <p:nvPr/>
          </p:nvSpPr>
          <p:spPr>
            <a:xfrm>
              <a:off x="8498905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6">
              <a:extLst>
                <a:ext uri="{FF2B5EF4-FFF2-40B4-BE49-F238E27FC236}">
                  <a16:creationId xmlns:a16="http://schemas.microsoft.com/office/drawing/2014/main" id="{6A04CA28-9C52-BB47-B8EF-61D4D117D214}"/>
                </a:ext>
              </a:extLst>
            </p:cNvPr>
            <p:cNvSpPr/>
            <p:nvPr/>
          </p:nvSpPr>
          <p:spPr>
            <a:xfrm>
              <a:off x="8498905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7">
              <a:extLst>
                <a:ext uri="{FF2B5EF4-FFF2-40B4-BE49-F238E27FC236}">
                  <a16:creationId xmlns:a16="http://schemas.microsoft.com/office/drawing/2014/main" id="{07EB5443-6332-3045-AAA7-4144591D8314}"/>
                </a:ext>
              </a:extLst>
            </p:cNvPr>
            <p:cNvSpPr/>
            <p:nvPr/>
          </p:nvSpPr>
          <p:spPr>
            <a:xfrm>
              <a:off x="8498905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8">
              <a:extLst>
                <a:ext uri="{FF2B5EF4-FFF2-40B4-BE49-F238E27FC236}">
                  <a16:creationId xmlns:a16="http://schemas.microsoft.com/office/drawing/2014/main" id="{C7069987-8AA0-D040-904E-7AABCA5D81F2}"/>
                </a:ext>
              </a:extLst>
            </p:cNvPr>
            <p:cNvSpPr/>
            <p:nvPr/>
          </p:nvSpPr>
          <p:spPr>
            <a:xfrm>
              <a:off x="8498905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9">
              <a:extLst>
                <a:ext uri="{FF2B5EF4-FFF2-40B4-BE49-F238E27FC236}">
                  <a16:creationId xmlns:a16="http://schemas.microsoft.com/office/drawing/2014/main" id="{575EE2B6-E535-8E4A-9EC3-91805414A44A}"/>
                </a:ext>
              </a:extLst>
            </p:cNvPr>
            <p:cNvSpPr/>
            <p:nvPr/>
          </p:nvSpPr>
          <p:spPr>
            <a:xfrm>
              <a:off x="8498905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50">
              <a:extLst>
                <a:ext uri="{FF2B5EF4-FFF2-40B4-BE49-F238E27FC236}">
                  <a16:creationId xmlns:a16="http://schemas.microsoft.com/office/drawing/2014/main" id="{41692F2F-9D36-454F-9164-D2759806230E}"/>
                </a:ext>
              </a:extLst>
            </p:cNvPr>
            <p:cNvSpPr/>
            <p:nvPr/>
          </p:nvSpPr>
          <p:spPr>
            <a:xfrm>
              <a:off x="8498905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51">
              <a:extLst>
                <a:ext uri="{FF2B5EF4-FFF2-40B4-BE49-F238E27FC236}">
                  <a16:creationId xmlns:a16="http://schemas.microsoft.com/office/drawing/2014/main" id="{86B8E120-87F7-3E4C-8147-27DF754376DE}"/>
                </a:ext>
              </a:extLst>
            </p:cNvPr>
            <p:cNvSpPr/>
            <p:nvPr/>
          </p:nvSpPr>
          <p:spPr>
            <a:xfrm>
              <a:off x="8498905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52">
              <a:extLst>
                <a:ext uri="{FF2B5EF4-FFF2-40B4-BE49-F238E27FC236}">
                  <a16:creationId xmlns:a16="http://schemas.microsoft.com/office/drawing/2014/main" id="{80A0EFF9-7053-0D4A-924C-0AD94FACF973}"/>
                </a:ext>
              </a:extLst>
            </p:cNvPr>
            <p:cNvSpPr/>
            <p:nvPr/>
          </p:nvSpPr>
          <p:spPr>
            <a:xfrm>
              <a:off x="8227063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53">
              <a:extLst>
                <a:ext uri="{FF2B5EF4-FFF2-40B4-BE49-F238E27FC236}">
                  <a16:creationId xmlns:a16="http://schemas.microsoft.com/office/drawing/2014/main" id="{E7AC4540-54A8-0543-9156-C8234FE7587B}"/>
                </a:ext>
              </a:extLst>
            </p:cNvPr>
            <p:cNvSpPr/>
            <p:nvPr/>
          </p:nvSpPr>
          <p:spPr>
            <a:xfrm>
              <a:off x="8227063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4">
              <a:extLst>
                <a:ext uri="{FF2B5EF4-FFF2-40B4-BE49-F238E27FC236}">
                  <a16:creationId xmlns:a16="http://schemas.microsoft.com/office/drawing/2014/main" id="{9478D34F-EE7E-C74D-9A4E-4C65752F60A7}"/>
                </a:ext>
              </a:extLst>
            </p:cNvPr>
            <p:cNvSpPr/>
            <p:nvPr/>
          </p:nvSpPr>
          <p:spPr>
            <a:xfrm>
              <a:off x="8227063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5">
              <a:extLst>
                <a:ext uri="{FF2B5EF4-FFF2-40B4-BE49-F238E27FC236}">
                  <a16:creationId xmlns:a16="http://schemas.microsoft.com/office/drawing/2014/main" id="{A280C47C-CAB2-9D46-A6CA-1E29079D4F63}"/>
                </a:ext>
              </a:extLst>
            </p:cNvPr>
            <p:cNvSpPr/>
            <p:nvPr/>
          </p:nvSpPr>
          <p:spPr>
            <a:xfrm>
              <a:off x="8227063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6">
              <a:extLst>
                <a:ext uri="{FF2B5EF4-FFF2-40B4-BE49-F238E27FC236}">
                  <a16:creationId xmlns:a16="http://schemas.microsoft.com/office/drawing/2014/main" id="{95D0B2AB-25BB-7945-B313-B77DACD64A56}"/>
                </a:ext>
              </a:extLst>
            </p:cNvPr>
            <p:cNvSpPr/>
            <p:nvPr/>
          </p:nvSpPr>
          <p:spPr>
            <a:xfrm>
              <a:off x="8227063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7">
              <a:extLst>
                <a:ext uri="{FF2B5EF4-FFF2-40B4-BE49-F238E27FC236}">
                  <a16:creationId xmlns:a16="http://schemas.microsoft.com/office/drawing/2014/main" id="{7AA4DFCE-710C-9C46-A476-F5FA5891DA5F}"/>
                </a:ext>
              </a:extLst>
            </p:cNvPr>
            <p:cNvSpPr/>
            <p:nvPr/>
          </p:nvSpPr>
          <p:spPr>
            <a:xfrm>
              <a:off x="8227063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8">
              <a:extLst>
                <a:ext uri="{FF2B5EF4-FFF2-40B4-BE49-F238E27FC236}">
                  <a16:creationId xmlns:a16="http://schemas.microsoft.com/office/drawing/2014/main" id="{37E95448-1D26-8845-BB19-018C63EC2D96}"/>
                </a:ext>
              </a:extLst>
            </p:cNvPr>
            <p:cNvSpPr/>
            <p:nvPr/>
          </p:nvSpPr>
          <p:spPr>
            <a:xfrm>
              <a:off x="8227063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9">
              <a:extLst>
                <a:ext uri="{FF2B5EF4-FFF2-40B4-BE49-F238E27FC236}">
                  <a16:creationId xmlns:a16="http://schemas.microsoft.com/office/drawing/2014/main" id="{3C7784CC-7A0A-2541-95C8-6F9135642884}"/>
                </a:ext>
              </a:extLst>
            </p:cNvPr>
            <p:cNvSpPr/>
            <p:nvPr/>
          </p:nvSpPr>
          <p:spPr>
            <a:xfrm>
              <a:off x="8227063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60">
              <a:extLst>
                <a:ext uri="{FF2B5EF4-FFF2-40B4-BE49-F238E27FC236}">
                  <a16:creationId xmlns:a16="http://schemas.microsoft.com/office/drawing/2014/main" id="{DC9D472D-4DD1-4643-87F0-0B5C4F90359D}"/>
                </a:ext>
              </a:extLst>
            </p:cNvPr>
            <p:cNvSpPr/>
            <p:nvPr/>
          </p:nvSpPr>
          <p:spPr>
            <a:xfrm>
              <a:off x="8227063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61">
              <a:extLst>
                <a:ext uri="{FF2B5EF4-FFF2-40B4-BE49-F238E27FC236}">
                  <a16:creationId xmlns:a16="http://schemas.microsoft.com/office/drawing/2014/main" id="{1F02D30A-39AC-AE4C-9A63-CEED2FBC3C2B}"/>
                </a:ext>
              </a:extLst>
            </p:cNvPr>
            <p:cNvSpPr/>
            <p:nvPr/>
          </p:nvSpPr>
          <p:spPr>
            <a:xfrm>
              <a:off x="8227063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62">
              <a:extLst>
                <a:ext uri="{FF2B5EF4-FFF2-40B4-BE49-F238E27FC236}">
                  <a16:creationId xmlns:a16="http://schemas.microsoft.com/office/drawing/2014/main" id="{1CF3B11C-5A04-5B44-8928-0808415534EA}"/>
                </a:ext>
              </a:extLst>
            </p:cNvPr>
            <p:cNvSpPr/>
            <p:nvPr/>
          </p:nvSpPr>
          <p:spPr>
            <a:xfrm>
              <a:off x="8227063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63">
              <a:extLst>
                <a:ext uri="{FF2B5EF4-FFF2-40B4-BE49-F238E27FC236}">
                  <a16:creationId xmlns:a16="http://schemas.microsoft.com/office/drawing/2014/main" id="{A5DECA0D-1945-0346-A3F2-B7360EA2A031}"/>
                </a:ext>
              </a:extLst>
            </p:cNvPr>
            <p:cNvSpPr/>
            <p:nvPr/>
          </p:nvSpPr>
          <p:spPr>
            <a:xfrm>
              <a:off x="8227063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64">
              <a:extLst>
                <a:ext uri="{FF2B5EF4-FFF2-40B4-BE49-F238E27FC236}">
                  <a16:creationId xmlns:a16="http://schemas.microsoft.com/office/drawing/2014/main" id="{982DCE28-48E9-1043-AD02-627DB10F0C28}"/>
                </a:ext>
              </a:extLst>
            </p:cNvPr>
            <p:cNvSpPr/>
            <p:nvPr/>
          </p:nvSpPr>
          <p:spPr>
            <a:xfrm>
              <a:off x="8227063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5">
              <a:extLst>
                <a:ext uri="{FF2B5EF4-FFF2-40B4-BE49-F238E27FC236}">
                  <a16:creationId xmlns:a16="http://schemas.microsoft.com/office/drawing/2014/main" id="{D8AA4234-769E-3246-A754-DD795B260948}"/>
                </a:ext>
              </a:extLst>
            </p:cNvPr>
            <p:cNvSpPr/>
            <p:nvPr/>
          </p:nvSpPr>
          <p:spPr>
            <a:xfrm>
              <a:off x="8227063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66">
              <a:extLst>
                <a:ext uri="{FF2B5EF4-FFF2-40B4-BE49-F238E27FC236}">
                  <a16:creationId xmlns:a16="http://schemas.microsoft.com/office/drawing/2014/main" id="{84E6E2E0-2AD5-0E4B-963B-26A22D705614}"/>
                </a:ext>
              </a:extLst>
            </p:cNvPr>
            <p:cNvSpPr/>
            <p:nvPr/>
          </p:nvSpPr>
          <p:spPr>
            <a:xfrm>
              <a:off x="8227063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67">
              <a:extLst>
                <a:ext uri="{FF2B5EF4-FFF2-40B4-BE49-F238E27FC236}">
                  <a16:creationId xmlns:a16="http://schemas.microsoft.com/office/drawing/2014/main" id="{EDDECCB7-9A25-E044-80F4-95084D3C4FC6}"/>
                </a:ext>
              </a:extLst>
            </p:cNvPr>
            <p:cNvSpPr/>
            <p:nvPr/>
          </p:nvSpPr>
          <p:spPr>
            <a:xfrm>
              <a:off x="8227063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68">
              <a:extLst>
                <a:ext uri="{FF2B5EF4-FFF2-40B4-BE49-F238E27FC236}">
                  <a16:creationId xmlns:a16="http://schemas.microsoft.com/office/drawing/2014/main" id="{EE0306D8-277F-024F-943A-7C51060E3FA6}"/>
                </a:ext>
              </a:extLst>
            </p:cNvPr>
            <p:cNvSpPr/>
            <p:nvPr/>
          </p:nvSpPr>
          <p:spPr>
            <a:xfrm>
              <a:off x="8227063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69">
              <a:extLst>
                <a:ext uri="{FF2B5EF4-FFF2-40B4-BE49-F238E27FC236}">
                  <a16:creationId xmlns:a16="http://schemas.microsoft.com/office/drawing/2014/main" id="{9FE47BF9-F48A-C747-B920-BEA04F9E68D2}"/>
                </a:ext>
              </a:extLst>
            </p:cNvPr>
            <p:cNvSpPr/>
            <p:nvPr/>
          </p:nvSpPr>
          <p:spPr>
            <a:xfrm>
              <a:off x="8227063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70">
              <a:extLst>
                <a:ext uri="{FF2B5EF4-FFF2-40B4-BE49-F238E27FC236}">
                  <a16:creationId xmlns:a16="http://schemas.microsoft.com/office/drawing/2014/main" id="{797503F2-A849-7648-B96A-1DC76724A798}"/>
                </a:ext>
              </a:extLst>
            </p:cNvPr>
            <p:cNvSpPr/>
            <p:nvPr/>
          </p:nvSpPr>
          <p:spPr>
            <a:xfrm>
              <a:off x="8227063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71">
              <a:extLst>
                <a:ext uri="{FF2B5EF4-FFF2-40B4-BE49-F238E27FC236}">
                  <a16:creationId xmlns:a16="http://schemas.microsoft.com/office/drawing/2014/main" id="{71C625FA-6C87-F449-9408-B69C473E4284}"/>
                </a:ext>
              </a:extLst>
            </p:cNvPr>
            <p:cNvSpPr/>
            <p:nvPr/>
          </p:nvSpPr>
          <p:spPr>
            <a:xfrm>
              <a:off x="8227063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72">
              <a:extLst>
                <a:ext uri="{FF2B5EF4-FFF2-40B4-BE49-F238E27FC236}">
                  <a16:creationId xmlns:a16="http://schemas.microsoft.com/office/drawing/2014/main" id="{5FA5DD42-E8B9-B74E-BDF6-036E04F8ECA8}"/>
                </a:ext>
              </a:extLst>
            </p:cNvPr>
            <p:cNvSpPr/>
            <p:nvPr/>
          </p:nvSpPr>
          <p:spPr>
            <a:xfrm>
              <a:off x="7955221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73">
              <a:extLst>
                <a:ext uri="{FF2B5EF4-FFF2-40B4-BE49-F238E27FC236}">
                  <a16:creationId xmlns:a16="http://schemas.microsoft.com/office/drawing/2014/main" id="{C45A152C-9E4C-2843-BA4E-C03DCEC30B0D}"/>
                </a:ext>
              </a:extLst>
            </p:cNvPr>
            <p:cNvSpPr/>
            <p:nvPr/>
          </p:nvSpPr>
          <p:spPr>
            <a:xfrm>
              <a:off x="7955221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74">
              <a:extLst>
                <a:ext uri="{FF2B5EF4-FFF2-40B4-BE49-F238E27FC236}">
                  <a16:creationId xmlns:a16="http://schemas.microsoft.com/office/drawing/2014/main" id="{C1F03E10-6785-6A4E-AC01-99427F6F6430}"/>
                </a:ext>
              </a:extLst>
            </p:cNvPr>
            <p:cNvSpPr/>
            <p:nvPr/>
          </p:nvSpPr>
          <p:spPr>
            <a:xfrm>
              <a:off x="7955221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75">
              <a:extLst>
                <a:ext uri="{FF2B5EF4-FFF2-40B4-BE49-F238E27FC236}">
                  <a16:creationId xmlns:a16="http://schemas.microsoft.com/office/drawing/2014/main" id="{B379A179-50FE-1443-941F-BF6B1107B17C}"/>
                </a:ext>
              </a:extLst>
            </p:cNvPr>
            <p:cNvSpPr/>
            <p:nvPr/>
          </p:nvSpPr>
          <p:spPr>
            <a:xfrm>
              <a:off x="7955221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3" name="Freeform: Shape 76">
              <a:extLst>
                <a:ext uri="{FF2B5EF4-FFF2-40B4-BE49-F238E27FC236}">
                  <a16:creationId xmlns:a16="http://schemas.microsoft.com/office/drawing/2014/main" id="{477EB5D6-2D4C-F54B-9B44-DF9D96E88274}"/>
                </a:ext>
              </a:extLst>
            </p:cNvPr>
            <p:cNvSpPr/>
            <p:nvPr/>
          </p:nvSpPr>
          <p:spPr>
            <a:xfrm>
              <a:off x="7955221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4" name="Freeform: Shape 77">
              <a:extLst>
                <a:ext uri="{FF2B5EF4-FFF2-40B4-BE49-F238E27FC236}">
                  <a16:creationId xmlns:a16="http://schemas.microsoft.com/office/drawing/2014/main" id="{64EF7BEC-310F-E843-8BC8-33138D05E9EA}"/>
                </a:ext>
              </a:extLst>
            </p:cNvPr>
            <p:cNvSpPr/>
            <p:nvPr/>
          </p:nvSpPr>
          <p:spPr>
            <a:xfrm>
              <a:off x="7955221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5" name="Freeform: Shape 78">
              <a:extLst>
                <a:ext uri="{FF2B5EF4-FFF2-40B4-BE49-F238E27FC236}">
                  <a16:creationId xmlns:a16="http://schemas.microsoft.com/office/drawing/2014/main" id="{E3852E66-26C8-3744-8817-360EA4917C1A}"/>
                </a:ext>
              </a:extLst>
            </p:cNvPr>
            <p:cNvSpPr/>
            <p:nvPr/>
          </p:nvSpPr>
          <p:spPr>
            <a:xfrm>
              <a:off x="7955221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79">
              <a:extLst>
                <a:ext uri="{FF2B5EF4-FFF2-40B4-BE49-F238E27FC236}">
                  <a16:creationId xmlns:a16="http://schemas.microsoft.com/office/drawing/2014/main" id="{D2823BED-830B-6447-A180-19BF6604C0F4}"/>
                </a:ext>
              </a:extLst>
            </p:cNvPr>
            <p:cNvSpPr/>
            <p:nvPr/>
          </p:nvSpPr>
          <p:spPr>
            <a:xfrm>
              <a:off x="7955221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80">
              <a:extLst>
                <a:ext uri="{FF2B5EF4-FFF2-40B4-BE49-F238E27FC236}">
                  <a16:creationId xmlns:a16="http://schemas.microsoft.com/office/drawing/2014/main" id="{B70FD4E8-273A-D24C-9330-42193631CC4A}"/>
                </a:ext>
              </a:extLst>
            </p:cNvPr>
            <p:cNvSpPr/>
            <p:nvPr/>
          </p:nvSpPr>
          <p:spPr>
            <a:xfrm>
              <a:off x="7955221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81">
              <a:extLst>
                <a:ext uri="{FF2B5EF4-FFF2-40B4-BE49-F238E27FC236}">
                  <a16:creationId xmlns:a16="http://schemas.microsoft.com/office/drawing/2014/main" id="{1B678695-AB8B-A146-B2E6-DB185B0D1E52}"/>
                </a:ext>
              </a:extLst>
            </p:cNvPr>
            <p:cNvSpPr/>
            <p:nvPr/>
          </p:nvSpPr>
          <p:spPr>
            <a:xfrm>
              <a:off x="7955221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82">
              <a:extLst>
                <a:ext uri="{FF2B5EF4-FFF2-40B4-BE49-F238E27FC236}">
                  <a16:creationId xmlns:a16="http://schemas.microsoft.com/office/drawing/2014/main" id="{00540BF5-EFB3-B142-96D9-524A141863CA}"/>
                </a:ext>
              </a:extLst>
            </p:cNvPr>
            <p:cNvSpPr/>
            <p:nvPr/>
          </p:nvSpPr>
          <p:spPr>
            <a:xfrm>
              <a:off x="7955221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83">
              <a:extLst>
                <a:ext uri="{FF2B5EF4-FFF2-40B4-BE49-F238E27FC236}">
                  <a16:creationId xmlns:a16="http://schemas.microsoft.com/office/drawing/2014/main" id="{BDA27E75-2BC3-F54F-B689-8C45345661B7}"/>
                </a:ext>
              </a:extLst>
            </p:cNvPr>
            <p:cNvSpPr/>
            <p:nvPr/>
          </p:nvSpPr>
          <p:spPr>
            <a:xfrm>
              <a:off x="7955221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84">
              <a:extLst>
                <a:ext uri="{FF2B5EF4-FFF2-40B4-BE49-F238E27FC236}">
                  <a16:creationId xmlns:a16="http://schemas.microsoft.com/office/drawing/2014/main" id="{E6A11CA4-8FD4-C64C-A69D-762BCC02B700}"/>
                </a:ext>
              </a:extLst>
            </p:cNvPr>
            <p:cNvSpPr/>
            <p:nvPr/>
          </p:nvSpPr>
          <p:spPr>
            <a:xfrm>
              <a:off x="7955221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85">
              <a:extLst>
                <a:ext uri="{FF2B5EF4-FFF2-40B4-BE49-F238E27FC236}">
                  <a16:creationId xmlns:a16="http://schemas.microsoft.com/office/drawing/2014/main" id="{D8FF5A63-0BCA-3043-8D38-478A4051B45F}"/>
                </a:ext>
              </a:extLst>
            </p:cNvPr>
            <p:cNvSpPr/>
            <p:nvPr/>
          </p:nvSpPr>
          <p:spPr>
            <a:xfrm>
              <a:off x="7955221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3" name="Freeform: Shape 86">
              <a:extLst>
                <a:ext uri="{FF2B5EF4-FFF2-40B4-BE49-F238E27FC236}">
                  <a16:creationId xmlns:a16="http://schemas.microsoft.com/office/drawing/2014/main" id="{77AA8BE9-B277-2342-97EF-C4C5D04DC641}"/>
                </a:ext>
              </a:extLst>
            </p:cNvPr>
            <p:cNvSpPr/>
            <p:nvPr/>
          </p:nvSpPr>
          <p:spPr>
            <a:xfrm>
              <a:off x="7955221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87">
              <a:extLst>
                <a:ext uri="{FF2B5EF4-FFF2-40B4-BE49-F238E27FC236}">
                  <a16:creationId xmlns:a16="http://schemas.microsoft.com/office/drawing/2014/main" id="{968793DC-6FA5-F64A-BD3F-79FD37A4EAFD}"/>
                </a:ext>
              </a:extLst>
            </p:cNvPr>
            <p:cNvSpPr/>
            <p:nvPr/>
          </p:nvSpPr>
          <p:spPr>
            <a:xfrm>
              <a:off x="7955221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88">
              <a:extLst>
                <a:ext uri="{FF2B5EF4-FFF2-40B4-BE49-F238E27FC236}">
                  <a16:creationId xmlns:a16="http://schemas.microsoft.com/office/drawing/2014/main" id="{DEAFE11A-9A1A-874E-859A-6926D0158EB6}"/>
                </a:ext>
              </a:extLst>
            </p:cNvPr>
            <p:cNvSpPr/>
            <p:nvPr/>
          </p:nvSpPr>
          <p:spPr>
            <a:xfrm>
              <a:off x="7955221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6" name="Freeform: Shape 89">
              <a:extLst>
                <a:ext uri="{FF2B5EF4-FFF2-40B4-BE49-F238E27FC236}">
                  <a16:creationId xmlns:a16="http://schemas.microsoft.com/office/drawing/2014/main" id="{2E63553E-408A-AA44-A315-EEC9DACA15FB}"/>
                </a:ext>
              </a:extLst>
            </p:cNvPr>
            <p:cNvSpPr/>
            <p:nvPr/>
          </p:nvSpPr>
          <p:spPr>
            <a:xfrm>
              <a:off x="7955221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7" name="Freeform: Shape 90">
              <a:extLst>
                <a:ext uri="{FF2B5EF4-FFF2-40B4-BE49-F238E27FC236}">
                  <a16:creationId xmlns:a16="http://schemas.microsoft.com/office/drawing/2014/main" id="{F3E369BC-9744-9A48-9B22-F10045D5E0F0}"/>
                </a:ext>
              </a:extLst>
            </p:cNvPr>
            <p:cNvSpPr/>
            <p:nvPr/>
          </p:nvSpPr>
          <p:spPr>
            <a:xfrm>
              <a:off x="7955221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8" name="Freeform: Shape 91">
              <a:extLst>
                <a:ext uri="{FF2B5EF4-FFF2-40B4-BE49-F238E27FC236}">
                  <a16:creationId xmlns:a16="http://schemas.microsoft.com/office/drawing/2014/main" id="{50B907FC-6F9D-4147-B1B6-9951634E3D7B}"/>
                </a:ext>
              </a:extLst>
            </p:cNvPr>
            <p:cNvSpPr/>
            <p:nvPr/>
          </p:nvSpPr>
          <p:spPr>
            <a:xfrm>
              <a:off x="7955221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92">
              <a:extLst>
                <a:ext uri="{FF2B5EF4-FFF2-40B4-BE49-F238E27FC236}">
                  <a16:creationId xmlns:a16="http://schemas.microsoft.com/office/drawing/2014/main" id="{E274482E-1FC6-7C48-8D09-3F1A9F184AE6}"/>
                </a:ext>
              </a:extLst>
            </p:cNvPr>
            <p:cNvSpPr/>
            <p:nvPr/>
          </p:nvSpPr>
          <p:spPr>
            <a:xfrm>
              <a:off x="7683379" y="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93">
              <a:extLst>
                <a:ext uri="{FF2B5EF4-FFF2-40B4-BE49-F238E27FC236}">
                  <a16:creationId xmlns:a16="http://schemas.microsoft.com/office/drawing/2014/main" id="{15DFA7C8-4FD9-1F4D-B4F1-0719D10CE17D}"/>
                </a:ext>
              </a:extLst>
            </p:cNvPr>
            <p:cNvSpPr/>
            <p:nvPr/>
          </p:nvSpPr>
          <p:spPr>
            <a:xfrm>
              <a:off x="7683379" y="26894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94">
              <a:extLst>
                <a:ext uri="{FF2B5EF4-FFF2-40B4-BE49-F238E27FC236}">
                  <a16:creationId xmlns:a16="http://schemas.microsoft.com/office/drawing/2014/main" id="{065F5D71-7878-E346-8ADE-BFA403E23EE7}"/>
                </a:ext>
              </a:extLst>
            </p:cNvPr>
            <p:cNvSpPr/>
            <p:nvPr/>
          </p:nvSpPr>
          <p:spPr>
            <a:xfrm>
              <a:off x="7683379" y="53721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95">
              <a:extLst>
                <a:ext uri="{FF2B5EF4-FFF2-40B4-BE49-F238E27FC236}">
                  <a16:creationId xmlns:a16="http://schemas.microsoft.com/office/drawing/2014/main" id="{3A0B9F01-F552-2745-841C-DAB4BC230673}"/>
                </a:ext>
              </a:extLst>
            </p:cNvPr>
            <p:cNvSpPr/>
            <p:nvPr/>
          </p:nvSpPr>
          <p:spPr>
            <a:xfrm>
              <a:off x="7683379" y="80615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6">
              <a:extLst>
                <a:ext uri="{FF2B5EF4-FFF2-40B4-BE49-F238E27FC236}">
                  <a16:creationId xmlns:a16="http://schemas.microsoft.com/office/drawing/2014/main" id="{F1E6EAA3-9290-C34E-995C-787089C8FE33}"/>
                </a:ext>
              </a:extLst>
            </p:cNvPr>
            <p:cNvSpPr/>
            <p:nvPr/>
          </p:nvSpPr>
          <p:spPr>
            <a:xfrm>
              <a:off x="7683379" y="1075092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97">
              <a:extLst>
                <a:ext uri="{FF2B5EF4-FFF2-40B4-BE49-F238E27FC236}">
                  <a16:creationId xmlns:a16="http://schemas.microsoft.com/office/drawing/2014/main" id="{ED057811-58C5-DF46-888C-67B1BC82B87E}"/>
                </a:ext>
              </a:extLst>
            </p:cNvPr>
            <p:cNvSpPr/>
            <p:nvPr/>
          </p:nvSpPr>
          <p:spPr>
            <a:xfrm>
              <a:off x="7683379" y="1344033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98">
              <a:extLst>
                <a:ext uri="{FF2B5EF4-FFF2-40B4-BE49-F238E27FC236}">
                  <a16:creationId xmlns:a16="http://schemas.microsoft.com/office/drawing/2014/main" id="{F16F34D6-F824-524E-B35B-D8D62C825F73}"/>
                </a:ext>
              </a:extLst>
            </p:cNvPr>
            <p:cNvSpPr/>
            <p:nvPr/>
          </p:nvSpPr>
          <p:spPr>
            <a:xfrm>
              <a:off x="7683379" y="1612974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99">
              <a:extLst>
                <a:ext uri="{FF2B5EF4-FFF2-40B4-BE49-F238E27FC236}">
                  <a16:creationId xmlns:a16="http://schemas.microsoft.com/office/drawing/2014/main" id="{3CF4CE4C-590C-614C-89E1-694FC2660C01}"/>
                </a:ext>
              </a:extLst>
            </p:cNvPr>
            <p:cNvSpPr/>
            <p:nvPr/>
          </p:nvSpPr>
          <p:spPr>
            <a:xfrm>
              <a:off x="7683379" y="188191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100">
              <a:extLst>
                <a:ext uri="{FF2B5EF4-FFF2-40B4-BE49-F238E27FC236}">
                  <a16:creationId xmlns:a16="http://schemas.microsoft.com/office/drawing/2014/main" id="{CAE2D381-CCE3-EC44-BD01-4A068DC52B11}"/>
                </a:ext>
              </a:extLst>
            </p:cNvPr>
            <p:cNvSpPr/>
            <p:nvPr/>
          </p:nvSpPr>
          <p:spPr>
            <a:xfrm>
              <a:off x="7683379" y="2150857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101">
              <a:extLst>
                <a:ext uri="{FF2B5EF4-FFF2-40B4-BE49-F238E27FC236}">
                  <a16:creationId xmlns:a16="http://schemas.microsoft.com/office/drawing/2014/main" id="{415C884B-9B62-1544-9B0B-A8380E8B1578}"/>
                </a:ext>
              </a:extLst>
            </p:cNvPr>
            <p:cNvSpPr/>
            <p:nvPr/>
          </p:nvSpPr>
          <p:spPr>
            <a:xfrm>
              <a:off x="7683379" y="241912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102">
              <a:extLst>
                <a:ext uri="{FF2B5EF4-FFF2-40B4-BE49-F238E27FC236}">
                  <a16:creationId xmlns:a16="http://schemas.microsoft.com/office/drawing/2014/main" id="{1C9BCC74-7B40-8F47-A59A-AA45E9231B43}"/>
                </a:ext>
              </a:extLst>
            </p:cNvPr>
            <p:cNvSpPr/>
            <p:nvPr/>
          </p:nvSpPr>
          <p:spPr>
            <a:xfrm>
              <a:off x="7683379" y="2688067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103">
              <a:extLst>
                <a:ext uri="{FF2B5EF4-FFF2-40B4-BE49-F238E27FC236}">
                  <a16:creationId xmlns:a16="http://schemas.microsoft.com/office/drawing/2014/main" id="{2A327A5C-BF30-C846-A7EC-20236288331B}"/>
                </a:ext>
              </a:extLst>
            </p:cNvPr>
            <p:cNvSpPr/>
            <p:nvPr/>
          </p:nvSpPr>
          <p:spPr>
            <a:xfrm>
              <a:off x="7683379" y="2957008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04">
              <a:extLst>
                <a:ext uri="{FF2B5EF4-FFF2-40B4-BE49-F238E27FC236}">
                  <a16:creationId xmlns:a16="http://schemas.microsoft.com/office/drawing/2014/main" id="{8CE5CC80-ED66-4748-8B0B-11776EE8F471}"/>
                </a:ext>
              </a:extLst>
            </p:cNvPr>
            <p:cNvSpPr/>
            <p:nvPr/>
          </p:nvSpPr>
          <p:spPr>
            <a:xfrm>
              <a:off x="7683379" y="3225949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05">
              <a:extLst>
                <a:ext uri="{FF2B5EF4-FFF2-40B4-BE49-F238E27FC236}">
                  <a16:creationId xmlns:a16="http://schemas.microsoft.com/office/drawing/2014/main" id="{E0A4D4FD-BB4C-2E44-B93A-68ADDCA72234}"/>
                </a:ext>
              </a:extLst>
            </p:cNvPr>
            <p:cNvSpPr/>
            <p:nvPr/>
          </p:nvSpPr>
          <p:spPr>
            <a:xfrm>
              <a:off x="7683379" y="349489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06">
              <a:extLst>
                <a:ext uri="{FF2B5EF4-FFF2-40B4-BE49-F238E27FC236}">
                  <a16:creationId xmlns:a16="http://schemas.microsoft.com/office/drawing/2014/main" id="{7E39F2A3-64CC-B24F-AE14-8BEE3FB8F393}"/>
                </a:ext>
              </a:extLst>
            </p:cNvPr>
            <p:cNvSpPr/>
            <p:nvPr/>
          </p:nvSpPr>
          <p:spPr>
            <a:xfrm>
              <a:off x="7683379" y="376383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07">
              <a:extLst>
                <a:ext uri="{FF2B5EF4-FFF2-40B4-BE49-F238E27FC236}">
                  <a16:creationId xmlns:a16="http://schemas.microsoft.com/office/drawing/2014/main" id="{C209E1F8-8BA2-7940-8446-41AF5E6FF0A1}"/>
                </a:ext>
              </a:extLst>
            </p:cNvPr>
            <p:cNvSpPr/>
            <p:nvPr/>
          </p:nvSpPr>
          <p:spPr>
            <a:xfrm>
              <a:off x="7683379" y="403210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08">
              <a:extLst>
                <a:ext uri="{FF2B5EF4-FFF2-40B4-BE49-F238E27FC236}">
                  <a16:creationId xmlns:a16="http://schemas.microsoft.com/office/drawing/2014/main" id="{35C7E598-CC4A-B44D-8320-20F97BE10E04}"/>
                </a:ext>
              </a:extLst>
            </p:cNvPr>
            <p:cNvSpPr/>
            <p:nvPr/>
          </p:nvSpPr>
          <p:spPr>
            <a:xfrm>
              <a:off x="7683379" y="430104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09">
              <a:extLst>
                <a:ext uri="{FF2B5EF4-FFF2-40B4-BE49-F238E27FC236}">
                  <a16:creationId xmlns:a16="http://schemas.microsoft.com/office/drawing/2014/main" id="{A30862FE-6E47-6944-BDCA-4BACEEC36B27}"/>
                </a:ext>
              </a:extLst>
            </p:cNvPr>
            <p:cNvSpPr/>
            <p:nvPr/>
          </p:nvSpPr>
          <p:spPr>
            <a:xfrm>
              <a:off x="7683379" y="4569982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110">
              <a:extLst>
                <a:ext uri="{FF2B5EF4-FFF2-40B4-BE49-F238E27FC236}">
                  <a16:creationId xmlns:a16="http://schemas.microsoft.com/office/drawing/2014/main" id="{A65195E3-C138-A142-AF8A-34DFEFE7C3DA}"/>
                </a:ext>
              </a:extLst>
            </p:cNvPr>
            <p:cNvSpPr/>
            <p:nvPr/>
          </p:nvSpPr>
          <p:spPr>
            <a:xfrm>
              <a:off x="7683379" y="4838924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11">
              <a:extLst>
                <a:ext uri="{FF2B5EF4-FFF2-40B4-BE49-F238E27FC236}">
                  <a16:creationId xmlns:a16="http://schemas.microsoft.com/office/drawing/2014/main" id="{E0919A3B-1904-4F4B-B68C-608CCA138189}"/>
                </a:ext>
              </a:extLst>
            </p:cNvPr>
            <p:cNvSpPr/>
            <p:nvPr/>
          </p:nvSpPr>
          <p:spPr>
            <a:xfrm>
              <a:off x="7683379" y="510786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12">
              <a:extLst>
                <a:ext uri="{FF2B5EF4-FFF2-40B4-BE49-F238E27FC236}">
                  <a16:creationId xmlns:a16="http://schemas.microsoft.com/office/drawing/2014/main" id="{96E62444-6BAF-E24D-A792-CBF833BE2A98}"/>
                </a:ext>
              </a:extLst>
            </p:cNvPr>
            <p:cNvSpPr/>
            <p:nvPr/>
          </p:nvSpPr>
          <p:spPr>
            <a:xfrm>
              <a:off x="7410864" y="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113">
              <a:extLst>
                <a:ext uri="{FF2B5EF4-FFF2-40B4-BE49-F238E27FC236}">
                  <a16:creationId xmlns:a16="http://schemas.microsoft.com/office/drawing/2014/main" id="{150247DD-D6AF-8140-BCA0-79BBCA7A034C}"/>
                </a:ext>
              </a:extLst>
            </p:cNvPr>
            <p:cNvSpPr/>
            <p:nvPr/>
          </p:nvSpPr>
          <p:spPr>
            <a:xfrm>
              <a:off x="7410864" y="26894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114">
              <a:extLst>
                <a:ext uri="{FF2B5EF4-FFF2-40B4-BE49-F238E27FC236}">
                  <a16:creationId xmlns:a16="http://schemas.microsoft.com/office/drawing/2014/main" id="{DEB96A3A-9A07-E648-B0D9-7477B96519FF}"/>
                </a:ext>
              </a:extLst>
            </p:cNvPr>
            <p:cNvSpPr/>
            <p:nvPr/>
          </p:nvSpPr>
          <p:spPr>
            <a:xfrm>
              <a:off x="7410864" y="53721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2" name="Freeform: Shape 115">
              <a:extLst>
                <a:ext uri="{FF2B5EF4-FFF2-40B4-BE49-F238E27FC236}">
                  <a16:creationId xmlns:a16="http://schemas.microsoft.com/office/drawing/2014/main" id="{3F0F8E7F-D6BD-324B-9CFB-03F865BECF65}"/>
                </a:ext>
              </a:extLst>
            </p:cNvPr>
            <p:cNvSpPr/>
            <p:nvPr/>
          </p:nvSpPr>
          <p:spPr>
            <a:xfrm>
              <a:off x="7410864" y="80615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3" name="Freeform: Shape 116">
              <a:extLst>
                <a:ext uri="{FF2B5EF4-FFF2-40B4-BE49-F238E27FC236}">
                  <a16:creationId xmlns:a16="http://schemas.microsoft.com/office/drawing/2014/main" id="{F1A108B1-DBDB-1E44-9A73-9FC8F41FFDDC}"/>
                </a:ext>
              </a:extLst>
            </p:cNvPr>
            <p:cNvSpPr/>
            <p:nvPr/>
          </p:nvSpPr>
          <p:spPr>
            <a:xfrm>
              <a:off x="7410864" y="1075092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117">
              <a:extLst>
                <a:ext uri="{FF2B5EF4-FFF2-40B4-BE49-F238E27FC236}">
                  <a16:creationId xmlns:a16="http://schemas.microsoft.com/office/drawing/2014/main" id="{DFD57466-1008-D74B-ADD8-62673ECCDE94}"/>
                </a:ext>
              </a:extLst>
            </p:cNvPr>
            <p:cNvSpPr/>
            <p:nvPr/>
          </p:nvSpPr>
          <p:spPr>
            <a:xfrm>
              <a:off x="7410864" y="1344033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118">
              <a:extLst>
                <a:ext uri="{FF2B5EF4-FFF2-40B4-BE49-F238E27FC236}">
                  <a16:creationId xmlns:a16="http://schemas.microsoft.com/office/drawing/2014/main" id="{F483880D-966A-6042-8BC0-AC6D80BF4D44}"/>
                </a:ext>
              </a:extLst>
            </p:cNvPr>
            <p:cNvSpPr/>
            <p:nvPr/>
          </p:nvSpPr>
          <p:spPr>
            <a:xfrm>
              <a:off x="7410864" y="1612974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6" name="Freeform: Shape 119">
              <a:extLst>
                <a:ext uri="{FF2B5EF4-FFF2-40B4-BE49-F238E27FC236}">
                  <a16:creationId xmlns:a16="http://schemas.microsoft.com/office/drawing/2014/main" id="{02118BE2-A532-274E-8058-740468BC6EEC}"/>
                </a:ext>
              </a:extLst>
            </p:cNvPr>
            <p:cNvSpPr/>
            <p:nvPr/>
          </p:nvSpPr>
          <p:spPr>
            <a:xfrm>
              <a:off x="7410864" y="188191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7" name="Freeform: Shape 120">
              <a:extLst>
                <a:ext uri="{FF2B5EF4-FFF2-40B4-BE49-F238E27FC236}">
                  <a16:creationId xmlns:a16="http://schemas.microsoft.com/office/drawing/2014/main" id="{0FD4BBCB-4E16-2443-84AE-742C2B087823}"/>
                </a:ext>
              </a:extLst>
            </p:cNvPr>
            <p:cNvSpPr/>
            <p:nvPr/>
          </p:nvSpPr>
          <p:spPr>
            <a:xfrm>
              <a:off x="7410864" y="2150857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121">
              <a:extLst>
                <a:ext uri="{FF2B5EF4-FFF2-40B4-BE49-F238E27FC236}">
                  <a16:creationId xmlns:a16="http://schemas.microsoft.com/office/drawing/2014/main" id="{ACDFF49E-A38F-1545-8448-091F84B5A102}"/>
                </a:ext>
              </a:extLst>
            </p:cNvPr>
            <p:cNvSpPr/>
            <p:nvPr/>
          </p:nvSpPr>
          <p:spPr>
            <a:xfrm>
              <a:off x="7410864" y="241912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122">
              <a:extLst>
                <a:ext uri="{FF2B5EF4-FFF2-40B4-BE49-F238E27FC236}">
                  <a16:creationId xmlns:a16="http://schemas.microsoft.com/office/drawing/2014/main" id="{81907B4D-088B-D044-8CAB-D8AE807B73E4}"/>
                </a:ext>
              </a:extLst>
            </p:cNvPr>
            <p:cNvSpPr/>
            <p:nvPr/>
          </p:nvSpPr>
          <p:spPr>
            <a:xfrm>
              <a:off x="7410864" y="2688067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123">
              <a:extLst>
                <a:ext uri="{FF2B5EF4-FFF2-40B4-BE49-F238E27FC236}">
                  <a16:creationId xmlns:a16="http://schemas.microsoft.com/office/drawing/2014/main" id="{DA4393C0-995A-A446-B35B-21F3D35FAEDB}"/>
                </a:ext>
              </a:extLst>
            </p:cNvPr>
            <p:cNvSpPr/>
            <p:nvPr/>
          </p:nvSpPr>
          <p:spPr>
            <a:xfrm>
              <a:off x="7410864" y="2957008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124">
              <a:extLst>
                <a:ext uri="{FF2B5EF4-FFF2-40B4-BE49-F238E27FC236}">
                  <a16:creationId xmlns:a16="http://schemas.microsoft.com/office/drawing/2014/main" id="{D4A1393B-47DF-4F47-A25E-72B40513E064}"/>
                </a:ext>
              </a:extLst>
            </p:cNvPr>
            <p:cNvSpPr/>
            <p:nvPr/>
          </p:nvSpPr>
          <p:spPr>
            <a:xfrm>
              <a:off x="7410864" y="3225949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125">
              <a:extLst>
                <a:ext uri="{FF2B5EF4-FFF2-40B4-BE49-F238E27FC236}">
                  <a16:creationId xmlns:a16="http://schemas.microsoft.com/office/drawing/2014/main" id="{F0C8EDCC-F7A4-D248-8520-FE0C6B11B9D6}"/>
                </a:ext>
              </a:extLst>
            </p:cNvPr>
            <p:cNvSpPr/>
            <p:nvPr/>
          </p:nvSpPr>
          <p:spPr>
            <a:xfrm>
              <a:off x="7410864" y="349489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126">
              <a:extLst>
                <a:ext uri="{FF2B5EF4-FFF2-40B4-BE49-F238E27FC236}">
                  <a16:creationId xmlns:a16="http://schemas.microsoft.com/office/drawing/2014/main" id="{291D2806-75A7-0D42-AFFC-0211DAEA05A3}"/>
                </a:ext>
              </a:extLst>
            </p:cNvPr>
            <p:cNvSpPr/>
            <p:nvPr/>
          </p:nvSpPr>
          <p:spPr>
            <a:xfrm>
              <a:off x="7410864" y="376383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127">
              <a:extLst>
                <a:ext uri="{FF2B5EF4-FFF2-40B4-BE49-F238E27FC236}">
                  <a16:creationId xmlns:a16="http://schemas.microsoft.com/office/drawing/2014/main" id="{0F5BF9DD-F1DD-1A44-B1F8-BEB21412BE42}"/>
                </a:ext>
              </a:extLst>
            </p:cNvPr>
            <p:cNvSpPr/>
            <p:nvPr/>
          </p:nvSpPr>
          <p:spPr>
            <a:xfrm>
              <a:off x="7410864" y="403210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5" name="Freeform: Shape 128">
              <a:extLst>
                <a:ext uri="{FF2B5EF4-FFF2-40B4-BE49-F238E27FC236}">
                  <a16:creationId xmlns:a16="http://schemas.microsoft.com/office/drawing/2014/main" id="{4F9D28F6-09D7-1D46-8BB9-7CE57BCC3D3F}"/>
                </a:ext>
              </a:extLst>
            </p:cNvPr>
            <p:cNvSpPr/>
            <p:nvPr/>
          </p:nvSpPr>
          <p:spPr>
            <a:xfrm>
              <a:off x="7410864" y="430104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129">
              <a:extLst>
                <a:ext uri="{FF2B5EF4-FFF2-40B4-BE49-F238E27FC236}">
                  <a16:creationId xmlns:a16="http://schemas.microsoft.com/office/drawing/2014/main" id="{58BAED3F-258D-734E-A62A-2DEC9BE1F5C6}"/>
                </a:ext>
              </a:extLst>
            </p:cNvPr>
            <p:cNvSpPr/>
            <p:nvPr/>
          </p:nvSpPr>
          <p:spPr>
            <a:xfrm>
              <a:off x="7410864" y="4569982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7" name="Freeform: Shape 130">
              <a:extLst>
                <a:ext uri="{FF2B5EF4-FFF2-40B4-BE49-F238E27FC236}">
                  <a16:creationId xmlns:a16="http://schemas.microsoft.com/office/drawing/2014/main" id="{B7D7C2EA-B88A-8040-8F1B-480AB7A73385}"/>
                </a:ext>
              </a:extLst>
            </p:cNvPr>
            <p:cNvSpPr/>
            <p:nvPr/>
          </p:nvSpPr>
          <p:spPr>
            <a:xfrm>
              <a:off x="7410864" y="4838924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8" name="Freeform: Shape 131">
              <a:extLst>
                <a:ext uri="{FF2B5EF4-FFF2-40B4-BE49-F238E27FC236}">
                  <a16:creationId xmlns:a16="http://schemas.microsoft.com/office/drawing/2014/main" id="{99D847CF-25F6-3D4C-A18F-807028B44D84}"/>
                </a:ext>
              </a:extLst>
            </p:cNvPr>
            <p:cNvSpPr/>
            <p:nvPr/>
          </p:nvSpPr>
          <p:spPr>
            <a:xfrm>
              <a:off x="7410864" y="510786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132">
              <a:extLst>
                <a:ext uri="{FF2B5EF4-FFF2-40B4-BE49-F238E27FC236}">
                  <a16:creationId xmlns:a16="http://schemas.microsoft.com/office/drawing/2014/main" id="{F630ED16-289B-6F43-8F8B-F1176158A383}"/>
                </a:ext>
              </a:extLst>
            </p:cNvPr>
            <p:cNvSpPr/>
            <p:nvPr/>
          </p:nvSpPr>
          <p:spPr>
            <a:xfrm>
              <a:off x="7139022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0" name="Freeform: Shape 133">
              <a:extLst>
                <a:ext uri="{FF2B5EF4-FFF2-40B4-BE49-F238E27FC236}">
                  <a16:creationId xmlns:a16="http://schemas.microsoft.com/office/drawing/2014/main" id="{BDF29E2C-9991-8349-AE05-72541B031EC6}"/>
                </a:ext>
              </a:extLst>
            </p:cNvPr>
            <p:cNvSpPr/>
            <p:nvPr/>
          </p:nvSpPr>
          <p:spPr>
            <a:xfrm>
              <a:off x="7139022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134">
              <a:extLst>
                <a:ext uri="{FF2B5EF4-FFF2-40B4-BE49-F238E27FC236}">
                  <a16:creationId xmlns:a16="http://schemas.microsoft.com/office/drawing/2014/main" id="{7875BAA4-14DD-7346-9991-7F7A728A6F1E}"/>
                </a:ext>
              </a:extLst>
            </p:cNvPr>
            <p:cNvSpPr/>
            <p:nvPr/>
          </p:nvSpPr>
          <p:spPr>
            <a:xfrm>
              <a:off x="7139022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135">
              <a:extLst>
                <a:ext uri="{FF2B5EF4-FFF2-40B4-BE49-F238E27FC236}">
                  <a16:creationId xmlns:a16="http://schemas.microsoft.com/office/drawing/2014/main" id="{3073385A-8804-C147-9F4E-FE25B81EA794}"/>
                </a:ext>
              </a:extLst>
            </p:cNvPr>
            <p:cNvSpPr/>
            <p:nvPr/>
          </p:nvSpPr>
          <p:spPr>
            <a:xfrm>
              <a:off x="7139022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136">
              <a:extLst>
                <a:ext uri="{FF2B5EF4-FFF2-40B4-BE49-F238E27FC236}">
                  <a16:creationId xmlns:a16="http://schemas.microsoft.com/office/drawing/2014/main" id="{C1FFA0A7-5750-6947-B086-FD4F13243635}"/>
                </a:ext>
              </a:extLst>
            </p:cNvPr>
            <p:cNvSpPr/>
            <p:nvPr/>
          </p:nvSpPr>
          <p:spPr>
            <a:xfrm>
              <a:off x="7139022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137">
              <a:extLst>
                <a:ext uri="{FF2B5EF4-FFF2-40B4-BE49-F238E27FC236}">
                  <a16:creationId xmlns:a16="http://schemas.microsoft.com/office/drawing/2014/main" id="{25189CD7-B82F-964A-8659-D1F262A5DF7E}"/>
                </a:ext>
              </a:extLst>
            </p:cNvPr>
            <p:cNvSpPr/>
            <p:nvPr/>
          </p:nvSpPr>
          <p:spPr>
            <a:xfrm>
              <a:off x="7139022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38">
              <a:extLst>
                <a:ext uri="{FF2B5EF4-FFF2-40B4-BE49-F238E27FC236}">
                  <a16:creationId xmlns:a16="http://schemas.microsoft.com/office/drawing/2014/main" id="{78C8D7A8-983F-7E41-8A7D-308BF5251163}"/>
                </a:ext>
              </a:extLst>
            </p:cNvPr>
            <p:cNvSpPr/>
            <p:nvPr/>
          </p:nvSpPr>
          <p:spPr>
            <a:xfrm>
              <a:off x="7139022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139">
              <a:extLst>
                <a:ext uri="{FF2B5EF4-FFF2-40B4-BE49-F238E27FC236}">
                  <a16:creationId xmlns:a16="http://schemas.microsoft.com/office/drawing/2014/main" id="{746A3B82-1B38-E044-B3B9-3B3450E315DD}"/>
                </a:ext>
              </a:extLst>
            </p:cNvPr>
            <p:cNvSpPr/>
            <p:nvPr/>
          </p:nvSpPr>
          <p:spPr>
            <a:xfrm>
              <a:off x="7139022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140">
              <a:extLst>
                <a:ext uri="{FF2B5EF4-FFF2-40B4-BE49-F238E27FC236}">
                  <a16:creationId xmlns:a16="http://schemas.microsoft.com/office/drawing/2014/main" id="{C94CE235-E8ED-FC4C-B851-24F57AC1F91B}"/>
                </a:ext>
              </a:extLst>
            </p:cNvPr>
            <p:cNvSpPr/>
            <p:nvPr/>
          </p:nvSpPr>
          <p:spPr>
            <a:xfrm>
              <a:off x="7139022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141">
              <a:extLst>
                <a:ext uri="{FF2B5EF4-FFF2-40B4-BE49-F238E27FC236}">
                  <a16:creationId xmlns:a16="http://schemas.microsoft.com/office/drawing/2014/main" id="{3251E8AB-A8D7-4846-848A-AF55FB6F0C7D}"/>
                </a:ext>
              </a:extLst>
            </p:cNvPr>
            <p:cNvSpPr/>
            <p:nvPr/>
          </p:nvSpPr>
          <p:spPr>
            <a:xfrm>
              <a:off x="7139022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9" name="Freeform: Shape 142">
              <a:extLst>
                <a:ext uri="{FF2B5EF4-FFF2-40B4-BE49-F238E27FC236}">
                  <a16:creationId xmlns:a16="http://schemas.microsoft.com/office/drawing/2014/main" id="{16FA229F-8B77-5442-9D29-E31C98B1805D}"/>
                </a:ext>
              </a:extLst>
            </p:cNvPr>
            <p:cNvSpPr/>
            <p:nvPr/>
          </p:nvSpPr>
          <p:spPr>
            <a:xfrm>
              <a:off x="7139022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143">
              <a:extLst>
                <a:ext uri="{FF2B5EF4-FFF2-40B4-BE49-F238E27FC236}">
                  <a16:creationId xmlns:a16="http://schemas.microsoft.com/office/drawing/2014/main" id="{13C0FB73-C32F-D841-BAC8-965A044DD85C}"/>
                </a:ext>
              </a:extLst>
            </p:cNvPr>
            <p:cNvSpPr/>
            <p:nvPr/>
          </p:nvSpPr>
          <p:spPr>
            <a:xfrm>
              <a:off x="7139022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144">
              <a:extLst>
                <a:ext uri="{FF2B5EF4-FFF2-40B4-BE49-F238E27FC236}">
                  <a16:creationId xmlns:a16="http://schemas.microsoft.com/office/drawing/2014/main" id="{90A06C98-C7EF-6F47-A8D9-9EAC71A3EDD6}"/>
                </a:ext>
              </a:extLst>
            </p:cNvPr>
            <p:cNvSpPr/>
            <p:nvPr/>
          </p:nvSpPr>
          <p:spPr>
            <a:xfrm>
              <a:off x="7139022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145">
              <a:extLst>
                <a:ext uri="{FF2B5EF4-FFF2-40B4-BE49-F238E27FC236}">
                  <a16:creationId xmlns:a16="http://schemas.microsoft.com/office/drawing/2014/main" id="{B9F92E44-EC54-C84A-8C32-631F5A3A9361}"/>
                </a:ext>
              </a:extLst>
            </p:cNvPr>
            <p:cNvSpPr/>
            <p:nvPr/>
          </p:nvSpPr>
          <p:spPr>
            <a:xfrm>
              <a:off x="7139022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146">
              <a:extLst>
                <a:ext uri="{FF2B5EF4-FFF2-40B4-BE49-F238E27FC236}">
                  <a16:creationId xmlns:a16="http://schemas.microsoft.com/office/drawing/2014/main" id="{60979CED-EDBE-6B40-A538-E412E13F367C}"/>
                </a:ext>
              </a:extLst>
            </p:cNvPr>
            <p:cNvSpPr/>
            <p:nvPr/>
          </p:nvSpPr>
          <p:spPr>
            <a:xfrm>
              <a:off x="7139022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147">
              <a:extLst>
                <a:ext uri="{FF2B5EF4-FFF2-40B4-BE49-F238E27FC236}">
                  <a16:creationId xmlns:a16="http://schemas.microsoft.com/office/drawing/2014/main" id="{4EB715C8-2BDC-DF48-AA87-AD6A9359E496}"/>
                </a:ext>
              </a:extLst>
            </p:cNvPr>
            <p:cNvSpPr/>
            <p:nvPr/>
          </p:nvSpPr>
          <p:spPr>
            <a:xfrm>
              <a:off x="7139022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5" name="Freeform: Shape 148">
              <a:extLst>
                <a:ext uri="{FF2B5EF4-FFF2-40B4-BE49-F238E27FC236}">
                  <a16:creationId xmlns:a16="http://schemas.microsoft.com/office/drawing/2014/main" id="{22706E61-F840-AF45-AC03-8158D8611412}"/>
                </a:ext>
              </a:extLst>
            </p:cNvPr>
            <p:cNvSpPr/>
            <p:nvPr/>
          </p:nvSpPr>
          <p:spPr>
            <a:xfrm>
              <a:off x="7139022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6" name="Freeform: Shape 149">
              <a:extLst>
                <a:ext uri="{FF2B5EF4-FFF2-40B4-BE49-F238E27FC236}">
                  <a16:creationId xmlns:a16="http://schemas.microsoft.com/office/drawing/2014/main" id="{DD627503-D129-BE41-910A-A25C1D07AD6C}"/>
                </a:ext>
              </a:extLst>
            </p:cNvPr>
            <p:cNvSpPr/>
            <p:nvPr/>
          </p:nvSpPr>
          <p:spPr>
            <a:xfrm>
              <a:off x="7139022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7" name="Freeform: Shape 150">
              <a:extLst>
                <a:ext uri="{FF2B5EF4-FFF2-40B4-BE49-F238E27FC236}">
                  <a16:creationId xmlns:a16="http://schemas.microsoft.com/office/drawing/2014/main" id="{9BE27299-275E-E04D-A613-70ECF8E06A86}"/>
                </a:ext>
              </a:extLst>
            </p:cNvPr>
            <p:cNvSpPr/>
            <p:nvPr/>
          </p:nvSpPr>
          <p:spPr>
            <a:xfrm>
              <a:off x="7139022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8" name="Freeform: Shape 151">
              <a:extLst>
                <a:ext uri="{FF2B5EF4-FFF2-40B4-BE49-F238E27FC236}">
                  <a16:creationId xmlns:a16="http://schemas.microsoft.com/office/drawing/2014/main" id="{D2D0151D-B05D-164A-89B5-174B12F754EF}"/>
                </a:ext>
              </a:extLst>
            </p:cNvPr>
            <p:cNvSpPr/>
            <p:nvPr/>
          </p:nvSpPr>
          <p:spPr>
            <a:xfrm>
              <a:off x="7139022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9" name="Freeform: Shape 152">
              <a:extLst>
                <a:ext uri="{FF2B5EF4-FFF2-40B4-BE49-F238E27FC236}">
                  <a16:creationId xmlns:a16="http://schemas.microsoft.com/office/drawing/2014/main" id="{DCEF2AC2-E569-B040-9D86-81C9F6ED989F}"/>
                </a:ext>
              </a:extLst>
            </p:cNvPr>
            <p:cNvSpPr/>
            <p:nvPr/>
          </p:nvSpPr>
          <p:spPr>
            <a:xfrm>
              <a:off x="6867180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0" name="Freeform: Shape 153">
              <a:extLst>
                <a:ext uri="{FF2B5EF4-FFF2-40B4-BE49-F238E27FC236}">
                  <a16:creationId xmlns:a16="http://schemas.microsoft.com/office/drawing/2014/main" id="{316EB302-E4BE-4944-86C8-2820C5530BEC}"/>
                </a:ext>
              </a:extLst>
            </p:cNvPr>
            <p:cNvSpPr/>
            <p:nvPr/>
          </p:nvSpPr>
          <p:spPr>
            <a:xfrm>
              <a:off x="6867180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1" name="Freeform: Shape 154">
              <a:extLst>
                <a:ext uri="{FF2B5EF4-FFF2-40B4-BE49-F238E27FC236}">
                  <a16:creationId xmlns:a16="http://schemas.microsoft.com/office/drawing/2014/main" id="{186A43E7-4305-9041-97A2-F8D8C6F2B24A}"/>
                </a:ext>
              </a:extLst>
            </p:cNvPr>
            <p:cNvSpPr/>
            <p:nvPr/>
          </p:nvSpPr>
          <p:spPr>
            <a:xfrm>
              <a:off x="6867180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2" name="Freeform: Shape 155">
              <a:extLst>
                <a:ext uri="{FF2B5EF4-FFF2-40B4-BE49-F238E27FC236}">
                  <a16:creationId xmlns:a16="http://schemas.microsoft.com/office/drawing/2014/main" id="{2ACDF263-735E-5D4A-8101-FD1E4ACA370C}"/>
                </a:ext>
              </a:extLst>
            </p:cNvPr>
            <p:cNvSpPr/>
            <p:nvPr/>
          </p:nvSpPr>
          <p:spPr>
            <a:xfrm>
              <a:off x="6867180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3" name="Freeform: Shape 156">
              <a:extLst>
                <a:ext uri="{FF2B5EF4-FFF2-40B4-BE49-F238E27FC236}">
                  <a16:creationId xmlns:a16="http://schemas.microsoft.com/office/drawing/2014/main" id="{1E46AFA6-982B-E04B-8BF6-C35704F4CFBC}"/>
                </a:ext>
              </a:extLst>
            </p:cNvPr>
            <p:cNvSpPr/>
            <p:nvPr/>
          </p:nvSpPr>
          <p:spPr>
            <a:xfrm>
              <a:off x="6867180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4" name="Freeform: Shape 157">
              <a:extLst>
                <a:ext uri="{FF2B5EF4-FFF2-40B4-BE49-F238E27FC236}">
                  <a16:creationId xmlns:a16="http://schemas.microsoft.com/office/drawing/2014/main" id="{FED55670-2514-FD4C-B8E6-A57E3591A5CE}"/>
                </a:ext>
              </a:extLst>
            </p:cNvPr>
            <p:cNvSpPr/>
            <p:nvPr/>
          </p:nvSpPr>
          <p:spPr>
            <a:xfrm>
              <a:off x="6867180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5" name="Freeform: Shape 158">
              <a:extLst>
                <a:ext uri="{FF2B5EF4-FFF2-40B4-BE49-F238E27FC236}">
                  <a16:creationId xmlns:a16="http://schemas.microsoft.com/office/drawing/2014/main" id="{4D965896-1AFF-3240-970C-801AE39EF4EB}"/>
                </a:ext>
              </a:extLst>
            </p:cNvPr>
            <p:cNvSpPr/>
            <p:nvPr/>
          </p:nvSpPr>
          <p:spPr>
            <a:xfrm>
              <a:off x="6867180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6" name="Freeform: Shape 159">
              <a:extLst>
                <a:ext uri="{FF2B5EF4-FFF2-40B4-BE49-F238E27FC236}">
                  <a16:creationId xmlns:a16="http://schemas.microsoft.com/office/drawing/2014/main" id="{2E880A5C-CA23-4644-91F8-B6663851CCE8}"/>
                </a:ext>
              </a:extLst>
            </p:cNvPr>
            <p:cNvSpPr/>
            <p:nvPr/>
          </p:nvSpPr>
          <p:spPr>
            <a:xfrm>
              <a:off x="6867180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7" name="Freeform: Shape 160">
              <a:extLst>
                <a:ext uri="{FF2B5EF4-FFF2-40B4-BE49-F238E27FC236}">
                  <a16:creationId xmlns:a16="http://schemas.microsoft.com/office/drawing/2014/main" id="{934B0A07-9D11-2342-9DE1-DAD739F0D30B}"/>
                </a:ext>
              </a:extLst>
            </p:cNvPr>
            <p:cNvSpPr/>
            <p:nvPr/>
          </p:nvSpPr>
          <p:spPr>
            <a:xfrm>
              <a:off x="6867180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8" name="Freeform: Shape 161">
              <a:extLst>
                <a:ext uri="{FF2B5EF4-FFF2-40B4-BE49-F238E27FC236}">
                  <a16:creationId xmlns:a16="http://schemas.microsoft.com/office/drawing/2014/main" id="{FC53BFD5-D8A5-DE4E-9B4E-98F55EC1EEF6}"/>
                </a:ext>
              </a:extLst>
            </p:cNvPr>
            <p:cNvSpPr/>
            <p:nvPr/>
          </p:nvSpPr>
          <p:spPr>
            <a:xfrm>
              <a:off x="6867180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9" name="Freeform: Shape 162">
              <a:extLst>
                <a:ext uri="{FF2B5EF4-FFF2-40B4-BE49-F238E27FC236}">
                  <a16:creationId xmlns:a16="http://schemas.microsoft.com/office/drawing/2014/main" id="{CBFC539F-2144-6E4F-91DB-7EA386126F05}"/>
                </a:ext>
              </a:extLst>
            </p:cNvPr>
            <p:cNvSpPr/>
            <p:nvPr/>
          </p:nvSpPr>
          <p:spPr>
            <a:xfrm>
              <a:off x="6867180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0" name="Freeform: Shape 163">
              <a:extLst>
                <a:ext uri="{FF2B5EF4-FFF2-40B4-BE49-F238E27FC236}">
                  <a16:creationId xmlns:a16="http://schemas.microsoft.com/office/drawing/2014/main" id="{60684C0E-5699-5C4C-8C7D-B29B63B26177}"/>
                </a:ext>
              </a:extLst>
            </p:cNvPr>
            <p:cNvSpPr/>
            <p:nvPr/>
          </p:nvSpPr>
          <p:spPr>
            <a:xfrm>
              <a:off x="6867180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1" name="Freeform: Shape 164">
              <a:extLst>
                <a:ext uri="{FF2B5EF4-FFF2-40B4-BE49-F238E27FC236}">
                  <a16:creationId xmlns:a16="http://schemas.microsoft.com/office/drawing/2014/main" id="{F36C8BD2-8BD8-BB42-A3D6-716004C9524D}"/>
                </a:ext>
              </a:extLst>
            </p:cNvPr>
            <p:cNvSpPr/>
            <p:nvPr/>
          </p:nvSpPr>
          <p:spPr>
            <a:xfrm>
              <a:off x="6867180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2" name="Freeform: Shape 165">
              <a:extLst>
                <a:ext uri="{FF2B5EF4-FFF2-40B4-BE49-F238E27FC236}">
                  <a16:creationId xmlns:a16="http://schemas.microsoft.com/office/drawing/2014/main" id="{365B3706-118B-1F4E-9028-8032D4CFB4FA}"/>
                </a:ext>
              </a:extLst>
            </p:cNvPr>
            <p:cNvSpPr/>
            <p:nvPr/>
          </p:nvSpPr>
          <p:spPr>
            <a:xfrm>
              <a:off x="6867180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3" name="Freeform: Shape 166">
              <a:extLst>
                <a:ext uri="{FF2B5EF4-FFF2-40B4-BE49-F238E27FC236}">
                  <a16:creationId xmlns:a16="http://schemas.microsoft.com/office/drawing/2014/main" id="{7A471096-C4E9-594E-850F-BC1D7D4DF93D}"/>
                </a:ext>
              </a:extLst>
            </p:cNvPr>
            <p:cNvSpPr/>
            <p:nvPr/>
          </p:nvSpPr>
          <p:spPr>
            <a:xfrm>
              <a:off x="6867180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4" name="Freeform: Shape 167">
              <a:extLst>
                <a:ext uri="{FF2B5EF4-FFF2-40B4-BE49-F238E27FC236}">
                  <a16:creationId xmlns:a16="http://schemas.microsoft.com/office/drawing/2014/main" id="{3516AC93-08E9-D843-AA0E-A644D3BABE2F}"/>
                </a:ext>
              </a:extLst>
            </p:cNvPr>
            <p:cNvSpPr/>
            <p:nvPr/>
          </p:nvSpPr>
          <p:spPr>
            <a:xfrm>
              <a:off x="6867180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5" name="Freeform: Shape 168">
              <a:extLst>
                <a:ext uri="{FF2B5EF4-FFF2-40B4-BE49-F238E27FC236}">
                  <a16:creationId xmlns:a16="http://schemas.microsoft.com/office/drawing/2014/main" id="{DF6A9CB8-A12E-7D47-A7EF-9054B5F81357}"/>
                </a:ext>
              </a:extLst>
            </p:cNvPr>
            <p:cNvSpPr/>
            <p:nvPr/>
          </p:nvSpPr>
          <p:spPr>
            <a:xfrm>
              <a:off x="6867180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6" name="Freeform: Shape 169">
              <a:extLst>
                <a:ext uri="{FF2B5EF4-FFF2-40B4-BE49-F238E27FC236}">
                  <a16:creationId xmlns:a16="http://schemas.microsoft.com/office/drawing/2014/main" id="{C16A2489-922F-714B-AE0A-8722492F8B2B}"/>
                </a:ext>
              </a:extLst>
            </p:cNvPr>
            <p:cNvSpPr/>
            <p:nvPr/>
          </p:nvSpPr>
          <p:spPr>
            <a:xfrm>
              <a:off x="6867180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7" name="Freeform: Shape 170">
              <a:extLst>
                <a:ext uri="{FF2B5EF4-FFF2-40B4-BE49-F238E27FC236}">
                  <a16:creationId xmlns:a16="http://schemas.microsoft.com/office/drawing/2014/main" id="{EBDF4023-2B55-0941-87D1-47A9C3FC2B79}"/>
                </a:ext>
              </a:extLst>
            </p:cNvPr>
            <p:cNvSpPr/>
            <p:nvPr/>
          </p:nvSpPr>
          <p:spPr>
            <a:xfrm>
              <a:off x="6867180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8" name="Freeform: Shape 171">
              <a:extLst>
                <a:ext uri="{FF2B5EF4-FFF2-40B4-BE49-F238E27FC236}">
                  <a16:creationId xmlns:a16="http://schemas.microsoft.com/office/drawing/2014/main" id="{FC3DCBF8-D816-B641-BDF5-B0B10001007E}"/>
                </a:ext>
              </a:extLst>
            </p:cNvPr>
            <p:cNvSpPr/>
            <p:nvPr/>
          </p:nvSpPr>
          <p:spPr>
            <a:xfrm>
              <a:off x="6867180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9" name="Freeform: Shape 172">
              <a:extLst>
                <a:ext uri="{FF2B5EF4-FFF2-40B4-BE49-F238E27FC236}">
                  <a16:creationId xmlns:a16="http://schemas.microsoft.com/office/drawing/2014/main" id="{DDDB3C15-1B72-FA4B-B004-DD4919A97E71}"/>
                </a:ext>
              </a:extLst>
            </p:cNvPr>
            <p:cNvSpPr/>
            <p:nvPr/>
          </p:nvSpPr>
          <p:spPr>
            <a:xfrm>
              <a:off x="6595338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0" name="Freeform: Shape 173">
              <a:extLst>
                <a:ext uri="{FF2B5EF4-FFF2-40B4-BE49-F238E27FC236}">
                  <a16:creationId xmlns:a16="http://schemas.microsoft.com/office/drawing/2014/main" id="{A6BD5D10-37EC-1040-826D-30231A2E8BA6}"/>
                </a:ext>
              </a:extLst>
            </p:cNvPr>
            <p:cNvSpPr/>
            <p:nvPr/>
          </p:nvSpPr>
          <p:spPr>
            <a:xfrm>
              <a:off x="6595338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1" name="Freeform: Shape 174">
              <a:extLst>
                <a:ext uri="{FF2B5EF4-FFF2-40B4-BE49-F238E27FC236}">
                  <a16:creationId xmlns:a16="http://schemas.microsoft.com/office/drawing/2014/main" id="{B708EBEC-1266-1E46-944F-FC7F653D5553}"/>
                </a:ext>
              </a:extLst>
            </p:cNvPr>
            <p:cNvSpPr/>
            <p:nvPr/>
          </p:nvSpPr>
          <p:spPr>
            <a:xfrm>
              <a:off x="6595338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2" name="Freeform: Shape 175">
              <a:extLst>
                <a:ext uri="{FF2B5EF4-FFF2-40B4-BE49-F238E27FC236}">
                  <a16:creationId xmlns:a16="http://schemas.microsoft.com/office/drawing/2014/main" id="{38EC627A-97BE-0D41-A99F-22E33B6EEECF}"/>
                </a:ext>
              </a:extLst>
            </p:cNvPr>
            <p:cNvSpPr/>
            <p:nvPr/>
          </p:nvSpPr>
          <p:spPr>
            <a:xfrm>
              <a:off x="6595338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3" name="Freeform: Shape 176">
              <a:extLst>
                <a:ext uri="{FF2B5EF4-FFF2-40B4-BE49-F238E27FC236}">
                  <a16:creationId xmlns:a16="http://schemas.microsoft.com/office/drawing/2014/main" id="{A360C824-1AD6-814E-8EA3-D61E95A7263A}"/>
                </a:ext>
              </a:extLst>
            </p:cNvPr>
            <p:cNvSpPr/>
            <p:nvPr/>
          </p:nvSpPr>
          <p:spPr>
            <a:xfrm>
              <a:off x="6595338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4" name="Freeform: Shape 177">
              <a:extLst>
                <a:ext uri="{FF2B5EF4-FFF2-40B4-BE49-F238E27FC236}">
                  <a16:creationId xmlns:a16="http://schemas.microsoft.com/office/drawing/2014/main" id="{39296C1D-DCFF-6548-910C-B770086B2F78}"/>
                </a:ext>
              </a:extLst>
            </p:cNvPr>
            <p:cNvSpPr/>
            <p:nvPr/>
          </p:nvSpPr>
          <p:spPr>
            <a:xfrm>
              <a:off x="6595338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5" name="Freeform: Shape 178">
              <a:extLst>
                <a:ext uri="{FF2B5EF4-FFF2-40B4-BE49-F238E27FC236}">
                  <a16:creationId xmlns:a16="http://schemas.microsoft.com/office/drawing/2014/main" id="{17AAB75E-56BC-C04F-A4E5-CD6AB938E8B7}"/>
                </a:ext>
              </a:extLst>
            </p:cNvPr>
            <p:cNvSpPr/>
            <p:nvPr/>
          </p:nvSpPr>
          <p:spPr>
            <a:xfrm>
              <a:off x="6595338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6" name="Freeform: Shape 179">
              <a:extLst>
                <a:ext uri="{FF2B5EF4-FFF2-40B4-BE49-F238E27FC236}">
                  <a16:creationId xmlns:a16="http://schemas.microsoft.com/office/drawing/2014/main" id="{D32057F2-CA13-D945-B050-519DBDD34C53}"/>
                </a:ext>
              </a:extLst>
            </p:cNvPr>
            <p:cNvSpPr/>
            <p:nvPr/>
          </p:nvSpPr>
          <p:spPr>
            <a:xfrm>
              <a:off x="6595338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7" name="Freeform: Shape 180">
              <a:extLst>
                <a:ext uri="{FF2B5EF4-FFF2-40B4-BE49-F238E27FC236}">
                  <a16:creationId xmlns:a16="http://schemas.microsoft.com/office/drawing/2014/main" id="{1E168C08-A1A2-B140-9DA9-E0960A38D75F}"/>
                </a:ext>
              </a:extLst>
            </p:cNvPr>
            <p:cNvSpPr/>
            <p:nvPr/>
          </p:nvSpPr>
          <p:spPr>
            <a:xfrm>
              <a:off x="6595338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8" name="Freeform: Shape 181">
              <a:extLst>
                <a:ext uri="{FF2B5EF4-FFF2-40B4-BE49-F238E27FC236}">
                  <a16:creationId xmlns:a16="http://schemas.microsoft.com/office/drawing/2014/main" id="{0B6B47B0-A6B0-594C-B86A-DBF2F4D267BC}"/>
                </a:ext>
              </a:extLst>
            </p:cNvPr>
            <p:cNvSpPr/>
            <p:nvPr/>
          </p:nvSpPr>
          <p:spPr>
            <a:xfrm>
              <a:off x="6595338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9" name="Freeform: Shape 182">
              <a:extLst>
                <a:ext uri="{FF2B5EF4-FFF2-40B4-BE49-F238E27FC236}">
                  <a16:creationId xmlns:a16="http://schemas.microsoft.com/office/drawing/2014/main" id="{72BFD081-9DD5-154D-BEB7-6FADBFF34015}"/>
                </a:ext>
              </a:extLst>
            </p:cNvPr>
            <p:cNvSpPr/>
            <p:nvPr/>
          </p:nvSpPr>
          <p:spPr>
            <a:xfrm>
              <a:off x="6595338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0" name="Freeform: Shape 183">
              <a:extLst>
                <a:ext uri="{FF2B5EF4-FFF2-40B4-BE49-F238E27FC236}">
                  <a16:creationId xmlns:a16="http://schemas.microsoft.com/office/drawing/2014/main" id="{EBB4A123-2A1B-3C40-AEA8-2802A1AFDA0E}"/>
                </a:ext>
              </a:extLst>
            </p:cNvPr>
            <p:cNvSpPr/>
            <p:nvPr/>
          </p:nvSpPr>
          <p:spPr>
            <a:xfrm>
              <a:off x="6595338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1" name="Freeform: Shape 184">
              <a:extLst>
                <a:ext uri="{FF2B5EF4-FFF2-40B4-BE49-F238E27FC236}">
                  <a16:creationId xmlns:a16="http://schemas.microsoft.com/office/drawing/2014/main" id="{66104835-BE2B-744C-AA8C-B7035C3B2F60}"/>
                </a:ext>
              </a:extLst>
            </p:cNvPr>
            <p:cNvSpPr/>
            <p:nvPr/>
          </p:nvSpPr>
          <p:spPr>
            <a:xfrm>
              <a:off x="6595338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2" name="Freeform: Shape 185">
              <a:extLst>
                <a:ext uri="{FF2B5EF4-FFF2-40B4-BE49-F238E27FC236}">
                  <a16:creationId xmlns:a16="http://schemas.microsoft.com/office/drawing/2014/main" id="{F6CFCB31-F0E0-FC42-A9FC-9CDA88C62652}"/>
                </a:ext>
              </a:extLst>
            </p:cNvPr>
            <p:cNvSpPr/>
            <p:nvPr/>
          </p:nvSpPr>
          <p:spPr>
            <a:xfrm>
              <a:off x="6595338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3" name="Freeform: Shape 186">
              <a:extLst>
                <a:ext uri="{FF2B5EF4-FFF2-40B4-BE49-F238E27FC236}">
                  <a16:creationId xmlns:a16="http://schemas.microsoft.com/office/drawing/2014/main" id="{F6026F20-60DF-B346-A3E9-3847606622A8}"/>
                </a:ext>
              </a:extLst>
            </p:cNvPr>
            <p:cNvSpPr/>
            <p:nvPr/>
          </p:nvSpPr>
          <p:spPr>
            <a:xfrm>
              <a:off x="6595338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4" name="Freeform: Shape 187">
              <a:extLst>
                <a:ext uri="{FF2B5EF4-FFF2-40B4-BE49-F238E27FC236}">
                  <a16:creationId xmlns:a16="http://schemas.microsoft.com/office/drawing/2014/main" id="{4839F03D-4718-5744-8AEC-703F05856C27}"/>
                </a:ext>
              </a:extLst>
            </p:cNvPr>
            <p:cNvSpPr/>
            <p:nvPr/>
          </p:nvSpPr>
          <p:spPr>
            <a:xfrm>
              <a:off x="6595338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5" name="Freeform: Shape 188">
              <a:extLst>
                <a:ext uri="{FF2B5EF4-FFF2-40B4-BE49-F238E27FC236}">
                  <a16:creationId xmlns:a16="http://schemas.microsoft.com/office/drawing/2014/main" id="{140F0860-183C-4E48-A0A8-0A43618FB690}"/>
                </a:ext>
              </a:extLst>
            </p:cNvPr>
            <p:cNvSpPr/>
            <p:nvPr/>
          </p:nvSpPr>
          <p:spPr>
            <a:xfrm>
              <a:off x="6595338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6" name="Freeform: Shape 189">
              <a:extLst>
                <a:ext uri="{FF2B5EF4-FFF2-40B4-BE49-F238E27FC236}">
                  <a16:creationId xmlns:a16="http://schemas.microsoft.com/office/drawing/2014/main" id="{F4A26CD0-4AC1-1A4E-A76A-DF4CCFF680A8}"/>
                </a:ext>
              </a:extLst>
            </p:cNvPr>
            <p:cNvSpPr/>
            <p:nvPr/>
          </p:nvSpPr>
          <p:spPr>
            <a:xfrm>
              <a:off x="6595338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7" name="Freeform: Shape 190">
              <a:extLst>
                <a:ext uri="{FF2B5EF4-FFF2-40B4-BE49-F238E27FC236}">
                  <a16:creationId xmlns:a16="http://schemas.microsoft.com/office/drawing/2014/main" id="{50A21382-6E45-E24B-A55F-F66C7A3F2D81}"/>
                </a:ext>
              </a:extLst>
            </p:cNvPr>
            <p:cNvSpPr/>
            <p:nvPr/>
          </p:nvSpPr>
          <p:spPr>
            <a:xfrm>
              <a:off x="6595338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8" name="Freeform: Shape 191">
              <a:extLst>
                <a:ext uri="{FF2B5EF4-FFF2-40B4-BE49-F238E27FC236}">
                  <a16:creationId xmlns:a16="http://schemas.microsoft.com/office/drawing/2014/main" id="{60EA8A88-FDB3-4341-AD32-363CDB8110A9}"/>
                </a:ext>
              </a:extLst>
            </p:cNvPr>
            <p:cNvSpPr/>
            <p:nvPr/>
          </p:nvSpPr>
          <p:spPr>
            <a:xfrm>
              <a:off x="6595338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9" name="Freeform: Shape 192">
              <a:extLst>
                <a:ext uri="{FF2B5EF4-FFF2-40B4-BE49-F238E27FC236}">
                  <a16:creationId xmlns:a16="http://schemas.microsoft.com/office/drawing/2014/main" id="{AE30247E-4F62-B14E-B5DA-949E2913BE47}"/>
                </a:ext>
              </a:extLst>
            </p:cNvPr>
            <p:cNvSpPr/>
            <p:nvPr/>
          </p:nvSpPr>
          <p:spPr>
            <a:xfrm>
              <a:off x="6323496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0" name="Freeform: Shape 193">
              <a:extLst>
                <a:ext uri="{FF2B5EF4-FFF2-40B4-BE49-F238E27FC236}">
                  <a16:creationId xmlns:a16="http://schemas.microsoft.com/office/drawing/2014/main" id="{5F093F66-0649-2A4F-9A1A-F36021BAACDD}"/>
                </a:ext>
              </a:extLst>
            </p:cNvPr>
            <p:cNvSpPr/>
            <p:nvPr/>
          </p:nvSpPr>
          <p:spPr>
            <a:xfrm>
              <a:off x="6323496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1" name="Freeform: Shape 194">
              <a:extLst>
                <a:ext uri="{FF2B5EF4-FFF2-40B4-BE49-F238E27FC236}">
                  <a16:creationId xmlns:a16="http://schemas.microsoft.com/office/drawing/2014/main" id="{7FAF8DB9-43F6-AC4C-8EEF-B84732113D51}"/>
                </a:ext>
              </a:extLst>
            </p:cNvPr>
            <p:cNvSpPr/>
            <p:nvPr/>
          </p:nvSpPr>
          <p:spPr>
            <a:xfrm>
              <a:off x="6323496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2" name="Freeform: Shape 195">
              <a:extLst>
                <a:ext uri="{FF2B5EF4-FFF2-40B4-BE49-F238E27FC236}">
                  <a16:creationId xmlns:a16="http://schemas.microsoft.com/office/drawing/2014/main" id="{CAB1EF6A-E641-7F4B-BA64-62F641F77586}"/>
                </a:ext>
              </a:extLst>
            </p:cNvPr>
            <p:cNvSpPr/>
            <p:nvPr/>
          </p:nvSpPr>
          <p:spPr>
            <a:xfrm>
              <a:off x="6323496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3" name="Freeform: Shape 196">
              <a:extLst>
                <a:ext uri="{FF2B5EF4-FFF2-40B4-BE49-F238E27FC236}">
                  <a16:creationId xmlns:a16="http://schemas.microsoft.com/office/drawing/2014/main" id="{4D9AF4BA-7EB0-7149-AACE-1CF9997D53D2}"/>
                </a:ext>
              </a:extLst>
            </p:cNvPr>
            <p:cNvSpPr/>
            <p:nvPr/>
          </p:nvSpPr>
          <p:spPr>
            <a:xfrm>
              <a:off x="6323496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4" name="Freeform: Shape 197">
              <a:extLst>
                <a:ext uri="{FF2B5EF4-FFF2-40B4-BE49-F238E27FC236}">
                  <a16:creationId xmlns:a16="http://schemas.microsoft.com/office/drawing/2014/main" id="{A60BFC74-3C88-CB40-BC85-48B7466BA2C1}"/>
                </a:ext>
              </a:extLst>
            </p:cNvPr>
            <p:cNvSpPr/>
            <p:nvPr/>
          </p:nvSpPr>
          <p:spPr>
            <a:xfrm>
              <a:off x="6323496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5" name="Freeform: Shape 198">
              <a:extLst>
                <a:ext uri="{FF2B5EF4-FFF2-40B4-BE49-F238E27FC236}">
                  <a16:creationId xmlns:a16="http://schemas.microsoft.com/office/drawing/2014/main" id="{70CBFEEC-8847-2B44-8C94-C08A0377A163}"/>
                </a:ext>
              </a:extLst>
            </p:cNvPr>
            <p:cNvSpPr/>
            <p:nvPr/>
          </p:nvSpPr>
          <p:spPr>
            <a:xfrm>
              <a:off x="6323496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6" name="Freeform: Shape 199">
              <a:extLst>
                <a:ext uri="{FF2B5EF4-FFF2-40B4-BE49-F238E27FC236}">
                  <a16:creationId xmlns:a16="http://schemas.microsoft.com/office/drawing/2014/main" id="{72273DE5-EDA8-424F-ACBB-2645D03E07D8}"/>
                </a:ext>
              </a:extLst>
            </p:cNvPr>
            <p:cNvSpPr/>
            <p:nvPr/>
          </p:nvSpPr>
          <p:spPr>
            <a:xfrm>
              <a:off x="6323496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7" name="Freeform: Shape 200">
              <a:extLst>
                <a:ext uri="{FF2B5EF4-FFF2-40B4-BE49-F238E27FC236}">
                  <a16:creationId xmlns:a16="http://schemas.microsoft.com/office/drawing/2014/main" id="{B47D72A7-F0DF-C343-991A-1C8A8E592590}"/>
                </a:ext>
              </a:extLst>
            </p:cNvPr>
            <p:cNvSpPr/>
            <p:nvPr/>
          </p:nvSpPr>
          <p:spPr>
            <a:xfrm>
              <a:off x="6323496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8" name="Freeform: Shape 201">
              <a:extLst>
                <a:ext uri="{FF2B5EF4-FFF2-40B4-BE49-F238E27FC236}">
                  <a16:creationId xmlns:a16="http://schemas.microsoft.com/office/drawing/2014/main" id="{AD84D6C7-E53C-824E-88CA-9625BAC63731}"/>
                </a:ext>
              </a:extLst>
            </p:cNvPr>
            <p:cNvSpPr/>
            <p:nvPr/>
          </p:nvSpPr>
          <p:spPr>
            <a:xfrm>
              <a:off x="6323496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9" name="Freeform: Shape 202">
              <a:extLst>
                <a:ext uri="{FF2B5EF4-FFF2-40B4-BE49-F238E27FC236}">
                  <a16:creationId xmlns:a16="http://schemas.microsoft.com/office/drawing/2014/main" id="{7F58D76F-9B8F-E14E-A528-38CB90CE2718}"/>
                </a:ext>
              </a:extLst>
            </p:cNvPr>
            <p:cNvSpPr/>
            <p:nvPr/>
          </p:nvSpPr>
          <p:spPr>
            <a:xfrm>
              <a:off x="6323496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0" name="Freeform: Shape 203">
              <a:extLst>
                <a:ext uri="{FF2B5EF4-FFF2-40B4-BE49-F238E27FC236}">
                  <a16:creationId xmlns:a16="http://schemas.microsoft.com/office/drawing/2014/main" id="{9DCE951E-7848-5F49-827E-F9454593A2D1}"/>
                </a:ext>
              </a:extLst>
            </p:cNvPr>
            <p:cNvSpPr/>
            <p:nvPr/>
          </p:nvSpPr>
          <p:spPr>
            <a:xfrm>
              <a:off x="6323496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1" name="Freeform: Shape 204">
              <a:extLst>
                <a:ext uri="{FF2B5EF4-FFF2-40B4-BE49-F238E27FC236}">
                  <a16:creationId xmlns:a16="http://schemas.microsoft.com/office/drawing/2014/main" id="{7A9FC8A2-7DF7-E641-A576-92D238203238}"/>
                </a:ext>
              </a:extLst>
            </p:cNvPr>
            <p:cNvSpPr/>
            <p:nvPr/>
          </p:nvSpPr>
          <p:spPr>
            <a:xfrm>
              <a:off x="6323496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2" name="Freeform: Shape 205">
              <a:extLst>
                <a:ext uri="{FF2B5EF4-FFF2-40B4-BE49-F238E27FC236}">
                  <a16:creationId xmlns:a16="http://schemas.microsoft.com/office/drawing/2014/main" id="{FEF54173-C46D-C649-845F-D5E6466033DF}"/>
                </a:ext>
              </a:extLst>
            </p:cNvPr>
            <p:cNvSpPr/>
            <p:nvPr/>
          </p:nvSpPr>
          <p:spPr>
            <a:xfrm>
              <a:off x="6323496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3" name="Freeform: Shape 206">
              <a:extLst>
                <a:ext uri="{FF2B5EF4-FFF2-40B4-BE49-F238E27FC236}">
                  <a16:creationId xmlns:a16="http://schemas.microsoft.com/office/drawing/2014/main" id="{F4BADF0E-53EB-E544-8870-C1D9626955C0}"/>
                </a:ext>
              </a:extLst>
            </p:cNvPr>
            <p:cNvSpPr/>
            <p:nvPr/>
          </p:nvSpPr>
          <p:spPr>
            <a:xfrm>
              <a:off x="6323496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4" name="Freeform: Shape 207">
              <a:extLst>
                <a:ext uri="{FF2B5EF4-FFF2-40B4-BE49-F238E27FC236}">
                  <a16:creationId xmlns:a16="http://schemas.microsoft.com/office/drawing/2014/main" id="{EA15D9D4-4EE2-2F4F-9E78-BBB527561374}"/>
                </a:ext>
              </a:extLst>
            </p:cNvPr>
            <p:cNvSpPr/>
            <p:nvPr/>
          </p:nvSpPr>
          <p:spPr>
            <a:xfrm>
              <a:off x="6323496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5" name="Freeform: Shape 208">
              <a:extLst>
                <a:ext uri="{FF2B5EF4-FFF2-40B4-BE49-F238E27FC236}">
                  <a16:creationId xmlns:a16="http://schemas.microsoft.com/office/drawing/2014/main" id="{5E435010-E2FA-A646-AF93-FDB5E1FEFFE5}"/>
                </a:ext>
              </a:extLst>
            </p:cNvPr>
            <p:cNvSpPr/>
            <p:nvPr/>
          </p:nvSpPr>
          <p:spPr>
            <a:xfrm>
              <a:off x="6323496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6" name="Freeform: Shape 209">
              <a:extLst>
                <a:ext uri="{FF2B5EF4-FFF2-40B4-BE49-F238E27FC236}">
                  <a16:creationId xmlns:a16="http://schemas.microsoft.com/office/drawing/2014/main" id="{D1AB5D4A-3E6D-D348-B5F9-AA31E181C982}"/>
                </a:ext>
              </a:extLst>
            </p:cNvPr>
            <p:cNvSpPr/>
            <p:nvPr/>
          </p:nvSpPr>
          <p:spPr>
            <a:xfrm>
              <a:off x="6323496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7" name="Freeform: Shape 210">
              <a:extLst>
                <a:ext uri="{FF2B5EF4-FFF2-40B4-BE49-F238E27FC236}">
                  <a16:creationId xmlns:a16="http://schemas.microsoft.com/office/drawing/2014/main" id="{F278A828-FBD7-1444-AF36-B529C3A5CD45}"/>
                </a:ext>
              </a:extLst>
            </p:cNvPr>
            <p:cNvSpPr/>
            <p:nvPr/>
          </p:nvSpPr>
          <p:spPr>
            <a:xfrm>
              <a:off x="6323496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8" name="Freeform: Shape 211">
              <a:extLst>
                <a:ext uri="{FF2B5EF4-FFF2-40B4-BE49-F238E27FC236}">
                  <a16:creationId xmlns:a16="http://schemas.microsoft.com/office/drawing/2014/main" id="{0994DC64-858D-534E-A120-9D2B8C175831}"/>
                </a:ext>
              </a:extLst>
            </p:cNvPr>
            <p:cNvSpPr/>
            <p:nvPr/>
          </p:nvSpPr>
          <p:spPr>
            <a:xfrm>
              <a:off x="6323496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9" name="Freeform: Shape 212">
              <a:extLst>
                <a:ext uri="{FF2B5EF4-FFF2-40B4-BE49-F238E27FC236}">
                  <a16:creationId xmlns:a16="http://schemas.microsoft.com/office/drawing/2014/main" id="{AC4688D8-CC6A-3642-AF2D-92364E2A5D4C}"/>
                </a:ext>
              </a:extLst>
            </p:cNvPr>
            <p:cNvSpPr/>
            <p:nvPr/>
          </p:nvSpPr>
          <p:spPr>
            <a:xfrm>
              <a:off x="6050981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0" name="Freeform: Shape 213">
              <a:extLst>
                <a:ext uri="{FF2B5EF4-FFF2-40B4-BE49-F238E27FC236}">
                  <a16:creationId xmlns:a16="http://schemas.microsoft.com/office/drawing/2014/main" id="{43AAC5AB-484F-0D4F-898C-44E89FC1FBA2}"/>
                </a:ext>
              </a:extLst>
            </p:cNvPr>
            <p:cNvSpPr/>
            <p:nvPr/>
          </p:nvSpPr>
          <p:spPr>
            <a:xfrm>
              <a:off x="6050981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1" name="Freeform: Shape 214">
              <a:extLst>
                <a:ext uri="{FF2B5EF4-FFF2-40B4-BE49-F238E27FC236}">
                  <a16:creationId xmlns:a16="http://schemas.microsoft.com/office/drawing/2014/main" id="{9BAF4A01-1F8F-2043-9181-7582EB9EF7F2}"/>
                </a:ext>
              </a:extLst>
            </p:cNvPr>
            <p:cNvSpPr/>
            <p:nvPr/>
          </p:nvSpPr>
          <p:spPr>
            <a:xfrm>
              <a:off x="6050981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2" name="Freeform: Shape 215">
              <a:extLst>
                <a:ext uri="{FF2B5EF4-FFF2-40B4-BE49-F238E27FC236}">
                  <a16:creationId xmlns:a16="http://schemas.microsoft.com/office/drawing/2014/main" id="{017920AF-6B8A-4F4E-A29F-4E84D91987EB}"/>
                </a:ext>
              </a:extLst>
            </p:cNvPr>
            <p:cNvSpPr/>
            <p:nvPr/>
          </p:nvSpPr>
          <p:spPr>
            <a:xfrm>
              <a:off x="6050981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3" name="Freeform: Shape 216">
              <a:extLst>
                <a:ext uri="{FF2B5EF4-FFF2-40B4-BE49-F238E27FC236}">
                  <a16:creationId xmlns:a16="http://schemas.microsoft.com/office/drawing/2014/main" id="{4951F0F2-1881-D346-BD67-41D2624A18D1}"/>
                </a:ext>
              </a:extLst>
            </p:cNvPr>
            <p:cNvSpPr/>
            <p:nvPr/>
          </p:nvSpPr>
          <p:spPr>
            <a:xfrm>
              <a:off x="6050981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4" name="Freeform: Shape 217">
              <a:extLst>
                <a:ext uri="{FF2B5EF4-FFF2-40B4-BE49-F238E27FC236}">
                  <a16:creationId xmlns:a16="http://schemas.microsoft.com/office/drawing/2014/main" id="{BB37FA5B-E17F-2745-A8B5-7E42D7C401FD}"/>
                </a:ext>
              </a:extLst>
            </p:cNvPr>
            <p:cNvSpPr/>
            <p:nvPr/>
          </p:nvSpPr>
          <p:spPr>
            <a:xfrm>
              <a:off x="6050981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5" name="Freeform: Shape 218">
              <a:extLst>
                <a:ext uri="{FF2B5EF4-FFF2-40B4-BE49-F238E27FC236}">
                  <a16:creationId xmlns:a16="http://schemas.microsoft.com/office/drawing/2014/main" id="{8E38BDA2-1E3B-DB40-A06E-CB0CBF2DD717}"/>
                </a:ext>
              </a:extLst>
            </p:cNvPr>
            <p:cNvSpPr/>
            <p:nvPr/>
          </p:nvSpPr>
          <p:spPr>
            <a:xfrm>
              <a:off x="6050981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6" name="Freeform: Shape 219">
              <a:extLst>
                <a:ext uri="{FF2B5EF4-FFF2-40B4-BE49-F238E27FC236}">
                  <a16:creationId xmlns:a16="http://schemas.microsoft.com/office/drawing/2014/main" id="{BBCA95A4-1F4E-9445-ACBD-412ACCA0F908}"/>
                </a:ext>
              </a:extLst>
            </p:cNvPr>
            <p:cNvSpPr/>
            <p:nvPr/>
          </p:nvSpPr>
          <p:spPr>
            <a:xfrm>
              <a:off x="6050981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7" name="Freeform: Shape 220">
              <a:extLst>
                <a:ext uri="{FF2B5EF4-FFF2-40B4-BE49-F238E27FC236}">
                  <a16:creationId xmlns:a16="http://schemas.microsoft.com/office/drawing/2014/main" id="{E9A301A0-4A3A-6F43-9C9D-6513104E7450}"/>
                </a:ext>
              </a:extLst>
            </p:cNvPr>
            <p:cNvSpPr/>
            <p:nvPr/>
          </p:nvSpPr>
          <p:spPr>
            <a:xfrm>
              <a:off x="6050981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8" name="Freeform: Shape 221">
              <a:extLst>
                <a:ext uri="{FF2B5EF4-FFF2-40B4-BE49-F238E27FC236}">
                  <a16:creationId xmlns:a16="http://schemas.microsoft.com/office/drawing/2014/main" id="{C269DB38-A644-994E-B4B6-0423808A1F1A}"/>
                </a:ext>
              </a:extLst>
            </p:cNvPr>
            <p:cNvSpPr/>
            <p:nvPr/>
          </p:nvSpPr>
          <p:spPr>
            <a:xfrm>
              <a:off x="6050981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9" name="Freeform: Shape 222">
              <a:extLst>
                <a:ext uri="{FF2B5EF4-FFF2-40B4-BE49-F238E27FC236}">
                  <a16:creationId xmlns:a16="http://schemas.microsoft.com/office/drawing/2014/main" id="{6DB9D177-F8E8-8446-AB4A-B99F768E1505}"/>
                </a:ext>
              </a:extLst>
            </p:cNvPr>
            <p:cNvSpPr/>
            <p:nvPr/>
          </p:nvSpPr>
          <p:spPr>
            <a:xfrm>
              <a:off x="6050981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0" name="Freeform: Shape 223">
              <a:extLst>
                <a:ext uri="{FF2B5EF4-FFF2-40B4-BE49-F238E27FC236}">
                  <a16:creationId xmlns:a16="http://schemas.microsoft.com/office/drawing/2014/main" id="{A966A782-AA6A-244B-8229-78B2C5F6DF22}"/>
                </a:ext>
              </a:extLst>
            </p:cNvPr>
            <p:cNvSpPr/>
            <p:nvPr/>
          </p:nvSpPr>
          <p:spPr>
            <a:xfrm>
              <a:off x="6050981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1" name="Freeform: Shape 224">
              <a:extLst>
                <a:ext uri="{FF2B5EF4-FFF2-40B4-BE49-F238E27FC236}">
                  <a16:creationId xmlns:a16="http://schemas.microsoft.com/office/drawing/2014/main" id="{516E65A6-27A2-A343-8762-2F8B852FE0E7}"/>
                </a:ext>
              </a:extLst>
            </p:cNvPr>
            <p:cNvSpPr/>
            <p:nvPr/>
          </p:nvSpPr>
          <p:spPr>
            <a:xfrm>
              <a:off x="6050981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2" name="Freeform: Shape 225">
              <a:extLst>
                <a:ext uri="{FF2B5EF4-FFF2-40B4-BE49-F238E27FC236}">
                  <a16:creationId xmlns:a16="http://schemas.microsoft.com/office/drawing/2014/main" id="{38195BB2-9B55-9447-8589-F9862B318FD5}"/>
                </a:ext>
              </a:extLst>
            </p:cNvPr>
            <p:cNvSpPr/>
            <p:nvPr/>
          </p:nvSpPr>
          <p:spPr>
            <a:xfrm>
              <a:off x="6050981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3" name="Freeform: Shape 226">
              <a:extLst>
                <a:ext uri="{FF2B5EF4-FFF2-40B4-BE49-F238E27FC236}">
                  <a16:creationId xmlns:a16="http://schemas.microsoft.com/office/drawing/2014/main" id="{8E16AFEA-03FD-4147-991C-9EB0273AA8B6}"/>
                </a:ext>
              </a:extLst>
            </p:cNvPr>
            <p:cNvSpPr/>
            <p:nvPr/>
          </p:nvSpPr>
          <p:spPr>
            <a:xfrm>
              <a:off x="6050981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4" name="Freeform: Shape 227">
              <a:extLst>
                <a:ext uri="{FF2B5EF4-FFF2-40B4-BE49-F238E27FC236}">
                  <a16:creationId xmlns:a16="http://schemas.microsoft.com/office/drawing/2014/main" id="{11E5CF40-62E4-FF4B-BC76-2F97E1C9D4A9}"/>
                </a:ext>
              </a:extLst>
            </p:cNvPr>
            <p:cNvSpPr/>
            <p:nvPr/>
          </p:nvSpPr>
          <p:spPr>
            <a:xfrm>
              <a:off x="6050981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5" name="Freeform: Shape 228">
              <a:extLst>
                <a:ext uri="{FF2B5EF4-FFF2-40B4-BE49-F238E27FC236}">
                  <a16:creationId xmlns:a16="http://schemas.microsoft.com/office/drawing/2014/main" id="{0702451D-F4E4-9646-BA55-E0598A5B0A9E}"/>
                </a:ext>
              </a:extLst>
            </p:cNvPr>
            <p:cNvSpPr/>
            <p:nvPr/>
          </p:nvSpPr>
          <p:spPr>
            <a:xfrm>
              <a:off x="6050981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6" name="Freeform: Shape 229">
              <a:extLst>
                <a:ext uri="{FF2B5EF4-FFF2-40B4-BE49-F238E27FC236}">
                  <a16:creationId xmlns:a16="http://schemas.microsoft.com/office/drawing/2014/main" id="{A8D6C2B4-A3D8-804C-A213-0F6E792AF037}"/>
                </a:ext>
              </a:extLst>
            </p:cNvPr>
            <p:cNvSpPr/>
            <p:nvPr/>
          </p:nvSpPr>
          <p:spPr>
            <a:xfrm>
              <a:off x="6050981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7" name="Freeform: Shape 230">
              <a:extLst>
                <a:ext uri="{FF2B5EF4-FFF2-40B4-BE49-F238E27FC236}">
                  <a16:creationId xmlns:a16="http://schemas.microsoft.com/office/drawing/2014/main" id="{42DE9BDB-CC55-D342-9855-B829960FA815}"/>
                </a:ext>
              </a:extLst>
            </p:cNvPr>
            <p:cNvSpPr/>
            <p:nvPr/>
          </p:nvSpPr>
          <p:spPr>
            <a:xfrm>
              <a:off x="6050981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8" name="Freeform: Shape 231">
              <a:extLst>
                <a:ext uri="{FF2B5EF4-FFF2-40B4-BE49-F238E27FC236}">
                  <a16:creationId xmlns:a16="http://schemas.microsoft.com/office/drawing/2014/main" id="{D11968D6-7247-B446-BA91-DE9F53D114A7}"/>
                </a:ext>
              </a:extLst>
            </p:cNvPr>
            <p:cNvSpPr/>
            <p:nvPr/>
          </p:nvSpPr>
          <p:spPr>
            <a:xfrm>
              <a:off x="6050981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9" name="Freeform: Shape 232">
              <a:extLst>
                <a:ext uri="{FF2B5EF4-FFF2-40B4-BE49-F238E27FC236}">
                  <a16:creationId xmlns:a16="http://schemas.microsoft.com/office/drawing/2014/main" id="{3B4FA47B-9903-0F41-9950-B044B1969F7B}"/>
                </a:ext>
              </a:extLst>
            </p:cNvPr>
            <p:cNvSpPr/>
            <p:nvPr/>
          </p:nvSpPr>
          <p:spPr>
            <a:xfrm>
              <a:off x="5779139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0" name="Freeform: Shape 233">
              <a:extLst>
                <a:ext uri="{FF2B5EF4-FFF2-40B4-BE49-F238E27FC236}">
                  <a16:creationId xmlns:a16="http://schemas.microsoft.com/office/drawing/2014/main" id="{FBF29792-8E68-894C-9623-6D8FC750F351}"/>
                </a:ext>
              </a:extLst>
            </p:cNvPr>
            <p:cNvSpPr/>
            <p:nvPr/>
          </p:nvSpPr>
          <p:spPr>
            <a:xfrm>
              <a:off x="5779139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1" name="Freeform: Shape 234">
              <a:extLst>
                <a:ext uri="{FF2B5EF4-FFF2-40B4-BE49-F238E27FC236}">
                  <a16:creationId xmlns:a16="http://schemas.microsoft.com/office/drawing/2014/main" id="{90C8CFC0-20BE-7A4C-97DD-B536A71AC2CF}"/>
                </a:ext>
              </a:extLst>
            </p:cNvPr>
            <p:cNvSpPr/>
            <p:nvPr/>
          </p:nvSpPr>
          <p:spPr>
            <a:xfrm>
              <a:off x="5779139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2" name="Freeform: Shape 235">
              <a:extLst>
                <a:ext uri="{FF2B5EF4-FFF2-40B4-BE49-F238E27FC236}">
                  <a16:creationId xmlns:a16="http://schemas.microsoft.com/office/drawing/2014/main" id="{C6509464-F5A2-364B-89F6-E862A4F4218B}"/>
                </a:ext>
              </a:extLst>
            </p:cNvPr>
            <p:cNvSpPr/>
            <p:nvPr/>
          </p:nvSpPr>
          <p:spPr>
            <a:xfrm>
              <a:off x="5779139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3" name="Freeform: Shape 236">
              <a:extLst>
                <a:ext uri="{FF2B5EF4-FFF2-40B4-BE49-F238E27FC236}">
                  <a16:creationId xmlns:a16="http://schemas.microsoft.com/office/drawing/2014/main" id="{AA9D8B36-B4BE-9D46-89DE-021CD8FD02B7}"/>
                </a:ext>
              </a:extLst>
            </p:cNvPr>
            <p:cNvSpPr/>
            <p:nvPr/>
          </p:nvSpPr>
          <p:spPr>
            <a:xfrm>
              <a:off x="5779139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4" name="Freeform: Shape 237">
              <a:extLst>
                <a:ext uri="{FF2B5EF4-FFF2-40B4-BE49-F238E27FC236}">
                  <a16:creationId xmlns:a16="http://schemas.microsoft.com/office/drawing/2014/main" id="{AA11509F-51E2-AC4B-B89E-83085F941D67}"/>
                </a:ext>
              </a:extLst>
            </p:cNvPr>
            <p:cNvSpPr/>
            <p:nvPr/>
          </p:nvSpPr>
          <p:spPr>
            <a:xfrm>
              <a:off x="5779139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5" name="Freeform: Shape 238">
              <a:extLst>
                <a:ext uri="{FF2B5EF4-FFF2-40B4-BE49-F238E27FC236}">
                  <a16:creationId xmlns:a16="http://schemas.microsoft.com/office/drawing/2014/main" id="{6F68BBEB-009B-504C-A274-57B31378A61B}"/>
                </a:ext>
              </a:extLst>
            </p:cNvPr>
            <p:cNvSpPr/>
            <p:nvPr/>
          </p:nvSpPr>
          <p:spPr>
            <a:xfrm>
              <a:off x="5779139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6" name="Freeform: Shape 239">
              <a:extLst>
                <a:ext uri="{FF2B5EF4-FFF2-40B4-BE49-F238E27FC236}">
                  <a16:creationId xmlns:a16="http://schemas.microsoft.com/office/drawing/2014/main" id="{0ECC525B-B09A-9349-8B83-7035597BD815}"/>
                </a:ext>
              </a:extLst>
            </p:cNvPr>
            <p:cNvSpPr/>
            <p:nvPr/>
          </p:nvSpPr>
          <p:spPr>
            <a:xfrm>
              <a:off x="5779139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7" name="Freeform: Shape 240">
              <a:extLst>
                <a:ext uri="{FF2B5EF4-FFF2-40B4-BE49-F238E27FC236}">
                  <a16:creationId xmlns:a16="http://schemas.microsoft.com/office/drawing/2014/main" id="{826EB6B0-1FDE-BE47-B0B5-4D308FC265DC}"/>
                </a:ext>
              </a:extLst>
            </p:cNvPr>
            <p:cNvSpPr/>
            <p:nvPr/>
          </p:nvSpPr>
          <p:spPr>
            <a:xfrm>
              <a:off x="5779139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8" name="Freeform: Shape 241">
              <a:extLst>
                <a:ext uri="{FF2B5EF4-FFF2-40B4-BE49-F238E27FC236}">
                  <a16:creationId xmlns:a16="http://schemas.microsoft.com/office/drawing/2014/main" id="{24A7E2DE-9AD0-3648-A30A-DF0A85DA6BA7}"/>
                </a:ext>
              </a:extLst>
            </p:cNvPr>
            <p:cNvSpPr/>
            <p:nvPr/>
          </p:nvSpPr>
          <p:spPr>
            <a:xfrm>
              <a:off x="5779139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9" name="Freeform: Shape 242">
              <a:extLst>
                <a:ext uri="{FF2B5EF4-FFF2-40B4-BE49-F238E27FC236}">
                  <a16:creationId xmlns:a16="http://schemas.microsoft.com/office/drawing/2014/main" id="{97AC13D9-1789-2041-BDEC-A39931F2694A}"/>
                </a:ext>
              </a:extLst>
            </p:cNvPr>
            <p:cNvSpPr/>
            <p:nvPr/>
          </p:nvSpPr>
          <p:spPr>
            <a:xfrm>
              <a:off x="5779139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0" name="Freeform: Shape 243">
              <a:extLst>
                <a:ext uri="{FF2B5EF4-FFF2-40B4-BE49-F238E27FC236}">
                  <a16:creationId xmlns:a16="http://schemas.microsoft.com/office/drawing/2014/main" id="{1C873854-9464-E840-A0E7-B94ECEE1E4A9}"/>
                </a:ext>
              </a:extLst>
            </p:cNvPr>
            <p:cNvSpPr/>
            <p:nvPr/>
          </p:nvSpPr>
          <p:spPr>
            <a:xfrm>
              <a:off x="5779139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1" name="Freeform: Shape 244">
              <a:extLst>
                <a:ext uri="{FF2B5EF4-FFF2-40B4-BE49-F238E27FC236}">
                  <a16:creationId xmlns:a16="http://schemas.microsoft.com/office/drawing/2014/main" id="{F25A91EB-9726-574B-B719-2F05349C6D26}"/>
                </a:ext>
              </a:extLst>
            </p:cNvPr>
            <p:cNvSpPr/>
            <p:nvPr/>
          </p:nvSpPr>
          <p:spPr>
            <a:xfrm>
              <a:off x="5779139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2" name="Freeform: Shape 245">
              <a:extLst>
                <a:ext uri="{FF2B5EF4-FFF2-40B4-BE49-F238E27FC236}">
                  <a16:creationId xmlns:a16="http://schemas.microsoft.com/office/drawing/2014/main" id="{74B1131E-859A-6340-8225-2A513F0DDE4B}"/>
                </a:ext>
              </a:extLst>
            </p:cNvPr>
            <p:cNvSpPr/>
            <p:nvPr/>
          </p:nvSpPr>
          <p:spPr>
            <a:xfrm>
              <a:off x="5779139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3" name="Freeform: Shape 246">
              <a:extLst>
                <a:ext uri="{FF2B5EF4-FFF2-40B4-BE49-F238E27FC236}">
                  <a16:creationId xmlns:a16="http://schemas.microsoft.com/office/drawing/2014/main" id="{4BDB2782-EDE4-B748-B9BB-D28659AB2061}"/>
                </a:ext>
              </a:extLst>
            </p:cNvPr>
            <p:cNvSpPr/>
            <p:nvPr/>
          </p:nvSpPr>
          <p:spPr>
            <a:xfrm>
              <a:off x="5779139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4" name="Freeform: Shape 247">
              <a:extLst>
                <a:ext uri="{FF2B5EF4-FFF2-40B4-BE49-F238E27FC236}">
                  <a16:creationId xmlns:a16="http://schemas.microsoft.com/office/drawing/2014/main" id="{D6F38ABF-3B90-BB41-ADC1-27DA4AAC20D5}"/>
                </a:ext>
              </a:extLst>
            </p:cNvPr>
            <p:cNvSpPr/>
            <p:nvPr/>
          </p:nvSpPr>
          <p:spPr>
            <a:xfrm>
              <a:off x="5779139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5" name="Freeform: Shape 248">
              <a:extLst>
                <a:ext uri="{FF2B5EF4-FFF2-40B4-BE49-F238E27FC236}">
                  <a16:creationId xmlns:a16="http://schemas.microsoft.com/office/drawing/2014/main" id="{5AA50187-D5A8-F043-94C6-38A611741BBB}"/>
                </a:ext>
              </a:extLst>
            </p:cNvPr>
            <p:cNvSpPr/>
            <p:nvPr/>
          </p:nvSpPr>
          <p:spPr>
            <a:xfrm>
              <a:off x="5779139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6" name="Freeform: Shape 249">
              <a:extLst>
                <a:ext uri="{FF2B5EF4-FFF2-40B4-BE49-F238E27FC236}">
                  <a16:creationId xmlns:a16="http://schemas.microsoft.com/office/drawing/2014/main" id="{CABF1565-4279-0B4B-A952-0411C783AD05}"/>
                </a:ext>
              </a:extLst>
            </p:cNvPr>
            <p:cNvSpPr/>
            <p:nvPr/>
          </p:nvSpPr>
          <p:spPr>
            <a:xfrm>
              <a:off x="5779139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7" name="Freeform: Shape 250">
              <a:extLst>
                <a:ext uri="{FF2B5EF4-FFF2-40B4-BE49-F238E27FC236}">
                  <a16:creationId xmlns:a16="http://schemas.microsoft.com/office/drawing/2014/main" id="{35D75EB9-2CF8-1E46-9A79-96E22EF0916A}"/>
                </a:ext>
              </a:extLst>
            </p:cNvPr>
            <p:cNvSpPr/>
            <p:nvPr/>
          </p:nvSpPr>
          <p:spPr>
            <a:xfrm>
              <a:off x="5779139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8" name="Freeform: Shape 251">
              <a:extLst>
                <a:ext uri="{FF2B5EF4-FFF2-40B4-BE49-F238E27FC236}">
                  <a16:creationId xmlns:a16="http://schemas.microsoft.com/office/drawing/2014/main" id="{675E262A-77A0-CC47-A48E-BF352DAA570B}"/>
                </a:ext>
              </a:extLst>
            </p:cNvPr>
            <p:cNvSpPr/>
            <p:nvPr/>
          </p:nvSpPr>
          <p:spPr>
            <a:xfrm>
              <a:off x="5779139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9" name="Freeform: Shape 252">
              <a:extLst>
                <a:ext uri="{FF2B5EF4-FFF2-40B4-BE49-F238E27FC236}">
                  <a16:creationId xmlns:a16="http://schemas.microsoft.com/office/drawing/2014/main" id="{81E424CF-0E68-764C-9D5F-93650620A83B}"/>
                </a:ext>
              </a:extLst>
            </p:cNvPr>
            <p:cNvSpPr/>
            <p:nvPr/>
          </p:nvSpPr>
          <p:spPr>
            <a:xfrm>
              <a:off x="5507297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0" name="Freeform: Shape 253">
              <a:extLst>
                <a:ext uri="{FF2B5EF4-FFF2-40B4-BE49-F238E27FC236}">
                  <a16:creationId xmlns:a16="http://schemas.microsoft.com/office/drawing/2014/main" id="{9B839741-4A65-7641-ADF1-986904A63C5B}"/>
                </a:ext>
              </a:extLst>
            </p:cNvPr>
            <p:cNvSpPr/>
            <p:nvPr/>
          </p:nvSpPr>
          <p:spPr>
            <a:xfrm>
              <a:off x="5507297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1" name="Freeform: Shape 254">
              <a:extLst>
                <a:ext uri="{FF2B5EF4-FFF2-40B4-BE49-F238E27FC236}">
                  <a16:creationId xmlns:a16="http://schemas.microsoft.com/office/drawing/2014/main" id="{3D65D82C-A79D-A649-B863-176CE0BD9562}"/>
                </a:ext>
              </a:extLst>
            </p:cNvPr>
            <p:cNvSpPr/>
            <p:nvPr/>
          </p:nvSpPr>
          <p:spPr>
            <a:xfrm>
              <a:off x="5507297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2" name="Freeform: Shape 255">
              <a:extLst>
                <a:ext uri="{FF2B5EF4-FFF2-40B4-BE49-F238E27FC236}">
                  <a16:creationId xmlns:a16="http://schemas.microsoft.com/office/drawing/2014/main" id="{D9D13F03-D051-844B-A51E-77429C303662}"/>
                </a:ext>
              </a:extLst>
            </p:cNvPr>
            <p:cNvSpPr/>
            <p:nvPr/>
          </p:nvSpPr>
          <p:spPr>
            <a:xfrm>
              <a:off x="5507297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3" name="Freeform: Shape 256">
              <a:extLst>
                <a:ext uri="{FF2B5EF4-FFF2-40B4-BE49-F238E27FC236}">
                  <a16:creationId xmlns:a16="http://schemas.microsoft.com/office/drawing/2014/main" id="{3F0758CD-074C-7948-B353-826FEE20B503}"/>
                </a:ext>
              </a:extLst>
            </p:cNvPr>
            <p:cNvSpPr/>
            <p:nvPr/>
          </p:nvSpPr>
          <p:spPr>
            <a:xfrm>
              <a:off x="5507297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4" name="Freeform: Shape 257">
              <a:extLst>
                <a:ext uri="{FF2B5EF4-FFF2-40B4-BE49-F238E27FC236}">
                  <a16:creationId xmlns:a16="http://schemas.microsoft.com/office/drawing/2014/main" id="{9DCA2A8E-0355-8F44-A360-DE4F328AEE7D}"/>
                </a:ext>
              </a:extLst>
            </p:cNvPr>
            <p:cNvSpPr/>
            <p:nvPr/>
          </p:nvSpPr>
          <p:spPr>
            <a:xfrm>
              <a:off x="5507297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5" name="Freeform: Shape 258">
              <a:extLst>
                <a:ext uri="{FF2B5EF4-FFF2-40B4-BE49-F238E27FC236}">
                  <a16:creationId xmlns:a16="http://schemas.microsoft.com/office/drawing/2014/main" id="{5817B6A3-8944-A149-8FC5-867484237015}"/>
                </a:ext>
              </a:extLst>
            </p:cNvPr>
            <p:cNvSpPr/>
            <p:nvPr/>
          </p:nvSpPr>
          <p:spPr>
            <a:xfrm>
              <a:off x="5507297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6" name="Freeform: Shape 259">
              <a:extLst>
                <a:ext uri="{FF2B5EF4-FFF2-40B4-BE49-F238E27FC236}">
                  <a16:creationId xmlns:a16="http://schemas.microsoft.com/office/drawing/2014/main" id="{6861153F-D875-6542-A67E-26B2A55EF54B}"/>
                </a:ext>
              </a:extLst>
            </p:cNvPr>
            <p:cNvSpPr/>
            <p:nvPr/>
          </p:nvSpPr>
          <p:spPr>
            <a:xfrm>
              <a:off x="5507297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7" name="Freeform: Shape 260">
              <a:extLst>
                <a:ext uri="{FF2B5EF4-FFF2-40B4-BE49-F238E27FC236}">
                  <a16:creationId xmlns:a16="http://schemas.microsoft.com/office/drawing/2014/main" id="{B4B64AD0-834C-8643-95EF-79075EE62F60}"/>
                </a:ext>
              </a:extLst>
            </p:cNvPr>
            <p:cNvSpPr/>
            <p:nvPr/>
          </p:nvSpPr>
          <p:spPr>
            <a:xfrm>
              <a:off x="5507297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8" name="Freeform: Shape 261">
              <a:extLst>
                <a:ext uri="{FF2B5EF4-FFF2-40B4-BE49-F238E27FC236}">
                  <a16:creationId xmlns:a16="http://schemas.microsoft.com/office/drawing/2014/main" id="{69FFB645-31EA-C541-B9D4-F219BA486ABC}"/>
                </a:ext>
              </a:extLst>
            </p:cNvPr>
            <p:cNvSpPr/>
            <p:nvPr/>
          </p:nvSpPr>
          <p:spPr>
            <a:xfrm>
              <a:off x="5507297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9" name="Freeform: Shape 262">
              <a:extLst>
                <a:ext uri="{FF2B5EF4-FFF2-40B4-BE49-F238E27FC236}">
                  <a16:creationId xmlns:a16="http://schemas.microsoft.com/office/drawing/2014/main" id="{8FF37BDA-6C7A-CE4B-92EC-76F8B348DF94}"/>
                </a:ext>
              </a:extLst>
            </p:cNvPr>
            <p:cNvSpPr/>
            <p:nvPr/>
          </p:nvSpPr>
          <p:spPr>
            <a:xfrm>
              <a:off x="5507297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0" name="Freeform: Shape 263">
              <a:extLst>
                <a:ext uri="{FF2B5EF4-FFF2-40B4-BE49-F238E27FC236}">
                  <a16:creationId xmlns:a16="http://schemas.microsoft.com/office/drawing/2014/main" id="{18A9C19E-688A-5B41-9B59-60D601C7BEAF}"/>
                </a:ext>
              </a:extLst>
            </p:cNvPr>
            <p:cNvSpPr/>
            <p:nvPr/>
          </p:nvSpPr>
          <p:spPr>
            <a:xfrm>
              <a:off x="5507297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1" name="Freeform: Shape 264">
              <a:extLst>
                <a:ext uri="{FF2B5EF4-FFF2-40B4-BE49-F238E27FC236}">
                  <a16:creationId xmlns:a16="http://schemas.microsoft.com/office/drawing/2014/main" id="{E58856AA-0014-724F-824E-9FEFE19A7A76}"/>
                </a:ext>
              </a:extLst>
            </p:cNvPr>
            <p:cNvSpPr/>
            <p:nvPr/>
          </p:nvSpPr>
          <p:spPr>
            <a:xfrm>
              <a:off x="5507297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2" name="Freeform: Shape 265">
              <a:extLst>
                <a:ext uri="{FF2B5EF4-FFF2-40B4-BE49-F238E27FC236}">
                  <a16:creationId xmlns:a16="http://schemas.microsoft.com/office/drawing/2014/main" id="{E5DFB99D-B4B5-314E-9E1F-3E91DC04DDDD}"/>
                </a:ext>
              </a:extLst>
            </p:cNvPr>
            <p:cNvSpPr/>
            <p:nvPr/>
          </p:nvSpPr>
          <p:spPr>
            <a:xfrm>
              <a:off x="5507297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3" name="Freeform: Shape 266">
              <a:extLst>
                <a:ext uri="{FF2B5EF4-FFF2-40B4-BE49-F238E27FC236}">
                  <a16:creationId xmlns:a16="http://schemas.microsoft.com/office/drawing/2014/main" id="{AD07A91D-6C5E-D744-B83A-69EC33A8B432}"/>
                </a:ext>
              </a:extLst>
            </p:cNvPr>
            <p:cNvSpPr/>
            <p:nvPr/>
          </p:nvSpPr>
          <p:spPr>
            <a:xfrm>
              <a:off x="5507297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4" name="Freeform: Shape 267">
              <a:extLst>
                <a:ext uri="{FF2B5EF4-FFF2-40B4-BE49-F238E27FC236}">
                  <a16:creationId xmlns:a16="http://schemas.microsoft.com/office/drawing/2014/main" id="{D96DE2BF-8CAE-614D-B6EA-1E262B38A2A5}"/>
                </a:ext>
              </a:extLst>
            </p:cNvPr>
            <p:cNvSpPr/>
            <p:nvPr/>
          </p:nvSpPr>
          <p:spPr>
            <a:xfrm>
              <a:off x="5507297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5" name="Freeform: Shape 268">
              <a:extLst>
                <a:ext uri="{FF2B5EF4-FFF2-40B4-BE49-F238E27FC236}">
                  <a16:creationId xmlns:a16="http://schemas.microsoft.com/office/drawing/2014/main" id="{E5F6D448-E92C-D347-8518-FCCF5A61F52A}"/>
                </a:ext>
              </a:extLst>
            </p:cNvPr>
            <p:cNvSpPr/>
            <p:nvPr/>
          </p:nvSpPr>
          <p:spPr>
            <a:xfrm>
              <a:off x="5507297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6" name="Freeform: Shape 269">
              <a:extLst>
                <a:ext uri="{FF2B5EF4-FFF2-40B4-BE49-F238E27FC236}">
                  <a16:creationId xmlns:a16="http://schemas.microsoft.com/office/drawing/2014/main" id="{1FC6F61C-E2B5-824C-A49C-55C21AE96BBA}"/>
                </a:ext>
              </a:extLst>
            </p:cNvPr>
            <p:cNvSpPr/>
            <p:nvPr/>
          </p:nvSpPr>
          <p:spPr>
            <a:xfrm>
              <a:off x="5507297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7" name="Freeform: Shape 270">
              <a:extLst>
                <a:ext uri="{FF2B5EF4-FFF2-40B4-BE49-F238E27FC236}">
                  <a16:creationId xmlns:a16="http://schemas.microsoft.com/office/drawing/2014/main" id="{4D34EB1F-B99E-9248-A428-44E62198DD6F}"/>
                </a:ext>
              </a:extLst>
            </p:cNvPr>
            <p:cNvSpPr/>
            <p:nvPr/>
          </p:nvSpPr>
          <p:spPr>
            <a:xfrm>
              <a:off x="5507297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8" name="Freeform: Shape 271">
              <a:extLst>
                <a:ext uri="{FF2B5EF4-FFF2-40B4-BE49-F238E27FC236}">
                  <a16:creationId xmlns:a16="http://schemas.microsoft.com/office/drawing/2014/main" id="{8F8938DA-666C-FE4E-938A-C262F94832BC}"/>
                </a:ext>
              </a:extLst>
            </p:cNvPr>
            <p:cNvSpPr/>
            <p:nvPr/>
          </p:nvSpPr>
          <p:spPr>
            <a:xfrm>
              <a:off x="5507297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9" name="Freeform: Shape 272">
              <a:extLst>
                <a:ext uri="{FF2B5EF4-FFF2-40B4-BE49-F238E27FC236}">
                  <a16:creationId xmlns:a16="http://schemas.microsoft.com/office/drawing/2014/main" id="{52A14D5B-9A21-A049-9BA1-1E22C10B5C36}"/>
                </a:ext>
              </a:extLst>
            </p:cNvPr>
            <p:cNvSpPr/>
            <p:nvPr/>
          </p:nvSpPr>
          <p:spPr>
            <a:xfrm>
              <a:off x="5235455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0" name="Freeform: Shape 273">
              <a:extLst>
                <a:ext uri="{FF2B5EF4-FFF2-40B4-BE49-F238E27FC236}">
                  <a16:creationId xmlns:a16="http://schemas.microsoft.com/office/drawing/2014/main" id="{D2F91BF6-DCF4-9B4D-A095-176E86A5312F}"/>
                </a:ext>
              </a:extLst>
            </p:cNvPr>
            <p:cNvSpPr/>
            <p:nvPr/>
          </p:nvSpPr>
          <p:spPr>
            <a:xfrm>
              <a:off x="5235455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1" name="Freeform: Shape 274">
              <a:extLst>
                <a:ext uri="{FF2B5EF4-FFF2-40B4-BE49-F238E27FC236}">
                  <a16:creationId xmlns:a16="http://schemas.microsoft.com/office/drawing/2014/main" id="{05F7A07A-D3A0-7340-8BD6-51850165C9E7}"/>
                </a:ext>
              </a:extLst>
            </p:cNvPr>
            <p:cNvSpPr/>
            <p:nvPr/>
          </p:nvSpPr>
          <p:spPr>
            <a:xfrm>
              <a:off x="5235455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2" name="Freeform: Shape 275">
              <a:extLst>
                <a:ext uri="{FF2B5EF4-FFF2-40B4-BE49-F238E27FC236}">
                  <a16:creationId xmlns:a16="http://schemas.microsoft.com/office/drawing/2014/main" id="{A247DF31-12B0-2B44-A272-ABC77216B3C2}"/>
                </a:ext>
              </a:extLst>
            </p:cNvPr>
            <p:cNvSpPr/>
            <p:nvPr/>
          </p:nvSpPr>
          <p:spPr>
            <a:xfrm>
              <a:off x="5235455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3" name="Freeform: Shape 276">
              <a:extLst>
                <a:ext uri="{FF2B5EF4-FFF2-40B4-BE49-F238E27FC236}">
                  <a16:creationId xmlns:a16="http://schemas.microsoft.com/office/drawing/2014/main" id="{4C64ECFF-426B-464C-9A06-486A96662A5B}"/>
                </a:ext>
              </a:extLst>
            </p:cNvPr>
            <p:cNvSpPr/>
            <p:nvPr/>
          </p:nvSpPr>
          <p:spPr>
            <a:xfrm>
              <a:off x="5235455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4" name="Freeform: Shape 277">
              <a:extLst>
                <a:ext uri="{FF2B5EF4-FFF2-40B4-BE49-F238E27FC236}">
                  <a16:creationId xmlns:a16="http://schemas.microsoft.com/office/drawing/2014/main" id="{854119CE-5052-814E-92F5-B6992BD4C1E1}"/>
                </a:ext>
              </a:extLst>
            </p:cNvPr>
            <p:cNvSpPr/>
            <p:nvPr/>
          </p:nvSpPr>
          <p:spPr>
            <a:xfrm>
              <a:off x="5235455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5" name="Freeform: Shape 278">
              <a:extLst>
                <a:ext uri="{FF2B5EF4-FFF2-40B4-BE49-F238E27FC236}">
                  <a16:creationId xmlns:a16="http://schemas.microsoft.com/office/drawing/2014/main" id="{557CAEF4-9C9E-C44E-9FC4-885AFAB45AC4}"/>
                </a:ext>
              </a:extLst>
            </p:cNvPr>
            <p:cNvSpPr/>
            <p:nvPr/>
          </p:nvSpPr>
          <p:spPr>
            <a:xfrm>
              <a:off x="5235455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6" name="Freeform: Shape 279">
              <a:extLst>
                <a:ext uri="{FF2B5EF4-FFF2-40B4-BE49-F238E27FC236}">
                  <a16:creationId xmlns:a16="http://schemas.microsoft.com/office/drawing/2014/main" id="{3E13276A-7392-374A-8995-D6CBD190B50C}"/>
                </a:ext>
              </a:extLst>
            </p:cNvPr>
            <p:cNvSpPr/>
            <p:nvPr/>
          </p:nvSpPr>
          <p:spPr>
            <a:xfrm>
              <a:off x="5235455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7" name="Freeform: Shape 280">
              <a:extLst>
                <a:ext uri="{FF2B5EF4-FFF2-40B4-BE49-F238E27FC236}">
                  <a16:creationId xmlns:a16="http://schemas.microsoft.com/office/drawing/2014/main" id="{B113AD7D-EAEF-2B49-8AA3-2886A6CB839A}"/>
                </a:ext>
              </a:extLst>
            </p:cNvPr>
            <p:cNvSpPr/>
            <p:nvPr/>
          </p:nvSpPr>
          <p:spPr>
            <a:xfrm>
              <a:off x="5235455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8" name="Freeform: Shape 281">
              <a:extLst>
                <a:ext uri="{FF2B5EF4-FFF2-40B4-BE49-F238E27FC236}">
                  <a16:creationId xmlns:a16="http://schemas.microsoft.com/office/drawing/2014/main" id="{5B1EAF79-1D03-464F-948B-55A956995E77}"/>
                </a:ext>
              </a:extLst>
            </p:cNvPr>
            <p:cNvSpPr/>
            <p:nvPr/>
          </p:nvSpPr>
          <p:spPr>
            <a:xfrm>
              <a:off x="5235455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9" name="Freeform: Shape 282">
              <a:extLst>
                <a:ext uri="{FF2B5EF4-FFF2-40B4-BE49-F238E27FC236}">
                  <a16:creationId xmlns:a16="http://schemas.microsoft.com/office/drawing/2014/main" id="{B2562BDE-2621-C44F-9086-EF302706EA66}"/>
                </a:ext>
              </a:extLst>
            </p:cNvPr>
            <p:cNvSpPr/>
            <p:nvPr/>
          </p:nvSpPr>
          <p:spPr>
            <a:xfrm>
              <a:off x="5235455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0" name="Freeform: Shape 283">
              <a:extLst>
                <a:ext uri="{FF2B5EF4-FFF2-40B4-BE49-F238E27FC236}">
                  <a16:creationId xmlns:a16="http://schemas.microsoft.com/office/drawing/2014/main" id="{9AE59904-A5CD-764F-B913-C27EBAA3ED5C}"/>
                </a:ext>
              </a:extLst>
            </p:cNvPr>
            <p:cNvSpPr/>
            <p:nvPr/>
          </p:nvSpPr>
          <p:spPr>
            <a:xfrm>
              <a:off x="5235455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1" name="Freeform: Shape 284">
              <a:extLst>
                <a:ext uri="{FF2B5EF4-FFF2-40B4-BE49-F238E27FC236}">
                  <a16:creationId xmlns:a16="http://schemas.microsoft.com/office/drawing/2014/main" id="{4E97FECA-3FD0-EA47-B3E2-0291960C6C87}"/>
                </a:ext>
              </a:extLst>
            </p:cNvPr>
            <p:cNvSpPr/>
            <p:nvPr/>
          </p:nvSpPr>
          <p:spPr>
            <a:xfrm>
              <a:off x="5235455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2" name="Freeform: Shape 285">
              <a:extLst>
                <a:ext uri="{FF2B5EF4-FFF2-40B4-BE49-F238E27FC236}">
                  <a16:creationId xmlns:a16="http://schemas.microsoft.com/office/drawing/2014/main" id="{08B98A36-8761-EC4A-B5F7-BD26F01FA524}"/>
                </a:ext>
              </a:extLst>
            </p:cNvPr>
            <p:cNvSpPr/>
            <p:nvPr/>
          </p:nvSpPr>
          <p:spPr>
            <a:xfrm>
              <a:off x="5235455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3" name="Freeform: Shape 286">
              <a:extLst>
                <a:ext uri="{FF2B5EF4-FFF2-40B4-BE49-F238E27FC236}">
                  <a16:creationId xmlns:a16="http://schemas.microsoft.com/office/drawing/2014/main" id="{361C228B-38E2-994C-83C7-C70873A61564}"/>
                </a:ext>
              </a:extLst>
            </p:cNvPr>
            <p:cNvSpPr/>
            <p:nvPr/>
          </p:nvSpPr>
          <p:spPr>
            <a:xfrm>
              <a:off x="5235455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4" name="Freeform: Shape 287">
              <a:extLst>
                <a:ext uri="{FF2B5EF4-FFF2-40B4-BE49-F238E27FC236}">
                  <a16:creationId xmlns:a16="http://schemas.microsoft.com/office/drawing/2014/main" id="{A6852E06-3F71-0C44-AB90-F9174AD5C070}"/>
                </a:ext>
              </a:extLst>
            </p:cNvPr>
            <p:cNvSpPr/>
            <p:nvPr/>
          </p:nvSpPr>
          <p:spPr>
            <a:xfrm>
              <a:off x="5235455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5" name="Freeform: Shape 288">
              <a:extLst>
                <a:ext uri="{FF2B5EF4-FFF2-40B4-BE49-F238E27FC236}">
                  <a16:creationId xmlns:a16="http://schemas.microsoft.com/office/drawing/2014/main" id="{CFFD86E9-4110-D546-9849-A44C16011D27}"/>
                </a:ext>
              </a:extLst>
            </p:cNvPr>
            <p:cNvSpPr/>
            <p:nvPr/>
          </p:nvSpPr>
          <p:spPr>
            <a:xfrm>
              <a:off x="5235455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6" name="Freeform: Shape 289">
              <a:extLst>
                <a:ext uri="{FF2B5EF4-FFF2-40B4-BE49-F238E27FC236}">
                  <a16:creationId xmlns:a16="http://schemas.microsoft.com/office/drawing/2014/main" id="{DD64D5A0-0B09-3D42-A6A8-570538265C4A}"/>
                </a:ext>
              </a:extLst>
            </p:cNvPr>
            <p:cNvSpPr/>
            <p:nvPr/>
          </p:nvSpPr>
          <p:spPr>
            <a:xfrm>
              <a:off x="5235455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7" name="Freeform: Shape 290">
              <a:extLst>
                <a:ext uri="{FF2B5EF4-FFF2-40B4-BE49-F238E27FC236}">
                  <a16:creationId xmlns:a16="http://schemas.microsoft.com/office/drawing/2014/main" id="{7B91FEF4-EF74-784A-AD6F-E3585A2BD3D3}"/>
                </a:ext>
              </a:extLst>
            </p:cNvPr>
            <p:cNvSpPr/>
            <p:nvPr/>
          </p:nvSpPr>
          <p:spPr>
            <a:xfrm>
              <a:off x="5235455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8" name="Freeform: Shape 291">
              <a:extLst>
                <a:ext uri="{FF2B5EF4-FFF2-40B4-BE49-F238E27FC236}">
                  <a16:creationId xmlns:a16="http://schemas.microsoft.com/office/drawing/2014/main" id="{45E0D313-CC54-6B47-96D4-0D9E9223B181}"/>
                </a:ext>
              </a:extLst>
            </p:cNvPr>
            <p:cNvSpPr/>
            <p:nvPr/>
          </p:nvSpPr>
          <p:spPr>
            <a:xfrm>
              <a:off x="5235455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9" name="Freeform: Shape 292">
              <a:extLst>
                <a:ext uri="{FF2B5EF4-FFF2-40B4-BE49-F238E27FC236}">
                  <a16:creationId xmlns:a16="http://schemas.microsoft.com/office/drawing/2014/main" id="{4ADAACE2-B4C4-3949-8296-C4FB87FA88F7}"/>
                </a:ext>
              </a:extLst>
            </p:cNvPr>
            <p:cNvSpPr/>
            <p:nvPr/>
          </p:nvSpPr>
          <p:spPr>
            <a:xfrm>
              <a:off x="4962940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0" name="Freeform: Shape 293">
              <a:extLst>
                <a:ext uri="{FF2B5EF4-FFF2-40B4-BE49-F238E27FC236}">
                  <a16:creationId xmlns:a16="http://schemas.microsoft.com/office/drawing/2014/main" id="{2F9C3954-DF69-5248-AAA4-72ED66D27D47}"/>
                </a:ext>
              </a:extLst>
            </p:cNvPr>
            <p:cNvSpPr/>
            <p:nvPr/>
          </p:nvSpPr>
          <p:spPr>
            <a:xfrm>
              <a:off x="4962940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1" name="Freeform: Shape 294">
              <a:extLst>
                <a:ext uri="{FF2B5EF4-FFF2-40B4-BE49-F238E27FC236}">
                  <a16:creationId xmlns:a16="http://schemas.microsoft.com/office/drawing/2014/main" id="{0ACAF5F6-32C2-6847-93CD-E935A0513D43}"/>
                </a:ext>
              </a:extLst>
            </p:cNvPr>
            <p:cNvSpPr/>
            <p:nvPr/>
          </p:nvSpPr>
          <p:spPr>
            <a:xfrm>
              <a:off x="4962940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2" name="Freeform: Shape 295">
              <a:extLst>
                <a:ext uri="{FF2B5EF4-FFF2-40B4-BE49-F238E27FC236}">
                  <a16:creationId xmlns:a16="http://schemas.microsoft.com/office/drawing/2014/main" id="{D92C2820-FFBF-3D42-8D12-48356711EB91}"/>
                </a:ext>
              </a:extLst>
            </p:cNvPr>
            <p:cNvSpPr/>
            <p:nvPr/>
          </p:nvSpPr>
          <p:spPr>
            <a:xfrm>
              <a:off x="4962940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3" name="Freeform: Shape 296">
              <a:extLst>
                <a:ext uri="{FF2B5EF4-FFF2-40B4-BE49-F238E27FC236}">
                  <a16:creationId xmlns:a16="http://schemas.microsoft.com/office/drawing/2014/main" id="{BECAB863-F970-2B46-8EFF-8317F7222944}"/>
                </a:ext>
              </a:extLst>
            </p:cNvPr>
            <p:cNvSpPr/>
            <p:nvPr/>
          </p:nvSpPr>
          <p:spPr>
            <a:xfrm>
              <a:off x="4962940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4" name="Freeform: Shape 297">
              <a:extLst>
                <a:ext uri="{FF2B5EF4-FFF2-40B4-BE49-F238E27FC236}">
                  <a16:creationId xmlns:a16="http://schemas.microsoft.com/office/drawing/2014/main" id="{5D6557BC-3DED-5E4F-AE48-4A5F4FA51A36}"/>
                </a:ext>
              </a:extLst>
            </p:cNvPr>
            <p:cNvSpPr/>
            <p:nvPr/>
          </p:nvSpPr>
          <p:spPr>
            <a:xfrm>
              <a:off x="4962940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5" name="Freeform: Shape 298">
              <a:extLst>
                <a:ext uri="{FF2B5EF4-FFF2-40B4-BE49-F238E27FC236}">
                  <a16:creationId xmlns:a16="http://schemas.microsoft.com/office/drawing/2014/main" id="{C75B91FE-3FF7-C946-B01A-9F44E7F13550}"/>
                </a:ext>
              </a:extLst>
            </p:cNvPr>
            <p:cNvSpPr/>
            <p:nvPr/>
          </p:nvSpPr>
          <p:spPr>
            <a:xfrm>
              <a:off x="4962940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6" name="Freeform: Shape 299">
              <a:extLst>
                <a:ext uri="{FF2B5EF4-FFF2-40B4-BE49-F238E27FC236}">
                  <a16:creationId xmlns:a16="http://schemas.microsoft.com/office/drawing/2014/main" id="{91DC7389-936E-BF47-8208-28DA918AE6B5}"/>
                </a:ext>
              </a:extLst>
            </p:cNvPr>
            <p:cNvSpPr/>
            <p:nvPr/>
          </p:nvSpPr>
          <p:spPr>
            <a:xfrm>
              <a:off x="4962940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7" name="Freeform: Shape 300">
              <a:extLst>
                <a:ext uri="{FF2B5EF4-FFF2-40B4-BE49-F238E27FC236}">
                  <a16:creationId xmlns:a16="http://schemas.microsoft.com/office/drawing/2014/main" id="{B204469F-43DB-004C-8BE9-2DC35CA888DD}"/>
                </a:ext>
              </a:extLst>
            </p:cNvPr>
            <p:cNvSpPr/>
            <p:nvPr/>
          </p:nvSpPr>
          <p:spPr>
            <a:xfrm>
              <a:off x="4962940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8" name="Freeform: Shape 301">
              <a:extLst>
                <a:ext uri="{FF2B5EF4-FFF2-40B4-BE49-F238E27FC236}">
                  <a16:creationId xmlns:a16="http://schemas.microsoft.com/office/drawing/2014/main" id="{59BAF054-88E8-A741-9D1C-6E0AD690F7BC}"/>
                </a:ext>
              </a:extLst>
            </p:cNvPr>
            <p:cNvSpPr/>
            <p:nvPr/>
          </p:nvSpPr>
          <p:spPr>
            <a:xfrm>
              <a:off x="4962940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9" name="Freeform: Shape 302">
              <a:extLst>
                <a:ext uri="{FF2B5EF4-FFF2-40B4-BE49-F238E27FC236}">
                  <a16:creationId xmlns:a16="http://schemas.microsoft.com/office/drawing/2014/main" id="{9F0AD5DF-D08C-1842-873E-809A4C1446CB}"/>
                </a:ext>
              </a:extLst>
            </p:cNvPr>
            <p:cNvSpPr/>
            <p:nvPr/>
          </p:nvSpPr>
          <p:spPr>
            <a:xfrm>
              <a:off x="4962940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0" name="Freeform: Shape 303">
              <a:extLst>
                <a:ext uri="{FF2B5EF4-FFF2-40B4-BE49-F238E27FC236}">
                  <a16:creationId xmlns:a16="http://schemas.microsoft.com/office/drawing/2014/main" id="{42F18504-8AC6-1345-8B69-FF7C72ADDA17}"/>
                </a:ext>
              </a:extLst>
            </p:cNvPr>
            <p:cNvSpPr/>
            <p:nvPr/>
          </p:nvSpPr>
          <p:spPr>
            <a:xfrm>
              <a:off x="4962940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1" name="Freeform: Shape 304">
              <a:extLst>
                <a:ext uri="{FF2B5EF4-FFF2-40B4-BE49-F238E27FC236}">
                  <a16:creationId xmlns:a16="http://schemas.microsoft.com/office/drawing/2014/main" id="{73008B9F-865F-6B40-B110-B2805211BE55}"/>
                </a:ext>
              </a:extLst>
            </p:cNvPr>
            <p:cNvSpPr/>
            <p:nvPr/>
          </p:nvSpPr>
          <p:spPr>
            <a:xfrm>
              <a:off x="4962940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2" name="Freeform: Shape 305">
              <a:extLst>
                <a:ext uri="{FF2B5EF4-FFF2-40B4-BE49-F238E27FC236}">
                  <a16:creationId xmlns:a16="http://schemas.microsoft.com/office/drawing/2014/main" id="{837464F8-DA36-2B45-93E7-85FC1378E2DD}"/>
                </a:ext>
              </a:extLst>
            </p:cNvPr>
            <p:cNvSpPr/>
            <p:nvPr/>
          </p:nvSpPr>
          <p:spPr>
            <a:xfrm>
              <a:off x="4962940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3" name="Freeform: Shape 306">
              <a:extLst>
                <a:ext uri="{FF2B5EF4-FFF2-40B4-BE49-F238E27FC236}">
                  <a16:creationId xmlns:a16="http://schemas.microsoft.com/office/drawing/2014/main" id="{9BB863BF-145C-8D4A-888B-94AF7C6DF3D5}"/>
                </a:ext>
              </a:extLst>
            </p:cNvPr>
            <p:cNvSpPr/>
            <p:nvPr/>
          </p:nvSpPr>
          <p:spPr>
            <a:xfrm>
              <a:off x="4962940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4" name="Freeform: Shape 307">
              <a:extLst>
                <a:ext uri="{FF2B5EF4-FFF2-40B4-BE49-F238E27FC236}">
                  <a16:creationId xmlns:a16="http://schemas.microsoft.com/office/drawing/2014/main" id="{99C8E99E-8331-7348-BE49-0DA4A046BF1C}"/>
                </a:ext>
              </a:extLst>
            </p:cNvPr>
            <p:cNvSpPr/>
            <p:nvPr/>
          </p:nvSpPr>
          <p:spPr>
            <a:xfrm>
              <a:off x="4962940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5" name="Freeform: Shape 308">
              <a:extLst>
                <a:ext uri="{FF2B5EF4-FFF2-40B4-BE49-F238E27FC236}">
                  <a16:creationId xmlns:a16="http://schemas.microsoft.com/office/drawing/2014/main" id="{CEFC9643-7346-6346-BEF9-B652E830683F}"/>
                </a:ext>
              </a:extLst>
            </p:cNvPr>
            <p:cNvSpPr/>
            <p:nvPr/>
          </p:nvSpPr>
          <p:spPr>
            <a:xfrm>
              <a:off x="4962940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6" name="Freeform: Shape 309">
              <a:extLst>
                <a:ext uri="{FF2B5EF4-FFF2-40B4-BE49-F238E27FC236}">
                  <a16:creationId xmlns:a16="http://schemas.microsoft.com/office/drawing/2014/main" id="{41F1F0E9-83E2-034A-BD6A-1B2BD7AE2D49}"/>
                </a:ext>
              </a:extLst>
            </p:cNvPr>
            <p:cNvSpPr/>
            <p:nvPr/>
          </p:nvSpPr>
          <p:spPr>
            <a:xfrm>
              <a:off x="4962940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7" name="Freeform: Shape 310">
              <a:extLst>
                <a:ext uri="{FF2B5EF4-FFF2-40B4-BE49-F238E27FC236}">
                  <a16:creationId xmlns:a16="http://schemas.microsoft.com/office/drawing/2014/main" id="{98DED6B2-7171-EC48-8CDC-F90A1BC1BFC2}"/>
                </a:ext>
              </a:extLst>
            </p:cNvPr>
            <p:cNvSpPr/>
            <p:nvPr/>
          </p:nvSpPr>
          <p:spPr>
            <a:xfrm>
              <a:off x="4962940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8" name="Freeform: Shape 311">
              <a:extLst>
                <a:ext uri="{FF2B5EF4-FFF2-40B4-BE49-F238E27FC236}">
                  <a16:creationId xmlns:a16="http://schemas.microsoft.com/office/drawing/2014/main" id="{6E770BBD-5935-A04D-8F21-068684A8189C}"/>
                </a:ext>
              </a:extLst>
            </p:cNvPr>
            <p:cNvSpPr/>
            <p:nvPr/>
          </p:nvSpPr>
          <p:spPr>
            <a:xfrm>
              <a:off x="4962940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9" name="Freeform: Shape 312">
              <a:extLst>
                <a:ext uri="{FF2B5EF4-FFF2-40B4-BE49-F238E27FC236}">
                  <a16:creationId xmlns:a16="http://schemas.microsoft.com/office/drawing/2014/main" id="{4148940A-D3E1-E44A-A655-C50F025EFCFF}"/>
                </a:ext>
              </a:extLst>
            </p:cNvPr>
            <p:cNvSpPr/>
            <p:nvPr/>
          </p:nvSpPr>
          <p:spPr>
            <a:xfrm>
              <a:off x="4691098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0" name="Freeform: Shape 313">
              <a:extLst>
                <a:ext uri="{FF2B5EF4-FFF2-40B4-BE49-F238E27FC236}">
                  <a16:creationId xmlns:a16="http://schemas.microsoft.com/office/drawing/2014/main" id="{C3311EEE-6B49-A944-8F5E-22E073198BC8}"/>
                </a:ext>
              </a:extLst>
            </p:cNvPr>
            <p:cNvSpPr/>
            <p:nvPr/>
          </p:nvSpPr>
          <p:spPr>
            <a:xfrm>
              <a:off x="4691098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1" name="Freeform: Shape 314">
              <a:extLst>
                <a:ext uri="{FF2B5EF4-FFF2-40B4-BE49-F238E27FC236}">
                  <a16:creationId xmlns:a16="http://schemas.microsoft.com/office/drawing/2014/main" id="{8CA81B0B-878F-B047-8DF4-BAA0857A4455}"/>
                </a:ext>
              </a:extLst>
            </p:cNvPr>
            <p:cNvSpPr/>
            <p:nvPr/>
          </p:nvSpPr>
          <p:spPr>
            <a:xfrm>
              <a:off x="4691098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2" name="Freeform: Shape 315">
              <a:extLst>
                <a:ext uri="{FF2B5EF4-FFF2-40B4-BE49-F238E27FC236}">
                  <a16:creationId xmlns:a16="http://schemas.microsoft.com/office/drawing/2014/main" id="{D3BC2D87-CE94-724A-8366-1B20920F5930}"/>
                </a:ext>
              </a:extLst>
            </p:cNvPr>
            <p:cNvSpPr/>
            <p:nvPr/>
          </p:nvSpPr>
          <p:spPr>
            <a:xfrm>
              <a:off x="4691098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3" name="Freeform: Shape 316">
              <a:extLst>
                <a:ext uri="{FF2B5EF4-FFF2-40B4-BE49-F238E27FC236}">
                  <a16:creationId xmlns:a16="http://schemas.microsoft.com/office/drawing/2014/main" id="{3F94AE8B-7842-7543-9662-63C1272B5379}"/>
                </a:ext>
              </a:extLst>
            </p:cNvPr>
            <p:cNvSpPr/>
            <p:nvPr/>
          </p:nvSpPr>
          <p:spPr>
            <a:xfrm>
              <a:off x="4691098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4" name="Freeform: Shape 317">
              <a:extLst>
                <a:ext uri="{FF2B5EF4-FFF2-40B4-BE49-F238E27FC236}">
                  <a16:creationId xmlns:a16="http://schemas.microsoft.com/office/drawing/2014/main" id="{E987C0CE-F5F4-2642-86E9-A412EE9C995F}"/>
                </a:ext>
              </a:extLst>
            </p:cNvPr>
            <p:cNvSpPr/>
            <p:nvPr/>
          </p:nvSpPr>
          <p:spPr>
            <a:xfrm>
              <a:off x="4691098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5" name="Freeform: Shape 318">
              <a:extLst>
                <a:ext uri="{FF2B5EF4-FFF2-40B4-BE49-F238E27FC236}">
                  <a16:creationId xmlns:a16="http://schemas.microsoft.com/office/drawing/2014/main" id="{0E7F3656-A9C1-5441-A655-4F63EB3928CC}"/>
                </a:ext>
              </a:extLst>
            </p:cNvPr>
            <p:cNvSpPr/>
            <p:nvPr/>
          </p:nvSpPr>
          <p:spPr>
            <a:xfrm>
              <a:off x="4691098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6" name="Freeform: Shape 319">
              <a:extLst>
                <a:ext uri="{FF2B5EF4-FFF2-40B4-BE49-F238E27FC236}">
                  <a16:creationId xmlns:a16="http://schemas.microsoft.com/office/drawing/2014/main" id="{49BCC482-2B43-D041-BC64-936E8F460726}"/>
                </a:ext>
              </a:extLst>
            </p:cNvPr>
            <p:cNvSpPr/>
            <p:nvPr/>
          </p:nvSpPr>
          <p:spPr>
            <a:xfrm>
              <a:off x="4691098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7" name="Freeform: Shape 320">
              <a:extLst>
                <a:ext uri="{FF2B5EF4-FFF2-40B4-BE49-F238E27FC236}">
                  <a16:creationId xmlns:a16="http://schemas.microsoft.com/office/drawing/2014/main" id="{92AB4167-F6CB-D84B-AEFD-EDAEF5F93821}"/>
                </a:ext>
              </a:extLst>
            </p:cNvPr>
            <p:cNvSpPr/>
            <p:nvPr/>
          </p:nvSpPr>
          <p:spPr>
            <a:xfrm>
              <a:off x="4691098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8" name="Freeform: Shape 321">
              <a:extLst>
                <a:ext uri="{FF2B5EF4-FFF2-40B4-BE49-F238E27FC236}">
                  <a16:creationId xmlns:a16="http://schemas.microsoft.com/office/drawing/2014/main" id="{187F780F-E4A9-2F48-BA24-88EB1850D60E}"/>
                </a:ext>
              </a:extLst>
            </p:cNvPr>
            <p:cNvSpPr/>
            <p:nvPr/>
          </p:nvSpPr>
          <p:spPr>
            <a:xfrm>
              <a:off x="4691098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9" name="Freeform: Shape 322">
              <a:extLst>
                <a:ext uri="{FF2B5EF4-FFF2-40B4-BE49-F238E27FC236}">
                  <a16:creationId xmlns:a16="http://schemas.microsoft.com/office/drawing/2014/main" id="{8172E3A5-653D-C64D-A2A8-7CC59B18926F}"/>
                </a:ext>
              </a:extLst>
            </p:cNvPr>
            <p:cNvSpPr/>
            <p:nvPr/>
          </p:nvSpPr>
          <p:spPr>
            <a:xfrm>
              <a:off x="4691098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0" name="Freeform: Shape 323">
              <a:extLst>
                <a:ext uri="{FF2B5EF4-FFF2-40B4-BE49-F238E27FC236}">
                  <a16:creationId xmlns:a16="http://schemas.microsoft.com/office/drawing/2014/main" id="{89F6C365-A846-4740-A4A2-2FFA78BF6FCB}"/>
                </a:ext>
              </a:extLst>
            </p:cNvPr>
            <p:cNvSpPr/>
            <p:nvPr/>
          </p:nvSpPr>
          <p:spPr>
            <a:xfrm>
              <a:off x="4691098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1" name="Freeform: Shape 324">
              <a:extLst>
                <a:ext uri="{FF2B5EF4-FFF2-40B4-BE49-F238E27FC236}">
                  <a16:creationId xmlns:a16="http://schemas.microsoft.com/office/drawing/2014/main" id="{19AA748A-81DB-D446-BB9D-99B7453EF74A}"/>
                </a:ext>
              </a:extLst>
            </p:cNvPr>
            <p:cNvSpPr/>
            <p:nvPr/>
          </p:nvSpPr>
          <p:spPr>
            <a:xfrm>
              <a:off x="4691098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2" name="Freeform: Shape 325">
              <a:extLst>
                <a:ext uri="{FF2B5EF4-FFF2-40B4-BE49-F238E27FC236}">
                  <a16:creationId xmlns:a16="http://schemas.microsoft.com/office/drawing/2014/main" id="{633849CE-F710-684E-8A68-EAEF037C3B39}"/>
                </a:ext>
              </a:extLst>
            </p:cNvPr>
            <p:cNvSpPr/>
            <p:nvPr/>
          </p:nvSpPr>
          <p:spPr>
            <a:xfrm>
              <a:off x="4691098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3" name="Freeform: Shape 326">
              <a:extLst>
                <a:ext uri="{FF2B5EF4-FFF2-40B4-BE49-F238E27FC236}">
                  <a16:creationId xmlns:a16="http://schemas.microsoft.com/office/drawing/2014/main" id="{705C3C64-396C-0E4B-ADA3-516A9B647A81}"/>
                </a:ext>
              </a:extLst>
            </p:cNvPr>
            <p:cNvSpPr/>
            <p:nvPr/>
          </p:nvSpPr>
          <p:spPr>
            <a:xfrm>
              <a:off x="4691098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4" name="Freeform: Shape 327">
              <a:extLst>
                <a:ext uri="{FF2B5EF4-FFF2-40B4-BE49-F238E27FC236}">
                  <a16:creationId xmlns:a16="http://schemas.microsoft.com/office/drawing/2014/main" id="{B128FCA8-E0D2-D243-846E-D9F4F35DC674}"/>
                </a:ext>
              </a:extLst>
            </p:cNvPr>
            <p:cNvSpPr/>
            <p:nvPr/>
          </p:nvSpPr>
          <p:spPr>
            <a:xfrm>
              <a:off x="4691098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5" name="Freeform: Shape 328">
              <a:extLst>
                <a:ext uri="{FF2B5EF4-FFF2-40B4-BE49-F238E27FC236}">
                  <a16:creationId xmlns:a16="http://schemas.microsoft.com/office/drawing/2014/main" id="{068A48A6-E7D2-CD4E-8FA0-8E3E148CE443}"/>
                </a:ext>
              </a:extLst>
            </p:cNvPr>
            <p:cNvSpPr/>
            <p:nvPr/>
          </p:nvSpPr>
          <p:spPr>
            <a:xfrm>
              <a:off x="4691098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6" name="Freeform: Shape 329">
              <a:extLst>
                <a:ext uri="{FF2B5EF4-FFF2-40B4-BE49-F238E27FC236}">
                  <a16:creationId xmlns:a16="http://schemas.microsoft.com/office/drawing/2014/main" id="{84BB5828-EBF4-D74B-BD39-CF7427EE2C9F}"/>
                </a:ext>
              </a:extLst>
            </p:cNvPr>
            <p:cNvSpPr/>
            <p:nvPr/>
          </p:nvSpPr>
          <p:spPr>
            <a:xfrm>
              <a:off x="4691098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7" name="Freeform: Shape 330">
              <a:extLst>
                <a:ext uri="{FF2B5EF4-FFF2-40B4-BE49-F238E27FC236}">
                  <a16:creationId xmlns:a16="http://schemas.microsoft.com/office/drawing/2014/main" id="{F1D82735-F5EE-7B4E-BA48-A695E6586A9A}"/>
                </a:ext>
              </a:extLst>
            </p:cNvPr>
            <p:cNvSpPr/>
            <p:nvPr/>
          </p:nvSpPr>
          <p:spPr>
            <a:xfrm>
              <a:off x="4691098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8" name="Freeform: Shape 331">
              <a:extLst>
                <a:ext uri="{FF2B5EF4-FFF2-40B4-BE49-F238E27FC236}">
                  <a16:creationId xmlns:a16="http://schemas.microsoft.com/office/drawing/2014/main" id="{808972BE-BD98-0040-B2C1-C2EE83DBF212}"/>
                </a:ext>
              </a:extLst>
            </p:cNvPr>
            <p:cNvSpPr/>
            <p:nvPr/>
          </p:nvSpPr>
          <p:spPr>
            <a:xfrm>
              <a:off x="4691098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9" name="Freeform: Shape 332">
              <a:extLst>
                <a:ext uri="{FF2B5EF4-FFF2-40B4-BE49-F238E27FC236}">
                  <a16:creationId xmlns:a16="http://schemas.microsoft.com/office/drawing/2014/main" id="{067C186A-0700-A14D-8D21-9F9DDEEB6523}"/>
                </a:ext>
              </a:extLst>
            </p:cNvPr>
            <p:cNvSpPr/>
            <p:nvPr/>
          </p:nvSpPr>
          <p:spPr>
            <a:xfrm>
              <a:off x="4419256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0" name="Freeform: Shape 333">
              <a:extLst>
                <a:ext uri="{FF2B5EF4-FFF2-40B4-BE49-F238E27FC236}">
                  <a16:creationId xmlns:a16="http://schemas.microsoft.com/office/drawing/2014/main" id="{9AB995FD-132B-E34A-8814-13AD2BF709BC}"/>
                </a:ext>
              </a:extLst>
            </p:cNvPr>
            <p:cNvSpPr/>
            <p:nvPr/>
          </p:nvSpPr>
          <p:spPr>
            <a:xfrm>
              <a:off x="4419256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1" name="Freeform: Shape 334">
              <a:extLst>
                <a:ext uri="{FF2B5EF4-FFF2-40B4-BE49-F238E27FC236}">
                  <a16:creationId xmlns:a16="http://schemas.microsoft.com/office/drawing/2014/main" id="{34D02A2C-AA71-794C-A0DD-53233648400C}"/>
                </a:ext>
              </a:extLst>
            </p:cNvPr>
            <p:cNvSpPr/>
            <p:nvPr/>
          </p:nvSpPr>
          <p:spPr>
            <a:xfrm>
              <a:off x="4419256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2" name="Freeform: Shape 335">
              <a:extLst>
                <a:ext uri="{FF2B5EF4-FFF2-40B4-BE49-F238E27FC236}">
                  <a16:creationId xmlns:a16="http://schemas.microsoft.com/office/drawing/2014/main" id="{B27E6A9D-8EA2-5D4C-ABAB-5377C341EF4D}"/>
                </a:ext>
              </a:extLst>
            </p:cNvPr>
            <p:cNvSpPr/>
            <p:nvPr/>
          </p:nvSpPr>
          <p:spPr>
            <a:xfrm>
              <a:off x="4419256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3" name="Freeform: Shape 336">
              <a:extLst>
                <a:ext uri="{FF2B5EF4-FFF2-40B4-BE49-F238E27FC236}">
                  <a16:creationId xmlns:a16="http://schemas.microsoft.com/office/drawing/2014/main" id="{C9715796-F7FC-7444-A1B4-192363F77254}"/>
                </a:ext>
              </a:extLst>
            </p:cNvPr>
            <p:cNvSpPr/>
            <p:nvPr/>
          </p:nvSpPr>
          <p:spPr>
            <a:xfrm>
              <a:off x="4419256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4" name="Freeform: Shape 337">
              <a:extLst>
                <a:ext uri="{FF2B5EF4-FFF2-40B4-BE49-F238E27FC236}">
                  <a16:creationId xmlns:a16="http://schemas.microsoft.com/office/drawing/2014/main" id="{1BA3E17D-FEF0-FE4D-91EB-FFF99FB52518}"/>
                </a:ext>
              </a:extLst>
            </p:cNvPr>
            <p:cNvSpPr/>
            <p:nvPr/>
          </p:nvSpPr>
          <p:spPr>
            <a:xfrm>
              <a:off x="4419256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5" name="Freeform: Shape 338">
              <a:extLst>
                <a:ext uri="{FF2B5EF4-FFF2-40B4-BE49-F238E27FC236}">
                  <a16:creationId xmlns:a16="http://schemas.microsoft.com/office/drawing/2014/main" id="{9B60D4BE-91BC-894F-BB79-24CFB2797385}"/>
                </a:ext>
              </a:extLst>
            </p:cNvPr>
            <p:cNvSpPr/>
            <p:nvPr/>
          </p:nvSpPr>
          <p:spPr>
            <a:xfrm>
              <a:off x="4419256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6" name="Freeform: Shape 339">
              <a:extLst>
                <a:ext uri="{FF2B5EF4-FFF2-40B4-BE49-F238E27FC236}">
                  <a16:creationId xmlns:a16="http://schemas.microsoft.com/office/drawing/2014/main" id="{952BE9BB-A7A7-2A44-9587-FE0AB6141F06}"/>
                </a:ext>
              </a:extLst>
            </p:cNvPr>
            <p:cNvSpPr/>
            <p:nvPr/>
          </p:nvSpPr>
          <p:spPr>
            <a:xfrm>
              <a:off x="4419256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7" name="Freeform: Shape 340">
              <a:extLst>
                <a:ext uri="{FF2B5EF4-FFF2-40B4-BE49-F238E27FC236}">
                  <a16:creationId xmlns:a16="http://schemas.microsoft.com/office/drawing/2014/main" id="{25D8C815-00BE-B04A-BB6B-0248E917104A}"/>
                </a:ext>
              </a:extLst>
            </p:cNvPr>
            <p:cNvSpPr/>
            <p:nvPr/>
          </p:nvSpPr>
          <p:spPr>
            <a:xfrm>
              <a:off x="4419256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8" name="Freeform: Shape 341">
              <a:extLst>
                <a:ext uri="{FF2B5EF4-FFF2-40B4-BE49-F238E27FC236}">
                  <a16:creationId xmlns:a16="http://schemas.microsoft.com/office/drawing/2014/main" id="{7D0E47D9-7FE7-2846-8845-006F181984AA}"/>
                </a:ext>
              </a:extLst>
            </p:cNvPr>
            <p:cNvSpPr/>
            <p:nvPr/>
          </p:nvSpPr>
          <p:spPr>
            <a:xfrm>
              <a:off x="4419256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9" name="Freeform: Shape 342">
              <a:extLst>
                <a:ext uri="{FF2B5EF4-FFF2-40B4-BE49-F238E27FC236}">
                  <a16:creationId xmlns:a16="http://schemas.microsoft.com/office/drawing/2014/main" id="{5F3D12F8-F679-034F-BA0A-1DFBA62F4F13}"/>
                </a:ext>
              </a:extLst>
            </p:cNvPr>
            <p:cNvSpPr/>
            <p:nvPr/>
          </p:nvSpPr>
          <p:spPr>
            <a:xfrm>
              <a:off x="4419256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0" name="Freeform: Shape 343">
              <a:extLst>
                <a:ext uri="{FF2B5EF4-FFF2-40B4-BE49-F238E27FC236}">
                  <a16:creationId xmlns:a16="http://schemas.microsoft.com/office/drawing/2014/main" id="{2FC41148-5FF8-4B43-8F77-A9838B594337}"/>
                </a:ext>
              </a:extLst>
            </p:cNvPr>
            <p:cNvSpPr/>
            <p:nvPr/>
          </p:nvSpPr>
          <p:spPr>
            <a:xfrm>
              <a:off x="4419256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1" name="Freeform: Shape 344">
              <a:extLst>
                <a:ext uri="{FF2B5EF4-FFF2-40B4-BE49-F238E27FC236}">
                  <a16:creationId xmlns:a16="http://schemas.microsoft.com/office/drawing/2014/main" id="{65C0A781-CCE7-F643-A9AB-B459B40A47B9}"/>
                </a:ext>
              </a:extLst>
            </p:cNvPr>
            <p:cNvSpPr/>
            <p:nvPr/>
          </p:nvSpPr>
          <p:spPr>
            <a:xfrm>
              <a:off x="4419256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2" name="Freeform: Shape 345">
              <a:extLst>
                <a:ext uri="{FF2B5EF4-FFF2-40B4-BE49-F238E27FC236}">
                  <a16:creationId xmlns:a16="http://schemas.microsoft.com/office/drawing/2014/main" id="{D82A9177-E20B-D444-9853-E0ACD35E5B51}"/>
                </a:ext>
              </a:extLst>
            </p:cNvPr>
            <p:cNvSpPr/>
            <p:nvPr/>
          </p:nvSpPr>
          <p:spPr>
            <a:xfrm>
              <a:off x="4419256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3" name="Freeform: Shape 346">
              <a:extLst>
                <a:ext uri="{FF2B5EF4-FFF2-40B4-BE49-F238E27FC236}">
                  <a16:creationId xmlns:a16="http://schemas.microsoft.com/office/drawing/2014/main" id="{306B3F31-2D56-4443-BB95-5739D22442A1}"/>
                </a:ext>
              </a:extLst>
            </p:cNvPr>
            <p:cNvSpPr/>
            <p:nvPr/>
          </p:nvSpPr>
          <p:spPr>
            <a:xfrm>
              <a:off x="4419256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4" name="Freeform: Shape 347">
              <a:extLst>
                <a:ext uri="{FF2B5EF4-FFF2-40B4-BE49-F238E27FC236}">
                  <a16:creationId xmlns:a16="http://schemas.microsoft.com/office/drawing/2014/main" id="{BB1451C3-BB86-9E45-88FA-2E89B46F3163}"/>
                </a:ext>
              </a:extLst>
            </p:cNvPr>
            <p:cNvSpPr/>
            <p:nvPr/>
          </p:nvSpPr>
          <p:spPr>
            <a:xfrm>
              <a:off x="4419256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5" name="Freeform: Shape 348">
              <a:extLst>
                <a:ext uri="{FF2B5EF4-FFF2-40B4-BE49-F238E27FC236}">
                  <a16:creationId xmlns:a16="http://schemas.microsoft.com/office/drawing/2014/main" id="{5FE54F91-256B-B442-BFD5-5737DAD0C20F}"/>
                </a:ext>
              </a:extLst>
            </p:cNvPr>
            <p:cNvSpPr/>
            <p:nvPr/>
          </p:nvSpPr>
          <p:spPr>
            <a:xfrm>
              <a:off x="4419256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6" name="Freeform: Shape 349">
              <a:extLst>
                <a:ext uri="{FF2B5EF4-FFF2-40B4-BE49-F238E27FC236}">
                  <a16:creationId xmlns:a16="http://schemas.microsoft.com/office/drawing/2014/main" id="{E04875D6-6C28-6A4E-9BF6-7DE7DC75AF5A}"/>
                </a:ext>
              </a:extLst>
            </p:cNvPr>
            <p:cNvSpPr/>
            <p:nvPr/>
          </p:nvSpPr>
          <p:spPr>
            <a:xfrm>
              <a:off x="4419256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7" name="Freeform: Shape 350">
              <a:extLst>
                <a:ext uri="{FF2B5EF4-FFF2-40B4-BE49-F238E27FC236}">
                  <a16:creationId xmlns:a16="http://schemas.microsoft.com/office/drawing/2014/main" id="{229E669E-A758-FF46-81DE-80033A8ECF73}"/>
                </a:ext>
              </a:extLst>
            </p:cNvPr>
            <p:cNvSpPr/>
            <p:nvPr/>
          </p:nvSpPr>
          <p:spPr>
            <a:xfrm>
              <a:off x="4419256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8" name="Freeform: Shape 351">
              <a:extLst>
                <a:ext uri="{FF2B5EF4-FFF2-40B4-BE49-F238E27FC236}">
                  <a16:creationId xmlns:a16="http://schemas.microsoft.com/office/drawing/2014/main" id="{2808C125-2156-BB4D-9544-854A3CC5EFEA}"/>
                </a:ext>
              </a:extLst>
            </p:cNvPr>
            <p:cNvSpPr/>
            <p:nvPr/>
          </p:nvSpPr>
          <p:spPr>
            <a:xfrm>
              <a:off x="4419256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9" name="Freeform: Shape 352">
              <a:extLst>
                <a:ext uri="{FF2B5EF4-FFF2-40B4-BE49-F238E27FC236}">
                  <a16:creationId xmlns:a16="http://schemas.microsoft.com/office/drawing/2014/main" id="{9A50AF8C-BEAE-B548-9472-8F4C2A7C2DC8}"/>
                </a:ext>
              </a:extLst>
            </p:cNvPr>
            <p:cNvSpPr/>
            <p:nvPr/>
          </p:nvSpPr>
          <p:spPr>
            <a:xfrm>
              <a:off x="4147414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0" name="Freeform: Shape 353">
              <a:extLst>
                <a:ext uri="{FF2B5EF4-FFF2-40B4-BE49-F238E27FC236}">
                  <a16:creationId xmlns:a16="http://schemas.microsoft.com/office/drawing/2014/main" id="{8EF884A7-1D80-A943-B61A-D9AFC37BC767}"/>
                </a:ext>
              </a:extLst>
            </p:cNvPr>
            <p:cNvSpPr/>
            <p:nvPr/>
          </p:nvSpPr>
          <p:spPr>
            <a:xfrm>
              <a:off x="4147414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1" name="Freeform: Shape 354">
              <a:extLst>
                <a:ext uri="{FF2B5EF4-FFF2-40B4-BE49-F238E27FC236}">
                  <a16:creationId xmlns:a16="http://schemas.microsoft.com/office/drawing/2014/main" id="{313381B5-A442-A34F-AF5E-CDE5432D47E2}"/>
                </a:ext>
              </a:extLst>
            </p:cNvPr>
            <p:cNvSpPr/>
            <p:nvPr/>
          </p:nvSpPr>
          <p:spPr>
            <a:xfrm>
              <a:off x="4147414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2" name="Freeform: Shape 355">
              <a:extLst>
                <a:ext uri="{FF2B5EF4-FFF2-40B4-BE49-F238E27FC236}">
                  <a16:creationId xmlns:a16="http://schemas.microsoft.com/office/drawing/2014/main" id="{F4558FA3-12F7-E743-A70A-72F3859B03D7}"/>
                </a:ext>
              </a:extLst>
            </p:cNvPr>
            <p:cNvSpPr/>
            <p:nvPr/>
          </p:nvSpPr>
          <p:spPr>
            <a:xfrm>
              <a:off x="4147414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3" name="Freeform: Shape 356">
              <a:extLst>
                <a:ext uri="{FF2B5EF4-FFF2-40B4-BE49-F238E27FC236}">
                  <a16:creationId xmlns:a16="http://schemas.microsoft.com/office/drawing/2014/main" id="{403322A9-FFD7-F342-AD5D-4185BA4151C1}"/>
                </a:ext>
              </a:extLst>
            </p:cNvPr>
            <p:cNvSpPr/>
            <p:nvPr/>
          </p:nvSpPr>
          <p:spPr>
            <a:xfrm>
              <a:off x="4147414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4" name="Freeform: Shape 357">
              <a:extLst>
                <a:ext uri="{FF2B5EF4-FFF2-40B4-BE49-F238E27FC236}">
                  <a16:creationId xmlns:a16="http://schemas.microsoft.com/office/drawing/2014/main" id="{16C84997-99A0-C54F-8547-5EE57E4CA910}"/>
                </a:ext>
              </a:extLst>
            </p:cNvPr>
            <p:cNvSpPr/>
            <p:nvPr/>
          </p:nvSpPr>
          <p:spPr>
            <a:xfrm>
              <a:off x="4147414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5" name="Freeform: Shape 358">
              <a:extLst>
                <a:ext uri="{FF2B5EF4-FFF2-40B4-BE49-F238E27FC236}">
                  <a16:creationId xmlns:a16="http://schemas.microsoft.com/office/drawing/2014/main" id="{AA7FA959-192D-744F-AC60-667D8A589FC4}"/>
                </a:ext>
              </a:extLst>
            </p:cNvPr>
            <p:cNvSpPr/>
            <p:nvPr/>
          </p:nvSpPr>
          <p:spPr>
            <a:xfrm>
              <a:off x="4147414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6" name="Freeform: Shape 359">
              <a:extLst>
                <a:ext uri="{FF2B5EF4-FFF2-40B4-BE49-F238E27FC236}">
                  <a16:creationId xmlns:a16="http://schemas.microsoft.com/office/drawing/2014/main" id="{1F6FB792-8589-D64C-971B-F298B09DCB32}"/>
                </a:ext>
              </a:extLst>
            </p:cNvPr>
            <p:cNvSpPr/>
            <p:nvPr/>
          </p:nvSpPr>
          <p:spPr>
            <a:xfrm>
              <a:off x="4147414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7" name="Freeform: Shape 360">
              <a:extLst>
                <a:ext uri="{FF2B5EF4-FFF2-40B4-BE49-F238E27FC236}">
                  <a16:creationId xmlns:a16="http://schemas.microsoft.com/office/drawing/2014/main" id="{730B6936-E55D-9344-BA4A-B6905DC2E6FF}"/>
                </a:ext>
              </a:extLst>
            </p:cNvPr>
            <p:cNvSpPr/>
            <p:nvPr/>
          </p:nvSpPr>
          <p:spPr>
            <a:xfrm>
              <a:off x="4147414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8" name="Freeform: Shape 361">
              <a:extLst>
                <a:ext uri="{FF2B5EF4-FFF2-40B4-BE49-F238E27FC236}">
                  <a16:creationId xmlns:a16="http://schemas.microsoft.com/office/drawing/2014/main" id="{708A493C-4B97-EC45-B598-FE89CB7273C2}"/>
                </a:ext>
              </a:extLst>
            </p:cNvPr>
            <p:cNvSpPr/>
            <p:nvPr/>
          </p:nvSpPr>
          <p:spPr>
            <a:xfrm>
              <a:off x="4147414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9" name="Freeform: Shape 362">
              <a:extLst>
                <a:ext uri="{FF2B5EF4-FFF2-40B4-BE49-F238E27FC236}">
                  <a16:creationId xmlns:a16="http://schemas.microsoft.com/office/drawing/2014/main" id="{E118CA70-9486-4647-9FAE-6D09C9C226AE}"/>
                </a:ext>
              </a:extLst>
            </p:cNvPr>
            <p:cNvSpPr/>
            <p:nvPr/>
          </p:nvSpPr>
          <p:spPr>
            <a:xfrm>
              <a:off x="4147414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0" name="Freeform: Shape 363">
              <a:extLst>
                <a:ext uri="{FF2B5EF4-FFF2-40B4-BE49-F238E27FC236}">
                  <a16:creationId xmlns:a16="http://schemas.microsoft.com/office/drawing/2014/main" id="{CFB0B353-AD36-304D-890F-DD9F7446AD1D}"/>
                </a:ext>
              </a:extLst>
            </p:cNvPr>
            <p:cNvSpPr/>
            <p:nvPr/>
          </p:nvSpPr>
          <p:spPr>
            <a:xfrm>
              <a:off x="4147414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1" name="Freeform: Shape 364">
              <a:extLst>
                <a:ext uri="{FF2B5EF4-FFF2-40B4-BE49-F238E27FC236}">
                  <a16:creationId xmlns:a16="http://schemas.microsoft.com/office/drawing/2014/main" id="{0F1785E0-CECF-4747-A4B5-D05C1308C0C2}"/>
                </a:ext>
              </a:extLst>
            </p:cNvPr>
            <p:cNvSpPr/>
            <p:nvPr/>
          </p:nvSpPr>
          <p:spPr>
            <a:xfrm>
              <a:off x="4147414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2" name="Freeform: Shape 365">
              <a:extLst>
                <a:ext uri="{FF2B5EF4-FFF2-40B4-BE49-F238E27FC236}">
                  <a16:creationId xmlns:a16="http://schemas.microsoft.com/office/drawing/2014/main" id="{E173D3BF-3E87-8748-B711-5CB827A685B7}"/>
                </a:ext>
              </a:extLst>
            </p:cNvPr>
            <p:cNvSpPr/>
            <p:nvPr/>
          </p:nvSpPr>
          <p:spPr>
            <a:xfrm>
              <a:off x="4147414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3" name="Freeform: Shape 366">
              <a:extLst>
                <a:ext uri="{FF2B5EF4-FFF2-40B4-BE49-F238E27FC236}">
                  <a16:creationId xmlns:a16="http://schemas.microsoft.com/office/drawing/2014/main" id="{978C2ED0-2D64-D646-884C-9A3F0345AC93}"/>
                </a:ext>
              </a:extLst>
            </p:cNvPr>
            <p:cNvSpPr/>
            <p:nvPr/>
          </p:nvSpPr>
          <p:spPr>
            <a:xfrm>
              <a:off x="4147414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4" name="Freeform: Shape 367">
              <a:extLst>
                <a:ext uri="{FF2B5EF4-FFF2-40B4-BE49-F238E27FC236}">
                  <a16:creationId xmlns:a16="http://schemas.microsoft.com/office/drawing/2014/main" id="{6F994941-FA29-E94A-AD05-AA9BC0B2D91C}"/>
                </a:ext>
              </a:extLst>
            </p:cNvPr>
            <p:cNvSpPr/>
            <p:nvPr/>
          </p:nvSpPr>
          <p:spPr>
            <a:xfrm>
              <a:off x="4147414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5" name="Freeform: Shape 368">
              <a:extLst>
                <a:ext uri="{FF2B5EF4-FFF2-40B4-BE49-F238E27FC236}">
                  <a16:creationId xmlns:a16="http://schemas.microsoft.com/office/drawing/2014/main" id="{30FACACF-C0BC-9948-A40D-8CB075A5A093}"/>
                </a:ext>
              </a:extLst>
            </p:cNvPr>
            <p:cNvSpPr/>
            <p:nvPr/>
          </p:nvSpPr>
          <p:spPr>
            <a:xfrm>
              <a:off x="4147414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6" name="Freeform: Shape 369">
              <a:extLst>
                <a:ext uri="{FF2B5EF4-FFF2-40B4-BE49-F238E27FC236}">
                  <a16:creationId xmlns:a16="http://schemas.microsoft.com/office/drawing/2014/main" id="{F678E659-A218-1547-8AC2-47BC595642FC}"/>
                </a:ext>
              </a:extLst>
            </p:cNvPr>
            <p:cNvSpPr/>
            <p:nvPr/>
          </p:nvSpPr>
          <p:spPr>
            <a:xfrm>
              <a:off x="4147414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7" name="Freeform: Shape 370">
              <a:extLst>
                <a:ext uri="{FF2B5EF4-FFF2-40B4-BE49-F238E27FC236}">
                  <a16:creationId xmlns:a16="http://schemas.microsoft.com/office/drawing/2014/main" id="{D0FB1200-7D5A-6E4C-8BBF-E03D0378B37A}"/>
                </a:ext>
              </a:extLst>
            </p:cNvPr>
            <p:cNvSpPr/>
            <p:nvPr/>
          </p:nvSpPr>
          <p:spPr>
            <a:xfrm>
              <a:off x="4147414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8" name="Freeform: Shape 371">
              <a:extLst>
                <a:ext uri="{FF2B5EF4-FFF2-40B4-BE49-F238E27FC236}">
                  <a16:creationId xmlns:a16="http://schemas.microsoft.com/office/drawing/2014/main" id="{59ABD790-4B64-8E45-BB46-A81EB40D4995}"/>
                </a:ext>
              </a:extLst>
            </p:cNvPr>
            <p:cNvSpPr/>
            <p:nvPr/>
          </p:nvSpPr>
          <p:spPr>
            <a:xfrm>
              <a:off x="4147414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9" name="Freeform: Shape 372">
              <a:extLst>
                <a:ext uri="{FF2B5EF4-FFF2-40B4-BE49-F238E27FC236}">
                  <a16:creationId xmlns:a16="http://schemas.microsoft.com/office/drawing/2014/main" id="{2D782E85-90E9-C640-A53A-0F13C1A95977}"/>
                </a:ext>
              </a:extLst>
            </p:cNvPr>
            <p:cNvSpPr/>
            <p:nvPr/>
          </p:nvSpPr>
          <p:spPr>
            <a:xfrm>
              <a:off x="3875572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0" name="Freeform: Shape 373">
              <a:extLst>
                <a:ext uri="{FF2B5EF4-FFF2-40B4-BE49-F238E27FC236}">
                  <a16:creationId xmlns:a16="http://schemas.microsoft.com/office/drawing/2014/main" id="{744D68AF-CF32-254D-BEF7-327B170064F5}"/>
                </a:ext>
              </a:extLst>
            </p:cNvPr>
            <p:cNvSpPr/>
            <p:nvPr/>
          </p:nvSpPr>
          <p:spPr>
            <a:xfrm>
              <a:off x="3875572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1" name="Freeform: Shape 374">
              <a:extLst>
                <a:ext uri="{FF2B5EF4-FFF2-40B4-BE49-F238E27FC236}">
                  <a16:creationId xmlns:a16="http://schemas.microsoft.com/office/drawing/2014/main" id="{9AD77142-6075-F944-A63A-F84F2BDD1A7F}"/>
                </a:ext>
              </a:extLst>
            </p:cNvPr>
            <p:cNvSpPr/>
            <p:nvPr/>
          </p:nvSpPr>
          <p:spPr>
            <a:xfrm>
              <a:off x="3875572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2" name="Freeform: Shape 375">
              <a:extLst>
                <a:ext uri="{FF2B5EF4-FFF2-40B4-BE49-F238E27FC236}">
                  <a16:creationId xmlns:a16="http://schemas.microsoft.com/office/drawing/2014/main" id="{7D91D2BD-0397-D345-8BC0-9F5CCDADE942}"/>
                </a:ext>
              </a:extLst>
            </p:cNvPr>
            <p:cNvSpPr/>
            <p:nvPr/>
          </p:nvSpPr>
          <p:spPr>
            <a:xfrm>
              <a:off x="3875572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3" name="Freeform: Shape 376">
              <a:extLst>
                <a:ext uri="{FF2B5EF4-FFF2-40B4-BE49-F238E27FC236}">
                  <a16:creationId xmlns:a16="http://schemas.microsoft.com/office/drawing/2014/main" id="{056DEC06-9A99-6E4E-91D6-D0FEA9273DA8}"/>
                </a:ext>
              </a:extLst>
            </p:cNvPr>
            <p:cNvSpPr/>
            <p:nvPr/>
          </p:nvSpPr>
          <p:spPr>
            <a:xfrm>
              <a:off x="3875572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4" name="Freeform: Shape 377">
              <a:extLst>
                <a:ext uri="{FF2B5EF4-FFF2-40B4-BE49-F238E27FC236}">
                  <a16:creationId xmlns:a16="http://schemas.microsoft.com/office/drawing/2014/main" id="{6022B355-02BC-5C4E-BE15-357320175171}"/>
                </a:ext>
              </a:extLst>
            </p:cNvPr>
            <p:cNvSpPr/>
            <p:nvPr/>
          </p:nvSpPr>
          <p:spPr>
            <a:xfrm>
              <a:off x="3875572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5" name="Freeform: Shape 378">
              <a:extLst>
                <a:ext uri="{FF2B5EF4-FFF2-40B4-BE49-F238E27FC236}">
                  <a16:creationId xmlns:a16="http://schemas.microsoft.com/office/drawing/2014/main" id="{85D70631-58FD-2E4E-B9A3-344566CD3BFD}"/>
                </a:ext>
              </a:extLst>
            </p:cNvPr>
            <p:cNvSpPr/>
            <p:nvPr/>
          </p:nvSpPr>
          <p:spPr>
            <a:xfrm>
              <a:off x="3875572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6" name="Freeform: Shape 379">
              <a:extLst>
                <a:ext uri="{FF2B5EF4-FFF2-40B4-BE49-F238E27FC236}">
                  <a16:creationId xmlns:a16="http://schemas.microsoft.com/office/drawing/2014/main" id="{EDC8D499-6848-5243-99B5-CC6F833516C0}"/>
                </a:ext>
              </a:extLst>
            </p:cNvPr>
            <p:cNvSpPr/>
            <p:nvPr/>
          </p:nvSpPr>
          <p:spPr>
            <a:xfrm>
              <a:off x="3875572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7" name="Freeform: Shape 380">
              <a:extLst>
                <a:ext uri="{FF2B5EF4-FFF2-40B4-BE49-F238E27FC236}">
                  <a16:creationId xmlns:a16="http://schemas.microsoft.com/office/drawing/2014/main" id="{D4086C0A-E345-BD4C-97B2-B45E4BFC2298}"/>
                </a:ext>
              </a:extLst>
            </p:cNvPr>
            <p:cNvSpPr/>
            <p:nvPr/>
          </p:nvSpPr>
          <p:spPr>
            <a:xfrm>
              <a:off x="3875572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8" name="Freeform: Shape 381">
              <a:extLst>
                <a:ext uri="{FF2B5EF4-FFF2-40B4-BE49-F238E27FC236}">
                  <a16:creationId xmlns:a16="http://schemas.microsoft.com/office/drawing/2014/main" id="{7044D311-A4C2-F74E-9145-8ECE10640310}"/>
                </a:ext>
              </a:extLst>
            </p:cNvPr>
            <p:cNvSpPr/>
            <p:nvPr/>
          </p:nvSpPr>
          <p:spPr>
            <a:xfrm>
              <a:off x="3875572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9" name="Freeform: Shape 382">
              <a:extLst>
                <a:ext uri="{FF2B5EF4-FFF2-40B4-BE49-F238E27FC236}">
                  <a16:creationId xmlns:a16="http://schemas.microsoft.com/office/drawing/2014/main" id="{16324BFD-0A6E-7340-AB4B-D2EE085927B0}"/>
                </a:ext>
              </a:extLst>
            </p:cNvPr>
            <p:cNvSpPr/>
            <p:nvPr/>
          </p:nvSpPr>
          <p:spPr>
            <a:xfrm>
              <a:off x="3875572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0" name="Freeform: Shape 383">
              <a:extLst>
                <a:ext uri="{FF2B5EF4-FFF2-40B4-BE49-F238E27FC236}">
                  <a16:creationId xmlns:a16="http://schemas.microsoft.com/office/drawing/2014/main" id="{C003EC80-3691-1746-BE03-4EFAEF5AAE0C}"/>
                </a:ext>
              </a:extLst>
            </p:cNvPr>
            <p:cNvSpPr/>
            <p:nvPr/>
          </p:nvSpPr>
          <p:spPr>
            <a:xfrm>
              <a:off x="3875572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1" name="Freeform: Shape 384">
              <a:extLst>
                <a:ext uri="{FF2B5EF4-FFF2-40B4-BE49-F238E27FC236}">
                  <a16:creationId xmlns:a16="http://schemas.microsoft.com/office/drawing/2014/main" id="{88CD4D1F-9EA5-2E42-BE7C-56C364EB936A}"/>
                </a:ext>
              </a:extLst>
            </p:cNvPr>
            <p:cNvSpPr/>
            <p:nvPr/>
          </p:nvSpPr>
          <p:spPr>
            <a:xfrm>
              <a:off x="3875572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2" name="Freeform: Shape 385">
              <a:extLst>
                <a:ext uri="{FF2B5EF4-FFF2-40B4-BE49-F238E27FC236}">
                  <a16:creationId xmlns:a16="http://schemas.microsoft.com/office/drawing/2014/main" id="{9DCC3AE5-8B31-0942-B34F-20E175AC1240}"/>
                </a:ext>
              </a:extLst>
            </p:cNvPr>
            <p:cNvSpPr/>
            <p:nvPr/>
          </p:nvSpPr>
          <p:spPr>
            <a:xfrm>
              <a:off x="3875572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3" name="Freeform: Shape 386">
              <a:extLst>
                <a:ext uri="{FF2B5EF4-FFF2-40B4-BE49-F238E27FC236}">
                  <a16:creationId xmlns:a16="http://schemas.microsoft.com/office/drawing/2014/main" id="{F1371059-024C-EB4A-B4A2-08EBB30FAE25}"/>
                </a:ext>
              </a:extLst>
            </p:cNvPr>
            <p:cNvSpPr/>
            <p:nvPr/>
          </p:nvSpPr>
          <p:spPr>
            <a:xfrm>
              <a:off x="3875572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4" name="Freeform: Shape 387">
              <a:extLst>
                <a:ext uri="{FF2B5EF4-FFF2-40B4-BE49-F238E27FC236}">
                  <a16:creationId xmlns:a16="http://schemas.microsoft.com/office/drawing/2014/main" id="{7D356ECB-E80F-864D-BE7C-AAC9AABEB6CA}"/>
                </a:ext>
              </a:extLst>
            </p:cNvPr>
            <p:cNvSpPr/>
            <p:nvPr/>
          </p:nvSpPr>
          <p:spPr>
            <a:xfrm>
              <a:off x="3875572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5" name="Freeform: Shape 388">
              <a:extLst>
                <a:ext uri="{FF2B5EF4-FFF2-40B4-BE49-F238E27FC236}">
                  <a16:creationId xmlns:a16="http://schemas.microsoft.com/office/drawing/2014/main" id="{64FE30E5-0E64-2846-A025-50F3DB1B839A}"/>
                </a:ext>
              </a:extLst>
            </p:cNvPr>
            <p:cNvSpPr/>
            <p:nvPr/>
          </p:nvSpPr>
          <p:spPr>
            <a:xfrm>
              <a:off x="3875572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6" name="Freeform: Shape 389">
              <a:extLst>
                <a:ext uri="{FF2B5EF4-FFF2-40B4-BE49-F238E27FC236}">
                  <a16:creationId xmlns:a16="http://schemas.microsoft.com/office/drawing/2014/main" id="{4D4DD28A-AC3F-4945-B1C1-854F28B6CF74}"/>
                </a:ext>
              </a:extLst>
            </p:cNvPr>
            <p:cNvSpPr/>
            <p:nvPr/>
          </p:nvSpPr>
          <p:spPr>
            <a:xfrm>
              <a:off x="3875572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7" name="Freeform: Shape 390">
              <a:extLst>
                <a:ext uri="{FF2B5EF4-FFF2-40B4-BE49-F238E27FC236}">
                  <a16:creationId xmlns:a16="http://schemas.microsoft.com/office/drawing/2014/main" id="{39223A7F-B881-DD43-BCA0-D7BC4F51F161}"/>
                </a:ext>
              </a:extLst>
            </p:cNvPr>
            <p:cNvSpPr/>
            <p:nvPr/>
          </p:nvSpPr>
          <p:spPr>
            <a:xfrm>
              <a:off x="3875572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8" name="Freeform: Shape 391">
              <a:extLst>
                <a:ext uri="{FF2B5EF4-FFF2-40B4-BE49-F238E27FC236}">
                  <a16:creationId xmlns:a16="http://schemas.microsoft.com/office/drawing/2014/main" id="{EE102831-1AA9-174D-A312-9B300EF01E0A}"/>
                </a:ext>
              </a:extLst>
            </p:cNvPr>
            <p:cNvSpPr/>
            <p:nvPr/>
          </p:nvSpPr>
          <p:spPr>
            <a:xfrm>
              <a:off x="3875572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9" name="Freeform: Shape 392">
              <a:extLst>
                <a:ext uri="{FF2B5EF4-FFF2-40B4-BE49-F238E27FC236}">
                  <a16:creationId xmlns:a16="http://schemas.microsoft.com/office/drawing/2014/main" id="{8A271576-1A95-F440-B60F-9CA387F306A1}"/>
                </a:ext>
              </a:extLst>
            </p:cNvPr>
            <p:cNvSpPr/>
            <p:nvPr/>
          </p:nvSpPr>
          <p:spPr>
            <a:xfrm>
              <a:off x="3603057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0" name="Freeform: Shape 393">
              <a:extLst>
                <a:ext uri="{FF2B5EF4-FFF2-40B4-BE49-F238E27FC236}">
                  <a16:creationId xmlns:a16="http://schemas.microsoft.com/office/drawing/2014/main" id="{285F0982-B14F-C84C-88AD-8DB3FACE38C8}"/>
                </a:ext>
              </a:extLst>
            </p:cNvPr>
            <p:cNvSpPr/>
            <p:nvPr/>
          </p:nvSpPr>
          <p:spPr>
            <a:xfrm>
              <a:off x="3603057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1" name="Freeform: Shape 394">
              <a:extLst>
                <a:ext uri="{FF2B5EF4-FFF2-40B4-BE49-F238E27FC236}">
                  <a16:creationId xmlns:a16="http://schemas.microsoft.com/office/drawing/2014/main" id="{2DA9AA3A-C383-8D48-B6AA-792DFFE26B3C}"/>
                </a:ext>
              </a:extLst>
            </p:cNvPr>
            <p:cNvSpPr/>
            <p:nvPr/>
          </p:nvSpPr>
          <p:spPr>
            <a:xfrm>
              <a:off x="3603057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2" name="Freeform: Shape 395">
              <a:extLst>
                <a:ext uri="{FF2B5EF4-FFF2-40B4-BE49-F238E27FC236}">
                  <a16:creationId xmlns:a16="http://schemas.microsoft.com/office/drawing/2014/main" id="{2927DFD8-0511-594E-B430-35173990CD23}"/>
                </a:ext>
              </a:extLst>
            </p:cNvPr>
            <p:cNvSpPr/>
            <p:nvPr/>
          </p:nvSpPr>
          <p:spPr>
            <a:xfrm>
              <a:off x="3603057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3" name="Freeform: Shape 396">
              <a:extLst>
                <a:ext uri="{FF2B5EF4-FFF2-40B4-BE49-F238E27FC236}">
                  <a16:creationId xmlns:a16="http://schemas.microsoft.com/office/drawing/2014/main" id="{90A9036C-9134-9A48-A86A-3E05C0303F77}"/>
                </a:ext>
              </a:extLst>
            </p:cNvPr>
            <p:cNvSpPr/>
            <p:nvPr/>
          </p:nvSpPr>
          <p:spPr>
            <a:xfrm>
              <a:off x="3603057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4" name="Freeform: Shape 397">
              <a:extLst>
                <a:ext uri="{FF2B5EF4-FFF2-40B4-BE49-F238E27FC236}">
                  <a16:creationId xmlns:a16="http://schemas.microsoft.com/office/drawing/2014/main" id="{429BCD5F-CAB4-814D-9E81-2B95F6FED318}"/>
                </a:ext>
              </a:extLst>
            </p:cNvPr>
            <p:cNvSpPr/>
            <p:nvPr/>
          </p:nvSpPr>
          <p:spPr>
            <a:xfrm>
              <a:off x="3603057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5" name="Freeform: Shape 398">
              <a:extLst>
                <a:ext uri="{FF2B5EF4-FFF2-40B4-BE49-F238E27FC236}">
                  <a16:creationId xmlns:a16="http://schemas.microsoft.com/office/drawing/2014/main" id="{CC6E3E26-6953-DC4F-9D7F-4D4F218B5AE8}"/>
                </a:ext>
              </a:extLst>
            </p:cNvPr>
            <p:cNvSpPr/>
            <p:nvPr/>
          </p:nvSpPr>
          <p:spPr>
            <a:xfrm>
              <a:off x="3603057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6" name="Freeform: Shape 399">
              <a:extLst>
                <a:ext uri="{FF2B5EF4-FFF2-40B4-BE49-F238E27FC236}">
                  <a16:creationId xmlns:a16="http://schemas.microsoft.com/office/drawing/2014/main" id="{2C109CBE-601F-274B-A7C3-71DF4C1F2AB3}"/>
                </a:ext>
              </a:extLst>
            </p:cNvPr>
            <p:cNvSpPr/>
            <p:nvPr/>
          </p:nvSpPr>
          <p:spPr>
            <a:xfrm>
              <a:off x="3603057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7" name="Freeform: Shape 400">
              <a:extLst>
                <a:ext uri="{FF2B5EF4-FFF2-40B4-BE49-F238E27FC236}">
                  <a16:creationId xmlns:a16="http://schemas.microsoft.com/office/drawing/2014/main" id="{1560DE20-A70D-CC4D-8971-6226FD6C3646}"/>
                </a:ext>
              </a:extLst>
            </p:cNvPr>
            <p:cNvSpPr/>
            <p:nvPr/>
          </p:nvSpPr>
          <p:spPr>
            <a:xfrm>
              <a:off x="3603057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8" name="Freeform: Shape 401">
              <a:extLst>
                <a:ext uri="{FF2B5EF4-FFF2-40B4-BE49-F238E27FC236}">
                  <a16:creationId xmlns:a16="http://schemas.microsoft.com/office/drawing/2014/main" id="{027EC9A8-6430-8345-A34D-5E1C4EE4B673}"/>
                </a:ext>
              </a:extLst>
            </p:cNvPr>
            <p:cNvSpPr/>
            <p:nvPr/>
          </p:nvSpPr>
          <p:spPr>
            <a:xfrm>
              <a:off x="3603057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9" name="Freeform: Shape 402">
              <a:extLst>
                <a:ext uri="{FF2B5EF4-FFF2-40B4-BE49-F238E27FC236}">
                  <a16:creationId xmlns:a16="http://schemas.microsoft.com/office/drawing/2014/main" id="{EB688ECF-CDEE-414D-8E01-051C75998B0A}"/>
                </a:ext>
              </a:extLst>
            </p:cNvPr>
            <p:cNvSpPr/>
            <p:nvPr/>
          </p:nvSpPr>
          <p:spPr>
            <a:xfrm>
              <a:off x="3603057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0" name="Freeform: Shape 403">
              <a:extLst>
                <a:ext uri="{FF2B5EF4-FFF2-40B4-BE49-F238E27FC236}">
                  <a16:creationId xmlns:a16="http://schemas.microsoft.com/office/drawing/2014/main" id="{F007D1DB-0B1D-A247-BBCF-F640C4B73C04}"/>
                </a:ext>
              </a:extLst>
            </p:cNvPr>
            <p:cNvSpPr/>
            <p:nvPr/>
          </p:nvSpPr>
          <p:spPr>
            <a:xfrm>
              <a:off x="3603057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1" name="Freeform: Shape 404">
              <a:extLst>
                <a:ext uri="{FF2B5EF4-FFF2-40B4-BE49-F238E27FC236}">
                  <a16:creationId xmlns:a16="http://schemas.microsoft.com/office/drawing/2014/main" id="{F0225B88-45BD-6B45-B78B-70C0EBC4D907}"/>
                </a:ext>
              </a:extLst>
            </p:cNvPr>
            <p:cNvSpPr/>
            <p:nvPr/>
          </p:nvSpPr>
          <p:spPr>
            <a:xfrm>
              <a:off x="3603057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2" name="Freeform: Shape 405">
              <a:extLst>
                <a:ext uri="{FF2B5EF4-FFF2-40B4-BE49-F238E27FC236}">
                  <a16:creationId xmlns:a16="http://schemas.microsoft.com/office/drawing/2014/main" id="{A6632D66-4833-BB44-984B-273412CF89B3}"/>
                </a:ext>
              </a:extLst>
            </p:cNvPr>
            <p:cNvSpPr/>
            <p:nvPr/>
          </p:nvSpPr>
          <p:spPr>
            <a:xfrm>
              <a:off x="3603057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3" name="Freeform: Shape 406">
              <a:extLst>
                <a:ext uri="{FF2B5EF4-FFF2-40B4-BE49-F238E27FC236}">
                  <a16:creationId xmlns:a16="http://schemas.microsoft.com/office/drawing/2014/main" id="{DDC0F0A2-4756-6A46-83A4-8EB429D096B9}"/>
                </a:ext>
              </a:extLst>
            </p:cNvPr>
            <p:cNvSpPr/>
            <p:nvPr/>
          </p:nvSpPr>
          <p:spPr>
            <a:xfrm>
              <a:off x="3603057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4" name="Freeform: Shape 407">
              <a:extLst>
                <a:ext uri="{FF2B5EF4-FFF2-40B4-BE49-F238E27FC236}">
                  <a16:creationId xmlns:a16="http://schemas.microsoft.com/office/drawing/2014/main" id="{BE05FABB-6B57-0D43-AA29-E6F0FE15252A}"/>
                </a:ext>
              </a:extLst>
            </p:cNvPr>
            <p:cNvSpPr/>
            <p:nvPr/>
          </p:nvSpPr>
          <p:spPr>
            <a:xfrm>
              <a:off x="3603057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5" name="Freeform: Shape 408">
              <a:extLst>
                <a:ext uri="{FF2B5EF4-FFF2-40B4-BE49-F238E27FC236}">
                  <a16:creationId xmlns:a16="http://schemas.microsoft.com/office/drawing/2014/main" id="{262C7554-AEC1-0944-852C-5800E01E4DFE}"/>
                </a:ext>
              </a:extLst>
            </p:cNvPr>
            <p:cNvSpPr/>
            <p:nvPr/>
          </p:nvSpPr>
          <p:spPr>
            <a:xfrm>
              <a:off x="3603057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6" name="Freeform: Shape 409">
              <a:extLst>
                <a:ext uri="{FF2B5EF4-FFF2-40B4-BE49-F238E27FC236}">
                  <a16:creationId xmlns:a16="http://schemas.microsoft.com/office/drawing/2014/main" id="{2973459C-EBBB-B648-97E2-C0A5795D78B9}"/>
                </a:ext>
              </a:extLst>
            </p:cNvPr>
            <p:cNvSpPr/>
            <p:nvPr/>
          </p:nvSpPr>
          <p:spPr>
            <a:xfrm>
              <a:off x="3603057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7" name="Freeform: Shape 410">
              <a:extLst>
                <a:ext uri="{FF2B5EF4-FFF2-40B4-BE49-F238E27FC236}">
                  <a16:creationId xmlns:a16="http://schemas.microsoft.com/office/drawing/2014/main" id="{8B02ADD1-3942-6640-887D-D271F036B37E}"/>
                </a:ext>
              </a:extLst>
            </p:cNvPr>
            <p:cNvSpPr/>
            <p:nvPr/>
          </p:nvSpPr>
          <p:spPr>
            <a:xfrm>
              <a:off x="3603057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8" name="Freeform: Shape 411">
              <a:extLst>
                <a:ext uri="{FF2B5EF4-FFF2-40B4-BE49-F238E27FC236}">
                  <a16:creationId xmlns:a16="http://schemas.microsoft.com/office/drawing/2014/main" id="{79E7C194-F683-5149-95D6-A7371A0F2632}"/>
                </a:ext>
              </a:extLst>
            </p:cNvPr>
            <p:cNvSpPr/>
            <p:nvPr/>
          </p:nvSpPr>
          <p:spPr>
            <a:xfrm>
              <a:off x="3603057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9" name="Freeform: Shape 412">
              <a:extLst>
                <a:ext uri="{FF2B5EF4-FFF2-40B4-BE49-F238E27FC236}">
                  <a16:creationId xmlns:a16="http://schemas.microsoft.com/office/drawing/2014/main" id="{F0F1BB70-F5F8-2F48-8082-FA3A33D69ACC}"/>
                </a:ext>
              </a:extLst>
            </p:cNvPr>
            <p:cNvSpPr/>
            <p:nvPr/>
          </p:nvSpPr>
          <p:spPr>
            <a:xfrm>
              <a:off x="3331215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0" name="Freeform: Shape 413">
              <a:extLst>
                <a:ext uri="{FF2B5EF4-FFF2-40B4-BE49-F238E27FC236}">
                  <a16:creationId xmlns:a16="http://schemas.microsoft.com/office/drawing/2014/main" id="{EFCE9E29-3CAB-374A-9607-1E9B893A1666}"/>
                </a:ext>
              </a:extLst>
            </p:cNvPr>
            <p:cNvSpPr/>
            <p:nvPr/>
          </p:nvSpPr>
          <p:spPr>
            <a:xfrm>
              <a:off x="3331215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1" name="Freeform: Shape 414">
              <a:extLst>
                <a:ext uri="{FF2B5EF4-FFF2-40B4-BE49-F238E27FC236}">
                  <a16:creationId xmlns:a16="http://schemas.microsoft.com/office/drawing/2014/main" id="{289D34B1-42F7-8744-9A5E-0D5EE57CFB7F}"/>
                </a:ext>
              </a:extLst>
            </p:cNvPr>
            <p:cNvSpPr/>
            <p:nvPr/>
          </p:nvSpPr>
          <p:spPr>
            <a:xfrm>
              <a:off x="3331215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2" name="Freeform: Shape 415">
              <a:extLst>
                <a:ext uri="{FF2B5EF4-FFF2-40B4-BE49-F238E27FC236}">
                  <a16:creationId xmlns:a16="http://schemas.microsoft.com/office/drawing/2014/main" id="{2CACED42-4732-9446-A0AB-E8E159067BC4}"/>
                </a:ext>
              </a:extLst>
            </p:cNvPr>
            <p:cNvSpPr/>
            <p:nvPr/>
          </p:nvSpPr>
          <p:spPr>
            <a:xfrm>
              <a:off x="3331215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3" name="Freeform: Shape 416">
              <a:extLst>
                <a:ext uri="{FF2B5EF4-FFF2-40B4-BE49-F238E27FC236}">
                  <a16:creationId xmlns:a16="http://schemas.microsoft.com/office/drawing/2014/main" id="{4D3ADFD6-DB14-CB43-A216-00CB26D5043A}"/>
                </a:ext>
              </a:extLst>
            </p:cNvPr>
            <p:cNvSpPr/>
            <p:nvPr/>
          </p:nvSpPr>
          <p:spPr>
            <a:xfrm>
              <a:off x="3331215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4" name="Freeform: Shape 417">
              <a:extLst>
                <a:ext uri="{FF2B5EF4-FFF2-40B4-BE49-F238E27FC236}">
                  <a16:creationId xmlns:a16="http://schemas.microsoft.com/office/drawing/2014/main" id="{FA98E0F7-B250-A84A-B649-003A685C528E}"/>
                </a:ext>
              </a:extLst>
            </p:cNvPr>
            <p:cNvSpPr/>
            <p:nvPr/>
          </p:nvSpPr>
          <p:spPr>
            <a:xfrm>
              <a:off x="3331215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5" name="Freeform: Shape 418">
              <a:extLst>
                <a:ext uri="{FF2B5EF4-FFF2-40B4-BE49-F238E27FC236}">
                  <a16:creationId xmlns:a16="http://schemas.microsoft.com/office/drawing/2014/main" id="{0E50C79F-C3C6-A545-A4E6-76AA20EC32FE}"/>
                </a:ext>
              </a:extLst>
            </p:cNvPr>
            <p:cNvSpPr/>
            <p:nvPr/>
          </p:nvSpPr>
          <p:spPr>
            <a:xfrm>
              <a:off x="3331215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6" name="Freeform: Shape 419">
              <a:extLst>
                <a:ext uri="{FF2B5EF4-FFF2-40B4-BE49-F238E27FC236}">
                  <a16:creationId xmlns:a16="http://schemas.microsoft.com/office/drawing/2014/main" id="{D4D0BA82-9733-584C-B743-C4411814A0AE}"/>
                </a:ext>
              </a:extLst>
            </p:cNvPr>
            <p:cNvSpPr/>
            <p:nvPr/>
          </p:nvSpPr>
          <p:spPr>
            <a:xfrm>
              <a:off x="3331215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7" name="Freeform: Shape 420">
              <a:extLst>
                <a:ext uri="{FF2B5EF4-FFF2-40B4-BE49-F238E27FC236}">
                  <a16:creationId xmlns:a16="http://schemas.microsoft.com/office/drawing/2014/main" id="{41C87E36-6363-9B42-8A9C-5CF1152522E6}"/>
                </a:ext>
              </a:extLst>
            </p:cNvPr>
            <p:cNvSpPr/>
            <p:nvPr/>
          </p:nvSpPr>
          <p:spPr>
            <a:xfrm>
              <a:off x="3331215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8" name="Freeform: Shape 421">
              <a:extLst>
                <a:ext uri="{FF2B5EF4-FFF2-40B4-BE49-F238E27FC236}">
                  <a16:creationId xmlns:a16="http://schemas.microsoft.com/office/drawing/2014/main" id="{F9C8070A-CC16-514A-B835-521FC5382FBF}"/>
                </a:ext>
              </a:extLst>
            </p:cNvPr>
            <p:cNvSpPr/>
            <p:nvPr/>
          </p:nvSpPr>
          <p:spPr>
            <a:xfrm>
              <a:off x="3331215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9" name="Freeform: Shape 422">
              <a:extLst>
                <a:ext uri="{FF2B5EF4-FFF2-40B4-BE49-F238E27FC236}">
                  <a16:creationId xmlns:a16="http://schemas.microsoft.com/office/drawing/2014/main" id="{7342DC15-AF77-3A46-94C4-4F32BD8CCC6B}"/>
                </a:ext>
              </a:extLst>
            </p:cNvPr>
            <p:cNvSpPr/>
            <p:nvPr/>
          </p:nvSpPr>
          <p:spPr>
            <a:xfrm>
              <a:off x="3331215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0" name="Freeform: Shape 423">
              <a:extLst>
                <a:ext uri="{FF2B5EF4-FFF2-40B4-BE49-F238E27FC236}">
                  <a16:creationId xmlns:a16="http://schemas.microsoft.com/office/drawing/2014/main" id="{7CC290FD-8AD8-1F49-B834-1B776432B478}"/>
                </a:ext>
              </a:extLst>
            </p:cNvPr>
            <p:cNvSpPr/>
            <p:nvPr/>
          </p:nvSpPr>
          <p:spPr>
            <a:xfrm>
              <a:off x="3331215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1" name="Freeform: Shape 424">
              <a:extLst>
                <a:ext uri="{FF2B5EF4-FFF2-40B4-BE49-F238E27FC236}">
                  <a16:creationId xmlns:a16="http://schemas.microsoft.com/office/drawing/2014/main" id="{5CA957A7-0936-7843-8E49-856A78863F57}"/>
                </a:ext>
              </a:extLst>
            </p:cNvPr>
            <p:cNvSpPr/>
            <p:nvPr/>
          </p:nvSpPr>
          <p:spPr>
            <a:xfrm>
              <a:off x="3331215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2" name="Freeform: Shape 425">
              <a:extLst>
                <a:ext uri="{FF2B5EF4-FFF2-40B4-BE49-F238E27FC236}">
                  <a16:creationId xmlns:a16="http://schemas.microsoft.com/office/drawing/2014/main" id="{0CA9BC54-8E61-1448-A519-6C5920FA42E2}"/>
                </a:ext>
              </a:extLst>
            </p:cNvPr>
            <p:cNvSpPr/>
            <p:nvPr/>
          </p:nvSpPr>
          <p:spPr>
            <a:xfrm>
              <a:off x="3331215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3" name="Freeform: Shape 426">
              <a:extLst>
                <a:ext uri="{FF2B5EF4-FFF2-40B4-BE49-F238E27FC236}">
                  <a16:creationId xmlns:a16="http://schemas.microsoft.com/office/drawing/2014/main" id="{84246BE4-1E79-6942-90A8-B2ABD46F59F4}"/>
                </a:ext>
              </a:extLst>
            </p:cNvPr>
            <p:cNvSpPr/>
            <p:nvPr/>
          </p:nvSpPr>
          <p:spPr>
            <a:xfrm>
              <a:off x="3331215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4" name="Freeform: Shape 427">
              <a:extLst>
                <a:ext uri="{FF2B5EF4-FFF2-40B4-BE49-F238E27FC236}">
                  <a16:creationId xmlns:a16="http://schemas.microsoft.com/office/drawing/2014/main" id="{2C4AC6AD-F333-1447-8949-FE007B27DA67}"/>
                </a:ext>
              </a:extLst>
            </p:cNvPr>
            <p:cNvSpPr/>
            <p:nvPr/>
          </p:nvSpPr>
          <p:spPr>
            <a:xfrm>
              <a:off x="3331215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5" name="Freeform: Shape 428">
              <a:extLst>
                <a:ext uri="{FF2B5EF4-FFF2-40B4-BE49-F238E27FC236}">
                  <a16:creationId xmlns:a16="http://schemas.microsoft.com/office/drawing/2014/main" id="{06A98BF6-38FE-6A47-BBA3-1E7F1CFEE5CC}"/>
                </a:ext>
              </a:extLst>
            </p:cNvPr>
            <p:cNvSpPr/>
            <p:nvPr/>
          </p:nvSpPr>
          <p:spPr>
            <a:xfrm>
              <a:off x="3331215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6" name="Freeform: Shape 429">
              <a:extLst>
                <a:ext uri="{FF2B5EF4-FFF2-40B4-BE49-F238E27FC236}">
                  <a16:creationId xmlns:a16="http://schemas.microsoft.com/office/drawing/2014/main" id="{6BF8A8CF-B2C6-8545-8938-F164C06477E9}"/>
                </a:ext>
              </a:extLst>
            </p:cNvPr>
            <p:cNvSpPr/>
            <p:nvPr/>
          </p:nvSpPr>
          <p:spPr>
            <a:xfrm>
              <a:off x="3331215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7" name="Freeform: Shape 430">
              <a:extLst>
                <a:ext uri="{FF2B5EF4-FFF2-40B4-BE49-F238E27FC236}">
                  <a16:creationId xmlns:a16="http://schemas.microsoft.com/office/drawing/2014/main" id="{C8E71332-A642-9540-8FC8-9F4DE3AAE1A5}"/>
                </a:ext>
              </a:extLst>
            </p:cNvPr>
            <p:cNvSpPr/>
            <p:nvPr/>
          </p:nvSpPr>
          <p:spPr>
            <a:xfrm>
              <a:off x="3331215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8" name="Freeform: Shape 431">
              <a:extLst>
                <a:ext uri="{FF2B5EF4-FFF2-40B4-BE49-F238E27FC236}">
                  <a16:creationId xmlns:a16="http://schemas.microsoft.com/office/drawing/2014/main" id="{85A4FD20-562D-E844-8F93-9651ACDE78BC}"/>
                </a:ext>
              </a:extLst>
            </p:cNvPr>
            <p:cNvSpPr/>
            <p:nvPr/>
          </p:nvSpPr>
          <p:spPr>
            <a:xfrm>
              <a:off x="3331215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9" name="Freeform: Shape 432">
              <a:extLst>
                <a:ext uri="{FF2B5EF4-FFF2-40B4-BE49-F238E27FC236}">
                  <a16:creationId xmlns:a16="http://schemas.microsoft.com/office/drawing/2014/main" id="{F28A16F8-0D21-FF4B-9D9A-D3A3769A7F85}"/>
                </a:ext>
              </a:extLst>
            </p:cNvPr>
            <p:cNvSpPr/>
            <p:nvPr/>
          </p:nvSpPr>
          <p:spPr>
            <a:xfrm>
              <a:off x="3059373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0" name="Freeform: Shape 433">
              <a:extLst>
                <a:ext uri="{FF2B5EF4-FFF2-40B4-BE49-F238E27FC236}">
                  <a16:creationId xmlns:a16="http://schemas.microsoft.com/office/drawing/2014/main" id="{EA3D476A-C94D-534F-BC00-EB50C9324849}"/>
                </a:ext>
              </a:extLst>
            </p:cNvPr>
            <p:cNvSpPr/>
            <p:nvPr/>
          </p:nvSpPr>
          <p:spPr>
            <a:xfrm>
              <a:off x="3059373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1" name="Freeform: Shape 434">
              <a:extLst>
                <a:ext uri="{FF2B5EF4-FFF2-40B4-BE49-F238E27FC236}">
                  <a16:creationId xmlns:a16="http://schemas.microsoft.com/office/drawing/2014/main" id="{67FA73BC-1314-1548-AE58-74EF84FF3EA3}"/>
                </a:ext>
              </a:extLst>
            </p:cNvPr>
            <p:cNvSpPr/>
            <p:nvPr/>
          </p:nvSpPr>
          <p:spPr>
            <a:xfrm>
              <a:off x="3059373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2" name="Freeform: Shape 435">
              <a:extLst>
                <a:ext uri="{FF2B5EF4-FFF2-40B4-BE49-F238E27FC236}">
                  <a16:creationId xmlns:a16="http://schemas.microsoft.com/office/drawing/2014/main" id="{4DAE6EAB-F13C-AF44-9DC7-C4445B9FF404}"/>
                </a:ext>
              </a:extLst>
            </p:cNvPr>
            <p:cNvSpPr/>
            <p:nvPr/>
          </p:nvSpPr>
          <p:spPr>
            <a:xfrm>
              <a:off x="3059373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3" name="Freeform: Shape 436">
              <a:extLst>
                <a:ext uri="{FF2B5EF4-FFF2-40B4-BE49-F238E27FC236}">
                  <a16:creationId xmlns:a16="http://schemas.microsoft.com/office/drawing/2014/main" id="{747F0925-1CE9-054C-BF5A-0F3BA108DBB7}"/>
                </a:ext>
              </a:extLst>
            </p:cNvPr>
            <p:cNvSpPr/>
            <p:nvPr/>
          </p:nvSpPr>
          <p:spPr>
            <a:xfrm>
              <a:off x="3059373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4" name="Freeform: Shape 437">
              <a:extLst>
                <a:ext uri="{FF2B5EF4-FFF2-40B4-BE49-F238E27FC236}">
                  <a16:creationId xmlns:a16="http://schemas.microsoft.com/office/drawing/2014/main" id="{5AFE0335-BEB2-3A49-8163-DA2DA80CA051}"/>
                </a:ext>
              </a:extLst>
            </p:cNvPr>
            <p:cNvSpPr/>
            <p:nvPr/>
          </p:nvSpPr>
          <p:spPr>
            <a:xfrm>
              <a:off x="3059373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5" name="Freeform: Shape 438">
              <a:extLst>
                <a:ext uri="{FF2B5EF4-FFF2-40B4-BE49-F238E27FC236}">
                  <a16:creationId xmlns:a16="http://schemas.microsoft.com/office/drawing/2014/main" id="{7C9BCFC4-04CF-9745-97C4-66039638DBED}"/>
                </a:ext>
              </a:extLst>
            </p:cNvPr>
            <p:cNvSpPr/>
            <p:nvPr/>
          </p:nvSpPr>
          <p:spPr>
            <a:xfrm>
              <a:off x="3059373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6" name="Freeform: Shape 439">
              <a:extLst>
                <a:ext uri="{FF2B5EF4-FFF2-40B4-BE49-F238E27FC236}">
                  <a16:creationId xmlns:a16="http://schemas.microsoft.com/office/drawing/2014/main" id="{761C04CD-08F2-2242-94D1-DFE8F86EFC85}"/>
                </a:ext>
              </a:extLst>
            </p:cNvPr>
            <p:cNvSpPr/>
            <p:nvPr/>
          </p:nvSpPr>
          <p:spPr>
            <a:xfrm>
              <a:off x="3059373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7" name="Freeform: Shape 440">
              <a:extLst>
                <a:ext uri="{FF2B5EF4-FFF2-40B4-BE49-F238E27FC236}">
                  <a16:creationId xmlns:a16="http://schemas.microsoft.com/office/drawing/2014/main" id="{1F4205AA-4395-6946-A68F-ED6709F8E01A}"/>
                </a:ext>
              </a:extLst>
            </p:cNvPr>
            <p:cNvSpPr/>
            <p:nvPr/>
          </p:nvSpPr>
          <p:spPr>
            <a:xfrm>
              <a:off x="3059373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8" name="Freeform: Shape 441">
              <a:extLst>
                <a:ext uri="{FF2B5EF4-FFF2-40B4-BE49-F238E27FC236}">
                  <a16:creationId xmlns:a16="http://schemas.microsoft.com/office/drawing/2014/main" id="{A241C3A2-FEB8-3E4B-9BCD-57E405FB41DF}"/>
                </a:ext>
              </a:extLst>
            </p:cNvPr>
            <p:cNvSpPr/>
            <p:nvPr/>
          </p:nvSpPr>
          <p:spPr>
            <a:xfrm>
              <a:off x="3059373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9" name="Freeform: Shape 442">
              <a:extLst>
                <a:ext uri="{FF2B5EF4-FFF2-40B4-BE49-F238E27FC236}">
                  <a16:creationId xmlns:a16="http://schemas.microsoft.com/office/drawing/2014/main" id="{4AC7752C-6A22-EB4C-809B-D364177A3499}"/>
                </a:ext>
              </a:extLst>
            </p:cNvPr>
            <p:cNvSpPr/>
            <p:nvPr/>
          </p:nvSpPr>
          <p:spPr>
            <a:xfrm>
              <a:off x="3059373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0" name="Freeform: Shape 443">
              <a:extLst>
                <a:ext uri="{FF2B5EF4-FFF2-40B4-BE49-F238E27FC236}">
                  <a16:creationId xmlns:a16="http://schemas.microsoft.com/office/drawing/2014/main" id="{E2133372-22CD-0443-8B0C-0BE0ED402DD5}"/>
                </a:ext>
              </a:extLst>
            </p:cNvPr>
            <p:cNvSpPr/>
            <p:nvPr/>
          </p:nvSpPr>
          <p:spPr>
            <a:xfrm>
              <a:off x="3059373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1" name="Freeform: Shape 444">
              <a:extLst>
                <a:ext uri="{FF2B5EF4-FFF2-40B4-BE49-F238E27FC236}">
                  <a16:creationId xmlns:a16="http://schemas.microsoft.com/office/drawing/2014/main" id="{F19A7071-39D3-434B-9A19-27F6A2310826}"/>
                </a:ext>
              </a:extLst>
            </p:cNvPr>
            <p:cNvSpPr/>
            <p:nvPr/>
          </p:nvSpPr>
          <p:spPr>
            <a:xfrm>
              <a:off x="3059373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2" name="Freeform: Shape 445">
              <a:extLst>
                <a:ext uri="{FF2B5EF4-FFF2-40B4-BE49-F238E27FC236}">
                  <a16:creationId xmlns:a16="http://schemas.microsoft.com/office/drawing/2014/main" id="{085B3D09-5F27-1C47-A22F-B7478C86B014}"/>
                </a:ext>
              </a:extLst>
            </p:cNvPr>
            <p:cNvSpPr/>
            <p:nvPr/>
          </p:nvSpPr>
          <p:spPr>
            <a:xfrm>
              <a:off x="3059373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3" name="Freeform: Shape 446">
              <a:extLst>
                <a:ext uri="{FF2B5EF4-FFF2-40B4-BE49-F238E27FC236}">
                  <a16:creationId xmlns:a16="http://schemas.microsoft.com/office/drawing/2014/main" id="{83DC7636-85B1-7345-85C9-7D32FF9D3FF1}"/>
                </a:ext>
              </a:extLst>
            </p:cNvPr>
            <p:cNvSpPr/>
            <p:nvPr/>
          </p:nvSpPr>
          <p:spPr>
            <a:xfrm>
              <a:off x="3059373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4" name="Freeform: Shape 447">
              <a:extLst>
                <a:ext uri="{FF2B5EF4-FFF2-40B4-BE49-F238E27FC236}">
                  <a16:creationId xmlns:a16="http://schemas.microsoft.com/office/drawing/2014/main" id="{1363B01A-1563-B74F-B64F-D8BE0BC3548B}"/>
                </a:ext>
              </a:extLst>
            </p:cNvPr>
            <p:cNvSpPr/>
            <p:nvPr/>
          </p:nvSpPr>
          <p:spPr>
            <a:xfrm>
              <a:off x="3059373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5" name="Freeform: Shape 448">
              <a:extLst>
                <a:ext uri="{FF2B5EF4-FFF2-40B4-BE49-F238E27FC236}">
                  <a16:creationId xmlns:a16="http://schemas.microsoft.com/office/drawing/2014/main" id="{0EFFBA28-ADAB-BE4F-9C6A-63BBDD11F726}"/>
                </a:ext>
              </a:extLst>
            </p:cNvPr>
            <p:cNvSpPr/>
            <p:nvPr/>
          </p:nvSpPr>
          <p:spPr>
            <a:xfrm>
              <a:off x="3059373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6" name="Freeform: Shape 449">
              <a:extLst>
                <a:ext uri="{FF2B5EF4-FFF2-40B4-BE49-F238E27FC236}">
                  <a16:creationId xmlns:a16="http://schemas.microsoft.com/office/drawing/2014/main" id="{8A95B57B-2184-1D4E-A64D-8FB9242E9664}"/>
                </a:ext>
              </a:extLst>
            </p:cNvPr>
            <p:cNvSpPr/>
            <p:nvPr/>
          </p:nvSpPr>
          <p:spPr>
            <a:xfrm>
              <a:off x="3059373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7" name="Freeform: Shape 450">
              <a:extLst>
                <a:ext uri="{FF2B5EF4-FFF2-40B4-BE49-F238E27FC236}">
                  <a16:creationId xmlns:a16="http://schemas.microsoft.com/office/drawing/2014/main" id="{A6542C1F-81D5-A842-B267-0EC9C26AD678}"/>
                </a:ext>
              </a:extLst>
            </p:cNvPr>
            <p:cNvSpPr/>
            <p:nvPr/>
          </p:nvSpPr>
          <p:spPr>
            <a:xfrm>
              <a:off x="3059373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8" name="Freeform: Shape 451">
              <a:extLst>
                <a:ext uri="{FF2B5EF4-FFF2-40B4-BE49-F238E27FC236}">
                  <a16:creationId xmlns:a16="http://schemas.microsoft.com/office/drawing/2014/main" id="{06E3A67A-804C-C447-BB15-15F4DAE4CB3A}"/>
                </a:ext>
              </a:extLst>
            </p:cNvPr>
            <p:cNvSpPr/>
            <p:nvPr/>
          </p:nvSpPr>
          <p:spPr>
            <a:xfrm>
              <a:off x="3059373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9" name="Freeform: Shape 452">
              <a:extLst>
                <a:ext uri="{FF2B5EF4-FFF2-40B4-BE49-F238E27FC236}">
                  <a16:creationId xmlns:a16="http://schemas.microsoft.com/office/drawing/2014/main" id="{5C95C482-A5F2-9940-A858-3BD006BF00D4}"/>
                </a:ext>
              </a:extLst>
            </p:cNvPr>
            <p:cNvSpPr/>
            <p:nvPr/>
          </p:nvSpPr>
          <p:spPr>
            <a:xfrm>
              <a:off x="2787531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0" name="Freeform: Shape 453">
              <a:extLst>
                <a:ext uri="{FF2B5EF4-FFF2-40B4-BE49-F238E27FC236}">
                  <a16:creationId xmlns:a16="http://schemas.microsoft.com/office/drawing/2014/main" id="{EA60249A-748D-DE4B-963B-3D735ABAF35F}"/>
                </a:ext>
              </a:extLst>
            </p:cNvPr>
            <p:cNvSpPr/>
            <p:nvPr/>
          </p:nvSpPr>
          <p:spPr>
            <a:xfrm>
              <a:off x="2787531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1" name="Freeform: Shape 454">
              <a:extLst>
                <a:ext uri="{FF2B5EF4-FFF2-40B4-BE49-F238E27FC236}">
                  <a16:creationId xmlns:a16="http://schemas.microsoft.com/office/drawing/2014/main" id="{1123104B-C2E5-704F-A71B-032E6BEEC9BC}"/>
                </a:ext>
              </a:extLst>
            </p:cNvPr>
            <p:cNvSpPr/>
            <p:nvPr/>
          </p:nvSpPr>
          <p:spPr>
            <a:xfrm>
              <a:off x="2787531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2" name="Freeform: Shape 455">
              <a:extLst>
                <a:ext uri="{FF2B5EF4-FFF2-40B4-BE49-F238E27FC236}">
                  <a16:creationId xmlns:a16="http://schemas.microsoft.com/office/drawing/2014/main" id="{9AEF1A2C-C9C8-2846-A782-96AB5701B825}"/>
                </a:ext>
              </a:extLst>
            </p:cNvPr>
            <p:cNvSpPr/>
            <p:nvPr/>
          </p:nvSpPr>
          <p:spPr>
            <a:xfrm>
              <a:off x="2787531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3" name="Freeform: Shape 456">
              <a:extLst>
                <a:ext uri="{FF2B5EF4-FFF2-40B4-BE49-F238E27FC236}">
                  <a16:creationId xmlns:a16="http://schemas.microsoft.com/office/drawing/2014/main" id="{2E482853-C927-2848-95FB-215E500CA171}"/>
                </a:ext>
              </a:extLst>
            </p:cNvPr>
            <p:cNvSpPr/>
            <p:nvPr/>
          </p:nvSpPr>
          <p:spPr>
            <a:xfrm>
              <a:off x="2787531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4" name="Freeform: Shape 457">
              <a:extLst>
                <a:ext uri="{FF2B5EF4-FFF2-40B4-BE49-F238E27FC236}">
                  <a16:creationId xmlns:a16="http://schemas.microsoft.com/office/drawing/2014/main" id="{7C6C2356-91FE-B94F-9675-3A5539A062EE}"/>
                </a:ext>
              </a:extLst>
            </p:cNvPr>
            <p:cNvSpPr/>
            <p:nvPr/>
          </p:nvSpPr>
          <p:spPr>
            <a:xfrm>
              <a:off x="2787531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5" name="Freeform: Shape 458">
              <a:extLst>
                <a:ext uri="{FF2B5EF4-FFF2-40B4-BE49-F238E27FC236}">
                  <a16:creationId xmlns:a16="http://schemas.microsoft.com/office/drawing/2014/main" id="{1928DD04-A8C2-4C41-B245-BDE3442DC874}"/>
                </a:ext>
              </a:extLst>
            </p:cNvPr>
            <p:cNvSpPr/>
            <p:nvPr/>
          </p:nvSpPr>
          <p:spPr>
            <a:xfrm>
              <a:off x="2787531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6" name="Freeform: Shape 459">
              <a:extLst>
                <a:ext uri="{FF2B5EF4-FFF2-40B4-BE49-F238E27FC236}">
                  <a16:creationId xmlns:a16="http://schemas.microsoft.com/office/drawing/2014/main" id="{3E19B986-F282-DA4C-AB83-D77477D9E7BB}"/>
                </a:ext>
              </a:extLst>
            </p:cNvPr>
            <p:cNvSpPr/>
            <p:nvPr/>
          </p:nvSpPr>
          <p:spPr>
            <a:xfrm>
              <a:off x="2787531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7" name="Freeform: Shape 460">
              <a:extLst>
                <a:ext uri="{FF2B5EF4-FFF2-40B4-BE49-F238E27FC236}">
                  <a16:creationId xmlns:a16="http://schemas.microsoft.com/office/drawing/2014/main" id="{9E2DC719-6749-4544-9995-E5217EF3ACA2}"/>
                </a:ext>
              </a:extLst>
            </p:cNvPr>
            <p:cNvSpPr/>
            <p:nvPr/>
          </p:nvSpPr>
          <p:spPr>
            <a:xfrm>
              <a:off x="2787531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8" name="Freeform: Shape 461">
              <a:extLst>
                <a:ext uri="{FF2B5EF4-FFF2-40B4-BE49-F238E27FC236}">
                  <a16:creationId xmlns:a16="http://schemas.microsoft.com/office/drawing/2014/main" id="{89C55078-9447-A74E-B8A2-2A18FB17C493}"/>
                </a:ext>
              </a:extLst>
            </p:cNvPr>
            <p:cNvSpPr/>
            <p:nvPr/>
          </p:nvSpPr>
          <p:spPr>
            <a:xfrm>
              <a:off x="2787531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9" name="Freeform: Shape 462">
              <a:extLst>
                <a:ext uri="{FF2B5EF4-FFF2-40B4-BE49-F238E27FC236}">
                  <a16:creationId xmlns:a16="http://schemas.microsoft.com/office/drawing/2014/main" id="{EEE94F64-2589-6542-8200-B6A373364837}"/>
                </a:ext>
              </a:extLst>
            </p:cNvPr>
            <p:cNvSpPr/>
            <p:nvPr/>
          </p:nvSpPr>
          <p:spPr>
            <a:xfrm>
              <a:off x="2787531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0" name="Freeform: Shape 463">
              <a:extLst>
                <a:ext uri="{FF2B5EF4-FFF2-40B4-BE49-F238E27FC236}">
                  <a16:creationId xmlns:a16="http://schemas.microsoft.com/office/drawing/2014/main" id="{A94227E5-E6C2-A04B-9EA0-06D99E77D032}"/>
                </a:ext>
              </a:extLst>
            </p:cNvPr>
            <p:cNvSpPr/>
            <p:nvPr/>
          </p:nvSpPr>
          <p:spPr>
            <a:xfrm>
              <a:off x="2787531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1" name="Freeform: Shape 464">
              <a:extLst>
                <a:ext uri="{FF2B5EF4-FFF2-40B4-BE49-F238E27FC236}">
                  <a16:creationId xmlns:a16="http://schemas.microsoft.com/office/drawing/2014/main" id="{D70ABA87-7A0A-A342-9484-114D6F9AFB30}"/>
                </a:ext>
              </a:extLst>
            </p:cNvPr>
            <p:cNvSpPr/>
            <p:nvPr/>
          </p:nvSpPr>
          <p:spPr>
            <a:xfrm>
              <a:off x="2787531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2" name="Freeform: Shape 465">
              <a:extLst>
                <a:ext uri="{FF2B5EF4-FFF2-40B4-BE49-F238E27FC236}">
                  <a16:creationId xmlns:a16="http://schemas.microsoft.com/office/drawing/2014/main" id="{1824DFCC-3852-2948-A378-40B57F472B50}"/>
                </a:ext>
              </a:extLst>
            </p:cNvPr>
            <p:cNvSpPr/>
            <p:nvPr/>
          </p:nvSpPr>
          <p:spPr>
            <a:xfrm>
              <a:off x="2787531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3" name="Freeform: Shape 466">
              <a:extLst>
                <a:ext uri="{FF2B5EF4-FFF2-40B4-BE49-F238E27FC236}">
                  <a16:creationId xmlns:a16="http://schemas.microsoft.com/office/drawing/2014/main" id="{0A314492-EF87-B14A-90DA-24C23C1767C4}"/>
                </a:ext>
              </a:extLst>
            </p:cNvPr>
            <p:cNvSpPr/>
            <p:nvPr/>
          </p:nvSpPr>
          <p:spPr>
            <a:xfrm>
              <a:off x="2787531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4" name="Freeform: Shape 467">
              <a:extLst>
                <a:ext uri="{FF2B5EF4-FFF2-40B4-BE49-F238E27FC236}">
                  <a16:creationId xmlns:a16="http://schemas.microsoft.com/office/drawing/2014/main" id="{8FE688DD-3F7E-3444-A022-900CFF5A11CC}"/>
                </a:ext>
              </a:extLst>
            </p:cNvPr>
            <p:cNvSpPr/>
            <p:nvPr/>
          </p:nvSpPr>
          <p:spPr>
            <a:xfrm>
              <a:off x="2787531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5" name="Freeform: Shape 468">
              <a:extLst>
                <a:ext uri="{FF2B5EF4-FFF2-40B4-BE49-F238E27FC236}">
                  <a16:creationId xmlns:a16="http://schemas.microsoft.com/office/drawing/2014/main" id="{2A9526CD-F33A-B541-9C96-A9CE813C0869}"/>
                </a:ext>
              </a:extLst>
            </p:cNvPr>
            <p:cNvSpPr/>
            <p:nvPr/>
          </p:nvSpPr>
          <p:spPr>
            <a:xfrm>
              <a:off x="2787531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6" name="Freeform: Shape 469">
              <a:extLst>
                <a:ext uri="{FF2B5EF4-FFF2-40B4-BE49-F238E27FC236}">
                  <a16:creationId xmlns:a16="http://schemas.microsoft.com/office/drawing/2014/main" id="{1841438B-4C04-3046-BC9B-EF519E5C158D}"/>
                </a:ext>
              </a:extLst>
            </p:cNvPr>
            <p:cNvSpPr/>
            <p:nvPr/>
          </p:nvSpPr>
          <p:spPr>
            <a:xfrm>
              <a:off x="2787531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7" name="Freeform: Shape 470">
              <a:extLst>
                <a:ext uri="{FF2B5EF4-FFF2-40B4-BE49-F238E27FC236}">
                  <a16:creationId xmlns:a16="http://schemas.microsoft.com/office/drawing/2014/main" id="{75E37105-A17E-004C-A0F2-2C65C6A2D485}"/>
                </a:ext>
              </a:extLst>
            </p:cNvPr>
            <p:cNvSpPr/>
            <p:nvPr/>
          </p:nvSpPr>
          <p:spPr>
            <a:xfrm>
              <a:off x="2787531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8" name="Freeform: Shape 471">
              <a:extLst>
                <a:ext uri="{FF2B5EF4-FFF2-40B4-BE49-F238E27FC236}">
                  <a16:creationId xmlns:a16="http://schemas.microsoft.com/office/drawing/2014/main" id="{82EE7A2E-87CC-0547-9686-BC228D5D5117}"/>
                </a:ext>
              </a:extLst>
            </p:cNvPr>
            <p:cNvSpPr/>
            <p:nvPr/>
          </p:nvSpPr>
          <p:spPr>
            <a:xfrm>
              <a:off x="2787531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9" name="Freeform: Shape 472">
              <a:extLst>
                <a:ext uri="{FF2B5EF4-FFF2-40B4-BE49-F238E27FC236}">
                  <a16:creationId xmlns:a16="http://schemas.microsoft.com/office/drawing/2014/main" id="{667B5C8B-E541-4144-B575-6B26ACEB53F3}"/>
                </a:ext>
              </a:extLst>
            </p:cNvPr>
            <p:cNvSpPr/>
            <p:nvPr/>
          </p:nvSpPr>
          <p:spPr>
            <a:xfrm>
              <a:off x="2515689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0" name="Freeform: Shape 473">
              <a:extLst>
                <a:ext uri="{FF2B5EF4-FFF2-40B4-BE49-F238E27FC236}">
                  <a16:creationId xmlns:a16="http://schemas.microsoft.com/office/drawing/2014/main" id="{713F9534-642D-5E42-9873-6D79BC07EDE0}"/>
                </a:ext>
              </a:extLst>
            </p:cNvPr>
            <p:cNvSpPr/>
            <p:nvPr/>
          </p:nvSpPr>
          <p:spPr>
            <a:xfrm>
              <a:off x="2515689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1" name="Freeform: Shape 474">
              <a:extLst>
                <a:ext uri="{FF2B5EF4-FFF2-40B4-BE49-F238E27FC236}">
                  <a16:creationId xmlns:a16="http://schemas.microsoft.com/office/drawing/2014/main" id="{A10C42B8-DF18-0B4B-A5B3-70C253D6A011}"/>
                </a:ext>
              </a:extLst>
            </p:cNvPr>
            <p:cNvSpPr/>
            <p:nvPr/>
          </p:nvSpPr>
          <p:spPr>
            <a:xfrm>
              <a:off x="2515689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2" name="Freeform: Shape 475">
              <a:extLst>
                <a:ext uri="{FF2B5EF4-FFF2-40B4-BE49-F238E27FC236}">
                  <a16:creationId xmlns:a16="http://schemas.microsoft.com/office/drawing/2014/main" id="{6C89F682-3515-A640-85BE-C7A152506918}"/>
                </a:ext>
              </a:extLst>
            </p:cNvPr>
            <p:cNvSpPr/>
            <p:nvPr/>
          </p:nvSpPr>
          <p:spPr>
            <a:xfrm>
              <a:off x="2515689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3" name="Freeform: Shape 476">
              <a:extLst>
                <a:ext uri="{FF2B5EF4-FFF2-40B4-BE49-F238E27FC236}">
                  <a16:creationId xmlns:a16="http://schemas.microsoft.com/office/drawing/2014/main" id="{ADE68661-8AEB-314A-98B6-B8010C3E3C11}"/>
                </a:ext>
              </a:extLst>
            </p:cNvPr>
            <p:cNvSpPr/>
            <p:nvPr/>
          </p:nvSpPr>
          <p:spPr>
            <a:xfrm>
              <a:off x="2515689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4" name="Freeform: Shape 477">
              <a:extLst>
                <a:ext uri="{FF2B5EF4-FFF2-40B4-BE49-F238E27FC236}">
                  <a16:creationId xmlns:a16="http://schemas.microsoft.com/office/drawing/2014/main" id="{34DEC9DF-F0F2-464A-B584-E6849BA24DFF}"/>
                </a:ext>
              </a:extLst>
            </p:cNvPr>
            <p:cNvSpPr/>
            <p:nvPr/>
          </p:nvSpPr>
          <p:spPr>
            <a:xfrm>
              <a:off x="2515689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5" name="Freeform: Shape 478">
              <a:extLst>
                <a:ext uri="{FF2B5EF4-FFF2-40B4-BE49-F238E27FC236}">
                  <a16:creationId xmlns:a16="http://schemas.microsoft.com/office/drawing/2014/main" id="{35E614D0-ED9C-FD43-BB08-15E9FA3E0132}"/>
                </a:ext>
              </a:extLst>
            </p:cNvPr>
            <p:cNvSpPr/>
            <p:nvPr/>
          </p:nvSpPr>
          <p:spPr>
            <a:xfrm>
              <a:off x="2515689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6" name="Freeform: Shape 479">
              <a:extLst>
                <a:ext uri="{FF2B5EF4-FFF2-40B4-BE49-F238E27FC236}">
                  <a16:creationId xmlns:a16="http://schemas.microsoft.com/office/drawing/2014/main" id="{745C3025-0698-184D-B4AA-F75D56953F70}"/>
                </a:ext>
              </a:extLst>
            </p:cNvPr>
            <p:cNvSpPr/>
            <p:nvPr/>
          </p:nvSpPr>
          <p:spPr>
            <a:xfrm>
              <a:off x="2515689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7" name="Freeform: Shape 480">
              <a:extLst>
                <a:ext uri="{FF2B5EF4-FFF2-40B4-BE49-F238E27FC236}">
                  <a16:creationId xmlns:a16="http://schemas.microsoft.com/office/drawing/2014/main" id="{9D786766-1CAB-5B4E-B8A5-89E466A90F92}"/>
                </a:ext>
              </a:extLst>
            </p:cNvPr>
            <p:cNvSpPr/>
            <p:nvPr/>
          </p:nvSpPr>
          <p:spPr>
            <a:xfrm>
              <a:off x="2515689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8" name="Freeform: Shape 481">
              <a:extLst>
                <a:ext uri="{FF2B5EF4-FFF2-40B4-BE49-F238E27FC236}">
                  <a16:creationId xmlns:a16="http://schemas.microsoft.com/office/drawing/2014/main" id="{CFBD7241-683C-374E-B673-8A21ABA5748A}"/>
                </a:ext>
              </a:extLst>
            </p:cNvPr>
            <p:cNvSpPr/>
            <p:nvPr/>
          </p:nvSpPr>
          <p:spPr>
            <a:xfrm>
              <a:off x="2515689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9" name="Freeform: Shape 482">
              <a:extLst>
                <a:ext uri="{FF2B5EF4-FFF2-40B4-BE49-F238E27FC236}">
                  <a16:creationId xmlns:a16="http://schemas.microsoft.com/office/drawing/2014/main" id="{748C124E-6DE3-8143-B800-90BA057627F8}"/>
                </a:ext>
              </a:extLst>
            </p:cNvPr>
            <p:cNvSpPr/>
            <p:nvPr/>
          </p:nvSpPr>
          <p:spPr>
            <a:xfrm>
              <a:off x="2515689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0" name="Freeform: Shape 483">
              <a:extLst>
                <a:ext uri="{FF2B5EF4-FFF2-40B4-BE49-F238E27FC236}">
                  <a16:creationId xmlns:a16="http://schemas.microsoft.com/office/drawing/2014/main" id="{E5A07EDA-01B2-8548-8FC4-D0B2A6A63AED}"/>
                </a:ext>
              </a:extLst>
            </p:cNvPr>
            <p:cNvSpPr/>
            <p:nvPr/>
          </p:nvSpPr>
          <p:spPr>
            <a:xfrm>
              <a:off x="2515689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1" name="Freeform: Shape 484">
              <a:extLst>
                <a:ext uri="{FF2B5EF4-FFF2-40B4-BE49-F238E27FC236}">
                  <a16:creationId xmlns:a16="http://schemas.microsoft.com/office/drawing/2014/main" id="{97E4C255-9A9C-6D49-A6B9-E74BF5EE5201}"/>
                </a:ext>
              </a:extLst>
            </p:cNvPr>
            <p:cNvSpPr/>
            <p:nvPr/>
          </p:nvSpPr>
          <p:spPr>
            <a:xfrm>
              <a:off x="2515689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2" name="Freeform: Shape 485">
              <a:extLst>
                <a:ext uri="{FF2B5EF4-FFF2-40B4-BE49-F238E27FC236}">
                  <a16:creationId xmlns:a16="http://schemas.microsoft.com/office/drawing/2014/main" id="{0C960369-299C-194C-BE22-1A8227B93046}"/>
                </a:ext>
              </a:extLst>
            </p:cNvPr>
            <p:cNvSpPr/>
            <p:nvPr/>
          </p:nvSpPr>
          <p:spPr>
            <a:xfrm>
              <a:off x="2515689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3" name="Freeform: Shape 486">
              <a:extLst>
                <a:ext uri="{FF2B5EF4-FFF2-40B4-BE49-F238E27FC236}">
                  <a16:creationId xmlns:a16="http://schemas.microsoft.com/office/drawing/2014/main" id="{387C03D7-DC7F-6642-8A52-4F1EC184A427}"/>
                </a:ext>
              </a:extLst>
            </p:cNvPr>
            <p:cNvSpPr/>
            <p:nvPr/>
          </p:nvSpPr>
          <p:spPr>
            <a:xfrm>
              <a:off x="2515689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4" name="Freeform: Shape 487">
              <a:extLst>
                <a:ext uri="{FF2B5EF4-FFF2-40B4-BE49-F238E27FC236}">
                  <a16:creationId xmlns:a16="http://schemas.microsoft.com/office/drawing/2014/main" id="{3CE6E24D-D260-F04F-A9CA-EDAEE01883BB}"/>
                </a:ext>
              </a:extLst>
            </p:cNvPr>
            <p:cNvSpPr/>
            <p:nvPr/>
          </p:nvSpPr>
          <p:spPr>
            <a:xfrm>
              <a:off x="2515689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5" name="Freeform: Shape 488">
              <a:extLst>
                <a:ext uri="{FF2B5EF4-FFF2-40B4-BE49-F238E27FC236}">
                  <a16:creationId xmlns:a16="http://schemas.microsoft.com/office/drawing/2014/main" id="{DCFA2096-F8A6-3F46-9299-8254EB960CFE}"/>
                </a:ext>
              </a:extLst>
            </p:cNvPr>
            <p:cNvSpPr/>
            <p:nvPr/>
          </p:nvSpPr>
          <p:spPr>
            <a:xfrm>
              <a:off x="2515689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6" name="Freeform: Shape 489">
              <a:extLst>
                <a:ext uri="{FF2B5EF4-FFF2-40B4-BE49-F238E27FC236}">
                  <a16:creationId xmlns:a16="http://schemas.microsoft.com/office/drawing/2014/main" id="{6ED8FB43-D22A-0140-B345-0738580E9A7B}"/>
                </a:ext>
              </a:extLst>
            </p:cNvPr>
            <p:cNvSpPr/>
            <p:nvPr/>
          </p:nvSpPr>
          <p:spPr>
            <a:xfrm>
              <a:off x="2515689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7" name="Freeform: Shape 490">
              <a:extLst>
                <a:ext uri="{FF2B5EF4-FFF2-40B4-BE49-F238E27FC236}">
                  <a16:creationId xmlns:a16="http://schemas.microsoft.com/office/drawing/2014/main" id="{83016D1C-69FA-8F46-875D-3FF8DA4B5E5B}"/>
                </a:ext>
              </a:extLst>
            </p:cNvPr>
            <p:cNvSpPr/>
            <p:nvPr/>
          </p:nvSpPr>
          <p:spPr>
            <a:xfrm>
              <a:off x="2515689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8" name="Freeform: Shape 491">
              <a:extLst>
                <a:ext uri="{FF2B5EF4-FFF2-40B4-BE49-F238E27FC236}">
                  <a16:creationId xmlns:a16="http://schemas.microsoft.com/office/drawing/2014/main" id="{F314904A-D472-F044-BFAE-D47458536176}"/>
                </a:ext>
              </a:extLst>
            </p:cNvPr>
            <p:cNvSpPr/>
            <p:nvPr/>
          </p:nvSpPr>
          <p:spPr>
            <a:xfrm>
              <a:off x="2515689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9" name="Freeform: Shape 492">
              <a:extLst>
                <a:ext uri="{FF2B5EF4-FFF2-40B4-BE49-F238E27FC236}">
                  <a16:creationId xmlns:a16="http://schemas.microsoft.com/office/drawing/2014/main" id="{D42E6246-D2EE-AC4F-861C-76900849D962}"/>
                </a:ext>
              </a:extLst>
            </p:cNvPr>
            <p:cNvSpPr/>
            <p:nvPr/>
          </p:nvSpPr>
          <p:spPr>
            <a:xfrm>
              <a:off x="2243174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0" name="Freeform: Shape 493">
              <a:extLst>
                <a:ext uri="{FF2B5EF4-FFF2-40B4-BE49-F238E27FC236}">
                  <a16:creationId xmlns:a16="http://schemas.microsoft.com/office/drawing/2014/main" id="{77A3A756-52DE-2747-BE9F-D898F131897D}"/>
                </a:ext>
              </a:extLst>
            </p:cNvPr>
            <p:cNvSpPr/>
            <p:nvPr/>
          </p:nvSpPr>
          <p:spPr>
            <a:xfrm>
              <a:off x="2243174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1" name="Freeform: Shape 494">
              <a:extLst>
                <a:ext uri="{FF2B5EF4-FFF2-40B4-BE49-F238E27FC236}">
                  <a16:creationId xmlns:a16="http://schemas.microsoft.com/office/drawing/2014/main" id="{57ED9D53-35C5-B441-B84C-5F801D36B5B2}"/>
                </a:ext>
              </a:extLst>
            </p:cNvPr>
            <p:cNvSpPr/>
            <p:nvPr/>
          </p:nvSpPr>
          <p:spPr>
            <a:xfrm>
              <a:off x="2243174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2" name="Freeform: Shape 495">
              <a:extLst>
                <a:ext uri="{FF2B5EF4-FFF2-40B4-BE49-F238E27FC236}">
                  <a16:creationId xmlns:a16="http://schemas.microsoft.com/office/drawing/2014/main" id="{205C0365-8A6A-0145-B0F2-902F243270AB}"/>
                </a:ext>
              </a:extLst>
            </p:cNvPr>
            <p:cNvSpPr/>
            <p:nvPr/>
          </p:nvSpPr>
          <p:spPr>
            <a:xfrm>
              <a:off x="2243174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3" name="Freeform: Shape 496">
              <a:extLst>
                <a:ext uri="{FF2B5EF4-FFF2-40B4-BE49-F238E27FC236}">
                  <a16:creationId xmlns:a16="http://schemas.microsoft.com/office/drawing/2014/main" id="{925F7D08-C7A0-654C-90F6-EE4E7D13AE02}"/>
                </a:ext>
              </a:extLst>
            </p:cNvPr>
            <p:cNvSpPr/>
            <p:nvPr/>
          </p:nvSpPr>
          <p:spPr>
            <a:xfrm>
              <a:off x="2243174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4" name="Freeform: Shape 497">
              <a:extLst>
                <a:ext uri="{FF2B5EF4-FFF2-40B4-BE49-F238E27FC236}">
                  <a16:creationId xmlns:a16="http://schemas.microsoft.com/office/drawing/2014/main" id="{247FC73B-48F7-6342-A2D9-0E7C6A6B3794}"/>
                </a:ext>
              </a:extLst>
            </p:cNvPr>
            <p:cNvSpPr/>
            <p:nvPr/>
          </p:nvSpPr>
          <p:spPr>
            <a:xfrm>
              <a:off x="2243174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5" name="Freeform: Shape 498">
              <a:extLst>
                <a:ext uri="{FF2B5EF4-FFF2-40B4-BE49-F238E27FC236}">
                  <a16:creationId xmlns:a16="http://schemas.microsoft.com/office/drawing/2014/main" id="{700C007B-F3DA-0E48-A1B6-AD553C553661}"/>
                </a:ext>
              </a:extLst>
            </p:cNvPr>
            <p:cNvSpPr/>
            <p:nvPr/>
          </p:nvSpPr>
          <p:spPr>
            <a:xfrm>
              <a:off x="2243174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6" name="Freeform: Shape 499">
              <a:extLst>
                <a:ext uri="{FF2B5EF4-FFF2-40B4-BE49-F238E27FC236}">
                  <a16:creationId xmlns:a16="http://schemas.microsoft.com/office/drawing/2014/main" id="{5D23A14A-483C-EC4A-9B2E-ED80E4E17EA8}"/>
                </a:ext>
              </a:extLst>
            </p:cNvPr>
            <p:cNvSpPr/>
            <p:nvPr/>
          </p:nvSpPr>
          <p:spPr>
            <a:xfrm>
              <a:off x="2243174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7" name="Freeform: Shape 500">
              <a:extLst>
                <a:ext uri="{FF2B5EF4-FFF2-40B4-BE49-F238E27FC236}">
                  <a16:creationId xmlns:a16="http://schemas.microsoft.com/office/drawing/2014/main" id="{2984BF0C-F683-204E-BA71-78CFE400A3E6}"/>
                </a:ext>
              </a:extLst>
            </p:cNvPr>
            <p:cNvSpPr/>
            <p:nvPr/>
          </p:nvSpPr>
          <p:spPr>
            <a:xfrm>
              <a:off x="2243174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8" name="Freeform: Shape 501">
              <a:extLst>
                <a:ext uri="{FF2B5EF4-FFF2-40B4-BE49-F238E27FC236}">
                  <a16:creationId xmlns:a16="http://schemas.microsoft.com/office/drawing/2014/main" id="{AA829788-A26F-E341-A69B-BFD262214A94}"/>
                </a:ext>
              </a:extLst>
            </p:cNvPr>
            <p:cNvSpPr/>
            <p:nvPr/>
          </p:nvSpPr>
          <p:spPr>
            <a:xfrm>
              <a:off x="2243174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9" name="Freeform: Shape 502">
              <a:extLst>
                <a:ext uri="{FF2B5EF4-FFF2-40B4-BE49-F238E27FC236}">
                  <a16:creationId xmlns:a16="http://schemas.microsoft.com/office/drawing/2014/main" id="{DBB07728-19A1-9242-8D36-6CFFB0AE3C0C}"/>
                </a:ext>
              </a:extLst>
            </p:cNvPr>
            <p:cNvSpPr/>
            <p:nvPr/>
          </p:nvSpPr>
          <p:spPr>
            <a:xfrm>
              <a:off x="2243174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0" name="Freeform: Shape 503">
              <a:extLst>
                <a:ext uri="{FF2B5EF4-FFF2-40B4-BE49-F238E27FC236}">
                  <a16:creationId xmlns:a16="http://schemas.microsoft.com/office/drawing/2014/main" id="{D01A2FE8-4D23-EE4A-9534-7116926A285C}"/>
                </a:ext>
              </a:extLst>
            </p:cNvPr>
            <p:cNvSpPr/>
            <p:nvPr/>
          </p:nvSpPr>
          <p:spPr>
            <a:xfrm>
              <a:off x="2243174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1" name="Freeform: Shape 504">
              <a:extLst>
                <a:ext uri="{FF2B5EF4-FFF2-40B4-BE49-F238E27FC236}">
                  <a16:creationId xmlns:a16="http://schemas.microsoft.com/office/drawing/2014/main" id="{67B721D0-E03E-A047-B97D-BEAD8A664A08}"/>
                </a:ext>
              </a:extLst>
            </p:cNvPr>
            <p:cNvSpPr/>
            <p:nvPr/>
          </p:nvSpPr>
          <p:spPr>
            <a:xfrm>
              <a:off x="2243174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2" name="Freeform: Shape 505">
              <a:extLst>
                <a:ext uri="{FF2B5EF4-FFF2-40B4-BE49-F238E27FC236}">
                  <a16:creationId xmlns:a16="http://schemas.microsoft.com/office/drawing/2014/main" id="{C1A94006-D29B-AD4A-AD8F-31101B948171}"/>
                </a:ext>
              </a:extLst>
            </p:cNvPr>
            <p:cNvSpPr/>
            <p:nvPr/>
          </p:nvSpPr>
          <p:spPr>
            <a:xfrm>
              <a:off x="2243174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3" name="Freeform: Shape 506">
              <a:extLst>
                <a:ext uri="{FF2B5EF4-FFF2-40B4-BE49-F238E27FC236}">
                  <a16:creationId xmlns:a16="http://schemas.microsoft.com/office/drawing/2014/main" id="{8060F46B-CCFC-DC4D-BD1E-0B4CD06FCC91}"/>
                </a:ext>
              </a:extLst>
            </p:cNvPr>
            <p:cNvSpPr/>
            <p:nvPr/>
          </p:nvSpPr>
          <p:spPr>
            <a:xfrm>
              <a:off x="2243174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4" name="Freeform: Shape 507">
              <a:extLst>
                <a:ext uri="{FF2B5EF4-FFF2-40B4-BE49-F238E27FC236}">
                  <a16:creationId xmlns:a16="http://schemas.microsoft.com/office/drawing/2014/main" id="{0A8D9772-734A-2F48-93A5-85C92040AC23}"/>
                </a:ext>
              </a:extLst>
            </p:cNvPr>
            <p:cNvSpPr/>
            <p:nvPr/>
          </p:nvSpPr>
          <p:spPr>
            <a:xfrm>
              <a:off x="2243174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5" name="Freeform: Shape 508">
              <a:extLst>
                <a:ext uri="{FF2B5EF4-FFF2-40B4-BE49-F238E27FC236}">
                  <a16:creationId xmlns:a16="http://schemas.microsoft.com/office/drawing/2014/main" id="{1082C539-1393-AA48-AC22-76E14DFBB2FF}"/>
                </a:ext>
              </a:extLst>
            </p:cNvPr>
            <p:cNvSpPr/>
            <p:nvPr/>
          </p:nvSpPr>
          <p:spPr>
            <a:xfrm>
              <a:off x="2243174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6" name="Freeform: Shape 509">
              <a:extLst>
                <a:ext uri="{FF2B5EF4-FFF2-40B4-BE49-F238E27FC236}">
                  <a16:creationId xmlns:a16="http://schemas.microsoft.com/office/drawing/2014/main" id="{13E749E0-BC30-2244-96E3-09CD5E45238C}"/>
                </a:ext>
              </a:extLst>
            </p:cNvPr>
            <p:cNvSpPr/>
            <p:nvPr/>
          </p:nvSpPr>
          <p:spPr>
            <a:xfrm>
              <a:off x="2243174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7" name="Freeform: Shape 510">
              <a:extLst>
                <a:ext uri="{FF2B5EF4-FFF2-40B4-BE49-F238E27FC236}">
                  <a16:creationId xmlns:a16="http://schemas.microsoft.com/office/drawing/2014/main" id="{E4298BC9-2BC6-6243-9249-DD14BB6BC1E5}"/>
                </a:ext>
              </a:extLst>
            </p:cNvPr>
            <p:cNvSpPr/>
            <p:nvPr/>
          </p:nvSpPr>
          <p:spPr>
            <a:xfrm>
              <a:off x="2243174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8" name="Freeform: Shape 511">
              <a:extLst>
                <a:ext uri="{FF2B5EF4-FFF2-40B4-BE49-F238E27FC236}">
                  <a16:creationId xmlns:a16="http://schemas.microsoft.com/office/drawing/2014/main" id="{4B8F85FC-1566-A94E-8146-629011A4410B}"/>
                </a:ext>
              </a:extLst>
            </p:cNvPr>
            <p:cNvSpPr/>
            <p:nvPr/>
          </p:nvSpPr>
          <p:spPr>
            <a:xfrm>
              <a:off x="2243174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9" name="Freeform: Shape 512">
              <a:extLst>
                <a:ext uri="{FF2B5EF4-FFF2-40B4-BE49-F238E27FC236}">
                  <a16:creationId xmlns:a16="http://schemas.microsoft.com/office/drawing/2014/main" id="{5021B15D-6660-E74A-B0B4-5E5A21F298DF}"/>
                </a:ext>
              </a:extLst>
            </p:cNvPr>
            <p:cNvSpPr/>
            <p:nvPr/>
          </p:nvSpPr>
          <p:spPr>
            <a:xfrm>
              <a:off x="1971332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0" name="Freeform: Shape 513">
              <a:extLst>
                <a:ext uri="{FF2B5EF4-FFF2-40B4-BE49-F238E27FC236}">
                  <a16:creationId xmlns:a16="http://schemas.microsoft.com/office/drawing/2014/main" id="{99B17E85-5BDA-CF46-9DBA-059987306888}"/>
                </a:ext>
              </a:extLst>
            </p:cNvPr>
            <p:cNvSpPr/>
            <p:nvPr/>
          </p:nvSpPr>
          <p:spPr>
            <a:xfrm>
              <a:off x="1971332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1" name="Freeform: Shape 514">
              <a:extLst>
                <a:ext uri="{FF2B5EF4-FFF2-40B4-BE49-F238E27FC236}">
                  <a16:creationId xmlns:a16="http://schemas.microsoft.com/office/drawing/2014/main" id="{19A4A252-698E-9445-932F-D7B36A66EE08}"/>
                </a:ext>
              </a:extLst>
            </p:cNvPr>
            <p:cNvSpPr/>
            <p:nvPr/>
          </p:nvSpPr>
          <p:spPr>
            <a:xfrm>
              <a:off x="1971332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2" name="Freeform: Shape 515">
              <a:extLst>
                <a:ext uri="{FF2B5EF4-FFF2-40B4-BE49-F238E27FC236}">
                  <a16:creationId xmlns:a16="http://schemas.microsoft.com/office/drawing/2014/main" id="{BA33E591-5257-3C4D-8527-B8FC9947ECA9}"/>
                </a:ext>
              </a:extLst>
            </p:cNvPr>
            <p:cNvSpPr/>
            <p:nvPr/>
          </p:nvSpPr>
          <p:spPr>
            <a:xfrm>
              <a:off x="1971332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3" name="Freeform: Shape 516">
              <a:extLst>
                <a:ext uri="{FF2B5EF4-FFF2-40B4-BE49-F238E27FC236}">
                  <a16:creationId xmlns:a16="http://schemas.microsoft.com/office/drawing/2014/main" id="{99090B7B-E19A-C141-94A9-D407FFE28B9B}"/>
                </a:ext>
              </a:extLst>
            </p:cNvPr>
            <p:cNvSpPr/>
            <p:nvPr/>
          </p:nvSpPr>
          <p:spPr>
            <a:xfrm>
              <a:off x="1971332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4" name="Freeform: Shape 517">
              <a:extLst>
                <a:ext uri="{FF2B5EF4-FFF2-40B4-BE49-F238E27FC236}">
                  <a16:creationId xmlns:a16="http://schemas.microsoft.com/office/drawing/2014/main" id="{3826C4FB-62F3-2C4D-BF45-7E3B407B2BE2}"/>
                </a:ext>
              </a:extLst>
            </p:cNvPr>
            <p:cNvSpPr/>
            <p:nvPr/>
          </p:nvSpPr>
          <p:spPr>
            <a:xfrm>
              <a:off x="1971332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5" name="Freeform: Shape 518">
              <a:extLst>
                <a:ext uri="{FF2B5EF4-FFF2-40B4-BE49-F238E27FC236}">
                  <a16:creationId xmlns:a16="http://schemas.microsoft.com/office/drawing/2014/main" id="{D0B87A99-E062-C24C-8764-FF1A9559C477}"/>
                </a:ext>
              </a:extLst>
            </p:cNvPr>
            <p:cNvSpPr/>
            <p:nvPr/>
          </p:nvSpPr>
          <p:spPr>
            <a:xfrm>
              <a:off x="1971332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6" name="Freeform: Shape 519">
              <a:extLst>
                <a:ext uri="{FF2B5EF4-FFF2-40B4-BE49-F238E27FC236}">
                  <a16:creationId xmlns:a16="http://schemas.microsoft.com/office/drawing/2014/main" id="{47DD5238-5F89-0447-A337-444A810DD365}"/>
                </a:ext>
              </a:extLst>
            </p:cNvPr>
            <p:cNvSpPr/>
            <p:nvPr/>
          </p:nvSpPr>
          <p:spPr>
            <a:xfrm>
              <a:off x="1971332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7" name="Freeform: Shape 520">
              <a:extLst>
                <a:ext uri="{FF2B5EF4-FFF2-40B4-BE49-F238E27FC236}">
                  <a16:creationId xmlns:a16="http://schemas.microsoft.com/office/drawing/2014/main" id="{470A6A49-BBFB-4A4F-BBC5-5E10FC4699A8}"/>
                </a:ext>
              </a:extLst>
            </p:cNvPr>
            <p:cNvSpPr/>
            <p:nvPr/>
          </p:nvSpPr>
          <p:spPr>
            <a:xfrm>
              <a:off x="1971332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8" name="Freeform: Shape 521">
              <a:extLst>
                <a:ext uri="{FF2B5EF4-FFF2-40B4-BE49-F238E27FC236}">
                  <a16:creationId xmlns:a16="http://schemas.microsoft.com/office/drawing/2014/main" id="{1FD3EF06-AD6A-134E-8933-56F0CF9A17FA}"/>
                </a:ext>
              </a:extLst>
            </p:cNvPr>
            <p:cNvSpPr/>
            <p:nvPr/>
          </p:nvSpPr>
          <p:spPr>
            <a:xfrm>
              <a:off x="1971332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9" name="Freeform: Shape 522">
              <a:extLst>
                <a:ext uri="{FF2B5EF4-FFF2-40B4-BE49-F238E27FC236}">
                  <a16:creationId xmlns:a16="http://schemas.microsoft.com/office/drawing/2014/main" id="{71FB0E7A-1A70-CD46-8FC1-DF1E98D75443}"/>
                </a:ext>
              </a:extLst>
            </p:cNvPr>
            <p:cNvSpPr/>
            <p:nvPr/>
          </p:nvSpPr>
          <p:spPr>
            <a:xfrm>
              <a:off x="1971332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0" name="Freeform: Shape 523">
              <a:extLst>
                <a:ext uri="{FF2B5EF4-FFF2-40B4-BE49-F238E27FC236}">
                  <a16:creationId xmlns:a16="http://schemas.microsoft.com/office/drawing/2014/main" id="{119E3B17-C9F5-C24C-A6D5-687D2952CA63}"/>
                </a:ext>
              </a:extLst>
            </p:cNvPr>
            <p:cNvSpPr/>
            <p:nvPr/>
          </p:nvSpPr>
          <p:spPr>
            <a:xfrm>
              <a:off x="1971332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1" name="Freeform: Shape 524">
              <a:extLst>
                <a:ext uri="{FF2B5EF4-FFF2-40B4-BE49-F238E27FC236}">
                  <a16:creationId xmlns:a16="http://schemas.microsoft.com/office/drawing/2014/main" id="{0D8FEBCA-B5A9-C648-A8E5-4EFDE39D101E}"/>
                </a:ext>
              </a:extLst>
            </p:cNvPr>
            <p:cNvSpPr/>
            <p:nvPr/>
          </p:nvSpPr>
          <p:spPr>
            <a:xfrm>
              <a:off x="1971332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2" name="Freeform: Shape 525">
              <a:extLst>
                <a:ext uri="{FF2B5EF4-FFF2-40B4-BE49-F238E27FC236}">
                  <a16:creationId xmlns:a16="http://schemas.microsoft.com/office/drawing/2014/main" id="{0E5DD255-2254-E643-8DA4-303607325016}"/>
                </a:ext>
              </a:extLst>
            </p:cNvPr>
            <p:cNvSpPr/>
            <p:nvPr/>
          </p:nvSpPr>
          <p:spPr>
            <a:xfrm>
              <a:off x="1971332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3" name="Freeform: Shape 526">
              <a:extLst>
                <a:ext uri="{FF2B5EF4-FFF2-40B4-BE49-F238E27FC236}">
                  <a16:creationId xmlns:a16="http://schemas.microsoft.com/office/drawing/2014/main" id="{A57A0522-CC93-4140-BB05-60365A940E74}"/>
                </a:ext>
              </a:extLst>
            </p:cNvPr>
            <p:cNvSpPr/>
            <p:nvPr/>
          </p:nvSpPr>
          <p:spPr>
            <a:xfrm>
              <a:off x="1971332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4" name="Freeform: Shape 527">
              <a:extLst>
                <a:ext uri="{FF2B5EF4-FFF2-40B4-BE49-F238E27FC236}">
                  <a16:creationId xmlns:a16="http://schemas.microsoft.com/office/drawing/2014/main" id="{9E986DAC-4D94-E94E-A1AD-9171E5C1965E}"/>
                </a:ext>
              </a:extLst>
            </p:cNvPr>
            <p:cNvSpPr/>
            <p:nvPr/>
          </p:nvSpPr>
          <p:spPr>
            <a:xfrm>
              <a:off x="1971332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5" name="Freeform: Shape 528">
              <a:extLst>
                <a:ext uri="{FF2B5EF4-FFF2-40B4-BE49-F238E27FC236}">
                  <a16:creationId xmlns:a16="http://schemas.microsoft.com/office/drawing/2014/main" id="{756F737A-7022-D34F-A54D-27EBF42E65C1}"/>
                </a:ext>
              </a:extLst>
            </p:cNvPr>
            <p:cNvSpPr/>
            <p:nvPr/>
          </p:nvSpPr>
          <p:spPr>
            <a:xfrm>
              <a:off x="1971332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6" name="Freeform: Shape 529">
              <a:extLst>
                <a:ext uri="{FF2B5EF4-FFF2-40B4-BE49-F238E27FC236}">
                  <a16:creationId xmlns:a16="http://schemas.microsoft.com/office/drawing/2014/main" id="{E340CED5-BDFB-5F4B-B21C-B3D270D3D262}"/>
                </a:ext>
              </a:extLst>
            </p:cNvPr>
            <p:cNvSpPr/>
            <p:nvPr/>
          </p:nvSpPr>
          <p:spPr>
            <a:xfrm>
              <a:off x="1971332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7" name="Freeform: Shape 530">
              <a:extLst>
                <a:ext uri="{FF2B5EF4-FFF2-40B4-BE49-F238E27FC236}">
                  <a16:creationId xmlns:a16="http://schemas.microsoft.com/office/drawing/2014/main" id="{4304BD80-243A-BC4E-B44B-3BD3B8B5B6A9}"/>
                </a:ext>
              </a:extLst>
            </p:cNvPr>
            <p:cNvSpPr/>
            <p:nvPr/>
          </p:nvSpPr>
          <p:spPr>
            <a:xfrm>
              <a:off x="1971332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8" name="Freeform: Shape 531">
              <a:extLst>
                <a:ext uri="{FF2B5EF4-FFF2-40B4-BE49-F238E27FC236}">
                  <a16:creationId xmlns:a16="http://schemas.microsoft.com/office/drawing/2014/main" id="{4D9B541D-3CD8-CC4D-82BB-0052D89D9982}"/>
                </a:ext>
              </a:extLst>
            </p:cNvPr>
            <p:cNvSpPr/>
            <p:nvPr/>
          </p:nvSpPr>
          <p:spPr>
            <a:xfrm>
              <a:off x="1971332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9" name="Freeform: Shape 532">
              <a:extLst>
                <a:ext uri="{FF2B5EF4-FFF2-40B4-BE49-F238E27FC236}">
                  <a16:creationId xmlns:a16="http://schemas.microsoft.com/office/drawing/2014/main" id="{D2CBDA13-D336-A440-BC29-189865AACC88}"/>
                </a:ext>
              </a:extLst>
            </p:cNvPr>
            <p:cNvSpPr/>
            <p:nvPr/>
          </p:nvSpPr>
          <p:spPr>
            <a:xfrm>
              <a:off x="1699490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0" name="Freeform: Shape 533">
              <a:extLst>
                <a:ext uri="{FF2B5EF4-FFF2-40B4-BE49-F238E27FC236}">
                  <a16:creationId xmlns:a16="http://schemas.microsoft.com/office/drawing/2014/main" id="{F31B70F9-1521-174D-BAEC-9EAE980CA198}"/>
                </a:ext>
              </a:extLst>
            </p:cNvPr>
            <p:cNvSpPr/>
            <p:nvPr/>
          </p:nvSpPr>
          <p:spPr>
            <a:xfrm>
              <a:off x="1699490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1" name="Freeform: Shape 534">
              <a:extLst>
                <a:ext uri="{FF2B5EF4-FFF2-40B4-BE49-F238E27FC236}">
                  <a16:creationId xmlns:a16="http://schemas.microsoft.com/office/drawing/2014/main" id="{E19702C5-E667-3445-89DB-0A5F2AC96037}"/>
                </a:ext>
              </a:extLst>
            </p:cNvPr>
            <p:cNvSpPr/>
            <p:nvPr/>
          </p:nvSpPr>
          <p:spPr>
            <a:xfrm>
              <a:off x="1699490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2" name="Freeform: Shape 535">
              <a:extLst>
                <a:ext uri="{FF2B5EF4-FFF2-40B4-BE49-F238E27FC236}">
                  <a16:creationId xmlns:a16="http://schemas.microsoft.com/office/drawing/2014/main" id="{7F6DC6A2-2C1A-EA43-BAF3-32F4071A3C46}"/>
                </a:ext>
              </a:extLst>
            </p:cNvPr>
            <p:cNvSpPr/>
            <p:nvPr/>
          </p:nvSpPr>
          <p:spPr>
            <a:xfrm>
              <a:off x="1699490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3" name="Freeform: Shape 536">
              <a:extLst>
                <a:ext uri="{FF2B5EF4-FFF2-40B4-BE49-F238E27FC236}">
                  <a16:creationId xmlns:a16="http://schemas.microsoft.com/office/drawing/2014/main" id="{534C58C8-1B66-2943-B240-8B2DDBC6D6DC}"/>
                </a:ext>
              </a:extLst>
            </p:cNvPr>
            <p:cNvSpPr/>
            <p:nvPr/>
          </p:nvSpPr>
          <p:spPr>
            <a:xfrm>
              <a:off x="1699490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4" name="Freeform: Shape 537">
              <a:extLst>
                <a:ext uri="{FF2B5EF4-FFF2-40B4-BE49-F238E27FC236}">
                  <a16:creationId xmlns:a16="http://schemas.microsoft.com/office/drawing/2014/main" id="{E7AFAC36-12D5-C245-8E27-DED43499EEE7}"/>
                </a:ext>
              </a:extLst>
            </p:cNvPr>
            <p:cNvSpPr/>
            <p:nvPr/>
          </p:nvSpPr>
          <p:spPr>
            <a:xfrm>
              <a:off x="1699490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5" name="Freeform: Shape 538">
              <a:extLst>
                <a:ext uri="{FF2B5EF4-FFF2-40B4-BE49-F238E27FC236}">
                  <a16:creationId xmlns:a16="http://schemas.microsoft.com/office/drawing/2014/main" id="{34BF979F-13D9-E947-89C4-CB273A040E56}"/>
                </a:ext>
              </a:extLst>
            </p:cNvPr>
            <p:cNvSpPr/>
            <p:nvPr/>
          </p:nvSpPr>
          <p:spPr>
            <a:xfrm>
              <a:off x="1699490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6" name="Freeform: Shape 539">
              <a:extLst>
                <a:ext uri="{FF2B5EF4-FFF2-40B4-BE49-F238E27FC236}">
                  <a16:creationId xmlns:a16="http://schemas.microsoft.com/office/drawing/2014/main" id="{4B526D61-6A72-144D-B92D-972C7374BC53}"/>
                </a:ext>
              </a:extLst>
            </p:cNvPr>
            <p:cNvSpPr/>
            <p:nvPr/>
          </p:nvSpPr>
          <p:spPr>
            <a:xfrm>
              <a:off x="1699490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7" name="Freeform: Shape 540">
              <a:extLst>
                <a:ext uri="{FF2B5EF4-FFF2-40B4-BE49-F238E27FC236}">
                  <a16:creationId xmlns:a16="http://schemas.microsoft.com/office/drawing/2014/main" id="{CEBCA92E-5E7A-5440-9C6F-0BF77FD48EA0}"/>
                </a:ext>
              </a:extLst>
            </p:cNvPr>
            <p:cNvSpPr/>
            <p:nvPr/>
          </p:nvSpPr>
          <p:spPr>
            <a:xfrm>
              <a:off x="1699490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8" name="Freeform: Shape 541">
              <a:extLst>
                <a:ext uri="{FF2B5EF4-FFF2-40B4-BE49-F238E27FC236}">
                  <a16:creationId xmlns:a16="http://schemas.microsoft.com/office/drawing/2014/main" id="{6C45E38D-9B41-C349-A150-7FDFEF989D71}"/>
                </a:ext>
              </a:extLst>
            </p:cNvPr>
            <p:cNvSpPr/>
            <p:nvPr/>
          </p:nvSpPr>
          <p:spPr>
            <a:xfrm>
              <a:off x="1699490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9" name="Freeform: Shape 542">
              <a:extLst>
                <a:ext uri="{FF2B5EF4-FFF2-40B4-BE49-F238E27FC236}">
                  <a16:creationId xmlns:a16="http://schemas.microsoft.com/office/drawing/2014/main" id="{4213DC64-0D61-1444-9852-D204617EA75E}"/>
                </a:ext>
              </a:extLst>
            </p:cNvPr>
            <p:cNvSpPr/>
            <p:nvPr/>
          </p:nvSpPr>
          <p:spPr>
            <a:xfrm>
              <a:off x="1699490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0" name="Freeform: Shape 543">
              <a:extLst>
                <a:ext uri="{FF2B5EF4-FFF2-40B4-BE49-F238E27FC236}">
                  <a16:creationId xmlns:a16="http://schemas.microsoft.com/office/drawing/2014/main" id="{401CEC4B-B160-6E4C-8A19-E352E71A35A6}"/>
                </a:ext>
              </a:extLst>
            </p:cNvPr>
            <p:cNvSpPr/>
            <p:nvPr/>
          </p:nvSpPr>
          <p:spPr>
            <a:xfrm>
              <a:off x="1699490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1" name="Freeform: Shape 544">
              <a:extLst>
                <a:ext uri="{FF2B5EF4-FFF2-40B4-BE49-F238E27FC236}">
                  <a16:creationId xmlns:a16="http://schemas.microsoft.com/office/drawing/2014/main" id="{2256765B-14A6-0B44-BD9C-E145C529552A}"/>
                </a:ext>
              </a:extLst>
            </p:cNvPr>
            <p:cNvSpPr/>
            <p:nvPr/>
          </p:nvSpPr>
          <p:spPr>
            <a:xfrm>
              <a:off x="1699490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2" name="Freeform: Shape 545">
              <a:extLst>
                <a:ext uri="{FF2B5EF4-FFF2-40B4-BE49-F238E27FC236}">
                  <a16:creationId xmlns:a16="http://schemas.microsoft.com/office/drawing/2014/main" id="{92B58270-D5AD-2249-A0C3-9FD234EF63E7}"/>
                </a:ext>
              </a:extLst>
            </p:cNvPr>
            <p:cNvSpPr/>
            <p:nvPr/>
          </p:nvSpPr>
          <p:spPr>
            <a:xfrm>
              <a:off x="1699490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3" name="Freeform: Shape 546">
              <a:extLst>
                <a:ext uri="{FF2B5EF4-FFF2-40B4-BE49-F238E27FC236}">
                  <a16:creationId xmlns:a16="http://schemas.microsoft.com/office/drawing/2014/main" id="{E2C8FF24-E7C0-BB4E-BC92-47756B5D563C}"/>
                </a:ext>
              </a:extLst>
            </p:cNvPr>
            <p:cNvSpPr/>
            <p:nvPr/>
          </p:nvSpPr>
          <p:spPr>
            <a:xfrm>
              <a:off x="1699490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4" name="Freeform: Shape 547">
              <a:extLst>
                <a:ext uri="{FF2B5EF4-FFF2-40B4-BE49-F238E27FC236}">
                  <a16:creationId xmlns:a16="http://schemas.microsoft.com/office/drawing/2014/main" id="{5ED0B98B-637B-0F44-BDE1-C587E8C3FA03}"/>
                </a:ext>
              </a:extLst>
            </p:cNvPr>
            <p:cNvSpPr/>
            <p:nvPr/>
          </p:nvSpPr>
          <p:spPr>
            <a:xfrm>
              <a:off x="1699490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5" name="Freeform: Shape 548">
              <a:extLst>
                <a:ext uri="{FF2B5EF4-FFF2-40B4-BE49-F238E27FC236}">
                  <a16:creationId xmlns:a16="http://schemas.microsoft.com/office/drawing/2014/main" id="{320DB468-BAA9-1D4C-87AE-97B0C8AE719C}"/>
                </a:ext>
              </a:extLst>
            </p:cNvPr>
            <p:cNvSpPr/>
            <p:nvPr/>
          </p:nvSpPr>
          <p:spPr>
            <a:xfrm>
              <a:off x="1699490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6" name="Freeform: Shape 549">
              <a:extLst>
                <a:ext uri="{FF2B5EF4-FFF2-40B4-BE49-F238E27FC236}">
                  <a16:creationId xmlns:a16="http://schemas.microsoft.com/office/drawing/2014/main" id="{E696CF52-25EC-6C4B-B722-342364ADF628}"/>
                </a:ext>
              </a:extLst>
            </p:cNvPr>
            <p:cNvSpPr/>
            <p:nvPr/>
          </p:nvSpPr>
          <p:spPr>
            <a:xfrm>
              <a:off x="1699490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7" name="Freeform: Shape 550">
              <a:extLst>
                <a:ext uri="{FF2B5EF4-FFF2-40B4-BE49-F238E27FC236}">
                  <a16:creationId xmlns:a16="http://schemas.microsoft.com/office/drawing/2014/main" id="{E13F68C5-9A32-7043-982D-1B0FFEBA788B}"/>
                </a:ext>
              </a:extLst>
            </p:cNvPr>
            <p:cNvSpPr/>
            <p:nvPr/>
          </p:nvSpPr>
          <p:spPr>
            <a:xfrm>
              <a:off x="1699490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8" name="Freeform: Shape 551">
              <a:extLst>
                <a:ext uri="{FF2B5EF4-FFF2-40B4-BE49-F238E27FC236}">
                  <a16:creationId xmlns:a16="http://schemas.microsoft.com/office/drawing/2014/main" id="{9B19BD88-6F64-2347-87EB-25E0A36D0381}"/>
                </a:ext>
              </a:extLst>
            </p:cNvPr>
            <p:cNvSpPr/>
            <p:nvPr/>
          </p:nvSpPr>
          <p:spPr>
            <a:xfrm>
              <a:off x="1699490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9" name="Freeform: Shape 552">
              <a:extLst>
                <a:ext uri="{FF2B5EF4-FFF2-40B4-BE49-F238E27FC236}">
                  <a16:creationId xmlns:a16="http://schemas.microsoft.com/office/drawing/2014/main" id="{AFF9CDF1-9D06-A643-A809-34A23F347230}"/>
                </a:ext>
              </a:extLst>
            </p:cNvPr>
            <p:cNvSpPr/>
            <p:nvPr/>
          </p:nvSpPr>
          <p:spPr>
            <a:xfrm>
              <a:off x="1427648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0" name="Freeform: Shape 553">
              <a:extLst>
                <a:ext uri="{FF2B5EF4-FFF2-40B4-BE49-F238E27FC236}">
                  <a16:creationId xmlns:a16="http://schemas.microsoft.com/office/drawing/2014/main" id="{BDCF7E0E-1E50-1749-80A6-B523FC289980}"/>
                </a:ext>
              </a:extLst>
            </p:cNvPr>
            <p:cNvSpPr/>
            <p:nvPr/>
          </p:nvSpPr>
          <p:spPr>
            <a:xfrm>
              <a:off x="1427648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1" name="Freeform: Shape 554">
              <a:extLst>
                <a:ext uri="{FF2B5EF4-FFF2-40B4-BE49-F238E27FC236}">
                  <a16:creationId xmlns:a16="http://schemas.microsoft.com/office/drawing/2014/main" id="{A1C0101D-E98E-4444-90DC-56479121B23A}"/>
                </a:ext>
              </a:extLst>
            </p:cNvPr>
            <p:cNvSpPr/>
            <p:nvPr/>
          </p:nvSpPr>
          <p:spPr>
            <a:xfrm>
              <a:off x="1427648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2" name="Freeform: Shape 555">
              <a:extLst>
                <a:ext uri="{FF2B5EF4-FFF2-40B4-BE49-F238E27FC236}">
                  <a16:creationId xmlns:a16="http://schemas.microsoft.com/office/drawing/2014/main" id="{3370CD9F-B7F8-9149-B928-E58A71E3E9BB}"/>
                </a:ext>
              </a:extLst>
            </p:cNvPr>
            <p:cNvSpPr/>
            <p:nvPr/>
          </p:nvSpPr>
          <p:spPr>
            <a:xfrm>
              <a:off x="1427648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3" name="Freeform: Shape 556">
              <a:extLst>
                <a:ext uri="{FF2B5EF4-FFF2-40B4-BE49-F238E27FC236}">
                  <a16:creationId xmlns:a16="http://schemas.microsoft.com/office/drawing/2014/main" id="{4ADD8D81-DA87-6E48-9F0B-8D48F88E1576}"/>
                </a:ext>
              </a:extLst>
            </p:cNvPr>
            <p:cNvSpPr/>
            <p:nvPr/>
          </p:nvSpPr>
          <p:spPr>
            <a:xfrm>
              <a:off x="1427648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4" name="Freeform: Shape 557">
              <a:extLst>
                <a:ext uri="{FF2B5EF4-FFF2-40B4-BE49-F238E27FC236}">
                  <a16:creationId xmlns:a16="http://schemas.microsoft.com/office/drawing/2014/main" id="{C7145580-32FC-4046-A53C-C86E60942B69}"/>
                </a:ext>
              </a:extLst>
            </p:cNvPr>
            <p:cNvSpPr/>
            <p:nvPr/>
          </p:nvSpPr>
          <p:spPr>
            <a:xfrm>
              <a:off x="1427648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5" name="Freeform: Shape 558">
              <a:extLst>
                <a:ext uri="{FF2B5EF4-FFF2-40B4-BE49-F238E27FC236}">
                  <a16:creationId xmlns:a16="http://schemas.microsoft.com/office/drawing/2014/main" id="{4ABE8FD7-E889-2A4C-9B6C-2A0CDA064D3E}"/>
                </a:ext>
              </a:extLst>
            </p:cNvPr>
            <p:cNvSpPr/>
            <p:nvPr/>
          </p:nvSpPr>
          <p:spPr>
            <a:xfrm>
              <a:off x="1427648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6" name="Freeform: Shape 559">
              <a:extLst>
                <a:ext uri="{FF2B5EF4-FFF2-40B4-BE49-F238E27FC236}">
                  <a16:creationId xmlns:a16="http://schemas.microsoft.com/office/drawing/2014/main" id="{C9ED1B3D-488F-EA4D-BA9E-27A77B2B6933}"/>
                </a:ext>
              </a:extLst>
            </p:cNvPr>
            <p:cNvSpPr/>
            <p:nvPr/>
          </p:nvSpPr>
          <p:spPr>
            <a:xfrm>
              <a:off x="1427648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7" name="Freeform: Shape 560">
              <a:extLst>
                <a:ext uri="{FF2B5EF4-FFF2-40B4-BE49-F238E27FC236}">
                  <a16:creationId xmlns:a16="http://schemas.microsoft.com/office/drawing/2014/main" id="{FFED41D4-AD71-A14C-A6D7-2277CD8339D8}"/>
                </a:ext>
              </a:extLst>
            </p:cNvPr>
            <p:cNvSpPr/>
            <p:nvPr/>
          </p:nvSpPr>
          <p:spPr>
            <a:xfrm>
              <a:off x="1427648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8" name="Freeform: Shape 561">
              <a:extLst>
                <a:ext uri="{FF2B5EF4-FFF2-40B4-BE49-F238E27FC236}">
                  <a16:creationId xmlns:a16="http://schemas.microsoft.com/office/drawing/2014/main" id="{91424227-BDA0-594B-BEA3-62D7FBE0CDDB}"/>
                </a:ext>
              </a:extLst>
            </p:cNvPr>
            <p:cNvSpPr/>
            <p:nvPr/>
          </p:nvSpPr>
          <p:spPr>
            <a:xfrm>
              <a:off x="1427648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9" name="Freeform: Shape 562">
              <a:extLst>
                <a:ext uri="{FF2B5EF4-FFF2-40B4-BE49-F238E27FC236}">
                  <a16:creationId xmlns:a16="http://schemas.microsoft.com/office/drawing/2014/main" id="{D23E91F4-9215-5B45-B754-167DB8FFDDE2}"/>
                </a:ext>
              </a:extLst>
            </p:cNvPr>
            <p:cNvSpPr/>
            <p:nvPr/>
          </p:nvSpPr>
          <p:spPr>
            <a:xfrm>
              <a:off x="1427648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0" name="Freeform: Shape 563">
              <a:extLst>
                <a:ext uri="{FF2B5EF4-FFF2-40B4-BE49-F238E27FC236}">
                  <a16:creationId xmlns:a16="http://schemas.microsoft.com/office/drawing/2014/main" id="{370988DA-879D-AB43-A906-6627C5C6EC07}"/>
                </a:ext>
              </a:extLst>
            </p:cNvPr>
            <p:cNvSpPr/>
            <p:nvPr/>
          </p:nvSpPr>
          <p:spPr>
            <a:xfrm>
              <a:off x="1427648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1" name="Freeform: Shape 564">
              <a:extLst>
                <a:ext uri="{FF2B5EF4-FFF2-40B4-BE49-F238E27FC236}">
                  <a16:creationId xmlns:a16="http://schemas.microsoft.com/office/drawing/2014/main" id="{6FFEF3C2-22EB-F948-82D4-101379C8F671}"/>
                </a:ext>
              </a:extLst>
            </p:cNvPr>
            <p:cNvSpPr/>
            <p:nvPr/>
          </p:nvSpPr>
          <p:spPr>
            <a:xfrm>
              <a:off x="1427648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2" name="Freeform: Shape 565">
              <a:extLst>
                <a:ext uri="{FF2B5EF4-FFF2-40B4-BE49-F238E27FC236}">
                  <a16:creationId xmlns:a16="http://schemas.microsoft.com/office/drawing/2014/main" id="{28E4D46B-96CC-D843-A339-03299BF3A5EC}"/>
                </a:ext>
              </a:extLst>
            </p:cNvPr>
            <p:cNvSpPr/>
            <p:nvPr/>
          </p:nvSpPr>
          <p:spPr>
            <a:xfrm>
              <a:off x="1427648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3" name="Freeform: Shape 566">
              <a:extLst>
                <a:ext uri="{FF2B5EF4-FFF2-40B4-BE49-F238E27FC236}">
                  <a16:creationId xmlns:a16="http://schemas.microsoft.com/office/drawing/2014/main" id="{B5CF0D1F-F9C7-DD43-8CC7-4995FC3F52F6}"/>
                </a:ext>
              </a:extLst>
            </p:cNvPr>
            <p:cNvSpPr/>
            <p:nvPr/>
          </p:nvSpPr>
          <p:spPr>
            <a:xfrm>
              <a:off x="1427648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4" name="Freeform: Shape 567">
              <a:extLst>
                <a:ext uri="{FF2B5EF4-FFF2-40B4-BE49-F238E27FC236}">
                  <a16:creationId xmlns:a16="http://schemas.microsoft.com/office/drawing/2014/main" id="{D0F1778F-E590-164B-B29E-CB640D8046B2}"/>
                </a:ext>
              </a:extLst>
            </p:cNvPr>
            <p:cNvSpPr/>
            <p:nvPr/>
          </p:nvSpPr>
          <p:spPr>
            <a:xfrm>
              <a:off x="1427648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5" name="Freeform: Shape 568">
              <a:extLst>
                <a:ext uri="{FF2B5EF4-FFF2-40B4-BE49-F238E27FC236}">
                  <a16:creationId xmlns:a16="http://schemas.microsoft.com/office/drawing/2014/main" id="{9714A134-D75E-5E47-9115-C6D4EF4993DD}"/>
                </a:ext>
              </a:extLst>
            </p:cNvPr>
            <p:cNvSpPr/>
            <p:nvPr/>
          </p:nvSpPr>
          <p:spPr>
            <a:xfrm>
              <a:off x="1427648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6" name="Freeform: Shape 569">
              <a:extLst>
                <a:ext uri="{FF2B5EF4-FFF2-40B4-BE49-F238E27FC236}">
                  <a16:creationId xmlns:a16="http://schemas.microsoft.com/office/drawing/2014/main" id="{4546BB2D-B2CA-2547-A487-2E85124EF866}"/>
                </a:ext>
              </a:extLst>
            </p:cNvPr>
            <p:cNvSpPr/>
            <p:nvPr/>
          </p:nvSpPr>
          <p:spPr>
            <a:xfrm>
              <a:off x="1427648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7" name="Freeform: Shape 570">
              <a:extLst>
                <a:ext uri="{FF2B5EF4-FFF2-40B4-BE49-F238E27FC236}">
                  <a16:creationId xmlns:a16="http://schemas.microsoft.com/office/drawing/2014/main" id="{C075E774-AEDE-444A-81F5-5EEDC411DEF1}"/>
                </a:ext>
              </a:extLst>
            </p:cNvPr>
            <p:cNvSpPr/>
            <p:nvPr/>
          </p:nvSpPr>
          <p:spPr>
            <a:xfrm>
              <a:off x="1427648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8" name="Freeform: Shape 571">
              <a:extLst>
                <a:ext uri="{FF2B5EF4-FFF2-40B4-BE49-F238E27FC236}">
                  <a16:creationId xmlns:a16="http://schemas.microsoft.com/office/drawing/2014/main" id="{0A0AE739-523A-9C43-B4B5-FF96AE08D161}"/>
                </a:ext>
              </a:extLst>
            </p:cNvPr>
            <p:cNvSpPr/>
            <p:nvPr/>
          </p:nvSpPr>
          <p:spPr>
            <a:xfrm>
              <a:off x="1427648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9" name="Freeform: Shape 572">
              <a:extLst>
                <a:ext uri="{FF2B5EF4-FFF2-40B4-BE49-F238E27FC236}">
                  <a16:creationId xmlns:a16="http://schemas.microsoft.com/office/drawing/2014/main" id="{DC78FB97-85F3-7B43-AF30-8FCAB4308422}"/>
                </a:ext>
              </a:extLst>
            </p:cNvPr>
            <p:cNvSpPr/>
            <p:nvPr/>
          </p:nvSpPr>
          <p:spPr>
            <a:xfrm>
              <a:off x="1155133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0" name="Freeform: Shape 573">
              <a:extLst>
                <a:ext uri="{FF2B5EF4-FFF2-40B4-BE49-F238E27FC236}">
                  <a16:creationId xmlns:a16="http://schemas.microsoft.com/office/drawing/2014/main" id="{CBAEA91D-7109-6D43-B3E3-9D33D37E832F}"/>
                </a:ext>
              </a:extLst>
            </p:cNvPr>
            <p:cNvSpPr/>
            <p:nvPr/>
          </p:nvSpPr>
          <p:spPr>
            <a:xfrm>
              <a:off x="1155133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1" name="Freeform: Shape 574">
              <a:extLst>
                <a:ext uri="{FF2B5EF4-FFF2-40B4-BE49-F238E27FC236}">
                  <a16:creationId xmlns:a16="http://schemas.microsoft.com/office/drawing/2014/main" id="{0FF4E46A-38E1-5A4C-8D21-1D2CDE02AE18}"/>
                </a:ext>
              </a:extLst>
            </p:cNvPr>
            <p:cNvSpPr/>
            <p:nvPr/>
          </p:nvSpPr>
          <p:spPr>
            <a:xfrm>
              <a:off x="1155133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2" name="Freeform: Shape 575">
              <a:extLst>
                <a:ext uri="{FF2B5EF4-FFF2-40B4-BE49-F238E27FC236}">
                  <a16:creationId xmlns:a16="http://schemas.microsoft.com/office/drawing/2014/main" id="{DF27FBAA-8DF0-6245-8A55-55F9A7CA7B3F}"/>
                </a:ext>
              </a:extLst>
            </p:cNvPr>
            <p:cNvSpPr/>
            <p:nvPr/>
          </p:nvSpPr>
          <p:spPr>
            <a:xfrm>
              <a:off x="1155133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3" name="Freeform: Shape 576">
              <a:extLst>
                <a:ext uri="{FF2B5EF4-FFF2-40B4-BE49-F238E27FC236}">
                  <a16:creationId xmlns:a16="http://schemas.microsoft.com/office/drawing/2014/main" id="{C0B301B5-A746-2A47-BB8F-33A5F89A2A76}"/>
                </a:ext>
              </a:extLst>
            </p:cNvPr>
            <p:cNvSpPr/>
            <p:nvPr/>
          </p:nvSpPr>
          <p:spPr>
            <a:xfrm>
              <a:off x="1155133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4" name="Freeform: Shape 577">
              <a:extLst>
                <a:ext uri="{FF2B5EF4-FFF2-40B4-BE49-F238E27FC236}">
                  <a16:creationId xmlns:a16="http://schemas.microsoft.com/office/drawing/2014/main" id="{5C8BFF98-28EF-144B-8250-E4603CF029A8}"/>
                </a:ext>
              </a:extLst>
            </p:cNvPr>
            <p:cNvSpPr/>
            <p:nvPr/>
          </p:nvSpPr>
          <p:spPr>
            <a:xfrm>
              <a:off x="1155133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5" name="Freeform: Shape 578">
              <a:extLst>
                <a:ext uri="{FF2B5EF4-FFF2-40B4-BE49-F238E27FC236}">
                  <a16:creationId xmlns:a16="http://schemas.microsoft.com/office/drawing/2014/main" id="{A7D05632-7CFD-634D-8F74-E1AF3D53986A}"/>
                </a:ext>
              </a:extLst>
            </p:cNvPr>
            <p:cNvSpPr/>
            <p:nvPr/>
          </p:nvSpPr>
          <p:spPr>
            <a:xfrm>
              <a:off x="1155133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6" name="Freeform: Shape 579">
              <a:extLst>
                <a:ext uri="{FF2B5EF4-FFF2-40B4-BE49-F238E27FC236}">
                  <a16:creationId xmlns:a16="http://schemas.microsoft.com/office/drawing/2014/main" id="{599931D0-FDC7-6A4F-A855-502EFF6BDB09}"/>
                </a:ext>
              </a:extLst>
            </p:cNvPr>
            <p:cNvSpPr/>
            <p:nvPr/>
          </p:nvSpPr>
          <p:spPr>
            <a:xfrm>
              <a:off x="1155133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7" name="Freeform: Shape 580">
              <a:extLst>
                <a:ext uri="{FF2B5EF4-FFF2-40B4-BE49-F238E27FC236}">
                  <a16:creationId xmlns:a16="http://schemas.microsoft.com/office/drawing/2014/main" id="{58C14DF5-BEB4-D843-854A-DA894C9F6E5E}"/>
                </a:ext>
              </a:extLst>
            </p:cNvPr>
            <p:cNvSpPr/>
            <p:nvPr/>
          </p:nvSpPr>
          <p:spPr>
            <a:xfrm>
              <a:off x="1155133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8" name="Freeform: Shape 581">
              <a:extLst>
                <a:ext uri="{FF2B5EF4-FFF2-40B4-BE49-F238E27FC236}">
                  <a16:creationId xmlns:a16="http://schemas.microsoft.com/office/drawing/2014/main" id="{80A5E819-152A-2248-A1A9-82442B6BE1FA}"/>
                </a:ext>
              </a:extLst>
            </p:cNvPr>
            <p:cNvSpPr/>
            <p:nvPr/>
          </p:nvSpPr>
          <p:spPr>
            <a:xfrm>
              <a:off x="1155133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9" name="Freeform: Shape 582">
              <a:extLst>
                <a:ext uri="{FF2B5EF4-FFF2-40B4-BE49-F238E27FC236}">
                  <a16:creationId xmlns:a16="http://schemas.microsoft.com/office/drawing/2014/main" id="{4BD3F512-8D6E-164F-8466-E6B95DFB2367}"/>
                </a:ext>
              </a:extLst>
            </p:cNvPr>
            <p:cNvSpPr/>
            <p:nvPr/>
          </p:nvSpPr>
          <p:spPr>
            <a:xfrm>
              <a:off x="1155133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0" name="Freeform: Shape 583">
              <a:extLst>
                <a:ext uri="{FF2B5EF4-FFF2-40B4-BE49-F238E27FC236}">
                  <a16:creationId xmlns:a16="http://schemas.microsoft.com/office/drawing/2014/main" id="{08F82801-59DA-2440-87DC-0A4C2E10D386}"/>
                </a:ext>
              </a:extLst>
            </p:cNvPr>
            <p:cNvSpPr/>
            <p:nvPr/>
          </p:nvSpPr>
          <p:spPr>
            <a:xfrm>
              <a:off x="1155133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1" name="Freeform: Shape 584">
              <a:extLst>
                <a:ext uri="{FF2B5EF4-FFF2-40B4-BE49-F238E27FC236}">
                  <a16:creationId xmlns:a16="http://schemas.microsoft.com/office/drawing/2014/main" id="{AF42CD88-C097-944F-8309-C551CB12699A}"/>
                </a:ext>
              </a:extLst>
            </p:cNvPr>
            <p:cNvSpPr/>
            <p:nvPr/>
          </p:nvSpPr>
          <p:spPr>
            <a:xfrm>
              <a:off x="1155133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2" name="Freeform: Shape 585">
              <a:extLst>
                <a:ext uri="{FF2B5EF4-FFF2-40B4-BE49-F238E27FC236}">
                  <a16:creationId xmlns:a16="http://schemas.microsoft.com/office/drawing/2014/main" id="{506DFCA7-281C-C847-B7AF-6F91D6BAD8F2}"/>
                </a:ext>
              </a:extLst>
            </p:cNvPr>
            <p:cNvSpPr/>
            <p:nvPr/>
          </p:nvSpPr>
          <p:spPr>
            <a:xfrm>
              <a:off x="1155133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3" name="Freeform: Shape 586">
              <a:extLst>
                <a:ext uri="{FF2B5EF4-FFF2-40B4-BE49-F238E27FC236}">
                  <a16:creationId xmlns:a16="http://schemas.microsoft.com/office/drawing/2014/main" id="{C6FF6C2A-98A9-2C43-BD61-616A477ECEDD}"/>
                </a:ext>
              </a:extLst>
            </p:cNvPr>
            <p:cNvSpPr/>
            <p:nvPr/>
          </p:nvSpPr>
          <p:spPr>
            <a:xfrm>
              <a:off x="1155133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4" name="Freeform: Shape 587">
              <a:extLst>
                <a:ext uri="{FF2B5EF4-FFF2-40B4-BE49-F238E27FC236}">
                  <a16:creationId xmlns:a16="http://schemas.microsoft.com/office/drawing/2014/main" id="{03E97F7C-8B03-C549-8048-59E4B8DE3E01}"/>
                </a:ext>
              </a:extLst>
            </p:cNvPr>
            <p:cNvSpPr/>
            <p:nvPr/>
          </p:nvSpPr>
          <p:spPr>
            <a:xfrm>
              <a:off x="1155133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5" name="Freeform: Shape 588">
              <a:extLst>
                <a:ext uri="{FF2B5EF4-FFF2-40B4-BE49-F238E27FC236}">
                  <a16:creationId xmlns:a16="http://schemas.microsoft.com/office/drawing/2014/main" id="{BCE89FA5-6EA7-B84F-BBD0-2C4C9895CCA6}"/>
                </a:ext>
              </a:extLst>
            </p:cNvPr>
            <p:cNvSpPr/>
            <p:nvPr/>
          </p:nvSpPr>
          <p:spPr>
            <a:xfrm>
              <a:off x="1155133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6" name="Freeform: Shape 589">
              <a:extLst>
                <a:ext uri="{FF2B5EF4-FFF2-40B4-BE49-F238E27FC236}">
                  <a16:creationId xmlns:a16="http://schemas.microsoft.com/office/drawing/2014/main" id="{11F408DF-7B62-A44B-9969-A38CCC794F70}"/>
                </a:ext>
              </a:extLst>
            </p:cNvPr>
            <p:cNvSpPr/>
            <p:nvPr/>
          </p:nvSpPr>
          <p:spPr>
            <a:xfrm>
              <a:off x="1155133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7" name="Freeform: Shape 590">
              <a:extLst>
                <a:ext uri="{FF2B5EF4-FFF2-40B4-BE49-F238E27FC236}">
                  <a16:creationId xmlns:a16="http://schemas.microsoft.com/office/drawing/2014/main" id="{19EA6DE4-C0B2-C94B-967A-345F75708122}"/>
                </a:ext>
              </a:extLst>
            </p:cNvPr>
            <p:cNvSpPr/>
            <p:nvPr/>
          </p:nvSpPr>
          <p:spPr>
            <a:xfrm>
              <a:off x="1155133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8" name="Freeform: Shape 591">
              <a:extLst>
                <a:ext uri="{FF2B5EF4-FFF2-40B4-BE49-F238E27FC236}">
                  <a16:creationId xmlns:a16="http://schemas.microsoft.com/office/drawing/2014/main" id="{54209A21-64E8-B843-B916-8B2D7C51F7AB}"/>
                </a:ext>
              </a:extLst>
            </p:cNvPr>
            <p:cNvSpPr/>
            <p:nvPr/>
          </p:nvSpPr>
          <p:spPr>
            <a:xfrm>
              <a:off x="1155133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9" name="Freeform: Shape 592">
              <a:extLst>
                <a:ext uri="{FF2B5EF4-FFF2-40B4-BE49-F238E27FC236}">
                  <a16:creationId xmlns:a16="http://schemas.microsoft.com/office/drawing/2014/main" id="{5345FE91-821E-6243-AC18-8F261A79DB22}"/>
                </a:ext>
              </a:extLst>
            </p:cNvPr>
            <p:cNvSpPr/>
            <p:nvPr/>
          </p:nvSpPr>
          <p:spPr>
            <a:xfrm>
              <a:off x="883291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0" name="Freeform: Shape 593">
              <a:extLst>
                <a:ext uri="{FF2B5EF4-FFF2-40B4-BE49-F238E27FC236}">
                  <a16:creationId xmlns:a16="http://schemas.microsoft.com/office/drawing/2014/main" id="{1913D9BA-D73E-224A-AB32-C6E667266FE1}"/>
                </a:ext>
              </a:extLst>
            </p:cNvPr>
            <p:cNvSpPr/>
            <p:nvPr/>
          </p:nvSpPr>
          <p:spPr>
            <a:xfrm>
              <a:off x="883291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1" name="Freeform: Shape 594">
              <a:extLst>
                <a:ext uri="{FF2B5EF4-FFF2-40B4-BE49-F238E27FC236}">
                  <a16:creationId xmlns:a16="http://schemas.microsoft.com/office/drawing/2014/main" id="{6A329809-C8A0-5C4B-8FB1-11254E1322F8}"/>
                </a:ext>
              </a:extLst>
            </p:cNvPr>
            <p:cNvSpPr/>
            <p:nvPr/>
          </p:nvSpPr>
          <p:spPr>
            <a:xfrm>
              <a:off x="883291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2" name="Freeform: Shape 595">
              <a:extLst>
                <a:ext uri="{FF2B5EF4-FFF2-40B4-BE49-F238E27FC236}">
                  <a16:creationId xmlns:a16="http://schemas.microsoft.com/office/drawing/2014/main" id="{9E16E915-5F13-784C-BCC2-98001287FA24}"/>
                </a:ext>
              </a:extLst>
            </p:cNvPr>
            <p:cNvSpPr/>
            <p:nvPr/>
          </p:nvSpPr>
          <p:spPr>
            <a:xfrm>
              <a:off x="883291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3" name="Freeform: Shape 596">
              <a:extLst>
                <a:ext uri="{FF2B5EF4-FFF2-40B4-BE49-F238E27FC236}">
                  <a16:creationId xmlns:a16="http://schemas.microsoft.com/office/drawing/2014/main" id="{6F6E2566-0D77-0B4E-A4F6-EC09F7E72209}"/>
                </a:ext>
              </a:extLst>
            </p:cNvPr>
            <p:cNvSpPr/>
            <p:nvPr/>
          </p:nvSpPr>
          <p:spPr>
            <a:xfrm>
              <a:off x="883291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4" name="Freeform: Shape 597">
              <a:extLst>
                <a:ext uri="{FF2B5EF4-FFF2-40B4-BE49-F238E27FC236}">
                  <a16:creationId xmlns:a16="http://schemas.microsoft.com/office/drawing/2014/main" id="{A4C3E8AA-A3DF-7140-BD8C-DE098E67B89C}"/>
                </a:ext>
              </a:extLst>
            </p:cNvPr>
            <p:cNvSpPr/>
            <p:nvPr/>
          </p:nvSpPr>
          <p:spPr>
            <a:xfrm>
              <a:off x="883291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5" name="Freeform: Shape 598">
              <a:extLst>
                <a:ext uri="{FF2B5EF4-FFF2-40B4-BE49-F238E27FC236}">
                  <a16:creationId xmlns:a16="http://schemas.microsoft.com/office/drawing/2014/main" id="{9EC7671D-D85A-3D40-B21B-AAED330A0F1D}"/>
                </a:ext>
              </a:extLst>
            </p:cNvPr>
            <p:cNvSpPr/>
            <p:nvPr/>
          </p:nvSpPr>
          <p:spPr>
            <a:xfrm>
              <a:off x="883291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6" name="Freeform: Shape 599">
              <a:extLst>
                <a:ext uri="{FF2B5EF4-FFF2-40B4-BE49-F238E27FC236}">
                  <a16:creationId xmlns:a16="http://schemas.microsoft.com/office/drawing/2014/main" id="{94B6B21F-94BE-8947-8FC3-AD32EA560A58}"/>
                </a:ext>
              </a:extLst>
            </p:cNvPr>
            <p:cNvSpPr/>
            <p:nvPr/>
          </p:nvSpPr>
          <p:spPr>
            <a:xfrm>
              <a:off x="883291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7" name="Freeform: Shape 600">
              <a:extLst>
                <a:ext uri="{FF2B5EF4-FFF2-40B4-BE49-F238E27FC236}">
                  <a16:creationId xmlns:a16="http://schemas.microsoft.com/office/drawing/2014/main" id="{00D2AD30-6C40-5041-899A-F2AE194E8576}"/>
                </a:ext>
              </a:extLst>
            </p:cNvPr>
            <p:cNvSpPr/>
            <p:nvPr/>
          </p:nvSpPr>
          <p:spPr>
            <a:xfrm>
              <a:off x="883291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8" name="Freeform: Shape 601">
              <a:extLst>
                <a:ext uri="{FF2B5EF4-FFF2-40B4-BE49-F238E27FC236}">
                  <a16:creationId xmlns:a16="http://schemas.microsoft.com/office/drawing/2014/main" id="{95623E22-386A-5547-AADC-598A4876900C}"/>
                </a:ext>
              </a:extLst>
            </p:cNvPr>
            <p:cNvSpPr/>
            <p:nvPr/>
          </p:nvSpPr>
          <p:spPr>
            <a:xfrm>
              <a:off x="883291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9" name="Freeform: Shape 602">
              <a:extLst>
                <a:ext uri="{FF2B5EF4-FFF2-40B4-BE49-F238E27FC236}">
                  <a16:creationId xmlns:a16="http://schemas.microsoft.com/office/drawing/2014/main" id="{4DB12CA6-4A11-9A4F-AB5D-69ACF241D978}"/>
                </a:ext>
              </a:extLst>
            </p:cNvPr>
            <p:cNvSpPr/>
            <p:nvPr/>
          </p:nvSpPr>
          <p:spPr>
            <a:xfrm>
              <a:off x="883291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0" name="Freeform: Shape 603">
              <a:extLst>
                <a:ext uri="{FF2B5EF4-FFF2-40B4-BE49-F238E27FC236}">
                  <a16:creationId xmlns:a16="http://schemas.microsoft.com/office/drawing/2014/main" id="{771E6B20-0B35-3048-8D1A-858831683C08}"/>
                </a:ext>
              </a:extLst>
            </p:cNvPr>
            <p:cNvSpPr/>
            <p:nvPr/>
          </p:nvSpPr>
          <p:spPr>
            <a:xfrm>
              <a:off x="883291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1" name="Freeform: Shape 604">
              <a:extLst>
                <a:ext uri="{FF2B5EF4-FFF2-40B4-BE49-F238E27FC236}">
                  <a16:creationId xmlns:a16="http://schemas.microsoft.com/office/drawing/2014/main" id="{4C557381-C037-D048-A520-73EBD76940EF}"/>
                </a:ext>
              </a:extLst>
            </p:cNvPr>
            <p:cNvSpPr/>
            <p:nvPr/>
          </p:nvSpPr>
          <p:spPr>
            <a:xfrm>
              <a:off x="883291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2" name="Freeform: Shape 605">
              <a:extLst>
                <a:ext uri="{FF2B5EF4-FFF2-40B4-BE49-F238E27FC236}">
                  <a16:creationId xmlns:a16="http://schemas.microsoft.com/office/drawing/2014/main" id="{A426EDDE-2D64-FC4F-BC66-215D3FAE3C56}"/>
                </a:ext>
              </a:extLst>
            </p:cNvPr>
            <p:cNvSpPr/>
            <p:nvPr/>
          </p:nvSpPr>
          <p:spPr>
            <a:xfrm>
              <a:off x="883291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3" name="Freeform: Shape 606">
              <a:extLst>
                <a:ext uri="{FF2B5EF4-FFF2-40B4-BE49-F238E27FC236}">
                  <a16:creationId xmlns:a16="http://schemas.microsoft.com/office/drawing/2014/main" id="{385EDE6F-459A-2D41-8194-DE49D88A4561}"/>
                </a:ext>
              </a:extLst>
            </p:cNvPr>
            <p:cNvSpPr/>
            <p:nvPr/>
          </p:nvSpPr>
          <p:spPr>
            <a:xfrm>
              <a:off x="883291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4" name="Freeform: Shape 607">
              <a:extLst>
                <a:ext uri="{FF2B5EF4-FFF2-40B4-BE49-F238E27FC236}">
                  <a16:creationId xmlns:a16="http://schemas.microsoft.com/office/drawing/2014/main" id="{BFE79106-082A-8543-A5F1-55C49CE50826}"/>
                </a:ext>
              </a:extLst>
            </p:cNvPr>
            <p:cNvSpPr/>
            <p:nvPr/>
          </p:nvSpPr>
          <p:spPr>
            <a:xfrm>
              <a:off x="883291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5" name="Freeform: Shape 608">
              <a:extLst>
                <a:ext uri="{FF2B5EF4-FFF2-40B4-BE49-F238E27FC236}">
                  <a16:creationId xmlns:a16="http://schemas.microsoft.com/office/drawing/2014/main" id="{1CB803D5-0D18-8A43-93C0-6CF1442515B8}"/>
                </a:ext>
              </a:extLst>
            </p:cNvPr>
            <p:cNvSpPr/>
            <p:nvPr/>
          </p:nvSpPr>
          <p:spPr>
            <a:xfrm>
              <a:off x="883291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6" name="Freeform: Shape 609">
              <a:extLst>
                <a:ext uri="{FF2B5EF4-FFF2-40B4-BE49-F238E27FC236}">
                  <a16:creationId xmlns:a16="http://schemas.microsoft.com/office/drawing/2014/main" id="{12501E0F-56EF-6A41-B5A3-FAD9D75DB2AF}"/>
                </a:ext>
              </a:extLst>
            </p:cNvPr>
            <p:cNvSpPr/>
            <p:nvPr/>
          </p:nvSpPr>
          <p:spPr>
            <a:xfrm>
              <a:off x="883291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7" name="Freeform: Shape 610">
              <a:extLst>
                <a:ext uri="{FF2B5EF4-FFF2-40B4-BE49-F238E27FC236}">
                  <a16:creationId xmlns:a16="http://schemas.microsoft.com/office/drawing/2014/main" id="{DD8EE93E-D735-284B-A44D-44BA16905FC7}"/>
                </a:ext>
              </a:extLst>
            </p:cNvPr>
            <p:cNvSpPr/>
            <p:nvPr/>
          </p:nvSpPr>
          <p:spPr>
            <a:xfrm>
              <a:off x="883291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8" name="Freeform: Shape 611">
              <a:extLst>
                <a:ext uri="{FF2B5EF4-FFF2-40B4-BE49-F238E27FC236}">
                  <a16:creationId xmlns:a16="http://schemas.microsoft.com/office/drawing/2014/main" id="{41169F53-4540-EC4A-9D98-315E4A3F3992}"/>
                </a:ext>
              </a:extLst>
            </p:cNvPr>
            <p:cNvSpPr/>
            <p:nvPr/>
          </p:nvSpPr>
          <p:spPr>
            <a:xfrm>
              <a:off x="883291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9" name="Freeform: Shape 612">
              <a:extLst>
                <a:ext uri="{FF2B5EF4-FFF2-40B4-BE49-F238E27FC236}">
                  <a16:creationId xmlns:a16="http://schemas.microsoft.com/office/drawing/2014/main" id="{FAC990FA-2406-7547-9433-B56EE98EDBE9}"/>
                </a:ext>
              </a:extLst>
            </p:cNvPr>
            <p:cNvSpPr/>
            <p:nvPr/>
          </p:nvSpPr>
          <p:spPr>
            <a:xfrm>
              <a:off x="611449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0" name="Freeform: Shape 613">
              <a:extLst>
                <a:ext uri="{FF2B5EF4-FFF2-40B4-BE49-F238E27FC236}">
                  <a16:creationId xmlns:a16="http://schemas.microsoft.com/office/drawing/2014/main" id="{249C0EDD-0F91-BA4A-8A9A-B63A35D1D7A9}"/>
                </a:ext>
              </a:extLst>
            </p:cNvPr>
            <p:cNvSpPr/>
            <p:nvPr/>
          </p:nvSpPr>
          <p:spPr>
            <a:xfrm>
              <a:off x="611449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1" name="Freeform: Shape 614">
              <a:extLst>
                <a:ext uri="{FF2B5EF4-FFF2-40B4-BE49-F238E27FC236}">
                  <a16:creationId xmlns:a16="http://schemas.microsoft.com/office/drawing/2014/main" id="{9BB1479D-D846-8A46-987F-9DFD204A8A41}"/>
                </a:ext>
              </a:extLst>
            </p:cNvPr>
            <p:cNvSpPr/>
            <p:nvPr/>
          </p:nvSpPr>
          <p:spPr>
            <a:xfrm>
              <a:off x="611449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2" name="Freeform: Shape 615">
              <a:extLst>
                <a:ext uri="{FF2B5EF4-FFF2-40B4-BE49-F238E27FC236}">
                  <a16:creationId xmlns:a16="http://schemas.microsoft.com/office/drawing/2014/main" id="{DF93D6CD-09DD-5E41-89F4-F01DFA51A75A}"/>
                </a:ext>
              </a:extLst>
            </p:cNvPr>
            <p:cNvSpPr/>
            <p:nvPr/>
          </p:nvSpPr>
          <p:spPr>
            <a:xfrm>
              <a:off x="611449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3" name="Freeform: Shape 616">
              <a:extLst>
                <a:ext uri="{FF2B5EF4-FFF2-40B4-BE49-F238E27FC236}">
                  <a16:creationId xmlns:a16="http://schemas.microsoft.com/office/drawing/2014/main" id="{B60A5485-8E72-9B4A-ADE4-82E181AD9247}"/>
                </a:ext>
              </a:extLst>
            </p:cNvPr>
            <p:cNvSpPr/>
            <p:nvPr/>
          </p:nvSpPr>
          <p:spPr>
            <a:xfrm>
              <a:off x="611449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4" name="Freeform: Shape 617">
              <a:extLst>
                <a:ext uri="{FF2B5EF4-FFF2-40B4-BE49-F238E27FC236}">
                  <a16:creationId xmlns:a16="http://schemas.microsoft.com/office/drawing/2014/main" id="{A3F36F23-6C66-504C-8DB0-6984E1E632BA}"/>
                </a:ext>
              </a:extLst>
            </p:cNvPr>
            <p:cNvSpPr/>
            <p:nvPr/>
          </p:nvSpPr>
          <p:spPr>
            <a:xfrm>
              <a:off x="611449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5" name="Freeform: Shape 618">
              <a:extLst>
                <a:ext uri="{FF2B5EF4-FFF2-40B4-BE49-F238E27FC236}">
                  <a16:creationId xmlns:a16="http://schemas.microsoft.com/office/drawing/2014/main" id="{D19B5256-B0D4-7148-9FD7-33EDBF85C577}"/>
                </a:ext>
              </a:extLst>
            </p:cNvPr>
            <p:cNvSpPr/>
            <p:nvPr/>
          </p:nvSpPr>
          <p:spPr>
            <a:xfrm>
              <a:off x="611449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6" name="Freeform: Shape 619">
              <a:extLst>
                <a:ext uri="{FF2B5EF4-FFF2-40B4-BE49-F238E27FC236}">
                  <a16:creationId xmlns:a16="http://schemas.microsoft.com/office/drawing/2014/main" id="{B5D3F814-D8BA-144A-B14E-F79771A3369F}"/>
                </a:ext>
              </a:extLst>
            </p:cNvPr>
            <p:cNvSpPr/>
            <p:nvPr/>
          </p:nvSpPr>
          <p:spPr>
            <a:xfrm>
              <a:off x="611449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7" name="Freeform: Shape 620">
              <a:extLst>
                <a:ext uri="{FF2B5EF4-FFF2-40B4-BE49-F238E27FC236}">
                  <a16:creationId xmlns:a16="http://schemas.microsoft.com/office/drawing/2014/main" id="{657546AD-7786-CE4A-ADFF-25C98D589619}"/>
                </a:ext>
              </a:extLst>
            </p:cNvPr>
            <p:cNvSpPr/>
            <p:nvPr/>
          </p:nvSpPr>
          <p:spPr>
            <a:xfrm>
              <a:off x="611449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8" name="Freeform: Shape 621">
              <a:extLst>
                <a:ext uri="{FF2B5EF4-FFF2-40B4-BE49-F238E27FC236}">
                  <a16:creationId xmlns:a16="http://schemas.microsoft.com/office/drawing/2014/main" id="{A8274E3B-8114-DC42-A5B6-9FF6661B688C}"/>
                </a:ext>
              </a:extLst>
            </p:cNvPr>
            <p:cNvSpPr/>
            <p:nvPr/>
          </p:nvSpPr>
          <p:spPr>
            <a:xfrm>
              <a:off x="611449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9" name="Freeform: Shape 622">
              <a:extLst>
                <a:ext uri="{FF2B5EF4-FFF2-40B4-BE49-F238E27FC236}">
                  <a16:creationId xmlns:a16="http://schemas.microsoft.com/office/drawing/2014/main" id="{1F509C94-4C9F-A344-9639-886219B30160}"/>
                </a:ext>
              </a:extLst>
            </p:cNvPr>
            <p:cNvSpPr/>
            <p:nvPr/>
          </p:nvSpPr>
          <p:spPr>
            <a:xfrm>
              <a:off x="611449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0" name="Freeform: Shape 623">
              <a:extLst>
                <a:ext uri="{FF2B5EF4-FFF2-40B4-BE49-F238E27FC236}">
                  <a16:creationId xmlns:a16="http://schemas.microsoft.com/office/drawing/2014/main" id="{90ACFC31-3F47-194F-B7AD-3096E5B6531B}"/>
                </a:ext>
              </a:extLst>
            </p:cNvPr>
            <p:cNvSpPr/>
            <p:nvPr/>
          </p:nvSpPr>
          <p:spPr>
            <a:xfrm>
              <a:off x="611449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1" name="Freeform: Shape 624">
              <a:extLst>
                <a:ext uri="{FF2B5EF4-FFF2-40B4-BE49-F238E27FC236}">
                  <a16:creationId xmlns:a16="http://schemas.microsoft.com/office/drawing/2014/main" id="{14009AA8-50A5-9E41-87E5-21A3D748B952}"/>
                </a:ext>
              </a:extLst>
            </p:cNvPr>
            <p:cNvSpPr/>
            <p:nvPr/>
          </p:nvSpPr>
          <p:spPr>
            <a:xfrm>
              <a:off x="611449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2" name="Freeform: Shape 625">
              <a:extLst>
                <a:ext uri="{FF2B5EF4-FFF2-40B4-BE49-F238E27FC236}">
                  <a16:creationId xmlns:a16="http://schemas.microsoft.com/office/drawing/2014/main" id="{DA2AC7E3-8761-1B4D-B347-F010730160A7}"/>
                </a:ext>
              </a:extLst>
            </p:cNvPr>
            <p:cNvSpPr/>
            <p:nvPr/>
          </p:nvSpPr>
          <p:spPr>
            <a:xfrm>
              <a:off x="611449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3" name="Freeform: Shape 626">
              <a:extLst>
                <a:ext uri="{FF2B5EF4-FFF2-40B4-BE49-F238E27FC236}">
                  <a16:creationId xmlns:a16="http://schemas.microsoft.com/office/drawing/2014/main" id="{FB508A80-A63B-FA49-BBFA-AC67F87BFCD3}"/>
                </a:ext>
              </a:extLst>
            </p:cNvPr>
            <p:cNvSpPr/>
            <p:nvPr/>
          </p:nvSpPr>
          <p:spPr>
            <a:xfrm>
              <a:off x="611449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4" name="Freeform: Shape 627">
              <a:extLst>
                <a:ext uri="{FF2B5EF4-FFF2-40B4-BE49-F238E27FC236}">
                  <a16:creationId xmlns:a16="http://schemas.microsoft.com/office/drawing/2014/main" id="{7EC645FE-4EBF-FE41-A2E5-FB1AA34EFD9D}"/>
                </a:ext>
              </a:extLst>
            </p:cNvPr>
            <p:cNvSpPr/>
            <p:nvPr/>
          </p:nvSpPr>
          <p:spPr>
            <a:xfrm>
              <a:off x="611449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5" name="Freeform: Shape 628">
              <a:extLst>
                <a:ext uri="{FF2B5EF4-FFF2-40B4-BE49-F238E27FC236}">
                  <a16:creationId xmlns:a16="http://schemas.microsoft.com/office/drawing/2014/main" id="{3647B48A-1BCF-534B-B69D-3C3EE1F5CE92}"/>
                </a:ext>
              </a:extLst>
            </p:cNvPr>
            <p:cNvSpPr/>
            <p:nvPr/>
          </p:nvSpPr>
          <p:spPr>
            <a:xfrm>
              <a:off x="611449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6" name="Freeform: Shape 629">
              <a:extLst>
                <a:ext uri="{FF2B5EF4-FFF2-40B4-BE49-F238E27FC236}">
                  <a16:creationId xmlns:a16="http://schemas.microsoft.com/office/drawing/2014/main" id="{C90755F8-E099-4E41-9E2A-42A4735959C2}"/>
                </a:ext>
              </a:extLst>
            </p:cNvPr>
            <p:cNvSpPr/>
            <p:nvPr/>
          </p:nvSpPr>
          <p:spPr>
            <a:xfrm>
              <a:off x="611449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7" name="Freeform: Shape 630">
              <a:extLst>
                <a:ext uri="{FF2B5EF4-FFF2-40B4-BE49-F238E27FC236}">
                  <a16:creationId xmlns:a16="http://schemas.microsoft.com/office/drawing/2014/main" id="{B17B3DF5-547D-9C4E-A6F2-FA5F00A3CEF3}"/>
                </a:ext>
              </a:extLst>
            </p:cNvPr>
            <p:cNvSpPr/>
            <p:nvPr/>
          </p:nvSpPr>
          <p:spPr>
            <a:xfrm>
              <a:off x="611449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8" name="Freeform: Shape 631">
              <a:extLst>
                <a:ext uri="{FF2B5EF4-FFF2-40B4-BE49-F238E27FC236}">
                  <a16:creationId xmlns:a16="http://schemas.microsoft.com/office/drawing/2014/main" id="{3C4DCBB1-0383-E94A-85CC-AB8050C005E5}"/>
                </a:ext>
              </a:extLst>
            </p:cNvPr>
            <p:cNvSpPr/>
            <p:nvPr/>
          </p:nvSpPr>
          <p:spPr>
            <a:xfrm>
              <a:off x="611449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9" name="Freeform: Shape 632">
              <a:extLst>
                <a:ext uri="{FF2B5EF4-FFF2-40B4-BE49-F238E27FC236}">
                  <a16:creationId xmlns:a16="http://schemas.microsoft.com/office/drawing/2014/main" id="{B3645345-E051-AB47-84C6-1132A4F6AF6A}"/>
                </a:ext>
              </a:extLst>
            </p:cNvPr>
            <p:cNvSpPr/>
            <p:nvPr/>
          </p:nvSpPr>
          <p:spPr>
            <a:xfrm>
              <a:off x="339608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0" name="Freeform: Shape 633">
              <a:extLst>
                <a:ext uri="{FF2B5EF4-FFF2-40B4-BE49-F238E27FC236}">
                  <a16:creationId xmlns:a16="http://schemas.microsoft.com/office/drawing/2014/main" id="{A2095E42-5808-C742-ABE0-0FCE1A2C850C}"/>
                </a:ext>
              </a:extLst>
            </p:cNvPr>
            <p:cNvSpPr/>
            <p:nvPr/>
          </p:nvSpPr>
          <p:spPr>
            <a:xfrm>
              <a:off x="339608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1" name="Freeform: Shape 634">
              <a:extLst>
                <a:ext uri="{FF2B5EF4-FFF2-40B4-BE49-F238E27FC236}">
                  <a16:creationId xmlns:a16="http://schemas.microsoft.com/office/drawing/2014/main" id="{8EFB2C9D-D0B1-F64F-9E22-AF2D07E66427}"/>
                </a:ext>
              </a:extLst>
            </p:cNvPr>
            <p:cNvSpPr/>
            <p:nvPr/>
          </p:nvSpPr>
          <p:spPr>
            <a:xfrm>
              <a:off x="339608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2" name="Freeform: Shape 635">
              <a:extLst>
                <a:ext uri="{FF2B5EF4-FFF2-40B4-BE49-F238E27FC236}">
                  <a16:creationId xmlns:a16="http://schemas.microsoft.com/office/drawing/2014/main" id="{04BE1A5E-DE42-6C45-925F-89D3D679E446}"/>
                </a:ext>
              </a:extLst>
            </p:cNvPr>
            <p:cNvSpPr/>
            <p:nvPr/>
          </p:nvSpPr>
          <p:spPr>
            <a:xfrm>
              <a:off x="339608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3" name="Freeform: Shape 636">
              <a:extLst>
                <a:ext uri="{FF2B5EF4-FFF2-40B4-BE49-F238E27FC236}">
                  <a16:creationId xmlns:a16="http://schemas.microsoft.com/office/drawing/2014/main" id="{E0288557-590E-CE4A-9811-7D184C01C4EC}"/>
                </a:ext>
              </a:extLst>
            </p:cNvPr>
            <p:cNvSpPr/>
            <p:nvPr/>
          </p:nvSpPr>
          <p:spPr>
            <a:xfrm>
              <a:off x="339608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4" name="Freeform: Shape 637">
              <a:extLst>
                <a:ext uri="{FF2B5EF4-FFF2-40B4-BE49-F238E27FC236}">
                  <a16:creationId xmlns:a16="http://schemas.microsoft.com/office/drawing/2014/main" id="{94787237-60FF-9940-8D15-C0D522665110}"/>
                </a:ext>
              </a:extLst>
            </p:cNvPr>
            <p:cNvSpPr/>
            <p:nvPr/>
          </p:nvSpPr>
          <p:spPr>
            <a:xfrm>
              <a:off x="339608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5" name="Freeform: Shape 638">
              <a:extLst>
                <a:ext uri="{FF2B5EF4-FFF2-40B4-BE49-F238E27FC236}">
                  <a16:creationId xmlns:a16="http://schemas.microsoft.com/office/drawing/2014/main" id="{6872920A-8A6E-0F41-A65F-664C3B2A22BC}"/>
                </a:ext>
              </a:extLst>
            </p:cNvPr>
            <p:cNvSpPr/>
            <p:nvPr/>
          </p:nvSpPr>
          <p:spPr>
            <a:xfrm>
              <a:off x="339608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6" name="Freeform: Shape 639">
              <a:extLst>
                <a:ext uri="{FF2B5EF4-FFF2-40B4-BE49-F238E27FC236}">
                  <a16:creationId xmlns:a16="http://schemas.microsoft.com/office/drawing/2014/main" id="{B5A8FEDB-DD06-4545-8AAB-A05C2649EF7A}"/>
                </a:ext>
              </a:extLst>
            </p:cNvPr>
            <p:cNvSpPr/>
            <p:nvPr/>
          </p:nvSpPr>
          <p:spPr>
            <a:xfrm>
              <a:off x="339608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7" name="Freeform: Shape 640">
              <a:extLst>
                <a:ext uri="{FF2B5EF4-FFF2-40B4-BE49-F238E27FC236}">
                  <a16:creationId xmlns:a16="http://schemas.microsoft.com/office/drawing/2014/main" id="{0A703A7A-60BF-6249-91ED-A4256D05DB75}"/>
                </a:ext>
              </a:extLst>
            </p:cNvPr>
            <p:cNvSpPr/>
            <p:nvPr/>
          </p:nvSpPr>
          <p:spPr>
            <a:xfrm>
              <a:off x="339608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8" name="Freeform: Shape 641">
              <a:extLst>
                <a:ext uri="{FF2B5EF4-FFF2-40B4-BE49-F238E27FC236}">
                  <a16:creationId xmlns:a16="http://schemas.microsoft.com/office/drawing/2014/main" id="{67B83B7A-6AA3-9344-965C-E501DF7C47F1}"/>
                </a:ext>
              </a:extLst>
            </p:cNvPr>
            <p:cNvSpPr/>
            <p:nvPr/>
          </p:nvSpPr>
          <p:spPr>
            <a:xfrm>
              <a:off x="339608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9" name="Freeform: Shape 642">
              <a:extLst>
                <a:ext uri="{FF2B5EF4-FFF2-40B4-BE49-F238E27FC236}">
                  <a16:creationId xmlns:a16="http://schemas.microsoft.com/office/drawing/2014/main" id="{9BBB5CCF-BC2B-2D41-8918-60530023C1FA}"/>
                </a:ext>
              </a:extLst>
            </p:cNvPr>
            <p:cNvSpPr/>
            <p:nvPr/>
          </p:nvSpPr>
          <p:spPr>
            <a:xfrm>
              <a:off x="339608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0" name="Freeform: Shape 643">
              <a:extLst>
                <a:ext uri="{FF2B5EF4-FFF2-40B4-BE49-F238E27FC236}">
                  <a16:creationId xmlns:a16="http://schemas.microsoft.com/office/drawing/2014/main" id="{C445F68B-D1D4-854F-B35F-21078634F10F}"/>
                </a:ext>
              </a:extLst>
            </p:cNvPr>
            <p:cNvSpPr/>
            <p:nvPr/>
          </p:nvSpPr>
          <p:spPr>
            <a:xfrm>
              <a:off x="339608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1" name="Freeform: Shape 644">
              <a:extLst>
                <a:ext uri="{FF2B5EF4-FFF2-40B4-BE49-F238E27FC236}">
                  <a16:creationId xmlns:a16="http://schemas.microsoft.com/office/drawing/2014/main" id="{AF5F9FC7-4726-5248-8571-D9071E9E60AB}"/>
                </a:ext>
              </a:extLst>
            </p:cNvPr>
            <p:cNvSpPr/>
            <p:nvPr/>
          </p:nvSpPr>
          <p:spPr>
            <a:xfrm>
              <a:off x="339608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2" name="Freeform: Shape 645">
              <a:extLst>
                <a:ext uri="{FF2B5EF4-FFF2-40B4-BE49-F238E27FC236}">
                  <a16:creationId xmlns:a16="http://schemas.microsoft.com/office/drawing/2014/main" id="{901DE3E1-EB56-4344-BE2A-73B88CB598A0}"/>
                </a:ext>
              </a:extLst>
            </p:cNvPr>
            <p:cNvSpPr/>
            <p:nvPr/>
          </p:nvSpPr>
          <p:spPr>
            <a:xfrm>
              <a:off x="339608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3" name="Freeform: Shape 646">
              <a:extLst>
                <a:ext uri="{FF2B5EF4-FFF2-40B4-BE49-F238E27FC236}">
                  <a16:creationId xmlns:a16="http://schemas.microsoft.com/office/drawing/2014/main" id="{2BFF7C51-E64E-4240-81A0-C0BD35D88B54}"/>
                </a:ext>
              </a:extLst>
            </p:cNvPr>
            <p:cNvSpPr/>
            <p:nvPr/>
          </p:nvSpPr>
          <p:spPr>
            <a:xfrm>
              <a:off x="339608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4" name="Freeform: Shape 647">
              <a:extLst>
                <a:ext uri="{FF2B5EF4-FFF2-40B4-BE49-F238E27FC236}">
                  <a16:creationId xmlns:a16="http://schemas.microsoft.com/office/drawing/2014/main" id="{7270BDDA-9993-7141-8564-B28747B5222D}"/>
                </a:ext>
              </a:extLst>
            </p:cNvPr>
            <p:cNvSpPr/>
            <p:nvPr/>
          </p:nvSpPr>
          <p:spPr>
            <a:xfrm>
              <a:off x="339608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5" name="Freeform: Shape 648">
              <a:extLst>
                <a:ext uri="{FF2B5EF4-FFF2-40B4-BE49-F238E27FC236}">
                  <a16:creationId xmlns:a16="http://schemas.microsoft.com/office/drawing/2014/main" id="{F732422D-E410-B54D-B07A-F1D4E56D660E}"/>
                </a:ext>
              </a:extLst>
            </p:cNvPr>
            <p:cNvSpPr/>
            <p:nvPr/>
          </p:nvSpPr>
          <p:spPr>
            <a:xfrm>
              <a:off x="339608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6" name="Freeform: Shape 649">
              <a:extLst>
                <a:ext uri="{FF2B5EF4-FFF2-40B4-BE49-F238E27FC236}">
                  <a16:creationId xmlns:a16="http://schemas.microsoft.com/office/drawing/2014/main" id="{028F28A3-8660-8147-ABC0-673CE8E60138}"/>
                </a:ext>
              </a:extLst>
            </p:cNvPr>
            <p:cNvSpPr/>
            <p:nvPr/>
          </p:nvSpPr>
          <p:spPr>
            <a:xfrm>
              <a:off x="339608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7" name="Freeform: Shape 650">
              <a:extLst>
                <a:ext uri="{FF2B5EF4-FFF2-40B4-BE49-F238E27FC236}">
                  <a16:creationId xmlns:a16="http://schemas.microsoft.com/office/drawing/2014/main" id="{4911847B-9A7A-A249-AA4C-00F2D07EF220}"/>
                </a:ext>
              </a:extLst>
            </p:cNvPr>
            <p:cNvSpPr/>
            <p:nvPr/>
          </p:nvSpPr>
          <p:spPr>
            <a:xfrm>
              <a:off x="339608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8" name="Freeform: Shape 651">
              <a:extLst>
                <a:ext uri="{FF2B5EF4-FFF2-40B4-BE49-F238E27FC236}">
                  <a16:creationId xmlns:a16="http://schemas.microsoft.com/office/drawing/2014/main" id="{D5653B9B-AC38-4B4E-8A09-C0D1944923E5}"/>
                </a:ext>
              </a:extLst>
            </p:cNvPr>
            <p:cNvSpPr/>
            <p:nvPr/>
          </p:nvSpPr>
          <p:spPr>
            <a:xfrm>
              <a:off x="339608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10795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61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22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832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73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96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0" y="3600454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0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45" indent="0">
              <a:buNone/>
              <a:defRPr sz="2774"/>
            </a:lvl2pPr>
            <a:lvl3pPr marL="913691" indent="0">
              <a:buNone/>
              <a:defRPr sz="2399"/>
            </a:lvl3pPr>
            <a:lvl4pPr marL="1370537" indent="0">
              <a:buNone/>
              <a:defRPr sz="2024"/>
            </a:lvl4pPr>
            <a:lvl5pPr marL="1827383" indent="0">
              <a:buNone/>
              <a:defRPr sz="2024"/>
            </a:lvl5pPr>
            <a:lvl6pPr marL="2284229" indent="0">
              <a:buNone/>
              <a:defRPr sz="2024"/>
            </a:lvl6pPr>
            <a:lvl7pPr marL="2741075" indent="0">
              <a:buNone/>
              <a:defRPr sz="2024"/>
            </a:lvl7pPr>
            <a:lvl8pPr marL="3197920" indent="0">
              <a:buNone/>
              <a:defRPr sz="2024"/>
            </a:lvl8pPr>
            <a:lvl9pPr marL="3654767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0" y="4025507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11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17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3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3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42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8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13">
            <a:extLst>
              <a:ext uri="{FF2B5EF4-FFF2-40B4-BE49-F238E27FC236}">
                <a16:creationId xmlns:a16="http://schemas.microsoft.com/office/drawing/2014/main" id="{0C92A0E3-6AAB-4945-8359-F35FA5263828}"/>
              </a:ext>
            </a:extLst>
          </p:cNvPr>
          <p:cNvGrpSpPr/>
          <p:nvPr userDrawn="1"/>
        </p:nvGrpSpPr>
        <p:grpSpPr>
          <a:xfrm>
            <a:off x="76200" y="128253"/>
            <a:ext cx="8468147" cy="5144172"/>
            <a:chOff x="339608" y="0"/>
            <a:chExt cx="8468147" cy="5144172"/>
          </a:xfrm>
          <a:solidFill>
            <a:srgbClr val="FFFFFF">
              <a:alpha val="16000"/>
            </a:srgbClr>
          </a:solidFill>
        </p:grpSpPr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id="{E2E34B0B-5AB5-2148-93AD-7213085EBFB6}"/>
                </a:ext>
              </a:extLst>
            </p:cNvPr>
            <p:cNvSpPr/>
            <p:nvPr/>
          </p:nvSpPr>
          <p:spPr>
            <a:xfrm>
              <a:off x="8771420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12">
              <a:extLst>
                <a:ext uri="{FF2B5EF4-FFF2-40B4-BE49-F238E27FC236}">
                  <a16:creationId xmlns:a16="http://schemas.microsoft.com/office/drawing/2014/main" id="{19859BB2-49AF-B046-86F6-3C8402BAF68E}"/>
                </a:ext>
              </a:extLst>
            </p:cNvPr>
            <p:cNvSpPr/>
            <p:nvPr/>
          </p:nvSpPr>
          <p:spPr>
            <a:xfrm>
              <a:off x="8771420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4">
              <a:extLst>
                <a:ext uri="{FF2B5EF4-FFF2-40B4-BE49-F238E27FC236}">
                  <a16:creationId xmlns:a16="http://schemas.microsoft.com/office/drawing/2014/main" id="{2F773FF8-5496-9046-B7FA-DAB70BEEDA2E}"/>
                </a:ext>
              </a:extLst>
            </p:cNvPr>
            <p:cNvSpPr/>
            <p:nvPr/>
          </p:nvSpPr>
          <p:spPr>
            <a:xfrm>
              <a:off x="8771420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5">
              <a:extLst>
                <a:ext uri="{FF2B5EF4-FFF2-40B4-BE49-F238E27FC236}">
                  <a16:creationId xmlns:a16="http://schemas.microsoft.com/office/drawing/2014/main" id="{0FC046B7-5532-6644-9207-E385F8F7F76D}"/>
                </a:ext>
              </a:extLst>
            </p:cNvPr>
            <p:cNvSpPr/>
            <p:nvPr/>
          </p:nvSpPr>
          <p:spPr>
            <a:xfrm>
              <a:off x="8771420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6">
              <a:extLst>
                <a:ext uri="{FF2B5EF4-FFF2-40B4-BE49-F238E27FC236}">
                  <a16:creationId xmlns:a16="http://schemas.microsoft.com/office/drawing/2014/main" id="{8DB4530F-FD1B-9341-B21C-EBB1E3FD96E7}"/>
                </a:ext>
              </a:extLst>
            </p:cNvPr>
            <p:cNvSpPr/>
            <p:nvPr/>
          </p:nvSpPr>
          <p:spPr>
            <a:xfrm>
              <a:off x="8771420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7">
              <a:extLst>
                <a:ext uri="{FF2B5EF4-FFF2-40B4-BE49-F238E27FC236}">
                  <a16:creationId xmlns:a16="http://schemas.microsoft.com/office/drawing/2014/main" id="{C0A8B043-858E-0143-9815-E37CD6090F23}"/>
                </a:ext>
              </a:extLst>
            </p:cNvPr>
            <p:cNvSpPr/>
            <p:nvPr/>
          </p:nvSpPr>
          <p:spPr>
            <a:xfrm>
              <a:off x="8771420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8">
              <a:extLst>
                <a:ext uri="{FF2B5EF4-FFF2-40B4-BE49-F238E27FC236}">
                  <a16:creationId xmlns:a16="http://schemas.microsoft.com/office/drawing/2014/main" id="{AF0953E9-08AE-DC48-AC21-EE30DDD4CC8B}"/>
                </a:ext>
              </a:extLst>
            </p:cNvPr>
            <p:cNvSpPr/>
            <p:nvPr/>
          </p:nvSpPr>
          <p:spPr>
            <a:xfrm>
              <a:off x="8771420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9">
              <a:extLst>
                <a:ext uri="{FF2B5EF4-FFF2-40B4-BE49-F238E27FC236}">
                  <a16:creationId xmlns:a16="http://schemas.microsoft.com/office/drawing/2014/main" id="{9E149366-8E59-9F48-96C6-8DDEA5E1262B}"/>
                </a:ext>
              </a:extLst>
            </p:cNvPr>
            <p:cNvSpPr/>
            <p:nvPr/>
          </p:nvSpPr>
          <p:spPr>
            <a:xfrm>
              <a:off x="8771420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20">
              <a:extLst>
                <a:ext uri="{FF2B5EF4-FFF2-40B4-BE49-F238E27FC236}">
                  <a16:creationId xmlns:a16="http://schemas.microsoft.com/office/drawing/2014/main" id="{5EB0DFB4-EADC-0F4E-B57E-AF0FE620C349}"/>
                </a:ext>
              </a:extLst>
            </p:cNvPr>
            <p:cNvSpPr/>
            <p:nvPr/>
          </p:nvSpPr>
          <p:spPr>
            <a:xfrm>
              <a:off x="8771420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21">
              <a:extLst>
                <a:ext uri="{FF2B5EF4-FFF2-40B4-BE49-F238E27FC236}">
                  <a16:creationId xmlns:a16="http://schemas.microsoft.com/office/drawing/2014/main" id="{0BF3B19F-2038-0B43-A6B8-E66470DEC182}"/>
                </a:ext>
              </a:extLst>
            </p:cNvPr>
            <p:cNvSpPr/>
            <p:nvPr/>
          </p:nvSpPr>
          <p:spPr>
            <a:xfrm>
              <a:off x="8771420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22">
              <a:extLst>
                <a:ext uri="{FF2B5EF4-FFF2-40B4-BE49-F238E27FC236}">
                  <a16:creationId xmlns:a16="http://schemas.microsoft.com/office/drawing/2014/main" id="{6AE9E33B-F671-054C-9C73-508B5D40ADA0}"/>
                </a:ext>
              </a:extLst>
            </p:cNvPr>
            <p:cNvSpPr/>
            <p:nvPr/>
          </p:nvSpPr>
          <p:spPr>
            <a:xfrm>
              <a:off x="8771420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23">
              <a:extLst>
                <a:ext uri="{FF2B5EF4-FFF2-40B4-BE49-F238E27FC236}">
                  <a16:creationId xmlns:a16="http://schemas.microsoft.com/office/drawing/2014/main" id="{3A026088-F400-B246-A5D8-A6BE35F535DE}"/>
                </a:ext>
              </a:extLst>
            </p:cNvPr>
            <p:cNvSpPr/>
            <p:nvPr/>
          </p:nvSpPr>
          <p:spPr>
            <a:xfrm>
              <a:off x="8771420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4">
              <a:extLst>
                <a:ext uri="{FF2B5EF4-FFF2-40B4-BE49-F238E27FC236}">
                  <a16:creationId xmlns:a16="http://schemas.microsoft.com/office/drawing/2014/main" id="{EE6EA634-1CDD-FC44-B1A6-3A6632A63B56}"/>
                </a:ext>
              </a:extLst>
            </p:cNvPr>
            <p:cNvSpPr/>
            <p:nvPr/>
          </p:nvSpPr>
          <p:spPr>
            <a:xfrm>
              <a:off x="8771420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5">
              <a:extLst>
                <a:ext uri="{FF2B5EF4-FFF2-40B4-BE49-F238E27FC236}">
                  <a16:creationId xmlns:a16="http://schemas.microsoft.com/office/drawing/2014/main" id="{A4A7B781-9569-0C43-8BE5-A951CBD05980}"/>
                </a:ext>
              </a:extLst>
            </p:cNvPr>
            <p:cNvSpPr/>
            <p:nvPr/>
          </p:nvSpPr>
          <p:spPr>
            <a:xfrm>
              <a:off x="8771420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6">
              <a:extLst>
                <a:ext uri="{FF2B5EF4-FFF2-40B4-BE49-F238E27FC236}">
                  <a16:creationId xmlns:a16="http://schemas.microsoft.com/office/drawing/2014/main" id="{2A76E9C8-7FD9-2E4A-BF65-A08D0F31129C}"/>
                </a:ext>
              </a:extLst>
            </p:cNvPr>
            <p:cNvSpPr/>
            <p:nvPr/>
          </p:nvSpPr>
          <p:spPr>
            <a:xfrm>
              <a:off x="8771420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7">
              <a:extLst>
                <a:ext uri="{FF2B5EF4-FFF2-40B4-BE49-F238E27FC236}">
                  <a16:creationId xmlns:a16="http://schemas.microsoft.com/office/drawing/2014/main" id="{39C01DDD-2D62-3246-9BFC-ECFB2A09EA86}"/>
                </a:ext>
              </a:extLst>
            </p:cNvPr>
            <p:cNvSpPr/>
            <p:nvPr/>
          </p:nvSpPr>
          <p:spPr>
            <a:xfrm>
              <a:off x="8771420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8">
              <a:extLst>
                <a:ext uri="{FF2B5EF4-FFF2-40B4-BE49-F238E27FC236}">
                  <a16:creationId xmlns:a16="http://schemas.microsoft.com/office/drawing/2014/main" id="{0FF26AC7-AB00-F945-8A83-ED2652FABC72}"/>
                </a:ext>
              </a:extLst>
            </p:cNvPr>
            <p:cNvSpPr/>
            <p:nvPr/>
          </p:nvSpPr>
          <p:spPr>
            <a:xfrm>
              <a:off x="8771420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9">
              <a:extLst>
                <a:ext uri="{FF2B5EF4-FFF2-40B4-BE49-F238E27FC236}">
                  <a16:creationId xmlns:a16="http://schemas.microsoft.com/office/drawing/2014/main" id="{067512C0-52ED-114D-AE66-922AE0968661}"/>
                </a:ext>
              </a:extLst>
            </p:cNvPr>
            <p:cNvSpPr/>
            <p:nvPr/>
          </p:nvSpPr>
          <p:spPr>
            <a:xfrm>
              <a:off x="8771420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30">
              <a:extLst>
                <a:ext uri="{FF2B5EF4-FFF2-40B4-BE49-F238E27FC236}">
                  <a16:creationId xmlns:a16="http://schemas.microsoft.com/office/drawing/2014/main" id="{02BA6ECF-940E-8B47-ADE8-A459181702B5}"/>
                </a:ext>
              </a:extLst>
            </p:cNvPr>
            <p:cNvSpPr/>
            <p:nvPr/>
          </p:nvSpPr>
          <p:spPr>
            <a:xfrm>
              <a:off x="8771420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31">
              <a:extLst>
                <a:ext uri="{FF2B5EF4-FFF2-40B4-BE49-F238E27FC236}">
                  <a16:creationId xmlns:a16="http://schemas.microsoft.com/office/drawing/2014/main" id="{CAA4E1F0-945E-A942-A756-E9067DAB8E4C}"/>
                </a:ext>
              </a:extLst>
            </p:cNvPr>
            <p:cNvSpPr/>
            <p:nvPr/>
          </p:nvSpPr>
          <p:spPr>
            <a:xfrm>
              <a:off x="8771420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32">
              <a:extLst>
                <a:ext uri="{FF2B5EF4-FFF2-40B4-BE49-F238E27FC236}">
                  <a16:creationId xmlns:a16="http://schemas.microsoft.com/office/drawing/2014/main" id="{9A973DB9-0711-4943-8D76-895C11AC2898}"/>
                </a:ext>
              </a:extLst>
            </p:cNvPr>
            <p:cNvSpPr/>
            <p:nvPr/>
          </p:nvSpPr>
          <p:spPr>
            <a:xfrm>
              <a:off x="8498905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33">
              <a:extLst>
                <a:ext uri="{FF2B5EF4-FFF2-40B4-BE49-F238E27FC236}">
                  <a16:creationId xmlns:a16="http://schemas.microsoft.com/office/drawing/2014/main" id="{9C816BF4-7458-6C4A-8543-62F49D68926C}"/>
                </a:ext>
              </a:extLst>
            </p:cNvPr>
            <p:cNvSpPr/>
            <p:nvPr/>
          </p:nvSpPr>
          <p:spPr>
            <a:xfrm>
              <a:off x="8498905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4">
              <a:extLst>
                <a:ext uri="{FF2B5EF4-FFF2-40B4-BE49-F238E27FC236}">
                  <a16:creationId xmlns:a16="http://schemas.microsoft.com/office/drawing/2014/main" id="{3CFEDA05-9C80-0D48-B11F-C3F4A198AE6B}"/>
                </a:ext>
              </a:extLst>
            </p:cNvPr>
            <p:cNvSpPr/>
            <p:nvPr/>
          </p:nvSpPr>
          <p:spPr>
            <a:xfrm>
              <a:off x="8498905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5">
              <a:extLst>
                <a:ext uri="{FF2B5EF4-FFF2-40B4-BE49-F238E27FC236}">
                  <a16:creationId xmlns:a16="http://schemas.microsoft.com/office/drawing/2014/main" id="{E2FBCFB7-1C1E-724D-9E87-E6402313B0BF}"/>
                </a:ext>
              </a:extLst>
            </p:cNvPr>
            <p:cNvSpPr/>
            <p:nvPr/>
          </p:nvSpPr>
          <p:spPr>
            <a:xfrm>
              <a:off x="8498905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6">
              <a:extLst>
                <a:ext uri="{FF2B5EF4-FFF2-40B4-BE49-F238E27FC236}">
                  <a16:creationId xmlns:a16="http://schemas.microsoft.com/office/drawing/2014/main" id="{8A69A09D-590A-414B-839C-205F8DDD0737}"/>
                </a:ext>
              </a:extLst>
            </p:cNvPr>
            <p:cNvSpPr/>
            <p:nvPr/>
          </p:nvSpPr>
          <p:spPr>
            <a:xfrm>
              <a:off x="8498905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7">
              <a:extLst>
                <a:ext uri="{FF2B5EF4-FFF2-40B4-BE49-F238E27FC236}">
                  <a16:creationId xmlns:a16="http://schemas.microsoft.com/office/drawing/2014/main" id="{56F63945-7ED3-F946-81DA-3076B2AF038F}"/>
                </a:ext>
              </a:extLst>
            </p:cNvPr>
            <p:cNvSpPr/>
            <p:nvPr/>
          </p:nvSpPr>
          <p:spPr>
            <a:xfrm>
              <a:off x="8498905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8">
              <a:extLst>
                <a:ext uri="{FF2B5EF4-FFF2-40B4-BE49-F238E27FC236}">
                  <a16:creationId xmlns:a16="http://schemas.microsoft.com/office/drawing/2014/main" id="{425E22CE-4743-AF46-8DB5-1EFA0063188D}"/>
                </a:ext>
              </a:extLst>
            </p:cNvPr>
            <p:cNvSpPr/>
            <p:nvPr/>
          </p:nvSpPr>
          <p:spPr>
            <a:xfrm>
              <a:off x="8498905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9">
              <a:extLst>
                <a:ext uri="{FF2B5EF4-FFF2-40B4-BE49-F238E27FC236}">
                  <a16:creationId xmlns:a16="http://schemas.microsoft.com/office/drawing/2014/main" id="{F02D8994-A871-BB41-9B44-824641978596}"/>
                </a:ext>
              </a:extLst>
            </p:cNvPr>
            <p:cNvSpPr/>
            <p:nvPr/>
          </p:nvSpPr>
          <p:spPr>
            <a:xfrm>
              <a:off x="8498905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40">
              <a:extLst>
                <a:ext uri="{FF2B5EF4-FFF2-40B4-BE49-F238E27FC236}">
                  <a16:creationId xmlns:a16="http://schemas.microsoft.com/office/drawing/2014/main" id="{18F8BEFF-E658-E940-8F6D-E4A9C38FC4E5}"/>
                </a:ext>
              </a:extLst>
            </p:cNvPr>
            <p:cNvSpPr/>
            <p:nvPr/>
          </p:nvSpPr>
          <p:spPr>
            <a:xfrm>
              <a:off x="8498905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41">
              <a:extLst>
                <a:ext uri="{FF2B5EF4-FFF2-40B4-BE49-F238E27FC236}">
                  <a16:creationId xmlns:a16="http://schemas.microsoft.com/office/drawing/2014/main" id="{42F1E438-E71F-5743-B1B0-562372AF4ABA}"/>
                </a:ext>
              </a:extLst>
            </p:cNvPr>
            <p:cNvSpPr/>
            <p:nvPr/>
          </p:nvSpPr>
          <p:spPr>
            <a:xfrm>
              <a:off x="8498905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42">
              <a:extLst>
                <a:ext uri="{FF2B5EF4-FFF2-40B4-BE49-F238E27FC236}">
                  <a16:creationId xmlns:a16="http://schemas.microsoft.com/office/drawing/2014/main" id="{BCDA92D1-F4E0-F248-BFD2-46816771396E}"/>
                </a:ext>
              </a:extLst>
            </p:cNvPr>
            <p:cNvSpPr/>
            <p:nvPr/>
          </p:nvSpPr>
          <p:spPr>
            <a:xfrm>
              <a:off x="8498905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43">
              <a:extLst>
                <a:ext uri="{FF2B5EF4-FFF2-40B4-BE49-F238E27FC236}">
                  <a16:creationId xmlns:a16="http://schemas.microsoft.com/office/drawing/2014/main" id="{D791C63C-1CA6-B54B-9284-9DE519084544}"/>
                </a:ext>
              </a:extLst>
            </p:cNvPr>
            <p:cNvSpPr/>
            <p:nvPr/>
          </p:nvSpPr>
          <p:spPr>
            <a:xfrm>
              <a:off x="8498905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4">
              <a:extLst>
                <a:ext uri="{FF2B5EF4-FFF2-40B4-BE49-F238E27FC236}">
                  <a16:creationId xmlns:a16="http://schemas.microsoft.com/office/drawing/2014/main" id="{9E779FA3-B075-A143-A60D-B5AF9F08CB97}"/>
                </a:ext>
              </a:extLst>
            </p:cNvPr>
            <p:cNvSpPr/>
            <p:nvPr/>
          </p:nvSpPr>
          <p:spPr>
            <a:xfrm>
              <a:off x="8498905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45">
              <a:extLst>
                <a:ext uri="{FF2B5EF4-FFF2-40B4-BE49-F238E27FC236}">
                  <a16:creationId xmlns:a16="http://schemas.microsoft.com/office/drawing/2014/main" id="{56AC48CC-AAC0-0F42-AB5E-7457288EDD46}"/>
                </a:ext>
              </a:extLst>
            </p:cNvPr>
            <p:cNvSpPr/>
            <p:nvPr/>
          </p:nvSpPr>
          <p:spPr>
            <a:xfrm>
              <a:off x="8498905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6">
              <a:extLst>
                <a:ext uri="{FF2B5EF4-FFF2-40B4-BE49-F238E27FC236}">
                  <a16:creationId xmlns:a16="http://schemas.microsoft.com/office/drawing/2014/main" id="{6A04CA28-9C52-BB47-B8EF-61D4D117D214}"/>
                </a:ext>
              </a:extLst>
            </p:cNvPr>
            <p:cNvSpPr/>
            <p:nvPr/>
          </p:nvSpPr>
          <p:spPr>
            <a:xfrm>
              <a:off x="8498905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7">
              <a:extLst>
                <a:ext uri="{FF2B5EF4-FFF2-40B4-BE49-F238E27FC236}">
                  <a16:creationId xmlns:a16="http://schemas.microsoft.com/office/drawing/2014/main" id="{07EB5443-6332-3045-AAA7-4144591D8314}"/>
                </a:ext>
              </a:extLst>
            </p:cNvPr>
            <p:cNvSpPr/>
            <p:nvPr/>
          </p:nvSpPr>
          <p:spPr>
            <a:xfrm>
              <a:off x="8498905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8">
              <a:extLst>
                <a:ext uri="{FF2B5EF4-FFF2-40B4-BE49-F238E27FC236}">
                  <a16:creationId xmlns:a16="http://schemas.microsoft.com/office/drawing/2014/main" id="{C7069987-8AA0-D040-904E-7AABCA5D81F2}"/>
                </a:ext>
              </a:extLst>
            </p:cNvPr>
            <p:cNvSpPr/>
            <p:nvPr/>
          </p:nvSpPr>
          <p:spPr>
            <a:xfrm>
              <a:off x="8498905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9">
              <a:extLst>
                <a:ext uri="{FF2B5EF4-FFF2-40B4-BE49-F238E27FC236}">
                  <a16:creationId xmlns:a16="http://schemas.microsoft.com/office/drawing/2014/main" id="{575EE2B6-E535-8E4A-9EC3-91805414A44A}"/>
                </a:ext>
              </a:extLst>
            </p:cNvPr>
            <p:cNvSpPr/>
            <p:nvPr/>
          </p:nvSpPr>
          <p:spPr>
            <a:xfrm>
              <a:off x="8498905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50">
              <a:extLst>
                <a:ext uri="{FF2B5EF4-FFF2-40B4-BE49-F238E27FC236}">
                  <a16:creationId xmlns:a16="http://schemas.microsoft.com/office/drawing/2014/main" id="{41692F2F-9D36-454F-9164-D2759806230E}"/>
                </a:ext>
              </a:extLst>
            </p:cNvPr>
            <p:cNvSpPr/>
            <p:nvPr/>
          </p:nvSpPr>
          <p:spPr>
            <a:xfrm>
              <a:off x="8498905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51">
              <a:extLst>
                <a:ext uri="{FF2B5EF4-FFF2-40B4-BE49-F238E27FC236}">
                  <a16:creationId xmlns:a16="http://schemas.microsoft.com/office/drawing/2014/main" id="{86B8E120-87F7-3E4C-8147-27DF754376DE}"/>
                </a:ext>
              </a:extLst>
            </p:cNvPr>
            <p:cNvSpPr/>
            <p:nvPr/>
          </p:nvSpPr>
          <p:spPr>
            <a:xfrm>
              <a:off x="8498905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52">
              <a:extLst>
                <a:ext uri="{FF2B5EF4-FFF2-40B4-BE49-F238E27FC236}">
                  <a16:creationId xmlns:a16="http://schemas.microsoft.com/office/drawing/2014/main" id="{80A0EFF9-7053-0D4A-924C-0AD94FACF973}"/>
                </a:ext>
              </a:extLst>
            </p:cNvPr>
            <p:cNvSpPr/>
            <p:nvPr/>
          </p:nvSpPr>
          <p:spPr>
            <a:xfrm>
              <a:off x="8227063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53">
              <a:extLst>
                <a:ext uri="{FF2B5EF4-FFF2-40B4-BE49-F238E27FC236}">
                  <a16:creationId xmlns:a16="http://schemas.microsoft.com/office/drawing/2014/main" id="{E7AC4540-54A8-0543-9156-C8234FE7587B}"/>
                </a:ext>
              </a:extLst>
            </p:cNvPr>
            <p:cNvSpPr/>
            <p:nvPr/>
          </p:nvSpPr>
          <p:spPr>
            <a:xfrm>
              <a:off x="8227063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4">
              <a:extLst>
                <a:ext uri="{FF2B5EF4-FFF2-40B4-BE49-F238E27FC236}">
                  <a16:creationId xmlns:a16="http://schemas.microsoft.com/office/drawing/2014/main" id="{9478D34F-EE7E-C74D-9A4E-4C65752F60A7}"/>
                </a:ext>
              </a:extLst>
            </p:cNvPr>
            <p:cNvSpPr/>
            <p:nvPr/>
          </p:nvSpPr>
          <p:spPr>
            <a:xfrm>
              <a:off x="8227063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5">
              <a:extLst>
                <a:ext uri="{FF2B5EF4-FFF2-40B4-BE49-F238E27FC236}">
                  <a16:creationId xmlns:a16="http://schemas.microsoft.com/office/drawing/2014/main" id="{A280C47C-CAB2-9D46-A6CA-1E29079D4F63}"/>
                </a:ext>
              </a:extLst>
            </p:cNvPr>
            <p:cNvSpPr/>
            <p:nvPr/>
          </p:nvSpPr>
          <p:spPr>
            <a:xfrm>
              <a:off x="8227063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6">
              <a:extLst>
                <a:ext uri="{FF2B5EF4-FFF2-40B4-BE49-F238E27FC236}">
                  <a16:creationId xmlns:a16="http://schemas.microsoft.com/office/drawing/2014/main" id="{95D0B2AB-25BB-7945-B313-B77DACD64A56}"/>
                </a:ext>
              </a:extLst>
            </p:cNvPr>
            <p:cNvSpPr/>
            <p:nvPr/>
          </p:nvSpPr>
          <p:spPr>
            <a:xfrm>
              <a:off x="8227063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7">
              <a:extLst>
                <a:ext uri="{FF2B5EF4-FFF2-40B4-BE49-F238E27FC236}">
                  <a16:creationId xmlns:a16="http://schemas.microsoft.com/office/drawing/2014/main" id="{7AA4DFCE-710C-9C46-A476-F5FA5891DA5F}"/>
                </a:ext>
              </a:extLst>
            </p:cNvPr>
            <p:cNvSpPr/>
            <p:nvPr/>
          </p:nvSpPr>
          <p:spPr>
            <a:xfrm>
              <a:off x="8227063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8">
              <a:extLst>
                <a:ext uri="{FF2B5EF4-FFF2-40B4-BE49-F238E27FC236}">
                  <a16:creationId xmlns:a16="http://schemas.microsoft.com/office/drawing/2014/main" id="{37E95448-1D26-8845-BB19-018C63EC2D96}"/>
                </a:ext>
              </a:extLst>
            </p:cNvPr>
            <p:cNvSpPr/>
            <p:nvPr/>
          </p:nvSpPr>
          <p:spPr>
            <a:xfrm>
              <a:off x="8227063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9">
              <a:extLst>
                <a:ext uri="{FF2B5EF4-FFF2-40B4-BE49-F238E27FC236}">
                  <a16:creationId xmlns:a16="http://schemas.microsoft.com/office/drawing/2014/main" id="{3C7784CC-7A0A-2541-95C8-6F9135642884}"/>
                </a:ext>
              </a:extLst>
            </p:cNvPr>
            <p:cNvSpPr/>
            <p:nvPr/>
          </p:nvSpPr>
          <p:spPr>
            <a:xfrm>
              <a:off x="8227063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60">
              <a:extLst>
                <a:ext uri="{FF2B5EF4-FFF2-40B4-BE49-F238E27FC236}">
                  <a16:creationId xmlns:a16="http://schemas.microsoft.com/office/drawing/2014/main" id="{DC9D472D-4DD1-4643-87F0-0B5C4F90359D}"/>
                </a:ext>
              </a:extLst>
            </p:cNvPr>
            <p:cNvSpPr/>
            <p:nvPr/>
          </p:nvSpPr>
          <p:spPr>
            <a:xfrm>
              <a:off x="8227063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61">
              <a:extLst>
                <a:ext uri="{FF2B5EF4-FFF2-40B4-BE49-F238E27FC236}">
                  <a16:creationId xmlns:a16="http://schemas.microsoft.com/office/drawing/2014/main" id="{1F02D30A-39AC-AE4C-9A63-CEED2FBC3C2B}"/>
                </a:ext>
              </a:extLst>
            </p:cNvPr>
            <p:cNvSpPr/>
            <p:nvPr/>
          </p:nvSpPr>
          <p:spPr>
            <a:xfrm>
              <a:off x="8227063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62">
              <a:extLst>
                <a:ext uri="{FF2B5EF4-FFF2-40B4-BE49-F238E27FC236}">
                  <a16:creationId xmlns:a16="http://schemas.microsoft.com/office/drawing/2014/main" id="{1CF3B11C-5A04-5B44-8928-0808415534EA}"/>
                </a:ext>
              </a:extLst>
            </p:cNvPr>
            <p:cNvSpPr/>
            <p:nvPr/>
          </p:nvSpPr>
          <p:spPr>
            <a:xfrm>
              <a:off x="8227063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63">
              <a:extLst>
                <a:ext uri="{FF2B5EF4-FFF2-40B4-BE49-F238E27FC236}">
                  <a16:creationId xmlns:a16="http://schemas.microsoft.com/office/drawing/2014/main" id="{A5DECA0D-1945-0346-A3F2-B7360EA2A031}"/>
                </a:ext>
              </a:extLst>
            </p:cNvPr>
            <p:cNvSpPr/>
            <p:nvPr/>
          </p:nvSpPr>
          <p:spPr>
            <a:xfrm>
              <a:off x="8227063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64">
              <a:extLst>
                <a:ext uri="{FF2B5EF4-FFF2-40B4-BE49-F238E27FC236}">
                  <a16:creationId xmlns:a16="http://schemas.microsoft.com/office/drawing/2014/main" id="{982DCE28-48E9-1043-AD02-627DB10F0C28}"/>
                </a:ext>
              </a:extLst>
            </p:cNvPr>
            <p:cNvSpPr/>
            <p:nvPr/>
          </p:nvSpPr>
          <p:spPr>
            <a:xfrm>
              <a:off x="8227063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5">
              <a:extLst>
                <a:ext uri="{FF2B5EF4-FFF2-40B4-BE49-F238E27FC236}">
                  <a16:creationId xmlns:a16="http://schemas.microsoft.com/office/drawing/2014/main" id="{D8AA4234-769E-3246-A754-DD795B260948}"/>
                </a:ext>
              </a:extLst>
            </p:cNvPr>
            <p:cNvSpPr/>
            <p:nvPr/>
          </p:nvSpPr>
          <p:spPr>
            <a:xfrm>
              <a:off x="8227063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66">
              <a:extLst>
                <a:ext uri="{FF2B5EF4-FFF2-40B4-BE49-F238E27FC236}">
                  <a16:creationId xmlns:a16="http://schemas.microsoft.com/office/drawing/2014/main" id="{84E6E2E0-2AD5-0E4B-963B-26A22D705614}"/>
                </a:ext>
              </a:extLst>
            </p:cNvPr>
            <p:cNvSpPr/>
            <p:nvPr/>
          </p:nvSpPr>
          <p:spPr>
            <a:xfrm>
              <a:off x="8227063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67">
              <a:extLst>
                <a:ext uri="{FF2B5EF4-FFF2-40B4-BE49-F238E27FC236}">
                  <a16:creationId xmlns:a16="http://schemas.microsoft.com/office/drawing/2014/main" id="{EDDECCB7-9A25-E044-80F4-95084D3C4FC6}"/>
                </a:ext>
              </a:extLst>
            </p:cNvPr>
            <p:cNvSpPr/>
            <p:nvPr/>
          </p:nvSpPr>
          <p:spPr>
            <a:xfrm>
              <a:off x="8227063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68">
              <a:extLst>
                <a:ext uri="{FF2B5EF4-FFF2-40B4-BE49-F238E27FC236}">
                  <a16:creationId xmlns:a16="http://schemas.microsoft.com/office/drawing/2014/main" id="{EE0306D8-277F-024F-943A-7C51060E3FA6}"/>
                </a:ext>
              </a:extLst>
            </p:cNvPr>
            <p:cNvSpPr/>
            <p:nvPr/>
          </p:nvSpPr>
          <p:spPr>
            <a:xfrm>
              <a:off x="8227063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69">
              <a:extLst>
                <a:ext uri="{FF2B5EF4-FFF2-40B4-BE49-F238E27FC236}">
                  <a16:creationId xmlns:a16="http://schemas.microsoft.com/office/drawing/2014/main" id="{9FE47BF9-F48A-C747-B920-BEA04F9E68D2}"/>
                </a:ext>
              </a:extLst>
            </p:cNvPr>
            <p:cNvSpPr/>
            <p:nvPr/>
          </p:nvSpPr>
          <p:spPr>
            <a:xfrm>
              <a:off x="8227063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70">
              <a:extLst>
                <a:ext uri="{FF2B5EF4-FFF2-40B4-BE49-F238E27FC236}">
                  <a16:creationId xmlns:a16="http://schemas.microsoft.com/office/drawing/2014/main" id="{797503F2-A849-7648-B96A-1DC76724A798}"/>
                </a:ext>
              </a:extLst>
            </p:cNvPr>
            <p:cNvSpPr/>
            <p:nvPr/>
          </p:nvSpPr>
          <p:spPr>
            <a:xfrm>
              <a:off x="8227063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71">
              <a:extLst>
                <a:ext uri="{FF2B5EF4-FFF2-40B4-BE49-F238E27FC236}">
                  <a16:creationId xmlns:a16="http://schemas.microsoft.com/office/drawing/2014/main" id="{71C625FA-6C87-F449-9408-B69C473E4284}"/>
                </a:ext>
              </a:extLst>
            </p:cNvPr>
            <p:cNvSpPr/>
            <p:nvPr/>
          </p:nvSpPr>
          <p:spPr>
            <a:xfrm>
              <a:off x="8227063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5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72">
              <a:extLst>
                <a:ext uri="{FF2B5EF4-FFF2-40B4-BE49-F238E27FC236}">
                  <a16:creationId xmlns:a16="http://schemas.microsoft.com/office/drawing/2014/main" id="{5FA5DD42-E8B9-B74E-BDF6-036E04F8ECA8}"/>
                </a:ext>
              </a:extLst>
            </p:cNvPr>
            <p:cNvSpPr/>
            <p:nvPr/>
          </p:nvSpPr>
          <p:spPr>
            <a:xfrm>
              <a:off x="7955221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73">
              <a:extLst>
                <a:ext uri="{FF2B5EF4-FFF2-40B4-BE49-F238E27FC236}">
                  <a16:creationId xmlns:a16="http://schemas.microsoft.com/office/drawing/2014/main" id="{C45A152C-9E4C-2843-BA4E-C03DCEC30B0D}"/>
                </a:ext>
              </a:extLst>
            </p:cNvPr>
            <p:cNvSpPr/>
            <p:nvPr/>
          </p:nvSpPr>
          <p:spPr>
            <a:xfrm>
              <a:off x="7955221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74">
              <a:extLst>
                <a:ext uri="{FF2B5EF4-FFF2-40B4-BE49-F238E27FC236}">
                  <a16:creationId xmlns:a16="http://schemas.microsoft.com/office/drawing/2014/main" id="{C1F03E10-6785-6A4E-AC01-99427F6F6430}"/>
                </a:ext>
              </a:extLst>
            </p:cNvPr>
            <p:cNvSpPr/>
            <p:nvPr/>
          </p:nvSpPr>
          <p:spPr>
            <a:xfrm>
              <a:off x="7955221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75">
              <a:extLst>
                <a:ext uri="{FF2B5EF4-FFF2-40B4-BE49-F238E27FC236}">
                  <a16:creationId xmlns:a16="http://schemas.microsoft.com/office/drawing/2014/main" id="{B379A179-50FE-1443-941F-BF6B1107B17C}"/>
                </a:ext>
              </a:extLst>
            </p:cNvPr>
            <p:cNvSpPr/>
            <p:nvPr/>
          </p:nvSpPr>
          <p:spPr>
            <a:xfrm>
              <a:off x="7955221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3" name="Freeform: Shape 76">
              <a:extLst>
                <a:ext uri="{FF2B5EF4-FFF2-40B4-BE49-F238E27FC236}">
                  <a16:creationId xmlns:a16="http://schemas.microsoft.com/office/drawing/2014/main" id="{477EB5D6-2D4C-F54B-9B44-DF9D96E88274}"/>
                </a:ext>
              </a:extLst>
            </p:cNvPr>
            <p:cNvSpPr/>
            <p:nvPr/>
          </p:nvSpPr>
          <p:spPr>
            <a:xfrm>
              <a:off x="7955221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4" name="Freeform: Shape 77">
              <a:extLst>
                <a:ext uri="{FF2B5EF4-FFF2-40B4-BE49-F238E27FC236}">
                  <a16:creationId xmlns:a16="http://schemas.microsoft.com/office/drawing/2014/main" id="{64EF7BEC-310F-E843-8BC8-33138D05E9EA}"/>
                </a:ext>
              </a:extLst>
            </p:cNvPr>
            <p:cNvSpPr/>
            <p:nvPr/>
          </p:nvSpPr>
          <p:spPr>
            <a:xfrm>
              <a:off x="7955221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5" name="Freeform: Shape 78">
              <a:extLst>
                <a:ext uri="{FF2B5EF4-FFF2-40B4-BE49-F238E27FC236}">
                  <a16:creationId xmlns:a16="http://schemas.microsoft.com/office/drawing/2014/main" id="{E3852E66-26C8-3744-8817-360EA4917C1A}"/>
                </a:ext>
              </a:extLst>
            </p:cNvPr>
            <p:cNvSpPr/>
            <p:nvPr/>
          </p:nvSpPr>
          <p:spPr>
            <a:xfrm>
              <a:off x="7955221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79">
              <a:extLst>
                <a:ext uri="{FF2B5EF4-FFF2-40B4-BE49-F238E27FC236}">
                  <a16:creationId xmlns:a16="http://schemas.microsoft.com/office/drawing/2014/main" id="{D2823BED-830B-6447-A180-19BF6604C0F4}"/>
                </a:ext>
              </a:extLst>
            </p:cNvPr>
            <p:cNvSpPr/>
            <p:nvPr/>
          </p:nvSpPr>
          <p:spPr>
            <a:xfrm>
              <a:off x="7955221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80">
              <a:extLst>
                <a:ext uri="{FF2B5EF4-FFF2-40B4-BE49-F238E27FC236}">
                  <a16:creationId xmlns:a16="http://schemas.microsoft.com/office/drawing/2014/main" id="{B70FD4E8-273A-D24C-9330-42193631CC4A}"/>
                </a:ext>
              </a:extLst>
            </p:cNvPr>
            <p:cNvSpPr/>
            <p:nvPr/>
          </p:nvSpPr>
          <p:spPr>
            <a:xfrm>
              <a:off x="7955221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81">
              <a:extLst>
                <a:ext uri="{FF2B5EF4-FFF2-40B4-BE49-F238E27FC236}">
                  <a16:creationId xmlns:a16="http://schemas.microsoft.com/office/drawing/2014/main" id="{1B678695-AB8B-A146-B2E6-DB185B0D1E52}"/>
                </a:ext>
              </a:extLst>
            </p:cNvPr>
            <p:cNvSpPr/>
            <p:nvPr/>
          </p:nvSpPr>
          <p:spPr>
            <a:xfrm>
              <a:off x="7955221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82">
              <a:extLst>
                <a:ext uri="{FF2B5EF4-FFF2-40B4-BE49-F238E27FC236}">
                  <a16:creationId xmlns:a16="http://schemas.microsoft.com/office/drawing/2014/main" id="{00540BF5-EFB3-B142-96D9-524A141863CA}"/>
                </a:ext>
              </a:extLst>
            </p:cNvPr>
            <p:cNvSpPr/>
            <p:nvPr/>
          </p:nvSpPr>
          <p:spPr>
            <a:xfrm>
              <a:off x="7955221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83">
              <a:extLst>
                <a:ext uri="{FF2B5EF4-FFF2-40B4-BE49-F238E27FC236}">
                  <a16:creationId xmlns:a16="http://schemas.microsoft.com/office/drawing/2014/main" id="{BDA27E75-2BC3-F54F-B689-8C45345661B7}"/>
                </a:ext>
              </a:extLst>
            </p:cNvPr>
            <p:cNvSpPr/>
            <p:nvPr/>
          </p:nvSpPr>
          <p:spPr>
            <a:xfrm>
              <a:off x="7955221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84">
              <a:extLst>
                <a:ext uri="{FF2B5EF4-FFF2-40B4-BE49-F238E27FC236}">
                  <a16:creationId xmlns:a16="http://schemas.microsoft.com/office/drawing/2014/main" id="{E6A11CA4-8FD4-C64C-A69D-762BCC02B700}"/>
                </a:ext>
              </a:extLst>
            </p:cNvPr>
            <p:cNvSpPr/>
            <p:nvPr/>
          </p:nvSpPr>
          <p:spPr>
            <a:xfrm>
              <a:off x="7955221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85">
              <a:extLst>
                <a:ext uri="{FF2B5EF4-FFF2-40B4-BE49-F238E27FC236}">
                  <a16:creationId xmlns:a16="http://schemas.microsoft.com/office/drawing/2014/main" id="{D8FF5A63-0BCA-3043-8D38-478A4051B45F}"/>
                </a:ext>
              </a:extLst>
            </p:cNvPr>
            <p:cNvSpPr/>
            <p:nvPr/>
          </p:nvSpPr>
          <p:spPr>
            <a:xfrm>
              <a:off x="7955221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3" name="Freeform: Shape 86">
              <a:extLst>
                <a:ext uri="{FF2B5EF4-FFF2-40B4-BE49-F238E27FC236}">
                  <a16:creationId xmlns:a16="http://schemas.microsoft.com/office/drawing/2014/main" id="{77AA8BE9-B277-2342-97EF-C4C5D04DC641}"/>
                </a:ext>
              </a:extLst>
            </p:cNvPr>
            <p:cNvSpPr/>
            <p:nvPr/>
          </p:nvSpPr>
          <p:spPr>
            <a:xfrm>
              <a:off x="7955221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87">
              <a:extLst>
                <a:ext uri="{FF2B5EF4-FFF2-40B4-BE49-F238E27FC236}">
                  <a16:creationId xmlns:a16="http://schemas.microsoft.com/office/drawing/2014/main" id="{968793DC-6FA5-F64A-BD3F-79FD37A4EAFD}"/>
                </a:ext>
              </a:extLst>
            </p:cNvPr>
            <p:cNvSpPr/>
            <p:nvPr/>
          </p:nvSpPr>
          <p:spPr>
            <a:xfrm>
              <a:off x="7955221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88">
              <a:extLst>
                <a:ext uri="{FF2B5EF4-FFF2-40B4-BE49-F238E27FC236}">
                  <a16:creationId xmlns:a16="http://schemas.microsoft.com/office/drawing/2014/main" id="{DEAFE11A-9A1A-874E-859A-6926D0158EB6}"/>
                </a:ext>
              </a:extLst>
            </p:cNvPr>
            <p:cNvSpPr/>
            <p:nvPr/>
          </p:nvSpPr>
          <p:spPr>
            <a:xfrm>
              <a:off x="7955221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6" name="Freeform: Shape 89">
              <a:extLst>
                <a:ext uri="{FF2B5EF4-FFF2-40B4-BE49-F238E27FC236}">
                  <a16:creationId xmlns:a16="http://schemas.microsoft.com/office/drawing/2014/main" id="{2E63553E-408A-AA44-A315-EEC9DACA15FB}"/>
                </a:ext>
              </a:extLst>
            </p:cNvPr>
            <p:cNvSpPr/>
            <p:nvPr/>
          </p:nvSpPr>
          <p:spPr>
            <a:xfrm>
              <a:off x="7955221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7" name="Freeform: Shape 90">
              <a:extLst>
                <a:ext uri="{FF2B5EF4-FFF2-40B4-BE49-F238E27FC236}">
                  <a16:creationId xmlns:a16="http://schemas.microsoft.com/office/drawing/2014/main" id="{F3E369BC-9744-9A48-9B22-F10045D5E0F0}"/>
                </a:ext>
              </a:extLst>
            </p:cNvPr>
            <p:cNvSpPr/>
            <p:nvPr/>
          </p:nvSpPr>
          <p:spPr>
            <a:xfrm>
              <a:off x="7955221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8" name="Freeform: Shape 91">
              <a:extLst>
                <a:ext uri="{FF2B5EF4-FFF2-40B4-BE49-F238E27FC236}">
                  <a16:creationId xmlns:a16="http://schemas.microsoft.com/office/drawing/2014/main" id="{50B907FC-6F9D-4147-B1B6-9951634E3D7B}"/>
                </a:ext>
              </a:extLst>
            </p:cNvPr>
            <p:cNvSpPr/>
            <p:nvPr/>
          </p:nvSpPr>
          <p:spPr>
            <a:xfrm>
              <a:off x="7955221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2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92">
              <a:extLst>
                <a:ext uri="{FF2B5EF4-FFF2-40B4-BE49-F238E27FC236}">
                  <a16:creationId xmlns:a16="http://schemas.microsoft.com/office/drawing/2014/main" id="{E274482E-1FC6-7C48-8D09-3F1A9F184AE6}"/>
                </a:ext>
              </a:extLst>
            </p:cNvPr>
            <p:cNvSpPr/>
            <p:nvPr/>
          </p:nvSpPr>
          <p:spPr>
            <a:xfrm>
              <a:off x="7683379" y="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93">
              <a:extLst>
                <a:ext uri="{FF2B5EF4-FFF2-40B4-BE49-F238E27FC236}">
                  <a16:creationId xmlns:a16="http://schemas.microsoft.com/office/drawing/2014/main" id="{15DFA7C8-4FD9-1F4D-B4F1-0719D10CE17D}"/>
                </a:ext>
              </a:extLst>
            </p:cNvPr>
            <p:cNvSpPr/>
            <p:nvPr/>
          </p:nvSpPr>
          <p:spPr>
            <a:xfrm>
              <a:off x="7683379" y="26894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94">
              <a:extLst>
                <a:ext uri="{FF2B5EF4-FFF2-40B4-BE49-F238E27FC236}">
                  <a16:creationId xmlns:a16="http://schemas.microsoft.com/office/drawing/2014/main" id="{065F5D71-7878-E346-8ADE-BFA403E23EE7}"/>
                </a:ext>
              </a:extLst>
            </p:cNvPr>
            <p:cNvSpPr/>
            <p:nvPr/>
          </p:nvSpPr>
          <p:spPr>
            <a:xfrm>
              <a:off x="7683379" y="53721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95">
              <a:extLst>
                <a:ext uri="{FF2B5EF4-FFF2-40B4-BE49-F238E27FC236}">
                  <a16:creationId xmlns:a16="http://schemas.microsoft.com/office/drawing/2014/main" id="{3A0B9F01-F552-2745-841C-DAB4BC230673}"/>
                </a:ext>
              </a:extLst>
            </p:cNvPr>
            <p:cNvSpPr/>
            <p:nvPr/>
          </p:nvSpPr>
          <p:spPr>
            <a:xfrm>
              <a:off x="7683379" y="80615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6">
              <a:extLst>
                <a:ext uri="{FF2B5EF4-FFF2-40B4-BE49-F238E27FC236}">
                  <a16:creationId xmlns:a16="http://schemas.microsoft.com/office/drawing/2014/main" id="{F1E6EAA3-9290-C34E-995C-787089C8FE33}"/>
                </a:ext>
              </a:extLst>
            </p:cNvPr>
            <p:cNvSpPr/>
            <p:nvPr/>
          </p:nvSpPr>
          <p:spPr>
            <a:xfrm>
              <a:off x="7683379" y="1075092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97">
              <a:extLst>
                <a:ext uri="{FF2B5EF4-FFF2-40B4-BE49-F238E27FC236}">
                  <a16:creationId xmlns:a16="http://schemas.microsoft.com/office/drawing/2014/main" id="{ED057811-58C5-DF46-888C-67B1BC82B87E}"/>
                </a:ext>
              </a:extLst>
            </p:cNvPr>
            <p:cNvSpPr/>
            <p:nvPr/>
          </p:nvSpPr>
          <p:spPr>
            <a:xfrm>
              <a:off x="7683379" y="1344033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98">
              <a:extLst>
                <a:ext uri="{FF2B5EF4-FFF2-40B4-BE49-F238E27FC236}">
                  <a16:creationId xmlns:a16="http://schemas.microsoft.com/office/drawing/2014/main" id="{F16F34D6-F824-524E-B35B-D8D62C825F73}"/>
                </a:ext>
              </a:extLst>
            </p:cNvPr>
            <p:cNvSpPr/>
            <p:nvPr/>
          </p:nvSpPr>
          <p:spPr>
            <a:xfrm>
              <a:off x="7683379" y="1612974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99">
              <a:extLst>
                <a:ext uri="{FF2B5EF4-FFF2-40B4-BE49-F238E27FC236}">
                  <a16:creationId xmlns:a16="http://schemas.microsoft.com/office/drawing/2014/main" id="{3CF4CE4C-590C-614C-89E1-694FC2660C01}"/>
                </a:ext>
              </a:extLst>
            </p:cNvPr>
            <p:cNvSpPr/>
            <p:nvPr/>
          </p:nvSpPr>
          <p:spPr>
            <a:xfrm>
              <a:off x="7683379" y="188191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100">
              <a:extLst>
                <a:ext uri="{FF2B5EF4-FFF2-40B4-BE49-F238E27FC236}">
                  <a16:creationId xmlns:a16="http://schemas.microsoft.com/office/drawing/2014/main" id="{CAE2D381-CCE3-EC44-BD01-4A068DC52B11}"/>
                </a:ext>
              </a:extLst>
            </p:cNvPr>
            <p:cNvSpPr/>
            <p:nvPr/>
          </p:nvSpPr>
          <p:spPr>
            <a:xfrm>
              <a:off x="7683379" y="2150857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101">
              <a:extLst>
                <a:ext uri="{FF2B5EF4-FFF2-40B4-BE49-F238E27FC236}">
                  <a16:creationId xmlns:a16="http://schemas.microsoft.com/office/drawing/2014/main" id="{415C884B-9B62-1544-9B0B-A8380E8B1578}"/>
                </a:ext>
              </a:extLst>
            </p:cNvPr>
            <p:cNvSpPr/>
            <p:nvPr/>
          </p:nvSpPr>
          <p:spPr>
            <a:xfrm>
              <a:off x="7683379" y="241912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102">
              <a:extLst>
                <a:ext uri="{FF2B5EF4-FFF2-40B4-BE49-F238E27FC236}">
                  <a16:creationId xmlns:a16="http://schemas.microsoft.com/office/drawing/2014/main" id="{1C9BCC74-7B40-8F47-A59A-AA45E9231B43}"/>
                </a:ext>
              </a:extLst>
            </p:cNvPr>
            <p:cNvSpPr/>
            <p:nvPr/>
          </p:nvSpPr>
          <p:spPr>
            <a:xfrm>
              <a:off x="7683379" y="2688067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103">
              <a:extLst>
                <a:ext uri="{FF2B5EF4-FFF2-40B4-BE49-F238E27FC236}">
                  <a16:creationId xmlns:a16="http://schemas.microsoft.com/office/drawing/2014/main" id="{2A327A5C-BF30-C846-A7EC-20236288331B}"/>
                </a:ext>
              </a:extLst>
            </p:cNvPr>
            <p:cNvSpPr/>
            <p:nvPr/>
          </p:nvSpPr>
          <p:spPr>
            <a:xfrm>
              <a:off x="7683379" y="2957008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04">
              <a:extLst>
                <a:ext uri="{FF2B5EF4-FFF2-40B4-BE49-F238E27FC236}">
                  <a16:creationId xmlns:a16="http://schemas.microsoft.com/office/drawing/2014/main" id="{8CE5CC80-ED66-4748-8B0B-11776EE8F471}"/>
                </a:ext>
              </a:extLst>
            </p:cNvPr>
            <p:cNvSpPr/>
            <p:nvPr/>
          </p:nvSpPr>
          <p:spPr>
            <a:xfrm>
              <a:off x="7683379" y="3225949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05">
              <a:extLst>
                <a:ext uri="{FF2B5EF4-FFF2-40B4-BE49-F238E27FC236}">
                  <a16:creationId xmlns:a16="http://schemas.microsoft.com/office/drawing/2014/main" id="{E0A4D4FD-BB4C-2E44-B93A-68ADDCA72234}"/>
                </a:ext>
              </a:extLst>
            </p:cNvPr>
            <p:cNvSpPr/>
            <p:nvPr/>
          </p:nvSpPr>
          <p:spPr>
            <a:xfrm>
              <a:off x="7683379" y="349489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06">
              <a:extLst>
                <a:ext uri="{FF2B5EF4-FFF2-40B4-BE49-F238E27FC236}">
                  <a16:creationId xmlns:a16="http://schemas.microsoft.com/office/drawing/2014/main" id="{7E39F2A3-64CC-B24F-AE14-8BEE3FB8F393}"/>
                </a:ext>
              </a:extLst>
            </p:cNvPr>
            <p:cNvSpPr/>
            <p:nvPr/>
          </p:nvSpPr>
          <p:spPr>
            <a:xfrm>
              <a:off x="7683379" y="376383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07">
              <a:extLst>
                <a:ext uri="{FF2B5EF4-FFF2-40B4-BE49-F238E27FC236}">
                  <a16:creationId xmlns:a16="http://schemas.microsoft.com/office/drawing/2014/main" id="{C209E1F8-8BA2-7940-8446-41AF5E6FF0A1}"/>
                </a:ext>
              </a:extLst>
            </p:cNvPr>
            <p:cNvSpPr/>
            <p:nvPr/>
          </p:nvSpPr>
          <p:spPr>
            <a:xfrm>
              <a:off x="7683379" y="403210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08">
              <a:extLst>
                <a:ext uri="{FF2B5EF4-FFF2-40B4-BE49-F238E27FC236}">
                  <a16:creationId xmlns:a16="http://schemas.microsoft.com/office/drawing/2014/main" id="{35C7E598-CC4A-B44D-8320-20F97BE10E04}"/>
                </a:ext>
              </a:extLst>
            </p:cNvPr>
            <p:cNvSpPr/>
            <p:nvPr/>
          </p:nvSpPr>
          <p:spPr>
            <a:xfrm>
              <a:off x="7683379" y="430104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09">
              <a:extLst>
                <a:ext uri="{FF2B5EF4-FFF2-40B4-BE49-F238E27FC236}">
                  <a16:creationId xmlns:a16="http://schemas.microsoft.com/office/drawing/2014/main" id="{A30862FE-6E47-6944-BDCA-4BACEEC36B27}"/>
                </a:ext>
              </a:extLst>
            </p:cNvPr>
            <p:cNvSpPr/>
            <p:nvPr/>
          </p:nvSpPr>
          <p:spPr>
            <a:xfrm>
              <a:off x="7683379" y="4569982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110">
              <a:extLst>
                <a:ext uri="{FF2B5EF4-FFF2-40B4-BE49-F238E27FC236}">
                  <a16:creationId xmlns:a16="http://schemas.microsoft.com/office/drawing/2014/main" id="{A65195E3-C138-A142-AF8A-34DFEFE7C3DA}"/>
                </a:ext>
              </a:extLst>
            </p:cNvPr>
            <p:cNvSpPr/>
            <p:nvPr/>
          </p:nvSpPr>
          <p:spPr>
            <a:xfrm>
              <a:off x="7683379" y="4838924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11">
              <a:extLst>
                <a:ext uri="{FF2B5EF4-FFF2-40B4-BE49-F238E27FC236}">
                  <a16:creationId xmlns:a16="http://schemas.microsoft.com/office/drawing/2014/main" id="{E0919A3B-1904-4F4B-B68C-608CCA138189}"/>
                </a:ext>
              </a:extLst>
            </p:cNvPr>
            <p:cNvSpPr/>
            <p:nvPr/>
          </p:nvSpPr>
          <p:spPr>
            <a:xfrm>
              <a:off x="7683379" y="510786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12">
              <a:extLst>
                <a:ext uri="{FF2B5EF4-FFF2-40B4-BE49-F238E27FC236}">
                  <a16:creationId xmlns:a16="http://schemas.microsoft.com/office/drawing/2014/main" id="{96E62444-6BAF-E24D-A792-CBF833BE2A98}"/>
                </a:ext>
              </a:extLst>
            </p:cNvPr>
            <p:cNvSpPr/>
            <p:nvPr/>
          </p:nvSpPr>
          <p:spPr>
            <a:xfrm>
              <a:off x="7410864" y="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113">
              <a:extLst>
                <a:ext uri="{FF2B5EF4-FFF2-40B4-BE49-F238E27FC236}">
                  <a16:creationId xmlns:a16="http://schemas.microsoft.com/office/drawing/2014/main" id="{150247DD-D6AF-8140-BCA0-79BBCA7A034C}"/>
                </a:ext>
              </a:extLst>
            </p:cNvPr>
            <p:cNvSpPr/>
            <p:nvPr/>
          </p:nvSpPr>
          <p:spPr>
            <a:xfrm>
              <a:off x="7410864" y="26894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114">
              <a:extLst>
                <a:ext uri="{FF2B5EF4-FFF2-40B4-BE49-F238E27FC236}">
                  <a16:creationId xmlns:a16="http://schemas.microsoft.com/office/drawing/2014/main" id="{DEB96A3A-9A07-E648-B0D9-7477B96519FF}"/>
                </a:ext>
              </a:extLst>
            </p:cNvPr>
            <p:cNvSpPr/>
            <p:nvPr/>
          </p:nvSpPr>
          <p:spPr>
            <a:xfrm>
              <a:off x="7410864" y="53721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2" name="Freeform: Shape 115">
              <a:extLst>
                <a:ext uri="{FF2B5EF4-FFF2-40B4-BE49-F238E27FC236}">
                  <a16:creationId xmlns:a16="http://schemas.microsoft.com/office/drawing/2014/main" id="{3F0F8E7F-D6BD-324B-9CFB-03F865BECF65}"/>
                </a:ext>
              </a:extLst>
            </p:cNvPr>
            <p:cNvSpPr/>
            <p:nvPr/>
          </p:nvSpPr>
          <p:spPr>
            <a:xfrm>
              <a:off x="7410864" y="80615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3" name="Freeform: Shape 116">
              <a:extLst>
                <a:ext uri="{FF2B5EF4-FFF2-40B4-BE49-F238E27FC236}">
                  <a16:creationId xmlns:a16="http://schemas.microsoft.com/office/drawing/2014/main" id="{F1A108B1-DBDB-1E44-9A73-9FC8F41FFDDC}"/>
                </a:ext>
              </a:extLst>
            </p:cNvPr>
            <p:cNvSpPr/>
            <p:nvPr/>
          </p:nvSpPr>
          <p:spPr>
            <a:xfrm>
              <a:off x="7410864" y="1075092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117">
              <a:extLst>
                <a:ext uri="{FF2B5EF4-FFF2-40B4-BE49-F238E27FC236}">
                  <a16:creationId xmlns:a16="http://schemas.microsoft.com/office/drawing/2014/main" id="{DFD57466-1008-D74B-ADD8-62673ECCDE94}"/>
                </a:ext>
              </a:extLst>
            </p:cNvPr>
            <p:cNvSpPr/>
            <p:nvPr/>
          </p:nvSpPr>
          <p:spPr>
            <a:xfrm>
              <a:off x="7410864" y="1344033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118">
              <a:extLst>
                <a:ext uri="{FF2B5EF4-FFF2-40B4-BE49-F238E27FC236}">
                  <a16:creationId xmlns:a16="http://schemas.microsoft.com/office/drawing/2014/main" id="{F483880D-966A-6042-8BC0-AC6D80BF4D44}"/>
                </a:ext>
              </a:extLst>
            </p:cNvPr>
            <p:cNvSpPr/>
            <p:nvPr/>
          </p:nvSpPr>
          <p:spPr>
            <a:xfrm>
              <a:off x="7410864" y="1612974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79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6" name="Freeform: Shape 119">
              <a:extLst>
                <a:ext uri="{FF2B5EF4-FFF2-40B4-BE49-F238E27FC236}">
                  <a16:creationId xmlns:a16="http://schemas.microsoft.com/office/drawing/2014/main" id="{02118BE2-A532-274E-8058-740468BC6EEC}"/>
                </a:ext>
              </a:extLst>
            </p:cNvPr>
            <p:cNvSpPr/>
            <p:nvPr/>
          </p:nvSpPr>
          <p:spPr>
            <a:xfrm>
              <a:off x="7410864" y="188191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7" name="Freeform: Shape 120">
              <a:extLst>
                <a:ext uri="{FF2B5EF4-FFF2-40B4-BE49-F238E27FC236}">
                  <a16:creationId xmlns:a16="http://schemas.microsoft.com/office/drawing/2014/main" id="{0FD4BBCB-4E16-2443-84AE-742C2B087823}"/>
                </a:ext>
              </a:extLst>
            </p:cNvPr>
            <p:cNvSpPr/>
            <p:nvPr/>
          </p:nvSpPr>
          <p:spPr>
            <a:xfrm>
              <a:off x="7410864" y="2150857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121">
              <a:extLst>
                <a:ext uri="{FF2B5EF4-FFF2-40B4-BE49-F238E27FC236}">
                  <a16:creationId xmlns:a16="http://schemas.microsoft.com/office/drawing/2014/main" id="{ACDFF49E-A38F-1545-8448-091F84B5A102}"/>
                </a:ext>
              </a:extLst>
            </p:cNvPr>
            <p:cNvSpPr/>
            <p:nvPr/>
          </p:nvSpPr>
          <p:spPr>
            <a:xfrm>
              <a:off x="7410864" y="241912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122">
              <a:extLst>
                <a:ext uri="{FF2B5EF4-FFF2-40B4-BE49-F238E27FC236}">
                  <a16:creationId xmlns:a16="http://schemas.microsoft.com/office/drawing/2014/main" id="{81907B4D-088B-D044-8CAB-D8AE807B73E4}"/>
                </a:ext>
              </a:extLst>
            </p:cNvPr>
            <p:cNvSpPr/>
            <p:nvPr/>
          </p:nvSpPr>
          <p:spPr>
            <a:xfrm>
              <a:off x="7410864" y="2688067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123">
              <a:extLst>
                <a:ext uri="{FF2B5EF4-FFF2-40B4-BE49-F238E27FC236}">
                  <a16:creationId xmlns:a16="http://schemas.microsoft.com/office/drawing/2014/main" id="{DA4393C0-995A-A446-B35B-21F3D35FAEDB}"/>
                </a:ext>
              </a:extLst>
            </p:cNvPr>
            <p:cNvSpPr/>
            <p:nvPr/>
          </p:nvSpPr>
          <p:spPr>
            <a:xfrm>
              <a:off x="7410864" y="2957008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124">
              <a:extLst>
                <a:ext uri="{FF2B5EF4-FFF2-40B4-BE49-F238E27FC236}">
                  <a16:creationId xmlns:a16="http://schemas.microsoft.com/office/drawing/2014/main" id="{D4A1393B-47DF-4F47-A25E-72B40513E064}"/>
                </a:ext>
              </a:extLst>
            </p:cNvPr>
            <p:cNvSpPr/>
            <p:nvPr/>
          </p:nvSpPr>
          <p:spPr>
            <a:xfrm>
              <a:off x="7410864" y="3225949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80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8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125">
              <a:extLst>
                <a:ext uri="{FF2B5EF4-FFF2-40B4-BE49-F238E27FC236}">
                  <a16:creationId xmlns:a16="http://schemas.microsoft.com/office/drawing/2014/main" id="{F0C8EDCC-F7A4-D248-8520-FE0C6B11B9D6}"/>
                </a:ext>
              </a:extLst>
            </p:cNvPr>
            <p:cNvSpPr/>
            <p:nvPr/>
          </p:nvSpPr>
          <p:spPr>
            <a:xfrm>
              <a:off x="7410864" y="349489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126">
              <a:extLst>
                <a:ext uri="{FF2B5EF4-FFF2-40B4-BE49-F238E27FC236}">
                  <a16:creationId xmlns:a16="http://schemas.microsoft.com/office/drawing/2014/main" id="{291D2806-75A7-0D42-AFFC-0211DAEA05A3}"/>
                </a:ext>
              </a:extLst>
            </p:cNvPr>
            <p:cNvSpPr/>
            <p:nvPr/>
          </p:nvSpPr>
          <p:spPr>
            <a:xfrm>
              <a:off x="7410864" y="376383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127">
              <a:extLst>
                <a:ext uri="{FF2B5EF4-FFF2-40B4-BE49-F238E27FC236}">
                  <a16:creationId xmlns:a16="http://schemas.microsoft.com/office/drawing/2014/main" id="{0F5BF9DD-F1DD-1A44-B1F8-BEB21412BE42}"/>
                </a:ext>
              </a:extLst>
            </p:cNvPr>
            <p:cNvSpPr/>
            <p:nvPr/>
          </p:nvSpPr>
          <p:spPr>
            <a:xfrm>
              <a:off x="7410864" y="4032100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5" name="Freeform: Shape 128">
              <a:extLst>
                <a:ext uri="{FF2B5EF4-FFF2-40B4-BE49-F238E27FC236}">
                  <a16:creationId xmlns:a16="http://schemas.microsoft.com/office/drawing/2014/main" id="{4F9D28F6-09D7-1D46-8BB9-7CE57BCC3D3F}"/>
                </a:ext>
              </a:extLst>
            </p:cNvPr>
            <p:cNvSpPr/>
            <p:nvPr/>
          </p:nvSpPr>
          <p:spPr>
            <a:xfrm>
              <a:off x="7410864" y="4301041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129">
              <a:extLst>
                <a:ext uri="{FF2B5EF4-FFF2-40B4-BE49-F238E27FC236}">
                  <a16:creationId xmlns:a16="http://schemas.microsoft.com/office/drawing/2014/main" id="{58BAED3F-258D-734E-A62A-2DEC9BE1F5C6}"/>
                </a:ext>
              </a:extLst>
            </p:cNvPr>
            <p:cNvSpPr/>
            <p:nvPr/>
          </p:nvSpPr>
          <p:spPr>
            <a:xfrm>
              <a:off x="7410864" y="4569982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7" name="Freeform: Shape 130">
              <a:extLst>
                <a:ext uri="{FF2B5EF4-FFF2-40B4-BE49-F238E27FC236}">
                  <a16:creationId xmlns:a16="http://schemas.microsoft.com/office/drawing/2014/main" id="{B7D7C2EA-B88A-8040-8F1B-480AB7A73385}"/>
                </a:ext>
              </a:extLst>
            </p:cNvPr>
            <p:cNvSpPr/>
            <p:nvPr/>
          </p:nvSpPr>
          <p:spPr>
            <a:xfrm>
              <a:off x="7410864" y="4838924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8" name="Freeform: Shape 131">
              <a:extLst>
                <a:ext uri="{FF2B5EF4-FFF2-40B4-BE49-F238E27FC236}">
                  <a16:creationId xmlns:a16="http://schemas.microsoft.com/office/drawing/2014/main" id="{99D847CF-25F6-3D4C-A18F-807028B44D84}"/>
                </a:ext>
              </a:extLst>
            </p:cNvPr>
            <p:cNvSpPr/>
            <p:nvPr/>
          </p:nvSpPr>
          <p:spPr>
            <a:xfrm>
              <a:off x="7410864" y="5107865"/>
              <a:ext cx="36335" cy="36307"/>
            </a:xfrm>
            <a:custGeom>
              <a:avLst/>
              <a:gdLst>
                <a:gd name="connsiteX0" fmla="*/ 36336 w 36335"/>
                <a:gd name="connsiteY0" fmla="*/ 18154 h 36307"/>
                <a:gd name="connsiteX1" fmla="*/ 18168 w 36335"/>
                <a:gd name="connsiteY1" fmla="*/ 36307 h 36307"/>
                <a:gd name="connsiteX2" fmla="*/ 1 w 36335"/>
                <a:gd name="connsiteY2" fmla="*/ 18154 h 36307"/>
                <a:gd name="connsiteX3" fmla="*/ 18168 w 36335"/>
                <a:gd name="connsiteY3" fmla="*/ 0 h 36307"/>
                <a:gd name="connsiteX4" fmla="*/ 36336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6" y="18154"/>
                  </a:moveTo>
                  <a:cubicBezTo>
                    <a:pt x="36336" y="28179"/>
                    <a:pt x="28201" y="36307"/>
                    <a:pt x="18168" y="36307"/>
                  </a:cubicBezTo>
                  <a:cubicBezTo>
                    <a:pt x="8134" y="36307"/>
                    <a:pt x="1" y="28180"/>
                    <a:pt x="1" y="18154"/>
                  </a:cubicBezTo>
                  <a:cubicBezTo>
                    <a:pt x="1" y="8128"/>
                    <a:pt x="8135" y="0"/>
                    <a:pt x="18168" y="0"/>
                  </a:cubicBezTo>
                  <a:cubicBezTo>
                    <a:pt x="28202" y="0"/>
                    <a:pt x="36336" y="8127"/>
                    <a:pt x="36336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132">
              <a:extLst>
                <a:ext uri="{FF2B5EF4-FFF2-40B4-BE49-F238E27FC236}">
                  <a16:creationId xmlns:a16="http://schemas.microsoft.com/office/drawing/2014/main" id="{F630ED16-289B-6F43-8F8B-F1176158A383}"/>
                </a:ext>
              </a:extLst>
            </p:cNvPr>
            <p:cNvSpPr/>
            <p:nvPr/>
          </p:nvSpPr>
          <p:spPr>
            <a:xfrm>
              <a:off x="7139022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0" name="Freeform: Shape 133">
              <a:extLst>
                <a:ext uri="{FF2B5EF4-FFF2-40B4-BE49-F238E27FC236}">
                  <a16:creationId xmlns:a16="http://schemas.microsoft.com/office/drawing/2014/main" id="{BDF29E2C-9991-8349-AE05-72541B031EC6}"/>
                </a:ext>
              </a:extLst>
            </p:cNvPr>
            <p:cNvSpPr/>
            <p:nvPr/>
          </p:nvSpPr>
          <p:spPr>
            <a:xfrm>
              <a:off x="7139022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134">
              <a:extLst>
                <a:ext uri="{FF2B5EF4-FFF2-40B4-BE49-F238E27FC236}">
                  <a16:creationId xmlns:a16="http://schemas.microsoft.com/office/drawing/2014/main" id="{7875BAA4-14DD-7346-9991-7F7A728A6F1E}"/>
                </a:ext>
              </a:extLst>
            </p:cNvPr>
            <p:cNvSpPr/>
            <p:nvPr/>
          </p:nvSpPr>
          <p:spPr>
            <a:xfrm>
              <a:off x="7139022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135">
              <a:extLst>
                <a:ext uri="{FF2B5EF4-FFF2-40B4-BE49-F238E27FC236}">
                  <a16:creationId xmlns:a16="http://schemas.microsoft.com/office/drawing/2014/main" id="{3073385A-8804-C147-9F4E-FE25B81EA794}"/>
                </a:ext>
              </a:extLst>
            </p:cNvPr>
            <p:cNvSpPr/>
            <p:nvPr/>
          </p:nvSpPr>
          <p:spPr>
            <a:xfrm>
              <a:off x="7139022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136">
              <a:extLst>
                <a:ext uri="{FF2B5EF4-FFF2-40B4-BE49-F238E27FC236}">
                  <a16:creationId xmlns:a16="http://schemas.microsoft.com/office/drawing/2014/main" id="{C1FFA0A7-5750-6947-B086-FD4F13243635}"/>
                </a:ext>
              </a:extLst>
            </p:cNvPr>
            <p:cNvSpPr/>
            <p:nvPr/>
          </p:nvSpPr>
          <p:spPr>
            <a:xfrm>
              <a:off x="7139022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137">
              <a:extLst>
                <a:ext uri="{FF2B5EF4-FFF2-40B4-BE49-F238E27FC236}">
                  <a16:creationId xmlns:a16="http://schemas.microsoft.com/office/drawing/2014/main" id="{25189CD7-B82F-964A-8659-D1F262A5DF7E}"/>
                </a:ext>
              </a:extLst>
            </p:cNvPr>
            <p:cNvSpPr/>
            <p:nvPr/>
          </p:nvSpPr>
          <p:spPr>
            <a:xfrm>
              <a:off x="7139022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38">
              <a:extLst>
                <a:ext uri="{FF2B5EF4-FFF2-40B4-BE49-F238E27FC236}">
                  <a16:creationId xmlns:a16="http://schemas.microsoft.com/office/drawing/2014/main" id="{78C8D7A8-983F-7E41-8A7D-308BF5251163}"/>
                </a:ext>
              </a:extLst>
            </p:cNvPr>
            <p:cNvSpPr/>
            <p:nvPr/>
          </p:nvSpPr>
          <p:spPr>
            <a:xfrm>
              <a:off x="7139022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139">
              <a:extLst>
                <a:ext uri="{FF2B5EF4-FFF2-40B4-BE49-F238E27FC236}">
                  <a16:creationId xmlns:a16="http://schemas.microsoft.com/office/drawing/2014/main" id="{746A3B82-1B38-E044-B3B9-3B3450E315DD}"/>
                </a:ext>
              </a:extLst>
            </p:cNvPr>
            <p:cNvSpPr/>
            <p:nvPr/>
          </p:nvSpPr>
          <p:spPr>
            <a:xfrm>
              <a:off x="7139022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140">
              <a:extLst>
                <a:ext uri="{FF2B5EF4-FFF2-40B4-BE49-F238E27FC236}">
                  <a16:creationId xmlns:a16="http://schemas.microsoft.com/office/drawing/2014/main" id="{C94CE235-E8ED-FC4C-B851-24F57AC1F91B}"/>
                </a:ext>
              </a:extLst>
            </p:cNvPr>
            <p:cNvSpPr/>
            <p:nvPr/>
          </p:nvSpPr>
          <p:spPr>
            <a:xfrm>
              <a:off x="7139022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141">
              <a:extLst>
                <a:ext uri="{FF2B5EF4-FFF2-40B4-BE49-F238E27FC236}">
                  <a16:creationId xmlns:a16="http://schemas.microsoft.com/office/drawing/2014/main" id="{3251E8AB-A8D7-4846-848A-AF55FB6F0C7D}"/>
                </a:ext>
              </a:extLst>
            </p:cNvPr>
            <p:cNvSpPr/>
            <p:nvPr/>
          </p:nvSpPr>
          <p:spPr>
            <a:xfrm>
              <a:off x="7139022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9" name="Freeform: Shape 142">
              <a:extLst>
                <a:ext uri="{FF2B5EF4-FFF2-40B4-BE49-F238E27FC236}">
                  <a16:creationId xmlns:a16="http://schemas.microsoft.com/office/drawing/2014/main" id="{16FA229F-8B77-5442-9D29-E31C98B1805D}"/>
                </a:ext>
              </a:extLst>
            </p:cNvPr>
            <p:cNvSpPr/>
            <p:nvPr/>
          </p:nvSpPr>
          <p:spPr>
            <a:xfrm>
              <a:off x="7139022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143">
              <a:extLst>
                <a:ext uri="{FF2B5EF4-FFF2-40B4-BE49-F238E27FC236}">
                  <a16:creationId xmlns:a16="http://schemas.microsoft.com/office/drawing/2014/main" id="{13C0FB73-C32F-D841-BAC8-965A044DD85C}"/>
                </a:ext>
              </a:extLst>
            </p:cNvPr>
            <p:cNvSpPr/>
            <p:nvPr/>
          </p:nvSpPr>
          <p:spPr>
            <a:xfrm>
              <a:off x="7139022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144">
              <a:extLst>
                <a:ext uri="{FF2B5EF4-FFF2-40B4-BE49-F238E27FC236}">
                  <a16:creationId xmlns:a16="http://schemas.microsoft.com/office/drawing/2014/main" id="{90A06C98-C7EF-6F47-A8D9-9EAC71A3EDD6}"/>
                </a:ext>
              </a:extLst>
            </p:cNvPr>
            <p:cNvSpPr/>
            <p:nvPr/>
          </p:nvSpPr>
          <p:spPr>
            <a:xfrm>
              <a:off x="7139022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145">
              <a:extLst>
                <a:ext uri="{FF2B5EF4-FFF2-40B4-BE49-F238E27FC236}">
                  <a16:creationId xmlns:a16="http://schemas.microsoft.com/office/drawing/2014/main" id="{B9F92E44-EC54-C84A-8C32-631F5A3A9361}"/>
                </a:ext>
              </a:extLst>
            </p:cNvPr>
            <p:cNvSpPr/>
            <p:nvPr/>
          </p:nvSpPr>
          <p:spPr>
            <a:xfrm>
              <a:off x="7139022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146">
              <a:extLst>
                <a:ext uri="{FF2B5EF4-FFF2-40B4-BE49-F238E27FC236}">
                  <a16:creationId xmlns:a16="http://schemas.microsoft.com/office/drawing/2014/main" id="{60979CED-EDBE-6B40-A538-E412E13F367C}"/>
                </a:ext>
              </a:extLst>
            </p:cNvPr>
            <p:cNvSpPr/>
            <p:nvPr/>
          </p:nvSpPr>
          <p:spPr>
            <a:xfrm>
              <a:off x="7139022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147">
              <a:extLst>
                <a:ext uri="{FF2B5EF4-FFF2-40B4-BE49-F238E27FC236}">
                  <a16:creationId xmlns:a16="http://schemas.microsoft.com/office/drawing/2014/main" id="{4EB715C8-2BDC-DF48-AA87-AD6A9359E496}"/>
                </a:ext>
              </a:extLst>
            </p:cNvPr>
            <p:cNvSpPr/>
            <p:nvPr/>
          </p:nvSpPr>
          <p:spPr>
            <a:xfrm>
              <a:off x="7139022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5" name="Freeform: Shape 148">
              <a:extLst>
                <a:ext uri="{FF2B5EF4-FFF2-40B4-BE49-F238E27FC236}">
                  <a16:creationId xmlns:a16="http://schemas.microsoft.com/office/drawing/2014/main" id="{22706E61-F840-AF45-AC03-8158D8611412}"/>
                </a:ext>
              </a:extLst>
            </p:cNvPr>
            <p:cNvSpPr/>
            <p:nvPr/>
          </p:nvSpPr>
          <p:spPr>
            <a:xfrm>
              <a:off x="7139022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6" name="Freeform: Shape 149">
              <a:extLst>
                <a:ext uri="{FF2B5EF4-FFF2-40B4-BE49-F238E27FC236}">
                  <a16:creationId xmlns:a16="http://schemas.microsoft.com/office/drawing/2014/main" id="{DD627503-D129-BE41-910A-A25C1D07AD6C}"/>
                </a:ext>
              </a:extLst>
            </p:cNvPr>
            <p:cNvSpPr/>
            <p:nvPr/>
          </p:nvSpPr>
          <p:spPr>
            <a:xfrm>
              <a:off x="7139022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7" name="Freeform: Shape 150">
              <a:extLst>
                <a:ext uri="{FF2B5EF4-FFF2-40B4-BE49-F238E27FC236}">
                  <a16:creationId xmlns:a16="http://schemas.microsoft.com/office/drawing/2014/main" id="{9BE27299-275E-E04D-A613-70ECF8E06A86}"/>
                </a:ext>
              </a:extLst>
            </p:cNvPr>
            <p:cNvSpPr/>
            <p:nvPr/>
          </p:nvSpPr>
          <p:spPr>
            <a:xfrm>
              <a:off x="7139022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8" name="Freeform: Shape 151">
              <a:extLst>
                <a:ext uri="{FF2B5EF4-FFF2-40B4-BE49-F238E27FC236}">
                  <a16:creationId xmlns:a16="http://schemas.microsoft.com/office/drawing/2014/main" id="{D2D0151D-B05D-164A-89B5-174B12F754EF}"/>
                </a:ext>
              </a:extLst>
            </p:cNvPr>
            <p:cNvSpPr/>
            <p:nvPr/>
          </p:nvSpPr>
          <p:spPr>
            <a:xfrm>
              <a:off x="7139022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9" name="Freeform: Shape 152">
              <a:extLst>
                <a:ext uri="{FF2B5EF4-FFF2-40B4-BE49-F238E27FC236}">
                  <a16:creationId xmlns:a16="http://schemas.microsoft.com/office/drawing/2014/main" id="{DCEF2AC2-E569-B040-9D86-81C9F6ED989F}"/>
                </a:ext>
              </a:extLst>
            </p:cNvPr>
            <p:cNvSpPr/>
            <p:nvPr/>
          </p:nvSpPr>
          <p:spPr>
            <a:xfrm>
              <a:off x="6867180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0" name="Freeform: Shape 153">
              <a:extLst>
                <a:ext uri="{FF2B5EF4-FFF2-40B4-BE49-F238E27FC236}">
                  <a16:creationId xmlns:a16="http://schemas.microsoft.com/office/drawing/2014/main" id="{316EB302-E4BE-4944-86C8-2820C5530BEC}"/>
                </a:ext>
              </a:extLst>
            </p:cNvPr>
            <p:cNvSpPr/>
            <p:nvPr/>
          </p:nvSpPr>
          <p:spPr>
            <a:xfrm>
              <a:off x="6867180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1" name="Freeform: Shape 154">
              <a:extLst>
                <a:ext uri="{FF2B5EF4-FFF2-40B4-BE49-F238E27FC236}">
                  <a16:creationId xmlns:a16="http://schemas.microsoft.com/office/drawing/2014/main" id="{186A43E7-4305-9041-97A2-F8D8C6F2B24A}"/>
                </a:ext>
              </a:extLst>
            </p:cNvPr>
            <p:cNvSpPr/>
            <p:nvPr/>
          </p:nvSpPr>
          <p:spPr>
            <a:xfrm>
              <a:off x="6867180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2" name="Freeform: Shape 155">
              <a:extLst>
                <a:ext uri="{FF2B5EF4-FFF2-40B4-BE49-F238E27FC236}">
                  <a16:creationId xmlns:a16="http://schemas.microsoft.com/office/drawing/2014/main" id="{2ACDF263-735E-5D4A-8101-FD1E4ACA370C}"/>
                </a:ext>
              </a:extLst>
            </p:cNvPr>
            <p:cNvSpPr/>
            <p:nvPr/>
          </p:nvSpPr>
          <p:spPr>
            <a:xfrm>
              <a:off x="6867180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3" name="Freeform: Shape 156">
              <a:extLst>
                <a:ext uri="{FF2B5EF4-FFF2-40B4-BE49-F238E27FC236}">
                  <a16:creationId xmlns:a16="http://schemas.microsoft.com/office/drawing/2014/main" id="{1E46AFA6-982B-E04B-8BF6-C35704F4CFBC}"/>
                </a:ext>
              </a:extLst>
            </p:cNvPr>
            <p:cNvSpPr/>
            <p:nvPr/>
          </p:nvSpPr>
          <p:spPr>
            <a:xfrm>
              <a:off x="6867180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4" name="Freeform: Shape 157">
              <a:extLst>
                <a:ext uri="{FF2B5EF4-FFF2-40B4-BE49-F238E27FC236}">
                  <a16:creationId xmlns:a16="http://schemas.microsoft.com/office/drawing/2014/main" id="{FED55670-2514-FD4C-B8E6-A57E3591A5CE}"/>
                </a:ext>
              </a:extLst>
            </p:cNvPr>
            <p:cNvSpPr/>
            <p:nvPr/>
          </p:nvSpPr>
          <p:spPr>
            <a:xfrm>
              <a:off x="6867180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5" name="Freeform: Shape 158">
              <a:extLst>
                <a:ext uri="{FF2B5EF4-FFF2-40B4-BE49-F238E27FC236}">
                  <a16:creationId xmlns:a16="http://schemas.microsoft.com/office/drawing/2014/main" id="{4D965896-1AFF-3240-970C-801AE39EF4EB}"/>
                </a:ext>
              </a:extLst>
            </p:cNvPr>
            <p:cNvSpPr/>
            <p:nvPr/>
          </p:nvSpPr>
          <p:spPr>
            <a:xfrm>
              <a:off x="6867180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6" name="Freeform: Shape 159">
              <a:extLst>
                <a:ext uri="{FF2B5EF4-FFF2-40B4-BE49-F238E27FC236}">
                  <a16:creationId xmlns:a16="http://schemas.microsoft.com/office/drawing/2014/main" id="{2E880A5C-CA23-4644-91F8-B6663851CCE8}"/>
                </a:ext>
              </a:extLst>
            </p:cNvPr>
            <p:cNvSpPr/>
            <p:nvPr/>
          </p:nvSpPr>
          <p:spPr>
            <a:xfrm>
              <a:off x="6867180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7" name="Freeform: Shape 160">
              <a:extLst>
                <a:ext uri="{FF2B5EF4-FFF2-40B4-BE49-F238E27FC236}">
                  <a16:creationId xmlns:a16="http://schemas.microsoft.com/office/drawing/2014/main" id="{934B0A07-9D11-2342-9DE1-DAD739F0D30B}"/>
                </a:ext>
              </a:extLst>
            </p:cNvPr>
            <p:cNvSpPr/>
            <p:nvPr/>
          </p:nvSpPr>
          <p:spPr>
            <a:xfrm>
              <a:off x="6867180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8" name="Freeform: Shape 161">
              <a:extLst>
                <a:ext uri="{FF2B5EF4-FFF2-40B4-BE49-F238E27FC236}">
                  <a16:creationId xmlns:a16="http://schemas.microsoft.com/office/drawing/2014/main" id="{FC53BFD5-D8A5-DE4E-9B4E-98F55EC1EEF6}"/>
                </a:ext>
              </a:extLst>
            </p:cNvPr>
            <p:cNvSpPr/>
            <p:nvPr/>
          </p:nvSpPr>
          <p:spPr>
            <a:xfrm>
              <a:off x="6867180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9" name="Freeform: Shape 162">
              <a:extLst>
                <a:ext uri="{FF2B5EF4-FFF2-40B4-BE49-F238E27FC236}">
                  <a16:creationId xmlns:a16="http://schemas.microsoft.com/office/drawing/2014/main" id="{CBFC539F-2144-6E4F-91DB-7EA386126F05}"/>
                </a:ext>
              </a:extLst>
            </p:cNvPr>
            <p:cNvSpPr/>
            <p:nvPr/>
          </p:nvSpPr>
          <p:spPr>
            <a:xfrm>
              <a:off x="6867180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0" name="Freeform: Shape 163">
              <a:extLst>
                <a:ext uri="{FF2B5EF4-FFF2-40B4-BE49-F238E27FC236}">
                  <a16:creationId xmlns:a16="http://schemas.microsoft.com/office/drawing/2014/main" id="{60684C0E-5699-5C4C-8C7D-B29B63B26177}"/>
                </a:ext>
              </a:extLst>
            </p:cNvPr>
            <p:cNvSpPr/>
            <p:nvPr/>
          </p:nvSpPr>
          <p:spPr>
            <a:xfrm>
              <a:off x="6867180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1" name="Freeform: Shape 164">
              <a:extLst>
                <a:ext uri="{FF2B5EF4-FFF2-40B4-BE49-F238E27FC236}">
                  <a16:creationId xmlns:a16="http://schemas.microsoft.com/office/drawing/2014/main" id="{F36C8BD2-8BD8-BB42-A3D6-716004C9524D}"/>
                </a:ext>
              </a:extLst>
            </p:cNvPr>
            <p:cNvSpPr/>
            <p:nvPr/>
          </p:nvSpPr>
          <p:spPr>
            <a:xfrm>
              <a:off x="6867180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2" name="Freeform: Shape 165">
              <a:extLst>
                <a:ext uri="{FF2B5EF4-FFF2-40B4-BE49-F238E27FC236}">
                  <a16:creationId xmlns:a16="http://schemas.microsoft.com/office/drawing/2014/main" id="{365B3706-118B-1F4E-9028-8032D4CFB4FA}"/>
                </a:ext>
              </a:extLst>
            </p:cNvPr>
            <p:cNvSpPr/>
            <p:nvPr/>
          </p:nvSpPr>
          <p:spPr>
            <a:xfrm>
              <a:off x="6867180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3" name="Freeform: Shape 166">
              <a:extLst>
                <a:ext uri="{FF2B5EF4-FFF2-40B4-BE49-F238E27FC236}">
                  <a16:creationId xmlns:a16="http://schemas.microsoft.com/office/drawing/2014/main" id="{7A471096-C4E9-594E-850F-BC1D7D4DF93D}"/>
                </a:ext>
              </a:extLst>
            </p:cNvPr>
            <p:cNvSpPr/>
            <p:nvPr/>
          </p:nvSpPr>
          <p:spPr>
            <a:xfrm>
              <a:off x="6867180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4" name="Freeform: Shape 167">
              <a:extLst>
                <a:ext uri="{FF2B5EF4-FFF2-40B4-BE49-F238E27FC236}">
                  <a16:creationId xmlns:a16="http://schemas.microsoft.com/office/drawing/2014/main" id="{3516AC93-08E9-D843-AA0E-A644D3BABE2F}"/>
                </a:ext>
              </a:extLst>
            </p:cNvPr>
            <p:cNvSpPr/>
            <p:nvPr/>
          </p:nvSpPr>
          <p:spPr>
            <a:xfrm>
              <a:off x="6867180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5" name="Freeform: Shape 168">
              <a:extLst>
                <a:ext uri="{FF2B5EF4-FFF2-40B4-BE49-F238E27FC236}">
                  <a16:creationId xmlns:a16="http://schemas.microsoft.com/office/drawing/2014/main" id="{DF6A9CB8-A12E-7D47-A7EF-9054B5F81357}"/>
                </a:ext>
              </a:extLst>
            </p:cNvPr>
            <p:cNvSpPr/>
            <p:nvPr/>
          </p:nvSpPr>
          <p:spPr>
            <a:xfrm>
              <a:off x="6867180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6" name="Freeform: Shape 169">
              <a:extLst>
                <a:ext uri="{FF2B5EF4-FFF2-40B4-BE49-F238E27FC236}">
                  <a16:creationId xmlns:a16="http://schemas.microsoft.com/office/drawing/2014/main" id="{C16A2489-922F-714B-AE0A-8722492F8B2B}"/>
                </a:ext>
              </a:extLst>
            </p:cNvPr>
            <p:cNvSpPr/>
            <p:nvPr/>
          </p:nvSpPr>
          <p:spPr>
            <a:xfrm>
              <a:off x="6867180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7" name="Freeform: Shape 170">
              <a:extLst>
                <a:ext uri="{FF2B5EF4-FFF2-40B4-BE49-F238E27FC236}">
                  <a16:creationId xmlns:a16="http://schemas.microsoft.com/office/drawing/2014/main" id="{EBDF4023-2B55-0941-87D1-47A9C3FC2B79}"/>
                </a:ext>
              </a:extLst>
            </p:cNvPr>
            <p:cNvSpPr/>
            <p:nvPr/>
          </p:nvSpPr>
          <p:spPr>
            <a:xfrm>
              <a:off x="6867180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8" name="Freeform: Shape 171">
              <a:extLst>
                <a:ext uri="{FF2B5EF4-FFF2-40B4-BE49-F238E27FC236}">
                  <a16:creationId xmlns:a16="http://schemas.microsoft.com/office/drawing/2014/main" id="{FC3DCBF8-D816-B641-BDF5-B0B10001007E}"/>
                </a:ext>
              </a:extLst>
            </p:cNvPr>
            <p:cNvSpPr/>
            <p:nvPr/>
          </p:nvSpPr>
          <p:spPr>
            <a:xfrm>
              <a:off x="6867180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9" name="Freeform: Shape 172">
              <a:extLst>
                <a:ext uri="{FF2B5EF4-FFF2-40B4-BE49-F238E27FC236}">
                  <a16:creationId xmlns:a16="http://schemas.microsoft.com/office/drawing/2014/main" id="{DDDB3C15-1B72-FA4B-B004-DD4919A97E71}"/>
                </a:ext>
              </a:extLst>
            </p:cNvPr>
            <p:cNvSpPr/>
            <p:nvPr/>
          </p:nvSpPr>
          <p:spPr>
            <a:xfrm>
              <a:off x="6595338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0" name="Freeform: Shape 173">
              <a:extLst>
                <a:ext uri="{FF2B5EF4-FFF2-40B4-BE49-F238E27FC236}">
                  <a16:creationId xmlns:a16="http://schemas.microsoft.com/office/drawing/2014/main" id="{A6BD5D10-37EC-1040-826D-30231A2E8BA6}"/>
                </a:ext>
              </a:extLst>
            </p:cNvPr>
            <p:cNvSpPr/>
            <p:nvPr/>
          </p:nvSpPr>
          <p:spPr>
            <a:xfrm>
              <a:off x="6595338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1" name="Freeform: Shape 174">
              <a:extLst>
                <a:ext uri="{FF2B5EF4-FFF2-40B4-BE49-F238E27FC236}">
                  <a16:creationId xmlns:a16="http://schemas.microsoft.com/office/drawing/2014/main" id="{B708EBEC-1266-1E46-944F-FC7F653D5553}"/>
                </a:ext>
              </a:extLst>
            </p:cNvPr>
            <p:cNvSpPr/>
            <p:nvPr/>
          </p:nvSpPr>
          <p:spPr>
            <a:xfrm>
              <a:off x="6595338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2" name="Freeform: Shape 175">
              <a:extLst>
                <a:ext uri="{FF2B5EF4-FFF2-40B4-BE49-F238E27FC236}">
                  <a16:creationId xmlns:a16="http://schemas.microsoft.com/office/drawing/2014/main" id="{38EC627A-97BE-0D41-A99F-22E33B6EEECF}"/>
                </a:ext>
              </a:extLst>
            </p:cNvPr>
            <p:cNvSpPr/>
            <p:nvPr/>
          </p:nvSpPr>
          <p:spPr>
            <a:xfrm>
              <a:off x="6595338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3" name="Freeform: Shape 176">
              <a:extLst>
                <a:ext uri="{FF2B5EF4-FFF2-40B4-BE49-F238E27FC236}">
                  <a16:creationId xmlns:a16="http://schemas.microsoft.com/office/drawing/2014/main" id="{A360C824-1AD6-814E-8EA3-D61E95A7263A}"/>
                </a:ext>
              </a:extLst>
            </p:cNvPr>
            <p:cNvSpPr/>
            <p:nvPr/>
          </p:nvSpPr>
          <p:spPr>
            <a:xfrm>
              <a:off x="6595338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4" name="Freeform: Shape 177">
              <a:extLst>
                <a:ext uri="{FF2B5EF4-FFF2-40B4-BE49-F238E27FC236}">
                  <a16:creationId xmlns:a16="http://schemas.microsoft.com/office/drawing/2014/main" id="{39296C1D-DCFF-6548-910C-B770086B2F78}"/>
                </a:ext>
              </a:extLst>
            </p:cNvPr>
            <p:cNvSpPr/>
            <p:nvPr/>
          </p:nvSpPr>
          <p:spPr>
            <a:xfrm>
              <a:off x="6595338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5" name="Freeform: Shape 178">
              <a:extLst>
                <a:ext uri="{FF2B5EF4-FFF2-40B4-BE49-F238E27FC236}">
                  <a16:creationId xmlns:a16="http://schemas.microsoft.com/office/drawing/2014/main" id="{17AAB75E-56BC-C04F-A4E5-CD6AB938E8B7}"/>
                </a:ext>
              </a:extLst>
            </p:cNvPr>
            <p:cNvSpPr/>
            <p:nvPr/>
          </p:nvSpPr>
          <p:spPr>
            <a:xfrm>
              <a:off x="6595338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6" name="Freeform: Shape 179">
              <a:extLst>
                <a:ext uri="{FF2B5EF4-FFF2-40B4-BE49-F238E27FC236}">
                  <a16:creationId xmlns:a16="http://schemas.microsoft.com/office/drawing/2014/main" id="{D32057F2-CA13-D945-B050-519DBDD34C53}"/>
                </a:ext>
              </a:extLst>
            </p:cNvPr>
            <p:cNvSpPr/>
            <p:nvPr/>
          </p:nvSpPr>
          <p:spPr>
            <a:xfrm>
              <a:off x="6595338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7" name="Freeform: Shape 180">
              <a:extLst>
                <a:ext uri="{FF2B5EF4-FFF2-40B4-BE49-F238E27FC236}">
                  <a16:creationId xmlns:a16="http://schemas.microsoft.com/office/drawing/2014/main" id="{1E168C08-A1A2-B140-9DA9-E0960A38D75F}"/>
                </a:ext>
              </a:extLst>
            </p:cNvPr>
            <p:cNvSpPr/>
            <p:nvPr/>
          </p:nvSpPr>
          <p:spPr>
            <a:xfrm>
              <a:off x="6595338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8" name="Freeform: Shape 181">
              <a:extLst>
                <a:ext uri="{FF2B5EF4-FFF2-40B4-BE49-F238E27FC236}">
                  <a16:creationId xmlns:a16="http://schemas.microsoft.com/office/drawing/2014/main" id="{0B6B47B0-A6B0-594C-B86A-DBF2F4D267BC}"/>
                </a:ext>
              </a:extLst>
            </p:cNvPr>
            <p:cNvSpPr/>
            <p:nvPr/>
          </p:nvSpPr>
          <p:spPr>
            <a:xfrm>
              <a:off x="6595338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9" name="Freeform: Shape 182">
              <a:extLst>
                <a:ext uri="{FF2B5EF4-FFF2-40B4-BE49-F238E27FC236}">
                  <a16:creationId xmlns:a16="http://schemas.microsoft.com/office/drawing/2014/main" id="{72BFD081-9DD5-154D-BEB7-6FADBFF34015}"/>
                </a:ext>
              </a:extLst>
            </p:cNvPr>
            <p:cNvSpPr/>
            <p:nvPr/>
          </p:nvSpPr>
          <p:spPr>
            <a:xfrm>
              <a:off x="6595338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0" name="Freeform: Shape 183">
              <a:extLst>
                <a:ext uri="{FF2B5EF4-FFF2-40B4-BE49-F238E27FC236}">
                  <a16:creationId xmlns:a16="http://schemas.microsoft.com/office/drawing/2014/main" id="{EBB4A123-2A1B-3C40-AEA8-2802A1AFDA0E}"/>
                </a:ext>
              </a:extLst>
            </p:cNvPr>
            <p:cNvSpPr/>
            <p:nvPr/>
          </p:nvSpPr>
          <p:spPr>
            <a:xfrm>
              <a:off x="6595338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1" name="Freeform: Shape 184">
              <a:extLst>
                <a:ext uri="{FF2B5EF4-FFF2-40B4-BE49-F238E27FC236}">
                  <a16:creationId xmlns:a16="http://schemas.microsoft.com/office/drawing/2014/main" id="{66104835-BE2B-744C-AA8C-B7035C3B2F60}"/>
                </a:ext>
              </a:extLst>
            </p:cNvPr>
            <p:cNvSpPr/>
            <p:nvPr/>
          </p:nvSpPr>
          <p:spPr>
            <a:xfrm>
              <a:off x="6595338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2" name="Freeform: Shape 185">
              <a:extLst>
                <a:ext uri="{FF2B5EF4-FFF2-40B4-BE49-F238E27FC236}">
                  <a16:creationId xmlns:a16="http://schemas.microsoft.com/office/drawing/2014/main" id="{F6CFCB31-F0E0-FC42-A9FC-9CDA88C62652}"/>
                </a:ext>
              </a:extLst>
            </p:cNvPr>
            <p:cNvSpPr/>
            <p:nvPr/>
          </p:nvSpPr>
          <p:spPr>
            <a:xfrm>
              <a:off x="6595338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3" name="Freeform: Shape 186">
              <a:extLst>
                <a:ext uri="{FF2B5EF4-FFF2-40B4-BE49-F238E27FC236}">
                  <a16:creationId xmlns:a16="http://schemas.microsoft.com/office/drawing/2014/main" id="{F6026F20-60DF-B346-A3E9-3847606622A8}"/>
                </a:ext>
              </a:extLst>
            </p:cNvPr>
            <p:cNvSpPr/>
            <p:nvPr/>
          </p:nvSpPr>
          <p:spPr>
            <a:xfrm>
              <a:off x="6595338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4" name="Freeform: Shape 187">
              <a:extLst>
                <a:ext uri="{FF2B5EF4-FFF2-40B4-BE49-F238E27FC236}">
                  <a16:creationId xmlns:a16="http://schemas.microsoft.com/office/drawing/2014/main" id="{4839F03D-4718-5744-8AEC-703F05856C27}"/>
                </a:ext>
              </a:extLst>
            </p:cNvPr>
            <p:cNvSpPr/>
            <p:nvPr/>
          </p:nvSpPr>
          <p:spPr>
            <a:xfrm>
              <a:off x="6595338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5" name="Freeform: Shape 188">
              <a:extLst>
                <a:ext uri="{FF2B5EF4-FFF2-40B4-BE49-F238E27FC236}">
                  <a16:creationId xmlns:a16="http://schemas.microsoft.com/office/drawing/2014/main" id="{140F0860-183C-4E48-A0A8-0A43618FB690}"/>
                </a:ext>
              </a:extLst>
            </p:cNvPr>
            <p:cNvSpPr/>
            <p:nvPr/>
          </p:nvSpPr>
          <p:spPr>
            <a:xfrm>
              <a:off x="6595338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6" name="Freeform: Shape 189">
              <a:extLst>
                <a:ext uri="{FF2B5EF4-FFF2-40B4-BE49-F238E27FC236}">
                  <a16:creationId xmlns:a16="http://schemas.microsoft.com/office/drawing/2014/main" id="{F4A26CD0-4AC1-1A4E-A76A-DF4CCFF680A8}"/>
                </a:ext>
              </a:extLst>
            </p:cNvPr>
            <p:cNvSpPr/>
            <p:nvPr/>
          </p:nvSpPr>
          <p:spPr>
            <a:xfrm>
              <a:off x="6595338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7" name="Freeform: Shape 190">
              <a:extLst>
                <a:ext uri="{FF2B5EF4-FFF2-40B4-BE49-F238E27FC236}">
                  <a16:creationId xmlns:a16="http://schemas.microsoft.com/office/drawing/2014/main" id="{50A21382-6E45-E24B-A55F-F66C7A3F2D81}"/>
                </a:ext>
              </a:extLst>
            </p:cNvPr>
            <p:cNvSpPr/>
            <p:nvPr/>
          </p:nvSpPr>
          <p:spPr>
            <a:xfrm>
              <a:off x="6595338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8" name="Freeform: Shape 191">
              <a:extLst>
                <a:ext uri="{FF2B5EF4-FFF2-40B4-BE49-F238E27FC236}">
                  <a16:creationId xmlns:a16="http://schemas.microsoft.com/office/drawing/2014/main" id="{60EA8A88-FDB3-4341-AD32-363CDB8110A9}"/>
                </a:ext>
              </a:extLst>
            </p:cNvPr>
            <p:cNvSpPr/>
            <p:nvPr/>
          </p:nvSpPr>
          <p:spPr>
            <a:xfrm>
              <a:off x="6595338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9" name="Freeform: Shape 192">
              <a:extLst>
                <a:ext uri="{FF2B5EF4-FFF2-40B4-BE49-F238E27FC236}">
                  <a16:creationId xmlns:a16="http://schemas.microsoft.com/office/drawing/2014/main" id="{AE30247E-4F62-B14E-B5DA-949E2913BE47}"/>
                </a:ext>
              </a:extLst>
            </p:cNvPr>
            <p:cNvSpPr/>
            <p:nvPr/>
          </p:nvSpPr>
          <p:spPr>
            <a:xfrm>
              <a:off x="6323496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0" name="Freeform: Shape 193">
              <a:extLst>
                <a:ext uri="{FF2B5EF4-FFF2-40B4-BE49-F238E27FC236}">
                  <a16:creationId xmlns:a16="http://schemas.microsoft.com/office/drawing/2014/main" id="{5F093F66-0649-2A4F-9A1A-F36021BAACDD}"/>
                </a:ext>
              </a:extLst>
            </p:cNvPr>
            <p:cNvSpPr/>
            <p:nvPr/>
          </p:nvSpPr>
          <p:spPr>
            <a:xfrm>
              <a:off x="6323496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1" name="Freeform: Shape 194">
              <a:extLst>
                <a:ext uri="{FF2B5EF4-FFF2-40B4-BE49-F238E27FC236}">
                  <a16:creationId xmlns:a16="http://schemas.microsoft.com/office/drawing/2014/main" id="{7FAF8DB9-43F6-AC4C-8EEF-B84732113D51}"/>
                </a:ext>
              </a:extLst>
            </p:cNvPr>
            <p:cNvSpPr/>
            <p:nvPr/>
          </p:nvSpPr>
          <p:spPr>
            <a:xfrm>
              <a:off x="6323496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2" name="Freeform: Shape 195">
              <a:extLst>
                <a:ext uri="{FF2B5EF4-FFF2-40B4-BE49-F238E27FC236}">
                  <a16:creationId xmlns:a16="http://schemas.microsoft.com/office/drawing/2014/main" id="{CAB1EF6A-E641-7F4B-BA64-62F641F77586}"/>
                </a:ext>
              </a:extLst>
            </p:cNvPr>
            <p:cNvSpPr/>
            <p:nvPr/>
          </p:nvSpPr>
          <p:spPr>
            <a:xfrm>
              <a:off x="6323496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3" name="Freeform: Shape 196">
              <a:extLst>
                <a:ext uri="{FF2B5EF4-FFF2-40B4-BE49-F238E27FC236}">
                  <a16:creationId xmlns:a16="http://schemas.microsoft.com/office/drawing/2014/main" id="{4D9AF4BA-7EB0-7149-AACE-1CF9997D53D2}"/>
                </a:ext>
              </a:extLst>
            </p:cNvPr>
            <p:cNvSpPr/>
            <p:nvPr/>
          </p:nvSpPr>
          <p:spPr>
            <a:xfrm>
              <a:off x="6323496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4" name="Freeform: Shape 197">
              <a:extLst>
                <a:ext uri="{FF2B5EF4-FFF2-40B4-BE49-F238E27FC236}">
                  <a16:creationId xmlns:a16="http://schemas.microsoft.com/office/drawing/2014/main" id="{A60BFC74-3C88-CB40-BC85-48B7466BA2C1}"/>
                </a:ext>
              </a:extLst>
            </p:cNvPr>
            <p:cNvSpPr/>
            <p:nvPr/>
          </p:nvSpPr>
          <p:spPr>
            <a:xfrm>
              <a:off x="6323496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5" name="Freeform: Shape 198">
              <a:extLst>
                <a:ext uri="{FF2B5EF4-FFF2-40B4-BE49-F238E27FC236}">
                  <a16:creationId xmlns:a16="http://schemas.microsoft.com/office/drawing/2014/main" id="{70CBFEEC-8847-2B44-8C94-C08A0377A163}"/>
                </a:ext>
              </a:extLst>
            </p:cNvPr>
            <p:cNvSpPr/>
            <p:nvPr/>
          </p:nvSpPr>
          <p:spPr>
            <a:xfrm>
              <a:off x="6323496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6" name="Freeform: Shape 199">
              <a:extLst>
                <a:ext uri="{FF2B5EF4-FFF2-40B4-BE49-F238E27FC236}">
                  <a16:creationId xmlns:a16="http://schemas.microsoft.com/office/drawing/2014/main" id="{72273DE5-EDA8-424F-ACBB-2645D03E07D8}"/>
                </a:ext>
              </a:extLst>
            </p:cNvPr>
            <p:cNvSpPr/>
            <p:nvPr/>
          </p:nvSpPr>
          <p:spPr>
            <a:xfrm>
              <a:off x="6323496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7" name="Freeform: Shape 200">
              <a:extLst>
                <a:ext uri="{FF2B5EF4-FFF2-40B4-BE49-F238E27FC236}">
                  <a16:creationId xmlns:a16="http://schemas.microsoft.com/office/drawing/2014/main" id="{B47D72A7-F0DF-C343-991A-1C8A8E592590}"/>
                </a:ext>
              </a:extLst>
            </p:cNvPr>
            <p:cNvSpPr/>
            <p:nvPr/>
          </p:nvSpPr>
          <p:spPr>
            <a:xfrm>
              <a:off x="6323496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8" name="Freeform: Shape 201">
              <a:extLst>
                <a:ext uri="{FF2B5EF4-FFF2-40B4-BE49-F238E27FC236}">
                  <a16:creationId xmlns:a16="http://schemas.microsoft.com/office/drawing/2014/main" id="{AD84D6C7-E53C-824E-88CA-9625BAC63731}"/>
                </a:ext>
              </a:extLst>
            </p:cNvPr>
            <p:cNvSpPr/>
            <p:nvPr/>
          </p:nvSpPr>
          <p:spPr>
            <a:xfrm>
              <a:off x="6323496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9" name="Freeform: Shape 202">
              <a:extLst>
                <a:ext uri="{FF2B5EF4-FFF2-40B4-BE49-F238E27FC236}">
                  <a16:creationId xmlns:a16="http://schemas.microsoft.com/office/drawing/2014/main" id="{7F58D76F-9B8F-E14E-A528-38CB90CE2718}"/>
                </a:ext>
              </a:extLst>
            </p:cNvPr>
            <p:cNvSpPr/>
            <p:nvPr/>
          </p:nvSpPr>
          <p:spPr>
            <a:xfrm>
              <a:off x="6323496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0" name="Freeform: Shape 203">
              <a:extLst>
                <a:ext uri="{FF2B5EF4-FFF2-40B4-BE49-F238E27FC236}">
                  <a16:creationId xmlns:a16="http://schemas.microsoft.com/office/drawing/2014/main" id="{9DCE951E-7848-5F49-827E-F9454593A2D1}"/>
                </a:ext>
              </a:extLst>
            </p:cNvPr>
            <p:cNvSpPr/>
            <p:nvPr/>
          </p:nvSpPr>
          <p:spPr>
            <a:xfrm>
              <a:off x="6323496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1" name="Freeform: Shape 204">
              <a:extLst>
                <a:ext uri="{FF2B5EF4-FFF2-40B4-BE49-F238E27FC236}">
                  <a16:creationId xmlns:a16="http://schemas.microsoft.com/office/drawing/2014/main" id="{7A9FC8A2-7DF7-E641-A576-92D238203238}"/>
                </a:ext>
              </a:extLst>
            </p:cNvPr>
            <p:cNvSpPr/>
            <p:nvPr/>
          </p:nvSpPr>
          <p:spPr>
            <a:xfrm>
              <a:off x="6323496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2" name="Freeform: Shape 205">
              <a:extLst>
                <a:ext uri="{FF2B5EF4-FFF2-40B4-BE49-F238E27FC236}">
                  <a16:creationId xmlns:a16="http://schemas.microsoft.com/office/drawing/2014/main" id="{FEF54173-C46D-C649-845F-D5E6466033DF}"/>
                </a:ext>
              </a:extLst>
            </p:cNvPr>
            <p:cNvSpPr/>
            <p:nvPr/>
          </p:nvSpPr>
          <p:spPr>
            <a:xfrm>
              <a:off x="6323496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3" name="Freeform: Shape 206">
              <a:extLst>
                <a:ext uri="{FF2B5EF4-FFF2-40B4-BE49-F238E27FC236}">
                  <a16:creationId xmlns:a16="http://schemas.microsoft.com/office/drawing/2014/main" id="{F4BADF0E-53EB-E544-8870-C1D9626955C0}"/>
                </a:ext>
              </a:extLst>
            </p:cNvPr>
            <p:cNvSpPr/>
            <p:nvPr/>
          </p:nvSpPr>
          <p:spPr>
            <a:xfrm>
              <a:off x="6323496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4" name="Freeform: Shape 207">
              <a:extLst>
                <a:ext uri="{FF2B5EF4-FFF2-40B4-BE49-F238E27FC236}">
                  <a16:creationId xmlns:a16="http://schemas.microsoft.com/office/drawing/2014/main" id="{EA15D9D4-4EE2-2F4F-9E78-BBB527561374}"/>
                </a:ext>
              </a:extLst>
            </p:cNvPr>
            <p:cNvSpPr/>
            <p:nvPr/>
          </p:nvSpPr>
          <p:spPr>
            <a:xfrm>
              <a:off x="6323496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5" name="Freeform: Shape 208">
              <a:extLst>
                <a:ext uri="{FF2B5EF4-FFF2-40B4-BE49-F238E27FC236}">
                  <a16:creationId xmlns:a16="http://schemas.microsoft.com/office/drawing/2014/main" id="{5E435010-E2FA-A646-AF93-FDB5E1FEFFE5}"/>
                </a:ext>
              </a:extLst>
            </p:cNvPr>
            <p:cNvSpPr/>
            <p:nvPr/>
          </p:nvSpPr>
          <p:spPr>
            <a:xfrm>
              <a:off x="6323496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6" name="Freeform: Shape 209">
              <a:extLst>
                <a:ext uri="{FF2B5EF4-FFF2-40B4-BE49-F238E27FC236}">
                  <a16:creationId xmlns:a16="http://schemas.microsoft.com/office/drawing/2014/main" id="{D1AB5D4A-3E6D-D348-B5F9-AA31E181C982}"/>
                </a:ext>
              </a:extLst>
            </p:cNvPr>
            <p:cNvSpPr/>
            <p:nvPr/>
          </p:nvSpPr>
          <p:spPr>
            <a:xfrm>
              <a:off x="6323496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7" name="Freeform: Shape 210">
              <a:extLst>
                <a:ext uri="{FF2B5EF4-FFF2-40B4-BE49-F238E27FC236}">
                  <a16:creationId xmlns:a16="http://schemas.microsoft.com/office/drawing/2014/main" id="{F278A828-FBD7-1444-AF36-B529C3A5CD45}"/>
                </a:ext>
              </a:extLst>
            </p:cNvPr>
            <p:cNvSpPr/>
            <p:nvPr/>
          </p:nvSpPr>
          <p:spPr>
            <a:xfrm>
              <a:off x="6323496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8" name="Freeform: Shape 211">
              <a:extLst>
                <a:ext uri="{FF2B5EF4-FFF2-40B4-BE49-F238E27FC236}">
                  <a16:creationId xmlns:a16="http://schemas.microsoft.com/office/drawing/2014/main" id="{0994DC64-858D-534E-A120-9D2B8C175831}"/>
                </a:ext>
              </a:extLst>
            </p:cNvPr>
            <p:cNvSpPr/>
            <p:nvPr/>
          </p:nvSpPr>
          <p:spPr>
            <a:xfrm>
              <a:off x="6323496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9" name="Freeform: Shape 212">
              <a:extLst>
                <a:ext uri="{FF2B5EF4-FFF2-40B4-BE49-F238E27FC236}">
                  <a16:creationId xmlns:a16="http://schemas.microsoft.com/office/drawing/2014/main" id="{AC4688D8-CC6A-3642-AF2D-92364E2A5D4C}"/>
                </a:ext>
              </a:extLst>
            </p:cNvPr>
            <p:cNvSpPr/>
            <p:nvPr/>
          </p:nvSpPr>
          <p:spPr>
            <a:xfrm>
              <a:off x="6050981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0" name="Freeform: Shape 213">
              <a:extLst>
                <a:ext uri="{FF2B5EF4-FFF2-40B4-BE49-F238E27FC236}">
                  <a16:creationId xmlns:a16="http://schemas.microsoft.com/office/drawing/2014/main" id="{43AAC5AB-484F-0D4F-898C-44E89FC1FBA2}"/>
                </a:ext>
              </a:extLst>
            </p:cNvPr>
            <p:cNvSpPr/>
            <p:nvPr/>
          </p:nvSpPr>
          <p:spPr>
            <a:xfrm>
              <a:off x="6050981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1" name="Freeform: Shape 214">
              <a:extLst>
                <a:ext uri="{FF2B5EF4-FFF2-40B4-BE49-F238E27FC236}">
                  <a16:creationId xmlns:a16="http://schemas.microsoft.com/office/drawing/2014/main" id="{9BAF4A01-1F8F-2043-9181-7582EB9EF7F2}"/>
                </a:ext>
              </a:extLst>
            </p:cNvPr>
            <p:cNvSpPr/>
            <p:nvPr/>
          </p:nvSpPr>
          <p:spPr>
            <a:xfrm>
              <a:off x="6050981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2" name="Freeform: Shape 215">
              <a:extLst>
                <a:ext uri="{FF2B5EF4-FFF2-40B4-BE49-F238E27FC236}">
                  <a16:creationId xmlns:a16="http://schemas.microsoft.com/office/drawing/2014/main" id="{017920AF-6B8A-4F4E-A29F-4E84D91987EB}"/>
                </a:ext>
              </a:extLst>
            </p:cNvPr>
            <p:cNvSpPr/>
            <p:nvPr/>
          </p:nvSpPr>
          <p:spPr>
            <a:xfrm>
              <a:off x="6050981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3" name="Freeform: Shape 216">
              <a:extLst>
                <a:ext uri="{FF2B5EF4-FFF2-40B4-BE49-F238E27FC236}">
                  <a16:creationId xmlns:a16="http://schemas.microsoft.com/office/drawing/2014/main" id="{4951F0F2-1881-D346-BD67-41D2624A18D1}"/>
                </a:ext>
              </a:extLst>
            </p:cNvPr>
            <p:cNvSpPr/>
            <p:nvPr/>
          </p:nvSpPr>
          <p:spPr>
            <a:xfrm>
              <a:off x="6050981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4" name="Freeform: Shape 217">
              <a:extLst>
                <a:ext uri="{FF2B5EF4-FFF2-40B4-BE49-F238E27FC236}">
                  <a16:creationId xmlns:a16="http://schemas.microsoft.com/office/drawing/2014/main" id="{BB37FA5B-E17F-2745-A8B5-7E42D7C401FD}"/>
                </a:ext>
              </a:extLst>
            </p:cNvPr>
            <p:cNvSpPr/>
            <p:nvPr/>
          </p:nvSpPr>
          <p:spPr>
            <a:xfrm>
              <a:off x="6050981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5" name="Freeform: Shape 218">
              <a:extLst>
                <a:ext uri="{FF2B5EF4-FFF2-40B4-BE49-F238E27FC236}">
                  <a16:creationId xmlns:a16="http://schemas.microsoft.com/office/drawing/2014/main" id="{8E38BDA2-1E3B-DB40-A06E-CB0CBF2DD717}"/>
                </a:ext>
              </a:extLst>
            </p:cNvPr>
            <p:cNvSpPr/>
            <p:nvPr/>
          </p:nvSpPr>
          <p:spPr>
            <a:xfrm>
              <a:off x="6050981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6" name="Freeform: Shape 219">
              <a:extLst>
                <a:ext uri="{FF2B5EF4-FFF2-40B4-BE49-F238E27FC236}">
                  <a16:creationId xmlns:a16="http://schemas.microsoft.com/office/drawing/2014/main" id="{BBCA95A4-1F4E-9445-ACBD-412ACCA0F908}"/>
                </a:ext>
              </a:extLst>
            </p:cNvPr>
            <p:cNvSpPr/>
            <p:nvPr/>
          </p:nvSpPr>
          <p:spPr>
            <a:xfrm>
              <a:off x="6050981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7" name="Freeform: Shape 220">
              <a:extLst>
                <a:ext uri="{FF2B5EF4-FFF2-40B4-BE49-F238E27FC236}">
                  <a16:creationId xmlns:a16="http://schemas.microsoft.com/office/drawing/2014/main" id="{E9A301A0-4A3A-6F43-9C9D-6513104E7450}"/>
                </a:ext>
              </a:extLst>
            </p:cNvPr>
            <p:cNvSpPr/>
            <p:nvPr/>
          </p:nvSpPr>
          <p:spPr>
            <a:xfrm>
              <a:off x="6050981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8" name="Freeform: Shape 221">
              <a:extLst>
                <a:ext uri="{FF2B5EF4-FFF2-40B4-BE49-F238E27FC236}">
                  <a16:creationId xmlns:a16="http://schemas.microsoft.com/office/drawing/2014/main" id="{C269DB38-A644-994E-B4B6-0423808A1F1A}"/>
                </a:ext>
              </a:extLst>
            </p:cNvPr>
            <p:cNvSpPr/>
            <p:nvPr/>
          </p:nvSpPr>
          <p:spPr>
            <a:xfrm>
              <a:off x="6050981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9" name="Freeform: Shape 222">
              <a:extLst>
                <a:ext uri="{FF2B5EF4-FFF2-40B4-BE49-F238E27FC236}">
                  <a16:creationId xmlns:a16="http://schemas.microsoft.com/office/drawing/2014/main" id="{6DB9D177-F8E8-8446-AB4A-B99F768E1505}"/>
                </a:ext>
              </a:extLst>
            </p:cNvPr>
            <p:cNvSpPr/>
            <p:nvPr/>
          </p:nvSpPr>
          <p:spPr>
            <a:xfrm>
              <a:off x="6050981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0" name="Freeform: Shape 223">
              <a:extLst>
                <a:ext uri="{FF2B5EF4-FFF2-40B4-BE49-F238E27FC236}">
                  <a16:creationId xmlns:a16="http://schemas.microsoft.com/office/drawing/2014/main" id="{A966A782-AA6A-244B-8229-78B2C5F6DF22}"/>
                </a:ext>
              </a:extLst>
            </p:cNvPr>
            <p:cNvSpPr/>
            <p:nvPr/>
          </p:nvSpPr>
          <p:spPr>
            <a:xfrm>
              <a:off x="6050981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1" name="Freeform: Shape 224">
              <a:extLst>
                <a:ext uri="{FF2B5EF4-FFF2-40B4-BE49-F238E27FC236}">
                  <a16:creationId xmlns:a16="http://schemas.microsoft.com/office/drawing/2014/main" id="{516E65A6-27A2-A343-8762-2F8B852FE0E7}"/>
                </a:ext>
              </a:extLst>
            </p:cNvPr>
            <p:cNvSpPr/>
            <p:nvPr/>
          </p:nvSpPr>
          <p:spPr>
            <a:xfrm>
              <a:off x="6050981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2" name="Freeform: Shape 225">
              <a:extLst>
                <a:ext uri="{FF2B5EF4-FFF2-40B4-BE49-F238E27FC236}">
                  <a16:creationId xmlns:a16="http://schemas.microsoft.com/office/drawing/2014/main" id="{38195BB2-9B55-9447-8589-F9862B318FD5}"/>
                </a:ext>
              </a:extLst>
            </p:cNvPr>
            <p:cNvSpPr/>
            <p:nvPr/>
          </p:nvSpPr>
          <p:spPr>
            <a:xfrm>
              <a:off x="6050981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3" name="Freeform: Shape 226">
              <a:extLst>
                <a:ext uri="{FF2B5EF4-FFF2-40B4-BE49-F238E27FC236}">
                  <a16:creationId xmlns:a16="http://schemas.microsoft.com/office/drawing/2014/main" id="{8E16AFEA-03FD-4147-991C-9EB0273AA8B6}"/>
                </a:ext>
              </a:extLst>
            </p:cNvPr>
            <p:cNvSpPr/>
            <p:nvPr/>
          </p:nvSpPr>
          <p:spPr>
            <a:xfrm>
              <a:off x="6050981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4" name="Freeform: Shape 227">
              <a:extLst>
                <a:ext uri="{FF2B5EF4-FFF2-40B4-BE49-F238E27FC236}">
                  <a16:creationId xmlns:a16="http://schemas.microsoft.com/office/drawing/2014/main" id="{11E5CF40-62E4-FF4B-BC76-2F97E1C9D4A9}"/>
                </a:ext>
              </a:extLst>
            </p:cNvPr>
            <p:cNvSpPr/>
            <p:nvPr/>
          </p:nvSpPr>
          <p:spPr>
            <a:xfrm>
              <a:off x="6050981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5" name="Freeform: Shape 228">
              <a:extLst>
                <a:ext uri="{FF2B5EF4-FFF2-40B4-BE49-F238E27FC236}">
                  <a16:creationId xmlns:a16="http://schemas.microsoft.com/office/drawing/2014/main" id="{0702451D-F4E4-9646-BA55-E0598A5B0A9E}"/>
                </a:ext>
              </a:extLst>
            </p:cNvPr>
            <p:cNvSpPr/>
            <p:nvPr/>
          </p:nvSpPr>
          <p:spPr>
            <a:xfrm>
              <a:off x="6050981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6" name="Freeform: Shape 229">
              <a:extLst>
                <a:ext uri="{FF2B5EF4-FFF2-40B4-BE49-F238E27FC236}">
                  <a16:creationId xmlns:a16="http://schemas.microsoft.com/office/drawing/2014/main" id="{A8D6C2B4-A3D8-804C-A213-0F6E792AF037}"/>
                </a:ext>
              </a:extLst>
            </p:cNvPr>
            <p:cNvSpPr/>
            <p:nvPr/>
          </p:nvSpPr>
          <p:spPr>
            <a:xfrm>
              <a:off x="6050981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7" name="Freeform: Shape 230">
              <a:extLst>
                <a:ext uri="{FF2B5EF4-FFF2-40B4-BE49-F238E27FC236}">
                  <a16:creationId xmlns:a16="http://schemas.microsoft.com/office/drawing/2014/main" id="{42DE9BDB-CC55-D342-9855-B829960FA815}"/>
                </a:ext>
              </a:extLst>
            </p:cNvPr>
            <p:cNvSpPr/>
            <p:nvPr/>
          </p:nvSpPr>
          <p:spPr>
            <a:xfrm>
              <a:off x="6050981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8" name="Freeform: Shape 231">
              <a:extLst>
                <a:ext uri="{FF2B5EF4-FFF2-40B4-BE49-F238E27FC236}">
                  <a16:creationId xmlns:a16="http://schemas.microsoft.com/office/drawing/2014/main" id="{D11968D6-7247-B446-BA91-DE9F53D114A7}"/>
                </a:ext>
              </a:extLst>
            </p:cNvPr>
            <p:cNvSpPr/>
            <p:nvPr/>
          </p:nvSpPr>
          <p:spPr>
            <a:xfrm>
              <a:off x="6050981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9" name="Freeform: Shape 232">
              <a:extLst>
                <a:ext uri="{FF2B5EF4-FFF2-40B4-BE49-F238E27FC236}">
                  <a16:creationId xmlns:a16="http://schemas.microsoft.com/office/drawing/2014/main" id="{3B4FA47B-9903-0F41-9950-B044B1969F7B}"/>
                </a:ext>
              </a:extLst>
            </p:cNvPr>
            <p:cNvSpPr/>
            <p:nvPr/>
          </p:nvSpPr>
          <p:spPr>
            <a:xfrm>
              <a:off x="5779139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0" name="Freeform: Shape 233">
              <a:extLst>
                <a:ext uri="{FF2B5EF4-FFF2-40B4-BE49-F238E27FC236}">
                  <a16:creationId xmlns:a16="http://schemas.microsoft.com/office/drawing/2014/main" id="{FBF29792-8E68-894C-9623-6D8FC750F351}"/>
                </a:ext>
              </a:extLst>
            </p:cNvPr>
            <p:cNvSpPr/>
            <p:nvPr/>
          </p:nvSpPr>
          <p:spPr>
            <a:xfrm>
              <a:off x="5779139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1" name="Freeform: Shape 234">
              <a:extLst>
                <a:ext uri="{FF2B5EF4-FFF2-40B4-BE49-F238E27FC236}">
                  <a16:creationId xmlns:a16="http://schemas.microsoft.com/office/drawing/2014/main" id="{90C8CFC0-20BE-7A4C-97DD-B536A71AC2CF}"/>
                </a:ext>
              </a:extLst>
            </p:cNvPr>
            <p:cNvSpPr/>
            <p:nvPr/>
          </p:nvSpPr>
          <p:spPr>
            <a:xfrm>
              <a:off x="5779139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2" name="Freeform: Shape 235">
              <a:extLst>
                <a:ext uri="{FF2B5EF4-FFF2-40B4-BE49-F238E27FC236}">
                  <a16:creationId xmlns:a16="http://schemas.microsoft.com/office/drawing/2014/main" id="{C6509464-F5A2-364B-89F6-E862A4F4218B}"/>
                </a:ext>
              </a:extLst>
            </p:cNvPr>
            <p:cNvSpPr/>
            <p:nvPr/>
          </p:nvSpPr>
          <p:spPr>
            <a:xfrm>
              <a:off x="5779139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3" name="Freeform: Shape 236">
              <a:extLst>
                <a:ext uri="{FF2B5EF4-FFF2-40B4-BE49-F238E27FC236}">
                  <a16:creationId xmlns:a16="http://schemas.microsoft.com/office/drawing/2014/main" id="{AA9D8B36-B4BE-9D46-89DE-021CD8FD02B7}"/>
                </a:ext>
              </a:extLst>
            </p:cNvPr>
            <p:cNvSpPr/>
            <p:nvPr/>
          </p:nvSpPr>
          <p:spPr>
            <a:xfrm>
              <a:off x="5779139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4" name="Freeform: Shape 237">
              <a:extLst>
                <a:ext uri="{FF2B5EF4-FFF2-40B4-BE49-F238E27FC236}">
                  <a16:creationId xmlns:a16="http://schemas.microsoft.com/office/drawing/2014/main" id="{AA11509F-51E2-AC4B-B89E-83085F941D67}"/>
                </a:ext>
              </a:extLst>
            </p:cNvPr>
            <p:cNvSpPr/>
            <p:nvPr/>
          </p:nvSpPr>
          <p:spPr>
            <a:xfrm>
              <a:off x="5779139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5" name="Freeform: Shape 238">
              <a:extLst>
                <a:ext uri="{FF2B5EF4-FFF2-40B4-BE49-F238E27FC236}">
                  <a16:creationId xmlns:a16="http://schemas.microsoft.com/office/drawing/2014/main" id="{6F68BBEB-009B-504C-A274-57B31378A61B}"/>
                </a:ext>
              </a:extLst>
            </p:cNvPr>
            <p:cNvSpPr/>
            <p:nvPr/>
          </p:nvSpPr>
          <p:spPr>
            <a:xfrm>
              <a:off x="5779139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6" name="Freeform: Shape 239">
              <a:extLst>
                <a:ext uri="{FF2B5EF4-FFF2-40B4-BE49-F238E27FC236}">
                  <a16:creationId xmlns:a16="http://schemas.microsoft.com/office/drawing/2014/main" id="{0ECC525B-B09A-9349-8B83-7035597BD815}"/>
                </a:ext>
              </a:extLst>
            </p:cNvPr>
            <p:cNvSpPr/>
            <p:nvPr/>
          </p:nvSpPr>
          <p:spPr>
            <a:xfrm>
              <a:off x="5779139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7" name="Freeform: Shape 240">
              <a:extLst>
                <a:ext uri="{FF2B5EF4-FFF2-40B4-BE49-F238E27FC236}">
                  <a16:creationId xmlns:a16="http://schemas.microsoft.com/office/drawing/2014/main" id="{826EB6B0-1FDE-BE47-B0B5-4D308FC265DC}"/>
                </a:ext>
              </a:extLst>
            </p:cNvPr>
            <p:cNvSpPr/>
            <p:nvPr/>
          </p:nvSpPr>
          <p:spPr>
            <a:xfrm>
              <a:off x="5779139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8" name="Freeform: Shape 241">
              <a:extLst>
                <a:ext uri="{FF2B5EF4-FFF2-40B4-BE49-F238E27FC236}">
                  <a16:creationId xmlns:a16="http://schemas.microsoft.com/office/drawing/2014/main" id="{24A7E2DE-9AD0-3648-A30A-DF0A85DA6BA7}"/>
                </a:ext>
              </a:extLst>
            </p:cNvPr>
            <p:cNvSpPr/>
            <p:nvPr/>
          </p:nvSpPr>
          <p:spPr>
            <a:xfrm>
              <a:off x="5779139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9" name="Freeform: Shape 242">
              <a:extLst>
                <a:ext uri="{FF2B5EF4-FFF2-40B4-BE49-F238E27FC236}">
                  <a16:creationId xmlns:a16="http://schemas.microsoft.com/office/drawing/2014/main" id="{97AC13D9-1789-2041-BDEC-A39931F2694A}"/>
                </a:ext>
              </a:extLst>
            </p:cNvPr>
            <p:cNvSpPr/>
            <p:nvPr/>
          </p:nvSpPr>
          <p:spPr>
            <a:xfrm>
              <a:off x="5779139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0" name="Freeform: Shape 243">
              <a:extLst>
                <a:ext uri="{FF2B5EF4-FFF2-40B4-BE49-F238E27FC236}">
                  <a16:creationId xmlns:a16="http://schemas.microsoft.com/office/drawing/2014/main" id="{1C873854-9464-E840-A0E7-B94ECEE1E4A9}"/>
                </a:ext>
              </a:extLst>
            </p:cNvPr>
            <p:cNvSpPr/>
            <p:nvPr/>
          </p:nvSpPr>
          <p:spPr>
            <a:xfrm>
              <a:off x="5779139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1" name="Freeform: Shape 244">
              <a:extLst>
                <a:ext uri="{FF2B5EF4-FFF2-40B4-BE49-F238E27FC236}">
                  <a16:creationId xmlns:a16="http://schemas.microsoft.com/office/drawing/2014/main" id="{F25A91EB-9726-574B-B719-2F05349C6D26}"/>
                </a:ext>
              </a:extLst>
            </p:cNvPr>
            <p:cNvSpPr/>
            <p:nvPr/>
          </p:nvSpPr>
          <p:spPr>
            <a:xfrm>
              <a:off x="5779139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2" name="Freeform: Shape 245">
              <a:extLst>
                <a:ext uri="{FF2B5EF4-FFF2-40B4-BE49-F238E27FC236}">
                  <a16:creationId xmlns:a16="http://schemas.microsoft.com/office/drawing/2014/main" id="{74B1131E-859A-6340-8225-2A513F0DDE4B}"/>
                </a:ext>
              </a:extLst>
            </p:cNvPr>
            <p:cNvSpPr/>
            <p:nvPr/>
          </p:nvSpPr>
          <p:spPr>
            <a:xfrm>
              <a:off x="5779139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3" name="Freeform: Shape 246">
              <a:extLst>
                <a:ext uri="{FF2B5EF4-FFF2-40B4-BE49-F238E27FC236}">
                  <a16:creationId xmlns:a16="http://schemas.microsoft.com/office/drawing/2014/main" id="{4BDB2782-EDE4-B748-B9BB-D28659AB2061}"/>
                </a:ext>
              </a:extLst>
            </p:cNvPr>
            <p:cNvSpPr/>
            <p:nvPr/>
          </p:nvSpPr>
          <p:spPr>
            <a:xfrm>
              <a:off x="5779139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4" name="Freeform: Shape 247">
              <a:extLst>
                <a:ext uri="{FF2B5EF4-FFF2-40B4-BE49-F238E27FC236}">
                  <a16:creationId xmlns:a16="http://schemas.microsoft.com/office/drawing/2014/main" id="{D6F38ABF-3B90-BB41-ADC1-27DA4AAC20D5}"/>
                </a:ext>
              </a:extLst>
            </p:cNvPr>
            <p:cNvSpPr/>
            <p:nvPr/>
          </p:nvSpPr>
          <p:spPr>
            <a:xfrm>
              <a:off x="5779139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5" name="Freeform: Shape 248">
              <a:extLst>
                <a:ext uri="{FF2B5EF4-FFF2-40B4-BE49-F238E27FC236}">
                  <a16:creationId xmlns:a16="http://schemas.microsoft.com/office/drawing/2014/main" id="{5AA50187-D5A8-F043-94C6-38A611741BBB}"/>
                </a:ext>
              </a:extLst>
            </p:cNvPr>
            <p:cNvSpPr/>
            <p:nvPr/>
          </p:nvSpPr>
          <p:spPr>
            <a:xfrm>
              <a:off x="5779139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6" name="Freeform: Shape 249">
              <a:extLst>
                <a:ext uri="{FF2B5EF4-FFF2-40B4-BE49-F238E27FC236}">
                  <a16:creationId xmlns:a16="http://schemas.microsoft.com/office/drawing/2014/main" id="{CABF1565-4279-0B4B-A952-0411C783AD05}"/>
                </a:ext>
              </a:extLst>
            </p:cNvPr>
            <p:cNvSpPr/>
            <p:nvPr/>
          </p:nvSpPr>
          <p:spPr>
            <a:xfrm>
              <a:off x="5779139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7" name="Freeform: Shape 250">
              <a:extLst>
                <a:ext uri="{FF2B5EF4-FFF2-40B4-BE49-F238E27FC236}">
                  <a16:creationId xmlns:a16="http://schemas.microsoft.com/office/drawing/2014/main" id="{35D75EB9-2CF8-1E46-9A79-96E22EF0916A}"/>
                </a:ext>
              </a:extLst>
            </p:cNvPr>
            <p:cNvSpPr/>
            <p:nvPr/>
          </p:nvSpPr>
          <p:spPr>
            <a:xfrm>
              <a:off x="5779139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8" name="Freeform: Shape 251">
              <a:extLst>
                <a:ext uri="{FF2B5EF4-FFF2-40B4-BE49-F238E27FC236}">
                  <a16:creationId xmlns:a16="http://schemas.microsoft.com/office/drawing/2014/main" id="{675E262A-77A0-CC47-A48E-BF352DAA570B}"/>
                </a:ext>
              </a:extLst>
            </p:cNvPr>
            <p:cNvSpPr/>
            <p:nvPr/>
          </p:nvSpPr>
          <p:spPr>
            <a:xfrm>
              <a:off x="5779139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9" name="Freeform: Shape 252">
              <a:extLst>
                <a:ext uri="{FF2B5EF4-FFF2-40B4-BE49-F238E27FC236}">
                  <a16:creationId xmlns:a16="http://schemas.microsoft.com/office/drawing/2014/main" id="{81E424CF-0E68-764C-9D5F-93650620A83B}"/>
                </a:ext>
              </a:extLst>
            </p:cNvPr>
            <p:cNvSpPr/>
            <p:nvPr/>
          </p:nvSpPr>
          <p:spPr>
            <a:xfrm>
              <a:off x="5507297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0" name="Freeform: Shape 253">
              <a:extLst>
                <a:ext uri="{FF2B5EF4-FFF2-40B4-BE49-F238E27FC236}">
                  <a16:creationId xmlns:a16="http://schemas.microsoft.com/office/drawing/2014/main" id="{9B839741-4A65-7641-ADF1-986904A63C5B}"/>
                </a:ext>
              </a:extLst>
            </p:cNvPr>
            <p:cNvSpPr/>
            <p:nvPr/>
          </p:nvSpPr>
          <p:spPr>
            <a:xfrm>
              <a:off x="5507297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1" name="Freeform: Shape 254">
              <a:extLst>
                <a:ext uri="{FF2B5EF4-FFF2-40B4-BE49-F238E27FC236}">
                  <a16:creationId xmlns:a16="http://schemas.microsoft.com/office/drawing/2014/main" id="{3D65D82C-A79D-A649-B863-176CE0BD9562}"/>
                </a:ext>
              </a:extLst>
            </p:cNvPr>
            <p:cNvSpPr/>
            <p:nvPr/>
          </p:nvSpPr>
          <p:spPr>
            <a:xfrm>
              <a:off x="5507297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2" name="Freeform: Shape 255">
              <a:extLst>
                <a:ext uri="{FF2B5EF4-FFF2-40B4-BE49-F238E27FC236}">
                  <a16:creationId xmlns:a16="http://schemas.microsoft.com/office/drawing/2014/main" id="{D9D13F03-D051-844B-A51E-77429C303662}"/>
                </a:ext>
              </a:extLst>
            </p:cNvPr>
            <p:cNvSpPr/>
            <p:nvPr/>
          </p:nvSpPr>
          <p:spPr>
            <a:xfrm>
              <a:off x="5507297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3" name="Freeform: Shape 256">
              <a:extLst>
                <a:ext uri="{FF2B5EF4-FFF2-40B4-BE49-F238E27FC236}">
                  <a16:creationId xmlns:a16="http://schemas.microsoft.com/office/drawing/2014/main" id="{3F0758CD-074C-7948-B353-826FEE20B503}"/>
                </a:ext>
              </a:extLst>
            </p:cNvPr>
            <p:cNvSpPr/>
            <p:nvPr/>
          </p:nvSpPr>
          <p:spPr>
            <a:xfrm>
              <a:off x="5507297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4" name="Freeform: Shape 257">
              <a:extLst>
                <a:ext uri="{FF2B5EF4-FFF2-40B4-BE49-F238E27FC236}">
                  <a16:creationId xmlns:a16="http://schemas.microsoft.com/office/drawing/2014/main" id="{9DCA2A8E-0355-8F44-A360-DE4F328AEE7D}"/>
                </a:ext>
              </a:extLst>
            </p:cNvPr>
            <p:cNvSpPr/>
            <p:nvPr/>
          </p:nvSpPr>
          <p:spPr>
            <a:xfrm>
              <a:off x="5507297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5" name="Freeform: Shape 258">
              <a:extLst>
                <a:ext uri="{FF2B5EF4-FFF2-40B4-BE49-F238E27FC236}">
                  <a16:creationId xmlns:a16="http://schemas.microsoft.com/office/drawing/2014/main" id="{5817B6A3-8944-A149-8FC5-867484237015}"/>
                </a:ext>
              </a:extLst>
            </p:cNvPr>
            <p:cNvSpPr/>
            <p:nvPr/>
          </p:nvSpPr>
          <p:spPr>
            <a:xfrm>
              <a:off x="5507297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6" name="Freeform: Shape 259">
              <a:extLst>
                <a:ext uri="{FF2B5EF4-FFF2-40B4-BE49-F238E27FC236}">
                  <a16:creationId xmlns:a16="http://schemas.microsoft.com/office/drawing/2014/main" id="{6861153F-D875-6542-A67E-26B2A55EF54B}"/>
                </a:ext>
              </a:extLst>
            </p:cNvPr>
            <p:cNvSpPr/>
            <p:nvPr/>
          </p:nvSpPr>
          <p:spPr>
            <a:xfrm>
              <a:off x="5507297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7" name="Freeform: Shape 260">
              <a:extLst>
                <a:ext uri="{FF2B5EF4-FFF2-40B4-BE49-F238E27FC236}">
                  <a16:creationId xmlns:a16="http://schemas.microsoft.com/office/drawing/2014/main" id="{B4B64AD0-834C-8643-95EF-79075EE62F60}"/>
                </a:ext>
              </a:extLst>
            </p:cNvPr>
            <p:cNvSpPr/>
            <p:nvPr/>
          </p:nvSpPr>
          <p:spPr>
            <a:xfrm>
              <a:off x="5507297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8" name="Freeform: Shape 261">
              <a:extLst>
                <a:ext uri="{FF2B5EF4-FFF2-40B4-BE49-F238E27FC236}">
                  <a16:creationId xmlns:a16="http://schemas.microsoft.com/office/drawing/2014/main" id="{69FFB645-31EA-C541-B9D4-F219BA486ABC}"/>
                </a:ext>
              </a:extLst>
            </p:cNvPr>
            <p:cNvSpPr/>
            <p:nvPr/>
          </p:nvSpPr>
          <p:spPr>
            <a:xfrm>
              <a:off x="5507297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9" name="Freeform: Shape 262">
              <a:extLst>
                <a:ext uri="{FF2B5EF4-FFF2-40B4-BE49-F238E27FC236}">
                  <a16:creationId xmlns:a16="http://schemas.microsoft.com/office/drawing/2014/main" id="{8FF37BDA-6C7A-CE4B-92EC-76F8B348DF94}"/>
                </a:ext>
              </a:extLst>
            </p:cNvPr>
            <p:cNvSpPr/>
            <p:nvPr/>
          </p:nvSpPr>
          <p:spPr>
            <a:xfrm>
              <a:off x="5507297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0" name="Freeform: Shape 263">
              <a:extLst>
                <a:ext uri="{FF2B5EF4-FFF2-40B4-BE49-F238E27FC236}">
                  <a16:creationId xmlns:a16="http://schemas.microsoft.com/office/drawing/2014/main" id="{18A9C19E-688A-5B41-9B59-60D601C7BEAF}"/>
                </a:ext>
              </a:extLst>
            </p:cNvPr>
            <p:cNvSpPr/>
            <p:nvPr/>
          </p:nvSpPr>
          <p:spPr>
            <a:xfrm>
              <a:off x="5507297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1" name="Freeform: Shape 264">
              <a:extLst>
                <a:ext uri="{FF2B5EF4-FFF2-40B4-BE49-F238E27FC236}">
                  <a16:creationId xmlns:a16="http://schemas.microsoft.com/office/drawing/2014/main" id="{E58856AA-0014-724F-824E-9FEFE19A7A76}"/>
                </a:ext>
              </a:extLst>
            </p:cNvPr>
            <p:cNvSpPr/>
            <p:nvPr/>
          </p:nvSpPr>
          <p:spPr>
            <a:xfrm>
              <a:off x="5507297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2" name="Freeform: Shape 265">
              <a:extLst>
                <a:ext uri="{FF2B5EF4-FFF2-40B4-BE49-F238E27FC236}">
                  <a16:creationId xmlns:a16="http://schemas.microsoft.com/office/drawing/2014/main" id="{E5DFB99D-B4B5-314E-9E1F-3E91DC04DDDD}"/>
                </a:ext>
              </a:extLst>
            </p:cNvPr>
            <p:cNvSpPr/>
            <p:nvPr/>
          </p:nvSpPr>
          <p:spPr>
            <a:xfrm>
              <a:off x="5507297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3" name="Freeform: Shape 266">
              <a:extLst>
                <a:ext uri="{FF2B5EF4-FFF2-40B4-BE49-F238E27FC236}">
                  <a16:creationId xmlns:a16="http://schemas.microsoft.com/office/drawing/2014/main" id="{AD07A91D-6C5E-D744-B83A-69EC33A8B432}"/>
                </a:ext>
              </a:extLst>
            </p:cNvPr>
            <p:cNvSpPr/>
            <p:nvPr/>
          </p:nvSpPr>
          <p:spPr>
            <a:xfrm>
              <a:off x="5507297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4" name="Freeform: Shape 267">
              <a:extLst>
                <a:ext uri="{FF2B5EF4-FFF2-40B4-BE49-F238E27FC236}">
                  <a16:creationId xmlns:a16="http://schemas.microsoft.com/office/drawing/2014/main" id="{D96DE2BF-8CAE-614D-B6EA-1E262B38A2A5}"/>
                </a:ext>
              </a:extLst>
            </p:cNvPr>
            <p:cNvSpPr/>
            <p:nvPr/>
          </p:nvSpPr>
          <p:spPr>
            <a:xfrm>
              <a:off x="5507297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5" name="Freeform: Shape 268">
              <a:extLst>
                <a:ext uri="{FF2B5EF4-FFF2-40B4-BE49-F238E27FC236}">
                  <a16:creationId xmlns:a16="http://schemas.microsoft.com/office/drawing/2014/main" id="{E5F6D448-E92C-D347-8518-FCCF5A61F52A}"/>
                </a:ext>
              </a:extLst>
            </p:cNvPr>
            <p:cNvSpPr/>
            <p:nvPr/>
          </p:nvSpPr>
          <p:spPr>
            <a:xfrm>
              <a:off x="5507297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6" name="Freeform: Shape 269">
              <a:extLst>
                <a:ext uri="{FF2B5EF4-FFF2-40B4-BE49-F238E27FC236}">
                  <a16:creationId xmlns:a16="http://schemas.microsoft.com/office/drawing/2014/main" id="{1FC6F61C-E2B5-824C-A49C-55C21AE96BBA}"/>
                </a:ext>
              </a:extLst>
            </p:cNvPr>
            <p:cNvSpPr/>
            <p:nvPr/>
          </p:nvSpPr>
          <p:spPr>
            <a:xfrm>
              <a:off x="5507297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7" name="Freeform: Shape 270">
              <a:extLst>
                <a:ext uri="{FF2B5EF4-FFF2-40B4-BE49-F238E27FC236}">
                  <a16:creationId xmlns:a16="http://schemas.microsoft.com/office/drawing/2014/main" id="{4D34EB1F-B99E-9248-A428-44E62198DD6F}"/>
                </a:ext>
              </a:extLst>
            </p:cNvPr>
            <p:cNvSpPr/>
            <p:nvPr/>
          </p:nvSpPr>
          <p:spPr>
            <a:xfrm>
              <a:off x="5507297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8" name="Freeform: Shape 271">
              <a:extLst>
                <a:ext uri="{FF2B5EF4-FFF2-40B4-BE49-F238E27FC236}">
                  <a16:creationId xmlns:a16="http://schemas.microsoft.com/office/drawing/2014/main" id="{8F8938DA-666C-FE4E-938A-C262F94832BC}"/>
                </a:ext>
              </a:extLst>
            </p:cNvPr>
            <p:cNvSpPr/>
            <p:nvPr/>
          </p:nvSpPr>
          <p:spPr>
            <a:xfrm>
              <a:off x="5507297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9" name="Freeform: Shape 272">
              <a:extLst>
                <a:ext uri="{FF2B5EF4-FFF2-40B4-BE49-F238E27FC236}">
                  <a16:creationId xmlns:a16="http://schemas.microsoft.com/office/drawing/2014/main" id="{52A14D5B-9A21-A049-9BA1-1E22C10B5C36}"/>
                </a:ext>
              </a:extLst>
            </p:cNvPr>
            <p:cNvSpPr/>
            <p:nvPr/>
          </p:nvSpPr>
          <p:spPr>
            <a:xfrm>
              <a:off x="5235455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0" name="Freeform: Shape 273">
              <a:extLst>
                <a:ext uri="{FF2B5EF4-FFF2-40B4-BE49-F238E27FC236}">
                  <a16:creationId xmlns:a16="http://schemas.microsoft.com/office/drawing/2014/main" id="{D2F91BF6-DCF4-9B4D-A095-176E86A5312F}"/>
                </a:ext>
              </a:extLst>
            </p:cNvPr>
            <p:cNvSpPr/>
            <p:nvPr/>
          </p:nvSpPr>
          <p:spPr>
            <a:xfrm>
              <a:off x="5235455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1" name="Freeform: Shape 274">
              <a:extLst>
                <a:ext uri="{FF2B5EF4-FFF2-40B4-BE49-F238E27FC236}">
                  <a16:creationId xmlns:a16="http://schemas.microsoft.com/office/drawing/2014/main" id="{05F7A07A-D3A0-7340-8BD6-51850165C9E7}"/>
                </a:ext>
              </a:extLst>
            </p:cNvPr>
            <p:cNvSpPr/>
            <p:nvPr/>
          </p:nvSpPr>
          <p:spPr>
            <a:xfrm>
              <a:off x="5235455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2" name="Freeform: Shape 275">
              <a:extLst>
                <a:ext uri="{FF2B5EF4-FFF2-40B4-BE49-F238E27FC236}">
                  <a16:creationId xmlns:a16="http://schemas.microsoft.com/office/drawing/2014/main" id="{A247DF31-12B0-2B44-A272-ABC77216B3C2}"/>
                </a:ext>
              </a:extLst>
            </p:cNvPr>
            <p:cNvSpPr/>
            <p:nvPr/>
          </p:nvSpPr>
          <p:spPr>
            <a:xfrm>
              <a:off x="5235455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3" name="Freeform: Shape 276">
              <a:extLst>
                <a:ext uri="{FF2B5EF4-FFF2-40B4-BE49-F238E27FC236}">
                  <a16:creationId xmlns:a16="http://schemas.microsoft.com/office/drawing/2014/main" id="{4C64ECFF-426B-464C-9A06-486A96662A5B}"/>
                </a:ext>
              </a:extLst>
            </p:cNvPr>
            <p:cNvSpPr/>
            <p:nvPr/>
          </p:nvSpPr>
          <p:spPr>
            <a:xfrm>
              <a:off x="5235455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4" name="Freeform: Shape 277">
              <a:extLst>
                <a:ext uri="{FF2B5EF4-FFF2-40B4-BE49-F238E27FC236}">
                  <a16:creationId xmlns:a16="http://schemas.microsoft.com/office/drawing/2014/main" id="{854119CE-5052-814E-92F5-B6992BD4C1E1}"/>
                </a:ext>
              </a:extLst>
            </p:cNvPr>
            <p:cNvSpPr/>
            <p:nvPr/>
          </p:nvSpPr>
          <p:spPr>
            <a:xfrm>
              <a:off x="5235455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5" name="Freeform: Shape 278">
              <a:extLst>
                <a:ext uri="{FF2B5EF4-FFF2-40B4-BE49-F238E27FC236}">
                  <a16:creationId xmlns:a16="http://schemas.microsoft.com/office/drawing/2014/main" id="{557CAEF4-9C9E-C44E-9FC4-885AFAB45AC4}"/>
                </a:ext>
              </a:extLst>
            </p:cNvPr>
            <p:cNvSpPr/>
            <p:nvPr/>
          </p:nvSpPr>
          <p:spPr>
            <a:xfrm>
              <a:off x="5235455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6" name="Freeform: Shape 279">
              <a:extLst>
                <a:ext uri="{FF2B5EF4-FFF2-40B4-BE49-F238E27FC236}">
                  <a16:creationId xmlns:a16="http://schemas.microsoft.com/office/drawing/2014/main" id="{3E13276A-7392-374A-8995-D6CBD190B50C}"/>
                </a:ext>
              </a:extLst>
            </p:cNvPr>
            <p:cNvSpPr/>
            <p:nvPr/>
          </p:nvSpPr>
          <p:spPr>
            <a:xfrm>
              <a:off x="5235455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7" name="Freeform: Shape 280">
              <a:extLst>
                <a:ext uri="{FF2B5EF4-FFF2-40B4-BE49-F238E27FC236}">
                  <a16:creationId xmlns:a16="http://schemas.microsoft.com/office/drawing/2014/main" id="{B113AD7D-EAEF-2B49-8AA3-2886A6CB839A}"/>
                </a:ext>
              </a:extLst>
            </p:cNvPr>
            <p:cNvSpPr/>
            <p:nvPr/>
          </p:nvSpPr>
          <p:spPr>
            <a:xfrm>
              <a:off x="5235455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8" name="Freeform: Shape 281">
              <a:extLst>
                <a:ext uri="{FF2B5EF4-FFF2-40B4-BE49-F238E27FC236}">
                  <a16:creationId xmlns:a16="http://schemas.microsoft.com/office/drawing/2014/main" id="{5B1EAF79-1D03-464F-948B-55A956995E77}"/>
                </a:ext>
              </a:extLst>
            </p:cNvPr>
            <p:cNvSpPr/>
            <p:nvPr/>
          </p:nvSpPr>
          <p:spPr>
            <a:xfrm>
              <a:off x="5235455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9" name="Freeform: Shape 282">
              <a:extLst>
                <a:ext uri="{FF2B5EF4-FFF2-40B4-BE49-F238E27FC236}">
                  <a16:creationId xmlns:a16="http://schemas.microsoft.com/office/drawing/2014/main" id="{B2562BDE-2621-C44F-9086-EF302706EA66}"/>
                </a:ext>
              </a:extLst>
            </p:cNvPr>
            <p:cNvSpPr/>
            <p:nvPr/>
          </p:nvSpPr>
          <p:spPr>
            <a:xfrm>
              <a:off x="5235455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0" name="Freeform: Shape 283">
              <a:extLst>
                <a:ext uri="{FF2B5EF4-FFF2-40B4-BE49-F238E27FC236}">
                  <a16:creationId xmlns:a16="http://schemas.microsoft.com/office/drawing/2014/main" id="{9AE59904-A5CD-764F-B913-C27EBAA3ED5C}"/>
                </a:ext>
              </a:extLst>
            </p:cNvPr>
            <p:cNvSpPr/>
            <p:nvPr/>
          </p:nvSpPr>
          <p:spPr>
            <a:xfrm>
              <a:off x="5235455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1" name="Freeform: Shape 284">
              <a:extLst>
                <a:ext uri="{FF2B5EF4-FFF2-40B4-BE49-F238E27FC236}">
                  <a16:creationId xmlns:a16="http://schemas.microsoft.com/office/drawing/2014/main" id="{4E97FECA-3FD0-EA47-B3E2-0291960C6C87}"/>
                </a:ext>
              </a:extLst>
            </p:cNvPr>
            <p:cNvSpPr/>
            <p:nvPr/>
          </p:nvSpPr>
          <p:spPr>
            <a:xfrm>
              <a:off x="5235455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2" name="Freeform: Shape 285">
              <a:extLst>
                <a:ext uri="{FF2B5EF4-FFF2-40B4-BE49-F238E27FC236}">
                  <a16:creationId xmlns:a16="http://schemas.microsoft.com/office/drawing/2014/main" id="{08B98A36-8761-EC4A-B5F7-BD26F01FA524}"/>
                </a:ext>
              </a:extLst>
            </p:cNvPr>
            <p:cNvSpPr/>
            <p:nvPr/>
          </p:nvSpPr>
          <p:spPr>
            <a:xfrm>
              <a:off x="5235455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3" name="Freeform: Shape 286">
              <a:extLst>
                <a:ext uri="{FF2B5EF4-FFF2-40B4-BE49-F238E27FC236}">
                  <a16:creationId xmlns:a16="http://schemas.microsoft.com/office/drawing/2014/main" id="{361C228B-38E2-994C-83C7-C70873A61564}"/>
                </a:ext>
              </a:extLst>
            </p:cNvPr>
            <p:cNvSpPr/>
            <p:nvPr/>
          </p:nvSpPr>
          <p:spPr>
            <a:xfrm>
              <a:off x="5235455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4" name="Freeform: Shape 287">
              <a:extLst>
                <a:ext uri="{FF2B5EF4-FFF2-40B4-BE49-F238E27FC236}">
                  <a16:creationId xmlns:a16="http://schemas.microsoft.com/office/drawing/2014/main" id="{A6852E06-3F71-0C44-AB90-F9174AD5C070}"/>
                </a:ext>
              </a:extLst>
            </p:cNvPr>
            <p:cNvSpPr/>
            <p:nvPr/>
          </p:nvSpPr>
          <p:spPr>
            <a:xfrm>
              <a:off x="5235455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5" name="Freeform: Shape 288">
              <a:extLst>
                <a:ext uri="{FF2B5EF4-FFF2-40B4-BE49-F238E27FC236}">
                  <a16:creationId xmlns:a16="http://schemas.microsoft.com/office/drawing/2014/main" id="{CFFD86E9-4110-D546-9849-A44C16011D27}"/>
                </a:ext>
              </a:extLst>
            </p:cNvPr>
            <p:cNvSpPr/>
            <p:nvPr/>
          </p:nvSpPr>
          <p:spPr>
            <a:xfrm>
              <a:off x="5235455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6" name="Freeform: Shape 289">
              <a:extLst>
                <a:ext uri="{FF2B5EF4-FFF2-40B4-BE49-F238E27FC236}">
                  <a16:creationId xmlns:a16="http://schemas.microsoft.com/office/drawing/2014/main" id="{DD64D5A0-0B09-3D42-A6A8-570538265C4A}"/>
                </a:ext>
              </a:extLst>
            </p:cNvPr>
            <p:cNvSpPr/>
            <p:nvPr/>
          </p:nvSpPr>
          <p:spPr>
            <a:xfrm>
              <a:off x="5235455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7" name="Freeform: Shape 290">
              <a:extLst>
                <a:ext uri="{FF2B5EF4-FFF2-40B4-BE49-F238E27FC236}">
                  <a16:creationId xmlns:a16="http://schemas.microsoft.com/office/drawing/2014/main" id="{7B91FEF4-EF74-784A-AD6F-E3585A2BD3D3}"/>
                </a:ext>
              </a:extLst>
            </p:cNvPr>
            <p:cNvSpPr/>
            <p:nvPr/>
          </p:nvSpPr>
          <p:spPr>
            <a:xfrm>
              <a:off x="5235455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8" name="Freeform: Shape 291">
              <a:extLst>
                <a:ext uri="{FF2B5EF4-FFF2-40B4-BE49-F238E27FC236}">
                  <a16:creationId xmlns:a16="http://schemas.microsoft.com/office/drawing/2014/main" id="{45E0D313-CC54-6B47-96D4-0D9E9223B181}"/>
                </a:ext>
              </a:extLst>
            </p:cNvPr>
            <p:cNvSpPr/>
            <p:nvPr/>
          </p:nvSpPr>
          <p:spPr>
            <a:xfrm>
              <a:off x="5235455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9" name="Freeform: Shape 292">
              <a:extLst>
                <a:ext uri="{FF2B5EF4-FFF2-40B4-BE49-F238E27FC236}">
                  <a16:creationId xmlns:a16="http://schemas.microsoft.com/office/drawing/2014/main" id="{4ADAACE2-B4C4-3949-8296-C4FB87FA88F7}"/>
                </a:ext>
              </a:extLst>
            </p:cNvPr>
            <p:cNvSpPr/>
            <p:nvPr/>
          </p:nvSpPr>
          <p:spPr>
            <a:xfrm>
              <a:off x="4962940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0" name="Freeform: Shape 293">
              <a:extLst>
                <a:ext uri="{FF2B5EF4-FFF2-40B4-BE49-F238E27FC236}">
                  <a16:creationId xmlns:a16="http://schemas.microsoft.com/office/drawing/2014/main" id="{2F9C3954-DF69-5248-AAA4-72ED66D27D47}"/>
                </a:ext>
              </a:extLst>
            </p:cNvPr>
            <p:cNvSpPr/>
            <p:nvPr/>
          </p:nvSpPr>
          <p:spPr>
            <a:xfrm>
              <a:off x="4962940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1" name="Freeform: Shape 294">
              <a:extLst>
                <a:ext uri="{FF2B5EF4-FFF2-40B4-BE49-F238E27FC236}">
                  <a16:creationId xmlns:a16="http://schemas.microsoft.com/office/drawing/2014/main" id="{0ACAF5F6-32C2-6847-93CD-E935A0513D43}"/>
                </a:ext>
              </a:extLst>
            </p:cNvPr>
            <p:cNvSpPr/>
            <p:nvPr/>
          </p:nvSpPr>
          <p:spPr>
            <a:xfrm>
              <a:off x="4962940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2" name="Freeform: Shape 295">
              <a:extLst>
                <a:ext uri="{FF2B5EF4-FFF2-40B4-BE49-F238E27FC236}">
                  <a16:creationId xmlns:a16="http://schemas.microsoft.com/office/drawing/2014/main" id="{D92C2820-FFBF-3D42-8D12-48356711EB91}"/>
                </a:ext>
              </a:extLst>
            </p:cNvPr>
            <p:cNvSpPr/>
            <p:nvPr/>
          </p:nvSpPr>
          <p:spPr>
            <a:xfrm>
              <a:off x="4962940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3" name="Freeform: Shape 296">
              <a:extLst>
                <a:ext uri="{FF2B5EF4-FFF2-40B4-BE49-F238E27FC236}">
                  <a16:creationId xmlns:a16="http://schemas.microsoft.com/office/drawing/2014/main" id="{BECAB863-F970-2B46-8EFF-8317F7222944}"/>
                </a:ext>
              </a:extLst>
            </p:cNvPr>
            <p:cNvSpPr/>
            <p:nvPr/>
          </p:nvSpPr>
          <p:spPr>
            <a:xfrm>
              <a:off x="4962940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4" name="Freeform: Shape 297">
              <a:extLst>
                <a:ext uri="{FF2B5EF4-FFF2-40B4-BE49-F238E27FC236}">
                  <a16:creationId xmlns:a16="http://schemas.microsoft.com/office/drawing/2014/main" id="{5D6557BC-3DED-5E4F-AE48-4A5F4FA51A36}"/>
                </a:ext>
              </a:extLst>
            </p:cNvPr>
            <p:cNvSpPr/>
            <p:nvPr/>
          </p:nvSpPr>
          <p:spPr>
            <a:xfrm>
              <a:off x="4962940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5" name="Freeform: Shape 298">
              <a:extLst>
                <a:ext uri="{FF2B5EF4-FFF2-40B4-BE49-F238E27FC236}">
                  <a16:creationId xmlns:a16="http://schemas.microsoft.com/office/drawing/2014/main" id="{C75B91FE-3FF7-C946-B01A-9F44E7F13550}"/>
                </a:ext>
              </a:extLst>
            </p:cNvPr>
            <p:cNvSpPr/>
            <p:nvPr/>
          </p:nvSpPr>
          <p:spPr>
            <a:xfrm>
              <a:off x="4962940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6" name="Freeform: Shape 299">
              <a:extLst>
                <a:ext uri="{FF2B5EF4-FFF2-40B4-BE49-F238E27FC236}">
                  <a16:creationId xmlns:a16="http://schemas.microsoft.com/office/drawing/2014/main" id="{91DC7389-936E-BF47-8208-28DA918AE6B5}"/>
                </a:ext>
              </a:extLst>
            </p:cNvPr>
            <p:cNvSpPr/>
            <p:nvPr/>
          </p:nvSpPr>
          <p:spPr>
            <a:xfrm>
              <a:off x="4962940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7" name="Freeform: Shape 300">
              <a:extLst>
                <a:ext uri="{FF2B5EF4-FFF2-40B4-BE49-F238E27FC236}">
                  <a16:creationId xmlns:a16="http://schemas.microsoft.com/office/drawing/2014/main" id="{B204469F-43DB-004C-8BE9-2DC35CA888DD}"/>
                </a:ext>
              </a:extLst>
            </p:cNvPr>
            <p:cNvSpPr/>
            <p:nvPr/>
          </p:nvSpPr>
          <p:spPr>
            <a:xfrm>
              <a:off x="4962940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8" name="Freeform: Shape 301">
              <a:extLst>
                <a:ext uri="{FF2B5EF4-FFF2-40B4-BE49-F238E27FC236}">
                  <a16:creationId xmlns:a16="http://schemas.microsoft.com/office/drawing/2014/main" id="{59BAF054-88E8-A741-9D1C-6E0AD690F7BC}"/>
                </a:ext>
              </a:extLst>
            </p:cNvPr>
            <p:cNvSpPr/>
            <p:nvPr/>
          </p:nvSpPr>
          <p:spPr>
            <a:xfrm>
              <a:off x="4962940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9" name="Freeform: Shape 302">
              <a:extLst>
                <a:ext uri="{FF2B5EF4-FFF2-40B4-BE49-F238E27FC236}">
                  <a16:creationId xmlns:a16="http://schemas.microsoft.com/office/drawing/2014/main" id="{9F0AD5DF-D08C-1842-873E-809A4C1446CB}"/>
                </a:ext>
              </a:extLst>
            </p:cNvPr>
            <p:cNvSpPr/>
            <p:nvPr/>
          </p:nvSpPr>
          <p:spPr>
            <a:xfrm>
              <a:off x="4962940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0" name="Freeform: Shape 303">
              <a:extLst>
                <a:ext uri="{FF2B5EF4-FFF2-40B4-BE49-F238E27FC236}">
                  <a16:creationId xmlns:a16="http://schemas.microsoft.com/office/drawing/2014/main" id="{42F18504-8AC6-1345-8B69-FF7C72ADDA17}"/>
                </a:ext>
              </a:extLst>
            </p:cNvPr>
            <p:cNvSpPr/>
            <p:nvPr/>
          </p:nvSpPr>
          <p:spPr>
            <a:xfrm>
              <a:off x="4962940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1" name="Freeform: Shape 304">
              <a:extLst>
                <a:ext uri="{FF2B5EF4-FFF2-40B4-BE49-F238E27FC236}">
                  <a16:creationId xmlns:a16="http://schemas.microsoft.com/office/drawing/2014/main" id="{73008B9F-865F-6B40-B110-B2805211BE55}"/>
                </a:ext>
              </a:extLst>
            </p:cNvPr>
            <p:cNvSpPr/>
            <p:nvPr/>
          </p:nvSpPr>
          <p:spPr>
            <a:xfrm>
              <a:off x="4962940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2" name="Freeform: Shape 305">
              <a:extLst>
                <a:ext uri="{FF2B5EF4-FFF2-40B4-BE49-F238E27FC236}">
                  <a16:creationId xmlns:a16="http://schemas.microsoft.com/office/drawing/2014/main" id="{837464F8-DA36-2B45-93E7-85FC1378E2DD}"/>
                </a:ext>
              </a:extLst>
            </p:cNvPr>
            <p:cNvSpPr/>
            <p:nvPr/>
          </p:nvSpPr>
          <p:spPr>
            <a:xfrm>
              <a:off x="4962940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3" name="Freeform: Shape 306">
              <a:extLst>
                <a:ext uri="{FF2B5EF4-FFF2-40B4-BE49-F238E27FC236}">
                  <a16:creationId xmlns:a16="http://schemas.microsoft.com/office/drawing/2014/main" id="{9BB863BF-145C-8D4A-888B-94AF7C6DF3D5}"/>
                </a:ext>
              </a:extLst>
            </p:cNvPr>
            <p:cNvSpPr/>
            <p:nvPr/>
          </p:nvSpPr>
          <p:spPr>
            <a:xfrm>
              <a:off x="4962940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4" name="Freeform: Shape 307">
              <a:extLst>
                <a:ext uri="{FF2B5EF4-FFF2-40B4-BE49-F238E27FC236}">
                  <a16:creationId xmlns:a16="http://schemas.microsoft.com/office/drawing/2014/main" id="{99C8E99E-8331-7348-BE49-0DA4A046BF1C}"/>
                </a:ext>
              </a:extLst>
            </p:cNvPr>
            <p:cNvSpPr/>
            <p:nvPr/>
          </p:nvSpPr>
          <p:spPr>
            <a:xfrm>
              <a:off x="4962940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5" name="Freeform: Shape 308">
              <a:extLst>
                <a:ext uri="{FF2B5EF4-FFF2-40B4-BE49-F238E27FC236}">
                  <a16:creationId xmlns:a16="http://schemas.microsoft.com/office/drawing/2014/main" id="{CEFC9643-7346-6346-BEF9-B652E830683F}"/>
                </a:ext>
              </a:extLst>
            </p:cNvPr>
            <p:cNvSpPr/>
            <p:nvPr/>
          </p:nvSpPr>
          <p:spPr>
            <a:xfrm>
              <a:off x="4962940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6" name="Freeform: Shape 309">
              <a:extLst>
                <a:ext uri="{FF2B5EF4-FFF2-40B4-BE49-F238E27FC236}">
                  <a16:creationId xmlns:a16="http://schemas.microsoft.com/office/drawing/2014/main" id="{41F1F0E9-83E2-034A-BD6A-1B2BD7AE2D49}"/>
                </a:ext>
              </a:extLst>
            </p:cNvPr>
            <p:cNvSpPr/>
            <p:nvPr/>
          </p:nvSpPr>
          <p:spPr>
            <a:xfrm>
              <a:off x="4962940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7" name="Freeform: Shape 310">
              <a:extLst>
                <a:ext uri="{FF2B5EF4-FFF2-40B4-BE49-F238E27FC236}">
                  <a16:creationId xmlns:a16="http://schemas.microsoft.com/office/drawing/2014/main" id="{98DED6B2-7171-EC48-8CDC-F90A1BC1BFC2}"/>
                </a:ext>
              </a:extLst>
            </p:cNvPr>
            <p:cNvSpPr/>
            <p:nvPr/>
          </p:nvSpPr>
          <p:spPr>
            <a:xfrm>
              <a:off x="4962940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8" name="Freeform: Shape 311">
              <a:extLst>
                <a:ext uri="{FF2B5EF4-FFF2-40B4-BE49-F238E27FC236}">
                  <a16:creationId xmlns:a16="http://schemas.microsoft.com/office/drawing/2014/main" id="{6E770BBD-5935-A04D-8F21-068684A8189C}"/>
                </a:ext>
              </a:extLst>
            </p:cNvPr>
            <p:cNvSpPr/>
            <p:nvPr/>
          </p:nvSpPr>
          <p:spPr>
            <a:xfrm>
              <a:off x="4962940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9" name="Freeform: Shape 312">
              <a:extLst>
                <a:ext uri="{FF2B5EF4-FFF2-40B4-BE49-F238E27FC236}">
                  <a16:creationId xmlns:a16="http://schemas.microsoft.com/office/drawing/2014/main" id="{4148940A-D3E1-E44A-A655-C50F025EFCFF}"/>
                </a:ext>
              </a:extLst>
            </p:cNvPr>
            <p:cNvSpPr/>
            <p:nvPr/>
          </p:nvSpPr>
          <p:spPr>
            <a:xfrm>
              <a:off x="4691098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0" name="Freeform: Shape 313">
              <a:extLst>
                <a:ext uri="{FF2B5EF4-FFF2-40B4-BE49-F238E27FC236}">
                  <a16:creationId xmlns:a16="http://schemas.microsoft.com/office/drawing/2014/main" id="{C3311EEE-6B49-A944-8F5E-22E073198BC8}"/>
                </a:ext>
              </a:extLst>
            </p:cNvPr>
            <p:cNvSpPr/>
            <p:nvPr/>
          </p:nvSpPr>
          <p:spPr>
            <a:xfrm>
              <a:off x="4691098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1" name="Freeform: Shape 314">
              <a:extLst>
                <a:ext uri="{FF2B5EF4-FFF2-40B4-BE49-F238E27FC236}">
                  <a16:creationId xmlns:a16="http://schemas.microsoft.com/office/drawing/2014/main" id="{8CA81B0B-878F-B047-8DF4-BAA0857A4455}"/>
                </a:ext>
              </a:extLst>
            </p:cNvPr>
            <p:cNvSpPr/>
            <p:nvPr/>
          </p:nvSpPr>
          <p:spPr>
            <a:xfrm>
              <a:off x="4691098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2" name="Freeform: Shape 315">
              <a:extLst>
                <a:ext uri="{FF2B5EF4-FFF2-40B4-BE49-F238E27FC236}">
                  <a16:creationId xmlns:a16="http://schemas.microsoft.com/office/drawing/2014/main" id="{D3BC2D87-CE94-724A-8366-1B20920F5930}"/>
                </a:ext>
              </a:extLst>
            </p:cNvPr>
            <p:cNvSpPr/>
            <p:nvPr/>
          </p:nvSpPr>
          <p:spPr>
            <a:xfrm>
              <a:off x="4691098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3" name="Freeform: Shape 316">
              <a:extLst>
                <a:ext uri="{FF2B5EF4-FFF2-40B4-BE49-F238E27FC236}">
                  <a16:creationId xmlns:a16="http://schemas.microsoft.com/office/drawing/2014/main" id="{3F94AE8B-7842-7543-9662-63C1272B5379}"/>
                </a:ext>
              </a:extLst>
            </p:cNvPr>
            <p:cNvSpPr/>
            <p:nvPr/>
          </p:nvSpPr>
          <p:spPr>
            <a:xfrm>
              <a:off x="4691098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4" name="Freeform: Shape 317">
              <a:extLst>
                <a:ext uri="{FF2B5EF4-FFF2-40B4-BE49-F238E27FC236}">
                  <a16:creationId xmlns:a16="http://schemas.microsoft.com/office/drawing/2014/main" id="{E987C0CE-F5F4-2642-86E9-A412EE9C995F}"/>
                </a:ext>
              </a:extLst>
            </p:cNvPr>
            <p:cNvSpPr/>
            <p:nvPr/>
          </p:nvSpPr>
          <p:spPr>
            <a:xfrm>
              <a:off x="4691098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5" name="Freeform: Shape 318">
              <a:extLst>
                <a:ext uri="{FF2B5EF4-FFF2-40B4-BE49-F238E27FC236}">
                  <a16:creationId xmlns:a16="http://schemas.microsoft.com/office/drawing/2014/main" id="{0E7F3656-A9C1-5441-A655-4F63EB3928CC}"/>
                </a:ext>
              </a:extLst>
            </p:cNvPr>
            <p:cNvSpPr/>
            <p:nvPr/>
          </p:nvSpPr>
          <p:spPr>
            <a:xfrm>
              <a:off x="4691098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6" name="Freeform: Shape 319">
              <a:extLst>
                <a:ext uri="{FF2B5EF4-FFF2-40B4-BE49-F238E27FC236}">
                  <a16:creationId xmlns:a16="http://schemas.microsoft.com/office/drawing/2014/main" id="{49BCC482-2B43-D041-BC64-936E8F460726}"/>
                </a:ext>
              </a:extLst>
            </p:cNvPr>
            <p:cNvSpPr/>
            <p:nvPr/>
          </p:nvSpPr>
          <p:spPr>
            <a:xfrm>
              <a:off x="4691098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7" name="Freeform: Shape 320">
              <a:extLst>
                <a:ext uri="{FF2B5EF4-FFF2-40B4-BE49-F238E27FC236}">
                  <a16:creationId xmlns:a16="http://schemas.microsoft.com/office/drawing/2014/main" id="{92AB4167-F6CB-D84B-AEFD-EDAEF5F93821}"/>
                </a:ext>
              </a:extLst>
            </p:cNvPr>
            <p:cNvSpPr/>
            <p:nvPr/>
          </p:nvSpPr>
          <p:spPr>
            <a:xfrm>
              <a:off x="4691098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8" name="Freeform: Shape 321">
              <a:extLst>
                <a:ext uri="{FF2B5EF4-FFF2-40B4-BE49-F238E27FC236}">
                  <a16:creationId xmlns:a16="http://schemas.microsoft.com/office/drawing/2014/main" id="{187F780F-E4A9-2F48-BA24-88EB1850D60E}"/>
                </a:ext>
              </a:extLst>
            </p:cNvPr>
            <p:cNvSpPr/>
            <p:nvPr/>
          </p:nvSpPr>
          <p:spPr>
            <a:xfrm>
              <a:off x="4691098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9" name="Freeform: Shape 322">
              <a:extLst>
                <a:ext uri="{FF2B5EF4-FFF2-40B4-BE49-F238E27FC236}">
                  <a16:creationId xmlns:a16="http://schemas.microsoft.com/office/drawing/2014/main" id="{8172E3A5-653D-C64D-A2A8-7CC59B18926F}"/>
                </a:ext>
              </a:extLst>
            </p:cNvPr>
            <p:cNvSpPr/>
            <p:nvPr/>
          </p:nvSpPr>
          <p:spPr>
            <a:xfrm>
              <a:off x="4691098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0" name="Freeform: Shape 323">
              <a:extLst>
                <a:ext uri="{FF2B5EF4-FFF2-40B4-BE49-F238E27FC236}">
                  <a16:creationId xmlns:a16="http://schemas.microsoft.com/office/drawing/2014/main" id="{89F6C365-A846-4740-A4A2-2FFA78BF6FCB}"/>
                </a:ext>
              </a:extLst>
            </p:cNvPr>
            <p:cNvSpPr/>
            <p:nvPr/>
          </p:nvSpPr>
          <p:spPr>
            <a:xfrm>
              <a:off x="4691098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1" name="Freeform: Shape 324">
              <a:extLst>
                <a:ext uri="{FF2B5EF4-FFF2-40B4-BE49-F238E27FC236}">
                  <a16:creationId xmlns:a16="http://schemas.microsoft.com/office/drawing/2014/main" id="{19AA748A-81DB-D446-BB9D-99B7453EF74A}"/>
                </a:ext>
              </a:extLst>
            </p:cNvPr>
            <p:cNvSpPr/>
            <p:nvPr/>
          </p:nvSpPr>
          <p:spPr>
            <a:xfrm>
              <a:off x="4691098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2" name="Freeform: Shape 325">
              <a:extLst>
                <a:ext uri="{FF2B5EF4-FFF2-40B4-BE49-F238E27FC236}">
                  <a16:creationId xmlns:a16="http://schemas.microsoft.com/office/drawing/2014/main" id="{633849CE-F710-684E-8A68-EAEF037C3B39}"/>
                </a:ext>
              </a:extLst>
            </p:cNvPr>
            <p:cNvSpPr/>
            <p:nvPr/>
          </p:nvSpPr>
          <p:spPr>
            <a:xfrm>
              <a:off x="4691098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3" name="Freeform: Shape 326">
              <a:extLst>
                <a:ext uri="{FF2B5EF4-FFF2-40B4-BE49-F238E27FC236}">
                  <a16:creationId xmlns:a16="http://schemas.microsoft.com/office/drawing/2014/main" id="{705C3C64-396C-0E4B-ADA3-516A9B647A81}"/>
                </a:ext>
              </a:extLst>
            </p:cNvPr>
            <p:cNvSpPr/>
            <p:nvPr/>
          </p:nvSpPr>
          <p:spPr>
            <a:xfrm>
              <a:off x="4691098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4" name="Freeform: Shape 327">
              <a:extLst>
                <a:ext uri="{FF2B5EF4-FFF2-40B4-BE49-F238E27FC236}">
                  <a16:creationId xmlns:a16="http://schemas.microsoft.com/office/drawing/2014/main" id="{B128FCA8-E0D2-D243-846E-D9F4F35DC674}"/>
                </a:ext>
              </a:extLst>
            </p:cNvPr>
            <p:cNvSpPr/>
            <p:nvPr/>
          </p:nvSpPr>
          <p:spPr>
            <a:xfrm>
              <a:off x="4691098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5" name="Freeform: Shape 328">
              <a:extLst>
                <a:ext uri="{FF2B5EF4-FFF2-40B4-BE49-F238E27FC236}">
                  <a16:creationId xmlns:a16="http://schemas.microsoft.com/office/drawing/2014/main" id="{068A48A6-E7D2-CD4E-8FA0-8E3E148CE443}"/>
                </a:ext>
              </a:extLst>
            </p:cNvPr>
            <p:cNvSpPr/>
            <p:nvPr/>
          </p:nvSpPr>
          <p:spPr>
            <a:xfrm>
              <a:off x="4691098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6" name="Freeform: Shape 329">
              <a:extLst>
                <a:ext uri="{FF2B5EF4-FFF2-40B4-BE49-F238E27FC236}">
                  <a16:creationId xmlns:a16="http://schemas.microsoft.com/office/drawing/2014/main" id="{84BB5828-EBF4-D74B-BD39-CF7427EE2C9F}"/>
                </a:ext>
              </a:extLst>
            </p:cNvPr>
            <p:cNvSpPr/>
            <p:nvPr/>
          </p:nvSpPr>
          <p:spPr>
            <a:xfrm>
              <a:off x="4691098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7" name="Freeform: Shape 330">
              <a:extLst>
                <a:ext uri="{FF2B5EF4-FFF2-40B4-BE49-F238E27FC236}">
                  <a16:creationId xmlns:a16="http://schemas.microsoft.com/office/drawing/2014/main" id="{F1D82735-F5EE-7B4E-BA48-A695E6586A9A}"/>
                </a:ext>
              </a:extLst>
            </p:cNvPr>
            <p:cNvSpPr/>
            <p:nvPr/>
          </p:nvSpPr>
          <p:spPr>
            <a:xfrm>
              <a:off x="4691098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8" name="Freeform: Shape 331">
              <a:extLst>
                <a:ext uri="{FF2B5EF4-FFF2-40B4-BE49-F238E27FC236}">
                  <a16:creationId xmlns:a16="http://schemas.microsoft.com/office/drawing/2014/main" id="{808972BE-BD98-0040-B2C1-C2EE83DBF212}"/>
                </a:ext>
              </a:extLst>
            </p:cNvPr>
            <p:cNvSpPr/>
            <p:nvPr/>
          </p:nvSpPr>
          <p:spPr>
            <a:xfrm>
              <a:off x="4691098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9" name="Freeform: Shape 332">
              <a:extLst>
                <a:ext uri="{FF2B5EF4-FFF2-40B4-BE49-F238E27FC236}">
                  <a16:creationId xmlns:a16="http://schemas.microsoft.com/office/drawing/2014/main" id="{067C186A-0700-A14D-8D21-9F9DDEEB6523}"/>
                </a:ext>
              </a:extLst>
            </p:cNvPr>
            <p:cNvSpPr/>
            <p:nvPr/>
          </p:nvSpPr>
          <p:spPr>
            <a:xfrm>
              <a:off x="4419256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0" name="Freeform: Shape 333">
              <a:extLst>
                <a:ext uri="{FF2B5EF4-FFF2-40B4-BE49-F238E27FC236}">
                  <a16:creationId xmlns:a16="http://schemas.microsoft.com/office/drawing/2014/main" id="{9AB995FD-132B-E34A-8814-13AD2BF709BC}"/>
                </a:ext>
              </a:extLst>
            </p:cNvPr>
            <p:cNvSpPr/>
            <p:nvPr/>
          </p:nvSpPr>
          <p:spPr>
            <a:xfrm>
              <a:off x="4419256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1" name="Freeform: Shape 334">
              <a:extLst>
                <a:ext uri="{FF2B5EF4-FFF2-40B4-BE49-F238E27FC236}">
                  <a16:creationId xmlns:a16="http://schemas.microsoft.com/office/drawing/2014/main" id="{34D02A2C-AA71-794C-A0DD-53233648400C}"/>
                </a:ext>
              </a:extLst>
            </p:cNvPr>
            <p:cNvSpPr/>
            <p:nvPr/>
          </p:nvSpPr>
          <p:spPr>
            <a:xfrm>
              <a:off x="4419256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2" name="Freeform: Shape 335">
              <a:extLst>
                <a:ext uri="{FF2B5EF4-FFF2-40B4-BE49-F238E27FC236}">
                  <a16:creationId xmlns:a16="http://schemas.microsoft.com/office/drawing/2014/main" id="{B27E6A9D-8EA2-5D4C-ABAB-5377C341EF4D}"/>
                </a:ext>
              </a:extLst>
            </p:cNvPr>
            <p:cNvSpPr/>
            <p:nvPr/>
          </p:nvSpPr>
          <p:spPr>
            <a:xfrm>
              <a:off x="4419256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3" name="Freeform: Shape 336">
              <a:extLst>
                <a:ext uri="{FF2B5EF4-FFF2-40B4-BE49-F238E27FC236}">
                  <a16:creationId xmlns:a16="http://schemas.microsoft.com/office/drawing/2014/main" id="{C9715796-F7FC-7444-A1B4-192363F77254}"/>
                </a:ext>
              </a:extLst>
            </p:cNvPr>
            <p:cNvSpPr/>
            <p:nvPr/>
          </p:nvSpPr>
          <p:spPr>
            <a:xfrm>
              <a:off x="4419256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4" name="Freeform: Shape 337">
              <a:extLst>
                <a:ext uri="{FF2B5EF4-FFF2-40B4-BE49-F238E27FC236}">
                  <a16:creationId xmlns:a16="http://schemas.microsoft.com/office/drawing/2014/main" id="{1BA3E17D-FEF0-FE4D-91EB-FFF99FB52518}"/>
                </a:ext>
              </a:extLst>
            </p:cNvPr>
            <p:cNvSpPr/>
            <p:nvPr/>
          </p:nvSpPr>
          <p:spPr>
            <a:xfrm>
              <a:off x="4419256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5" name="Freeform: Shape 338">
              <a:extLst>
                <a:ext uri="{FF2B5EF4-FFF2-40B4-BE49-F238E27FC236}">
                  <a16:creationId xmlns:a16="http://schemas.microsoft.com/office/drawing/2014/main" id="{9B60D4BE-91BC-894F-BB79-24CFB2797385}"/>
                </a:ext>
              </a:extLst>
            </p:cNvPr>
            <p:cNvSpPr/>
            <p:nvPr/>
          </p:nvSpPr>
          <p:spPr>
            <a:xfrm>
              <a:off x="4419256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6" name="Freeform: Shape 339">
              <a:extLst>
                <a:ext uri="{FF2B5EF4-FFF2-40B4-BE49-F238E27FC236}">
                  <a16:creationId xmlns:a16="http://schemas.microsoft.com/office/drawing/2014/main" id="{952BE9BB-A7A7-2A44-9587-FE0AB6141F06}"/>
                </a:ext>
              </a:extLst>
            </p:cNvPr>
            <p:cNvSpPr/>
            <p:nvPr/>
          </p:nvSpPr>
          <p:spPr>
            <a:xfrm>
              <a:off x="4419256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7" name="Freeform: Shape 340">
              <a:extLst>
                <a:ext uri="{FF2B5EF4-FFF2-40B4-BE49-F238E27FC236}">
                  <a16:creationId xmlns:a16="http://schemas.microsoft.com/office/drawing/2014/main" id="{25D8C815-00BE-B04A-BB6B-0248E917104A}"/>
                </a:ext>
              </a:extLst>
            </p:cNvPr>
            <p:cNvSpPr/>
            <p:nvPr/>
          </p:nvSpPr>
          <p:spPr>
            <a:xfrm>
              <a:off x="4419256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8" name="Freeform: Shape 341">
              <a:extLst>
                <a:ext uri="{FF2B5EF4-FFF2-40B4-BE49-F238E27FC236}">
                  <a16:creationId xmlns:a16="http://schemas.microsoft.com/office/drawing/2014/main" id="{7D0E47D9-7FE7-2846-8845-006F181984AA}"/>
                </a:ext>
              </a:extLst>
            </p:cNvPr>
            <p:cNvSpPr/>
            <p:nvPr/>
          </p:nvSpPr>
          <p:spPr>
            <a:xfrm>
              <a:off x="4419256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9" name="Freeform: Shape 342">
              <a:extLst>
                <a:ext uri="{FF2B5EF4-FFF2-40B4-BE49-F238E27FC236}">
                  <a16:creationId xmlns:a16="http://schemas.microsoft.com/office/drawing/2014/main" id="{5F3D12F8-F679-034F-BA0A-1DFBA62F4F13}"/>
                </a:ext>
              </a:extLst>
            </p:cNvPr>
            <p:cNvSpPr/>
            <p:nvPr/>
          </p:nvSpPr>
          <p:spPr>
            <a:xfrm>
              <a:off x="4419256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0" name="Freeform: Shape 343">
              <a:extLst>
                <a:ext uri="{FF2B5EF4-FFF2-40B4-BE49-F238E27FC236}">
                  <a16:creationId xmlns:a16="http://schemas.microsoft.com/office/drawing/2014/main" id="{2FC41148-5FF8-4B43-8F77-A9838B594337}"/>
                </a:ext>
              </a:extLst>
            </p:cNvPr>
            <p:cNvSpPr/>
            <p:nvPr/>
          </p:nvSpPr>
          <p:spPr>
            <a:xfrm>
              <a:off x="4419256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1" name="Freeform: Shape 344">
              <a:extLst>
                <a:ext uri="{FF2B5EF4-FFF2-40B4-BE49-F238E27FC236}">
                  <a16:creationId xmlns:a16="http://schemas.microsoft.com/office/drawing/2014/main" id="{65C0A781-CCE7-F643-A9AB-B459B40A47B9}"/>
                </a:ext>
              </a:extLst>
            </p:cNvPr>
            <p:cNvSpPr/>
            <p:nvPr/>
          </p:nvSpPr>
          <p:spPr>
            <a:xfrm>
              <a:off x="4419256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2" name="Freeform: Shape 345">
              <a:extLst>
                <a:ext uri="{FF2B5EF4-FFF2-40B4-BE49-F238E27FC236}">
                  <a16:creationId xmlns:a16="http://schemas.microsoft.com/office/drawing/2014/main" id="{D82A9177-E20B-D444-9853-E0ACD35E5B51}"/>
                </a:ext>
              </a:extLst>
            </p:cNvPr>
            <p:cNvSpPr/>
            <p:nvPr/>
          </p:nvSpPr>
          <p:spPr>
            <a:xfrm>
              <a:off x="4419256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3" name="Freeform: Shape 346">
              <a:extLst>
                <a:ext uri="{FF2B5EF4-FFF2-40B4-BE49-F238E27FC236}">
                  <a16:creationId xmlns:a16="http://schemas.microsoft.com/office/drawing/2014/main" id="{306B3F31-2D56-4443-BB95-5739D22442A1}"/>
                </a:ext>
              </a:extLst>
            </p:cNvPr>
            <p:cNvSpPr/>
            <p:nvPr/>
          </p:nvSpPr>
          <p:spPr>
            <a:xfrm>
              <a:off x="4419256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4" name="Freeform: Shape 347">
              <a:extLst>
                <a:ext uri="{FF2B5EF4-FFF2-40B4-BE49-F238E27FC236}">
                  <a16:creationId xmlns:a16="http://schemas.microsoft.com/office/drawing/2014/main" id="{BB1451C3-BB86-9E45-88FA-2E89B46F3163}"/>
                </a:ext>
              </a:extLst>
            </p:cNvPr>
            <p:cNvSpPr/>
            <p:nvPr/>
          </p:nvSpPr>
          <p:spPr>
            <a:xfrm>
              <a:off x="4419256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5" name="Freeform: Shape 348">
              <a:extLst>
                <a:ext uri="{FF2B5EF4-FFF2-40B4-BE49-F238E27FC236}">
                  <a16:creationId xmlns:a16="http://schemas.microsoft.com/office/drawing/2014/main" id="{5FE54F91-256B-B442-BFD5-5737DAD0C20F}"/>
                </a:ext>
              </a:extLst>
            </p:cNvPr>
            <p:cNvSpPr/>
            <p:nvPr/>
          </p:nvSpPr>
          <p:spPr>
            <a:xfrm>
              <a:off x="4419256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6" name="Freeform: Shape 349">
              <a:extLst>
                <a:ext uri="{FF2B5EF4-FFF2-40B4-BE49-F238E27FC236}">
                  <a16:creationId xmlns:a16="http://schemas.microsoft.com/office/drawing/2014/main" id="{E04875D6-6C28-6A4E-9BF6-7DE7DC75AF5A}"/>
                </a:ext>
              </a:extLst>
            </p:cNvPr>
            <p:cNvSpPr/>
            <p:nvPr/>
          </p:nvSpPr>
          <p:spPr>
            <a:xfrm>
              <a:off x="4419256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7" name="Freeform: Shape 350">
              <a:extLst>
                <a:ext uri="{FF2B5EF4-FFF2-40B4-BE49-F238E27FC236}">
                  <a16:creationId xmlns:a16="http://schemas.microsoft.com/office/drawing/2014/main" id="{229E669E-A758-FF46-81DE-80033A8ECF73}"/>
                </a:ext>
              </a:extLst>
            </p:cNvPr>
            <p:cNvSpPr/>
            <p:nvPr/>
          </p:nvSpPr>
          <p:spPr>
            <a:xfrm>
              <a:off x="4419256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8" name="Freeform: Shape 351">
              <a:extLst>
                <a:ext uri="{FF2B5EF4-FFF2-40B4-BE49-F238E27FC236}">
                  <a16:creationId xmlns:a16="http://schemas.microsoft.com/office/drawing/2014/main" id="{2808C125-2156-BB4D-9544-854A3CC5EFEA}"/>
                </a:ext>
              </a:extLst>
            </p:cNvPr>
            <p:cNvSpPr/>
            <p:nvPr/>
          </p:nvSpPr>
          <p:spPr>
            <a:xfrm>
              <a:off x="4419256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9" name="Freeform: Shape 352">
              <a:extLst>
                <a:ext uri="{FF2B5EF4-FFF2-40B4-BE49-F238E27FC236}">
                  <a16:creationId xmlns:a16="http://schemas.microsoft.com/office/drawing/2014/main" id="{9A50AF8C-BEAE-B548-9472-8F4C2A7C2DC8}"/>
                </a:ext>
              </a:extLst>
            </p:cNvPr>
            <p:cNvSpPr/>
            <p:nvPr/>
          </p:nvSpPr>
          <p:spPr>
            <a:xfrm>
              <a:off x="4147414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0" name="Freeform: Shape 353">
              <a:extLst>
                <a:ext uri="{FF2B5EF4-FFF2-40B4-BE49-F238E27FC236}">
                  <a16:creationId xmlns:a16="http://schemas.microsoft.com/office/drawing/2014/main" id="{8EF884A7-1D80-A943-B61A-D9AFC37BC767}"/>
                </a:ext>
              </a:extLst>
            </p:cNvPr>
            <p:cNvSpPr/>
            <p:nvPr/>
          </p:nvSpPr>
          <p:spPr>
            <a:xfrm>
              <a:off x="4147414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1" name="Freeform: Shape 354">
              <a:extLst>
                <a:ext uri="{FF2B5EF4-FFF2-40B4-BE49-F238E27FC236}">
                  <a16:creationId xmlns:a16="http://schemas.microsoft.com/office/drawing/2014/main" id="{313381B5-A442-A34F-AF5E-CDE5432D47E2}"/>
                </a:ext>
              </a:extLst>
            </p:cNvPr>
            <p:cNvSpPr/>
            <p:nvPr/>
          </p:nvSpPr>
          <p:spPr>
            <a:xfrm>
              <a:off x="4147414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2" name="Freeform: Shape 355">
              <a:extLst>
                <a:ext uri="{FF2B5EF4-FFF2-40B4-BE49-F238E27FC236}">
                  <a16:creationId xmlns:a16="http://schemas.microsoft.com/office/drawing/2014/main" id="{F4558FA3-12F7-E743-A70A-72F3859B03D7}"/>
                </a:ext>
              </a:extLst>
            </p:cNvPr>
            <p:cNvSpPr/>
            <p:nvPr/>
          </p:nvSpPr>
          <p:spPr>
            <a:xfrm>
              <a:off x="4147414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3" name="Freeform: Shape 356">
              <a:extLst>
                <a:ext uri="{FF2B5EF4-FFF2-40B4-BE49-F238E27FC236}">
                  <a16:creationId xmlns:a16="http://schemas.microsoft.com/office/drawing/2014/main" id="{403322A9-FFD7-F342-AD5D-4185BA4151C1}"/>
                </a:ext>
              </a:extLst>
            </p:cNvPr>
            <p:cNvSpPr/>
            <p:nvPr/>
          </p:nvSpPr>
          <p:spPr>
            <a:xfrm>
              <a:off x="4147414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4" name="Freeform: Shape 357">
              <a:extLst>
                <a:ext uri="{FF2B5EF4-FFF2-40B4-BE49-F238E27FC236}">
                  <a16:creationId xmlns:a16="http://schemas.microsoft.com/office/drawing/2014/main" id="{16C84997-99A0-C54F-8547-5EE57E4CA910}"/>
                </a:ext>
              </a:extLst>
            </p:cNvPr>
            <p:cNvSpPr/>
            <p:nvPr/>
          </p:nvSpPr>
          <p:spPr>
            <a:xfrm>
              <a:off x="4147414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5" name="Freeform: Shape 358">
              <a:extLst>
                <a:ext uri="{FF2B5EF4-FFF2-40B4-BE49-F238E27FC236}">
                  <a16:creationId xmlns:a16="http://schemas.microsoft.com/office/drawing/2014/main" id="{AA7FA959-192D-744F-AC60-667D8A589FC4}"/>
                </a:ext>
              </a:extLst>
            </p:cNvPr>
            <p:cNvSpPr/>
            <p:nvPr/>
          </p:nvSpPr>
          <p:spPr>
            <a:xfrm>
              <a:off x="4147414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6" name="Freeform: Shape 359">
              <a:extLst>
                <a:ext uri="{FF2B5EF4-FFF2-40B4-BE49-F238E27FC236}">
                  <a16:creationId xmlns:a16="http://schemas.microsoft.com/office/drawing/2014/main" id="{1F6FB792-8589-D64C-971B-F298B09DCB32}"/>
                </a:ext>
              </a:extLst>
            </p:cNvPr>
            <p:cNvSpPr/>
            <p:nvPr/>
          </p:nvSpPr>
          <p:spPr>
            <a:xfrm>
              <a:off x="4147414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7" name="Freeform: Shape 360">
              <a:extLst>
                <a:ext uri="{FF2B5EF4-FFF2-40B4-BE49-F238E27FC236}">
                  <a16:creationId xmlns:a16="http://schemas.microsoft.com/office/drawing/2014/main" id="{730B6936-E55D-9344-BA4A-B6905DC2E6FF}"/>
                </a:ext>
              </a:extLst>
            </p:cNvPr>
            <p:cNvSpPr/>
            <p:nvPr/>
          </p:nvSpPr>
          <p:spPr>
            <a:xfrm>
              <a:off x="4147414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8" name="Freeform: Shape 361">
              <a:extLst>
                <a:ext uri="{FF2B5EF4-FFF2-40B4-BE49-F238E27FC236}">
                  <a16:creationId xmlns:a16="http://schemas.microsoft.com/office/drawing/2014/main" id="{708A493C-4B97-EC45-B598-FE89CB7273C2}"/>
                </a:ext>
              </a:extLst>
            </p:cNvPr>
            <p:cNvSpPr/>
            <p:nvPr/>
          </p:nvSpPr>
          <p:spPr>
            <a:xfrm>
              <a:off x="4147414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9" name="Freeform: Shape 362">
              <a:extLst>
                <a:ext uri="{FF2B5EF4-FFF2-40B4-BE49-F238E27FC236}">
                  <a16:creationId xmlns:a16="http://schemas.microsoft.com/office/drawing/2014/main" id="{E118CA70-9486-4647-9FAE-6D09C9C226AE}"/>
                </a:ext>
              </a:extLst>
            </p:cNvPr>
            <p:cNvSpPr/>
            <p:nvPr/>
          </p:nvSpPr>
          <p:spPr>
            <a:xfrm>
              <a:off x="4147414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0" name="Freeform: Shape 363">
              <a:extLst>
                <a:ext uri="{FF2B5EF4-FFF2-40B4-BE49-F238E27FC236}">
                  <a16:creationId xmlns:a16="http://schemas.microsoft.com/office/drawing/2014/main" id="{CFB0B353-AD36-304D-890F-DD9F7446AD1D}"/>
                </a:ext>
              </a:extLst>
            </p:cNvPr>
            <p:cNvSpPr/>
            <p:nvPr/>
          </p:nvSpPr>
          <p:spPr>
            <a:xfrm>
              <a:off x="4147414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1" name="Freeform: Shape 364">
              <a:extLst>
                <a:ext uri="{FF2B5EF4-FFF2-40B4-BE49-F238E27FC236}">
                  <a16:creationId xmlns:a16="http://schemas.microsoft.com/office/drawing/2014/main" id="{0F1785E0-CECF-4747-A4B5-D05C1308C0C2}"/>
                </a:ext>
              </a:extLst>
            </p:cNvPr>
            <p:cNvSpPr/>
            <p:nvPr/>
          </p:nvSpPr>
          <p:spPr>
            <a:xfrm>
              <a:off x="4147414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2" name="Freeform: Shape 365">
              <a:extLst>
                <a:ext uri="{FF2B5EF4-FFF2-40B4-BE49-F238E27FC236}">
                  <a16:creationId xmlns:a16="http://schemas.microsoft.com/office/drawing/2014/main" id="{E173D3BF-3E87-8748-B711-5CB827A685B7}"/>
                </a:ext>
              </a:extLst>
            </p:cNvPr>
            <p:cNvSpPr/>
            <p:nvPr/>
          </p:nvSpPr>
          <p:spPr>
            <a:xfrm>
              <a:off x="4147414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3" name="Freeform: Shape 366">
              <a:extLst>
                <a:ext uri="{FF2B5EF4-FFF2-40B4-BE49-F238E27FC236}">
                  <a16:creationId xmlns:a16="http://schemas.microsoft.com/office/drawing/2014/main" id="{978C2ED0-2D64-D646-884C-9A3F0345AC93}"/>
                </a:ext>
              </a:extLst>
            </p:cNvPr>
            <p:cNvSpPr/>
            <p:nvPr/>
          </p:nvSpPr>
          <p:spPr>
            <a:xfrm>
              <a:off x="4147414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4" name="Freeform: Shape 367">
              <a:extLst>
                <a:ext uri="{FF2B5EF4-FFF2-40B4-BE49-F238E27FC236}">
                  <a16:creationId xmlns:a16="http://schemas.microsoft.com/office/drawing/2014/main" id="{6F994941-FA29-E94A-AD05-AA9BC0B2D91C}"/>
                </a:ext>
              </a:extLst>
            </p:cNvPr>
            <p:cNvSpPr/>
            <p:nvPr/>
          </p:nvSpPr>
          <p:spPr>
            <a:xfrm>
              <a:off x="4147414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5" name="Freeform: Shape 368">
              <a:extLst>
                <a:ext uri="{FF2B5EF4-FFF2-40B4-BE49-F238E27FC236}">
                  <a16:creationId xmlns:a16="http://schemas.microsoft.com/office/drawing/2014/main" id="{30FACACF-C0BC-9948-A40D-8CB075A5A093}"/>
                </a:ext>
              </a:extLst>
            </p:cNvPr>
            <p:cNvSpPr/>
            <p:nvPr/>
          </p:nvSpPr>
          <p:spPr>
            <a:xfrm>
              <a:off x="4147414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6" name="Freeform: Shape 369">
              <a:extLst>
                <a:ext uri="{FF2B5EF4-FFF2-40B4-BE49-F238E27FC236}">
                  <a16:creationId xmlns:a16="http://schemas.microsoft.com/office/drawing/2014/main" id="{F678E659-A218-1547-8AC2-47BC595642FC}"/>
                </a:ext>
              </a:extLst>
            </p:cNvPr>
            <p:cNvSpPr/>
            <p:nvPr/>
          </p:nvSpPr>
          <p:spPr>
            <a:xfrm>
              <a:off x="4147414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7" name="Freeform: Shape 370">
              <a:extLst>
                <a:ext uri="{FF2B5EF4-FFF2-40B4-BE49-F238E27FC236}">
                  <a16:creationId xmlns:a16="http://schemas.microsoft.com/office/drawing/2014/main" id="{D0FB1200-7D5A-6E4C-8BBF-E03D0378B37A}"/>
                </a:ext>
              </a:extLst>
            </p:cNvPr>
            <p:cNvSpPr/>
            <p:nvPr/>
          </p:nvSpPr>
          <p:spPr>
            <a:xfrm>
              <a:off x="4147414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8" name="Freeform: Shape 371">
              <a:extLst>
                <a:ext uri="{FF2B5EF4-FFF2-40B4-BE49-F238E27FC236}">
                  <a16:creationId xmlns:a16="http://schemas.microsoft.com/office/drawing/2014/main" id="{59ABD790-4B64-8E45-BB46-A81EB40D4995}"/>
                </a:ext>
              </a:extLst>
            </p:cNvPr>
            <p:cNvSpPr/>
            <p:nvPr/>
          </p:nvSpPr>
          <p:spPr>
            <a:xfrm>
              <a:off x="4147414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3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9" name="Freeform: Shape 372">
              <a:extLst>
                <a:ext uri="{FF2B5EF4-FFF2-40B4-BE49-F238E27FC236}">
                  <a16:creationId xmlns:a16="http://schemas.microsoft.com/office/drawing/2014/main" id="{2D782E85-90E9-C640-A53A-0F13C1A95977}"/>
                </a:ext>
              </a:extLst>
            </p:cNvPr>
            <p:cNvSpPr/>
            <p:nvPr/>
          </p:nvSpPr>
          <p:spPr>
            <a:xfrm>
              <a:off x="3875572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0" name="Freeform: Shape 373">
              <a:extLst>
                <a:ext uri="{FF2B5EF4-FFF2-40B4-BE49-F238E27FC236}">
                  <a16:creationId xmlns:a16="http://schemas.microsoft.com/office/drawing/2014/main" id="{744D68AF-CF32-254D-BEF7-327B170064F5}"/>
                </a:ext>
              </a:extLst>
            </p:cNvPr>
            <p:cNvSpPr/>
            <p:nvPr/>
          </p:nvSpPr>
          <p:spPr>
            <a:xfrm>
              <a:off x="3875572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1" name="Freeform: Shape 374">
              <a:extLst>
                <a:ext uri="{FF2B5EF4-FFF2-40B4-BE49-F238E27FC236}">
                  <a16:creationId xmlns:a16="http://schemas.microsoft.com/office/drawing/2014/main" id="{9AD77142-6075-F944-A63A-F84F2BDD1A7F}"/>
                </a:ext>
              </a:extLst>
            </p:cNvPr>
            <p:cNvSpPr/>
            <p:nvPr/>
          </p:nvSpPr>
          <p:spPr>
            <a:xfrm>
              <a:off x="3875572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2" name="Freeform: Shape 375">
              <a:extLst>
                <a:ext uri="{FF2B5EF4-FFF2-40B4-BE49-F238E27FC236}">
                  <a16:creationId xmlns:a16="http://schemas.microsoft.com/office/drawing/2014/main" id="{7D91D2BD-0397-D345-8BC0-9F5CCDADE942}"/>
                </a:ext>
              </a:extLst>
            </p:cNvPr>
            <p:cNvSpPr/>
            <p:nvPr/>
          </p:nvSpPr>
          <p:spPr>
            <a:xfrm>
              <a:off x="3875572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3" name="Freeform: Shape 376">
              <a:extLst>
                <a:ext uri="{FF2B5EF4-FFF2-40B4-BE49-F238E27FC236}">
                  <a16:creationId xmlns:a16="http://schemas.microsoft.com/office/drawing/2014/main" id="{056DEC06-9A99-6E4E-91D6-D0FEA9273DA8}"/>
                </a:ext>
              </a:extLst>
            </p:cNvPr>
            <p:cNvSpPr/>
            <p:nvPr/>
          </p:nvSpPr>
          <p:spPr>
            <a:xfrm>
              <a:off x="3875572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4" name="Freeform: Shape 377">
              <a:extLst>
                <a:ext uri="{FF2B5EF4-FFF2-40B4-BE49-F238E27FC236}">
                  <a16:creationId xmlns:a16="http://schemas.microsoft.com/office/drawing/2014/main" id="{6022B355-02BC-5C4E-BE15-357320175171}"/>
                </a:ext>
              </a:extLst>
            </p:cNvPr>
            <p:cNvSpPr/>
            <p:nvPr/>
          </p:nvSpPr>
          <p:spPr>
            <a:xfrm>
              <a:off x="3875572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5" name="Freeform: Shape 378">
              <a:extLst>
                <a:ext uri="{FF2B5EF4-FFF2-40B4-BE49-F238E27FC236}">
                  <a16:creationId xmlns:a16="http://schemas.microsoft.com/office/drawing/2014/main" id="{85D70631-58FD-2E4E-B9A3-344566CD3BFD}"/>
                </a:ext>
              </a:extLst>
            </p:cNvPr>
            <p:cNvSpPr/>
            <p:nvPr/>
          </p:nvSpPr>
          <p:spPr>
            <a:xfrm>
              <a:off x="3875572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6" name="Freeform: Shape 379">
              <a:extLst>
                <a:ext uri="{FF2B5EF4-FFF2-40B4-BE49-F238E27FC236}">
                  <a16:creationId xmlns:a16="http://schemas.microsoft.com/office/drawing/2014/main" id="{EDC8D499-6848-5243-99B5-CC6F833516C0}"/>
                </a:ext>
              </a:extLst>
            </p:cNvPr>
            <p:cNvSpPr/>
            <p:nvPr/>
          </p:nvSpPr>
          <p:spPr>
            <a:xfrm>
              <a:off x="3875572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7" name="Freeform: Shape 380">
              <a:extLst>
                <a:ext uri="{FF2B5EF4-FFF2-40B4-BE49-F238E27FC236}">
                  <a16:creationId xmlns:a16="http://schemas.microsoft.com/office/drawing/2014/main" id="{D4086C0A-E345-BD4C-97B2-B45E4BFC2298}"/>
                </a:ext>
              </a:extLst>
            </p:cNvPr>
            <p:cNvSpPr/>
            <p:nvPr/>
          </p:nvSpPr>
          <p:spPr>
            <a:xfrm>
              <a:off x="3875572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8" name="Freeform: Shape 381">
              <a:extLst>
                <a:ext uri="{FF2B5EF4-FFF2-40B4-BE49-F238E27FC236}">
                  <a16:creationId xmlns:a16="http://schemas.microsoft.com/office/drawing/2014/main" id="{7044D311-A4C2-F74E-9145-8ECE10640310}"/>
                </a:ext>
              </a:extLst>
            </p:cNvPr>
            <p:cNvSpPr/>
            <p:nvPr/>
          </p:nvSpPr>
          <p:spPr>
            <a:xfrm>
              <a:off x="3875572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9" name="Freeform: Shape 382">
              <a:extLst>
                <a:ext uri="{FF2B5EF4-FFF2-40B4-BE49-F238E27FC236}">
                  <a16:creationId xmlns:a16="http://schemas.microsoft.com/office/drawing/2014/main" id="{16324BFD-0A6E-7340-AB4B-D2EE085927B0}"/>
                </a:ext>
              </a:extLst>
            </p:cNvPr>
            <p:cNvSpPr/>
            <p:nvPr/>
          </p:nvSpPr>
          <p:spPr>
            <a:xfrm>
              <a:off x="3875572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0" name="Freeform: Shape 383">
              <a:extLst>
                <a:ext uri="{FF2B5EF4-FFF2-40B4-BE49-F238E27FC236}">
                  <a16:creationId xmlns:a16="http://schemas.microsoft.com/office/drawing/2014/main" id="{C003EC80-3691-1746-BE03-4EFAEF5AAE0C}"/>
                </a:ext>
              </a:extLst>
            </p:cNvPr>
            <p:cNvSpPr/>
            <p:nvPr/>
          </p:nvSpPr>
          <p:spPr>
            <a:xfrm>
              <a:off x="3875572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1" name="Freeform: Shape 384">
              <a:extLst>
                <a:ext uri="{FF2B5EF4-FFF2-40B4-BE49-F238E27FC236}">
                  <a16:creationId xmlns:a16="http://schemas.microsoft.com/office/drawing/2014/main" id="{88CD4D1F-9EA5-2E42-BE7C-56C364EB936A}"/>
                </a:ext>
              </a:extLst>
            </p:cNvPr>
            <p:cNvSpPr/>
            <p:nvPr/>
          </p:nvSpPr>
          <p:spPr>
            <a:xfrm>
              <a:off x="3875572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2" name="Freeform: Shape 385">
              <a:extLst>
                <a:ext uri="{FF2B5EF4-FFF2-40B4-BE49-F238E27FC236}">
                  <a16:creationId xmlns:a16="http://schemas.microsoft.com/office/drawing/2014/main" id="{9DCC3AE5-8B31-0942-B34F-20E175AC1240}"/>
                </a:ext>
              </a:extLst>
            </p:cNvPr>
            <p:cNvSpPr/>
            <p:nvPr/>
          </p:nvSpPr>
          <p:spPr>
            <a:xfrm>
              <a:off x="3875572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3" name="Freeform: Shape 386">
              <a:extLst>
                <a:ext uri="{FF2B5EF4-FFF2-40B4-BE49-F238E27FC236}">
                  <a16:creationId xmlns:a16="http://schemas.microsoft.com/office/drawing/2014/main" id="{F1371059-024C-EB4A-B4A2-08EBB30FAE25}"/>
                </a:ext>
              </a:extLst>
            </p:cNvPr>
            <p:cNvSpPr/>
            <p:nvPr/>
          </p:nvSpPr>
          <p:spPr>
            <a:xfrm>
              <a:off x="3875572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4" name="Freeform: Shape 387">
              <a:extLst>
                <a:ext uri="{FF2B5EF4-FFF2-40B4-BE49-F238E27FC236}">
                  <a16:creationId xmlns:a16="http://schemas.microsoft.com/office/drawing/2014/main" id="{7D356ECB-E80F-864D-BE7C-AAC9AABEB6CA}"/>
                </a:ext>
              </a:extLst>
            </p:cNvPr>
            <p:cNvSpPr/>
            <p:nvPr/>
          </p:nvSpPr>
          <p:spPr>
            <a:xfrm>
              <a:off x="3875572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5" name="Freeform: Shape 388">
              <a:extLst>
                <a:ext uri="{FF2B5EF4-FFF2-40B4-BE49-F238E27FC236}">
                  <a16:creationId xmlns:a16="http://schemas.microsoft.com/office/drawing/2014/main" id="{64FE30E5-0E64-2846-A025-50F3DB1B839A}"/>
                </a:ext>
              </a:extLst>
            </p:cNvPr>
            <p:cNvSpPr/>
            <p:nvPr/>
          </p:nvSpPr>
          <p:spPr>
            <a:xfrm>
              <a:off x="3875572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6" name="Freeform: Shape 389">
              <a:extLst>
                <a:ext uri="{FF2B5EF4-FFF2-40B4-BE49-F238E27FC236}">
                  <a16:creationId xmlns:a16="http://schemas.microsoft.com/office/drawing/2014/main" id="{4D4DD28A-AC3F-4945-B1C1-854F28B6CF74}"/>
                </a:ext>
              </a:extLst>
            </p:cNvPr>
            <p:cNvSpPr/>
            <p:nvPr/>
          </p:nvSpPr>
          <p:spPr>
            <a:xfrm>
              <a:off x="3875572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7" name="Freeform: Shape 390">
              <a:extLst>
                <a:ext uri="{FF2B5EF4-FFF2-40B4-BE49-F238E27FC236}">
                  <a16:creationId xmlns:a16="http://schemas.microsoft.com/office/drawing/2014/main" id="{39223A7F-B881-DD43-BCA0-D7BC4F51F161}"/>
                </a:ext>
              </a:extLst>
            </p:cNvPr>
            <p:cNvSpPr/>
            <p:nvPr/>
          </p:nvSpPr>
          <p:spPr>
            <a:xfrm>
              <a:off x="3875572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8" name="Freeform: Shape 391">
              <a:extLst>
                <a:ext uri="{FF2B5EF4-FFF2-40B4-BE49-F238E27FC236}">
                  <a16:creationId xmlns:a16="http://schemas.microsoft.com/office/drawing/2014/main" id="{EE102831-1AA9-174D-A312-9B300EF01E0A}"/>
                </a:ext>
              </a:extLst>
            </p:cNvPr>
            <p:cNvSpPr/>
            <p:nvPr/>
          </p:nvSpPr>
          <p:spPr>
            <a:xfrm>
              <a:off x="3875572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2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9" name="Freeform: Shape 392">
              <a:extLst>
                <a:ext uri="{FF2B5EF4-FFF2-40B4-BE49-F238E27FC236}">
                  <a16:creationId xmlns:a16="http://schemas.microsoft.com/office/drawing/2014/main" id="{8A271576-1A95-F440-B60F-9CA387F306A1}"/>
                </a:ext>
              </a:extLst>
            </p:cNvPr>
            <p:cNvSpPr/>
            <p:nvPr/>
          </p:nvSpPr>
          <p:spPr>
            <a:xfrm>
              <a:off x="3603057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0" name="Freeform: Shape 393">
              <a:extLst>
                <a:ext uri="{FF2B5EF4-FFF2-40B4-BE49-F238E27FC236}">
                  <a16:creationId xmlns:a16="http://schemas.microsoft.com/office/drawing/2014/main" id="{285F0982-B14F-C84C-88AD-8DB3FACE38C8}"/>
                </a:ext>
              </a:extLst>
            </p:cNvPr>
            <p:cNvSpPr/>
            <p:nvPr/>
          </p:nvSpPr>
          <p:spPr>
            <a:xfrm>
              <a:off x="3603057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1" name="Freeform: Shape 394">
              <a:extLst>
                <a:ext uri="{FF2B5EF4-FFF2-40B4-BE49-F238E27FC236}">
                  <a16:creationId xmlns:a16="http://schemas.microsoft.com/office/drawing/2014/main" id="{2DA9AA3A-C383-8D48-B6AA-792DFFE26B3C}"/>
                </a:ext>
              </a:extLst>
            </p:cNvPr>
            <p:cNvSpPr/>
            <p:nvPr/>
          </p:nvSpPr>
          <p:spPr>
            <a:xfrm>
              <a:off x="3603057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2" name="Freeform: Shape 395">
              <a:extLst>
                <a:ext uri="{FF2B5EF4-FFF2-40B4-BE49-F238E27FC236}">
                  <a16:creationId xmlns:a16="http://schemas.microsoft.com/office/drawing/2014/main" id="{2927DFD8-0511-594E-B430-35173990CD23}"/>
                </a:ext>
              </a:extLst>
            </p:cNvPr>
            <p:cNvSpPr/>
            <p:nvPr/>
          </p:nvSpPr>
          <p:spPr>
            <a:xfrm>
              <a:off x="3603057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3" name="Freeform: Shape 396">
              <a:extLst>
                <a:ext uri="{FF2B5EF4-FFF2-40B4-BE49-F238E27FC236}">
                  <a16:creationId xmlns:a16="http://schemas.microsoft.com/office/drawing/2014/main" id="{90A9036C-9134-9A48-A86A-3E05C0303F77}"/>
                </a:ext>
              </a:extLst>
            </p:cNvPr>
            <p:cNvSpPr/>
            <p:nvPr/>
          </p:nvSpPr>
          <p:spPr>
            <a:xfrm>
              <a:off x="3603057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4" name="Freeform: Shape 397">
              <a:extLst>
                <a:ext uri="{FF2B5EF4-FFF2-40B4-BE49-F238E27FC236}">
                  <a16:creationId xmlns:a16="http://schemas.microsoft.com/office/drawing/2014/main" id="{429BCD5F-CAB4-814D-9E81-2B95F6FED318}"/>
                </a:ext>
              </a:extLst>
            </p:cNvPr>
            <p:cNvSpPr/>
            <p:nvPr/>
          </p:nvSpPr>
          <p:spPr>
            <a:xfrm>
              <a:off x="3603057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5" name="Freeform: Shape 398">
              <a:extLst>
                <a:ext uri="{FF2B5EF4-FFF2-40B4-BE49-F238E27FC236}">
                  <a16:creationId xmlns:a16="http://schemas.microsoft.com/office/drawing/2014/main" id="{CC6E3E26-6953-DC4F-9D7F-4D4F218B5AE8}"/>
                </a:ext>
              </a:extLst>
            </p:cNvPr>
            <p:cNvSpPr/>
            <p:nvPr/>
          </p:nvSpPr>
          <p:spPr>
            <a:xfrm>
              <a:off x="3603057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6" name="Freeform: Shape 399">
              <a:extLst>
                <a:ext uri="{FF2B5EF4-FFF2-40B4-BE49-F238E27FC236}">
                  <a16:creationId xmlns:a16="http://schemas.microsoft.com/office/drawing/2014/main" id="{2C109CBE-601F-274B-A7C3-71DF4C1F2AB3}"/>
                </a:ext>
              </a:extLst>
            </p:cNvPr>
            <p:cNvSpPr/>
            <p:nvPr/>
          </p:nvSpPr>
          <p:spPr>
            <a:xfrm>
              <a:off x="3603057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7" name="Freeform: Shape 400">
              <a:extLst>
                <a:ext uri="{FF2B5EF4-FFF2-40B4-BE49-F238E27FC236}">
                  <a16:creationId xmlns:a16="http://schemas.microsoft.com/office/drawing/2014/main" id="{1560DE20-A70D-CC4D-8971-6226FD6C3646}"/>
                </a:ext>
              </a:extLst>
            </p:cNvPr>
            <p:cNvSpPr/>
            <p:nvPr/>
          </p:nvSpPr>
          <p:spPr>
            <a:xfrm>
              <a:off x="3603057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8" name="Freeform: Shape 401">
              <a:extLst>
                <a:ext uri="{FF2B5EF4-FFF2-40B4-BE49-F238E27FC236}">
                  <a16:creationId xmlns:a16="http://schemas.microsoft.com/office/drawing/2014/main" id="{027EC9A8-6430-8345-A34D-5E1C4EE4B673}"/>
                </a:ext>
              </a:extLst>
            </p:cNvPr>
            <p:cNvSpPr/>
            <p:nvPr/>
          </p:nvSpPr>
          <p:spPr>
            <a:xfrm>
              <a:off x="3603057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9" name="Freeform: Shape 402">
              <a:extLst>
                <a:ext uri="{FF2B5EF4-FFF2-40B4-BE49-F238E27FC236}">
                  <a16:creationId xmlns:a16="http://schemas.microsoft.com/office/drawing/2014/main" id="{EB688ECF-CDEE-414D-8E01-051C75998B0A}"/>
                </a:ext>
              </a:extLst>
            </p:cNvPr>
            <p:cNvSpPr/>
            <p:nvPr/>
          </p:nvSpPr>
          <p:spPr>
            <a:xfrm>
              <a:off x="3603057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0" name="Freeform: Shape 403">
              <a:extLst>
                <a:ext uri="{FF2B5EF4-FFF2-40B4-BE49-F238E27FC236}">
                  <a16:creationId xmlns:a16="http://schemas.microsoft.com/office/drawing/2014/main" id="{F007D1DB-0B1D-A247-BBCF-F640C4B73C04}"/>
                </a:ext>
              </a:extLst>
            </p:cNvPr>
            <p:cNvSpPr/>
            <p:nvPr/>
          </p:nvSpPr>
          <p:spPr>
            <a:xfrm>
              <a:off x="3603057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1" name="Freeform: Shape 404">
              <a:extLst>
                <a:ext uri="{FF2B5EF4-FFF2-40B4-BE49-F238E27FC236}">
                  <a16:creationId xmlns:a16="http://schemas.microsoft.com/office/drawing/2014/main" id="{F0225B88-45BD-6B45-B78B-70C0EBC4D907}"/>
                </a:ext>
              </a:extLst>
            </p:cNvPr>
            <p:cNvSpPr/>
            <p:nvPr/>
          </p:nvSpPr>
          <p:spPr>
            <a:xfrm>
              <a:off x="3603057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2" name="Freeform: Shape 405">
              <a:extLst>
                <a:ext uri="{FF2B5EF4-FFF2-40B4-BE49-F238E27FC236}">
                  <a16:creationId xmlns:a16="http://schemas.microsoft.com/office/drawing/2014/main" id="{A6632D66-4833-BB44-984B-273412CF89B3}"/>
                </a:ext>
              </a:extLst>
            </p:cNvPr>
            <p:cNvSpPr/>
            <p:nvPr/>
          </p:nvSpPr>
          <p:spPr>
            <a:xfrm>
              <a:off x="3603057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3" name="Freeform: Shape 406">
              <a:extLst>
                <a:ext uri="{FF2B5EF4-FFF2-40B4-BE49-F238E27FC236}">
                  <a16:creationId xmlns:a16="http://schemas.microsoft.com/office/drawing/2014/main" id="{DDC0F0A2-4756-6A46-83A4-8EB429D096B9}"/>
                </a:ext>
              </a:extLst>
            </p:cNvPr>
            <p:cNvSpPr/>
            <p:nvPr/>
          </p:nvSpPr>
          <p:spPr>
            <a:xfrm>
              <a:off x="3603057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4" name="Freeform: Shape 407">
              <a:extLst>
                <a:ext uri="{FF2B5EF4-FFF2-40B4-BE49-F238E27FC236}">
                  <a16:creationId xmlns:a16="http://schemas.microsoft.com/office/drawing/2014/main" id="{BE05FABB-6B57-0D43-AA29-E6F0FE15252A}"/>
                </a:ext>
              </a:extLst>
            </p:cNvPr>
            <p:cNvSpPr/>
            <p:nvPr/>
          </p:nvSpPr>
          <p:spPr>
            <a:xfrm>
              <a:off x="3603057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5" name="Freeform: Shape 408">
              <a:extLst>
                <a:ext uri="{FF2B5EF4-FFF2-40B4-BE49-F238E27FC236}">
                  <a16:creationId xmlns:a16="http://schemas.microsoft.com/office/drawing/2014/main" id="{262C7554-AEC1-0944-852C-5800E01E4DFE}"/>
                </a:ext>
              </a:extLst>
            </p:cNvPr>
            <p:cNvSpPr/>
            <p:nvPr/>
          </p:nvSpPr>
          <p:spPr>
            <a:xfrm>
              <a:off x="3603057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6" name="Freeform: Shape 409">
              <a:extLst>
                <a:ext uri="{FF2B5EF4-FFF2-40B4-BE49-F238E27FC236}">
                  <a16:creationId xmlns:a16="http://schemas.microsoft.com/office/drawing/2014/main" id="{2973459C-EBBB-B648-97E2-C0A5795D78B9}"/>
                </a:ext>
              </a:extLst>
            </p:cNvPr>
            <p:cNvSpPr/>
            <p:nvPr/>
          </p:nvSpPr>
          <p:spPr>
            <a:xfrm>
              <a:off x="3603057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7" name="Freeform: Shape 410">
              <a:extLst>
                <a:ext uri="{FF2B5EF4-FFF2-40B4-BE49-F238E27FC236}">
                  <a16:creationId xmlns:a16="http://schemas.microsoft.com/office/drawing/2014/main" id="{8B02ADD1-3942-6640-887D-D271F036B37E}"/>
                </a:ext>
              </a:extLst>
            </p:cNvPr>
            <p:cNvSpPr/>
            <p:nvPr/>
          </p:nvSpPr>
          <p:spPr>
            <a:xfrm>
              <a:off x="3603057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8" name="Freeform: Shape 411">
              <a:extLst>
                <a:ext uri="{FF2B5EF4-FFF2-40B4-BE49-F238E27FC236}">
                  <a16:creationId xmlns:a16="http://schemas.microsoft.com/office/drawing/2014/main" id="{79E7C194-F683-5149-95D6-A7371A0F2632}"/>
                </a:ext>
              </a:extLst>
            </p:cNvPr>
            <p:cNvSpPr/>
            <p:nvPr/>
          </p:nvSpPr>
          <p:spPr>
            <a:xfrm>
              <a:off x="3603057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9" name="Freeform: Shape 412">
              <a:extLst>
                <a:ext uri="{FF2B5EF4-FFF2-40B4-BE49-F238E27FC236}">
                  <a16:creationId xmlns:a16="http://schemas.microsoft.com/office/drawing/2014/main" id="{F0F1BB70-F5F8-2F48-8082-FA3A33D69ACC}"/>
                </a:ext>
              </a:extLst>
            </p:cNvPr>
            <p:cNvSpPr/>
            <p:nvPr/>
          </p:nvSpPr>
          <p:spPr>
            <a:xfrm>
              <a:off x="3331215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0" name="Freeform: Shape 413">
              <a:extLst>
                <a:ext uri="{FF2B5EF4-FFF2-40B4-BE49-F238E27FC236}">
                  <a16:creationId xmlns:a16="http://schemas.microsoft.com/office/drawing/2014/main" id="{EFCE9E29-3CAB-374A-9607-1E9B893A1666}"/>
                </a:ext>
              </a:extLst>
            </p:cNvPr>
            <p:cNvSpPr/>
            <p:nvPr/>
          </p:nvSpPr>
          <p:spPr>
            <a:xfrm>
              <a:off x="3331215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1" name="Freeform: Shape 414">
              <a:extLst>
                <a:ext uri="{FF2B5EF4-FFF2-40B4-BE49-F238E27FC236}">
                  <a16:creationId xmlns:a16="http://schemas.microsoft.com/office/drawing/2014/main" id="{289D34B1-42F7-8744-9A5E-0D5EE57CFB7F}"/>
                </a:ext>
              </a:extLst>
            </p:cNvPr>
            <p:cNvSpPr/>
            <p:nvPr/>
          </p:nvSpPr>
          <p:spPr>
            <a:xfrm>
              <a:off x="3331215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2" name="Freeform: Shape 415">
              <a:extLst>
                <a:ext uri="{FF2B5EF4-FFF2-40B4-BE49-F238E27FC236}">
                  <a16:creationId xmlns:a16="http://schemas.microsoft.com/office/drawing/2014/main" id="{2CACED42-4732-9446-A0AB-E8E159067BC4}"/>
                </a:ext>
              </a:extLst>
            </p:cNvPr>
            <p:cNvSpPr/>
            <p:nvPr/>
          </p:nvSpPr>
          <p:spPr>
            <a:xfrm>
              <a:off x="3331215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3" name="Freeform: Shape 416">
              <a:extLst>
                <a:ext uri="{FF2B5EF4-FFF2-40B4-BE49-F238E27FC236}">
                  <a16:creationId xmlns:a16="http://schemas.microsoft.com/office/drawing/2014/main" id="{4D3ADFD6-DB14-CB43-A216-00CB26D5043A}"/>
                </a:ext>
              </a:extLst>
            </p:cNvPr>
            <p:cNvSpPr/>
            <p:nvPr/>
          </p:nvSpPr>
          <p:spPr>
            <a:xfrm>
              <a:off x="3331215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4" name="Freeform: Shape 417">
              <a:extLst>
                <a:ext uri="{FF2B5EF4-FFF2-40B4-BE49-F238E27FC236}">
                  <a16:creationId xmlns:a16="http://schemas.microsoft.com/office/drawing/2014/main" id="{FA98E0F7-B250-A84A-B649-003A685C528E}"/>
                </a:ext>
              </a:extLst>
            </p:cNvPr>
            <p:cNvSpPr/>
            <p:nvPr/>
          </p:nvSpPr>
          <p:spPr>
            <a:xfrm>
              <a:off x="3331215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5" name="Freeform: Shape 418">
              <a:extLst>
                <a:ext uri="{FF2B5EF4-FFF2-40B4-BE49-F238E27FC236}">
                  <a16:creationId xmlns:a16="http://schemas.microsoft.com/office/drawing/2014/main" id="{0E50C79F-C3C6-A545-A4E6-76AA20EC32FE}"/>
                </a:ext>
              </a:extLst>
            </p:cNvPr>
            <p:cNvSpPr/>
            <p:nvPr/>
          </p:nvSpPr>
          <p:spPr>
            <a:xfrm>
              <a:off x="3331215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6" name="Freeform: Shape 419">
              <a:extLst>
                <a:ext uri="{FF2B5EF4-FFF2-40B4-BE49-F238E27FC236}">
                  <a16:creationId xmlns:a16="http://schemas.microsoft.com/office/drawing/2014/main" id="{D4D0BA82-9733-584C-B743-C4411814A0AE}"/>
                </a:ext>
              </a:extLst>
            </p:cNvPr>
            <p:cNvSpPr/>
            <p:nvPr/>
          </p:nvSpPr>
          <p:spPr>
            <a:xfrm>
              <a:off x="3331215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7" name="Freeform: Shape 420">
              <a:extLst>
                <a:ext uri="{FF2B5EF4-FFF2-40B4-BE49-F238E27FC236}">
                  <a16:creationId xmlns:a16="http://schemas.microsoft.com/office/drawing/2014/main" id="{41C87E36-6363-9B42-8A9C-5CF1152522E6}"/>
                </a:ext>
              </a:extLst>
            </p:cNvPr>
            <p:cNvSpPr/>
            <p:nvPr/>
          </p:nvSpPr>
          <p:spPr>
            <a:xfrm>
              <a:off x="3331215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8" name="Freeform: Shape 421">
              <a:extLst>
                <a:ext uri="{FF2B5EF4-FFF2-40B4-BE49-F238E27FC236}">
                  <a16:creationId xmlns:a16="http://schemas.microsoft.com/office/drawing/2014/main" id="{F9C8070A-CC16-514A-B835-521FC5382FBF}"/>
                </a:ext>
              </a:extLst>
            </p:cNvPr>
            <p:cNvSpPr/>
            <p:nvPr/>
          </p:nvSpPr>
          <p:spPr>
            <a:xfrm>
              <a:off x="3331215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9" name="Freeform: Shape 422">
              <a:extLst>
                <a:ext uri="{FF2B5EF4-FFF2-40B4-BE49-F238E27FC236}">
                  <a16:creationId xmlns:a16="http://schemas.microsoft.com/office/drawing/2014/main" id="{7342DC15-AF77-3A46-94C4-4F32BD8CCC6B}"/>
                </a:ext>
              </a:extLst>
            </p:cNvPr>
            <p:cNvSpPr/>
            <p:nvPr/>
          </p:nvSpPr>
          <p:spPr>
            <a:xfrm>
              <a:off x="3331215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0" name="Freeform: Shape 423">
              <a:extLst>
                <a:ext uri="{FF2B5EF4-FFF2-40B4-BE49-F238E27FC236}">
                  <a16:creationId xmlns:a16="http://schemas.microsoft.com/office/drawing/2014/main" id="{7CC290FD-8AD8-1F49-B834-1B776432B478}"/>
                </a:ext>
              </a:extLst>
            </p:cNvPr>
            <p:cNvSpPr/>
            <p:nvPr/>
          </p:nvSpPr>
          <p:spPr>
            <a:xfrm>
              <a:off x="3331215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1" name="Freeform: Shape 424">
              <a:extLst>
                <a:ext uri="{FF2B5EF4-FFF2-40B4-BE49-F238E27FC236}">
                  <a16:creationId xmlns:a16="http://schemas.microsoft.com/office/drawing/2014/main" id="{5CA957A7-0936-7843-8E49-856A78863F57}"/>
                </a:ext>
              </a:extLst>
            </p:cNvPr>
            <p:cNvSpPr/>
            <p:nvPr/>
          </p:nvSpPr>
          <p:spPr>
            <a:xfrm>
              <a:off x="3331215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2" name="Freeform: Shape 425">
              <a:extLst>
                <a:ext uri="{FF2B5EF4-FFF2-40B4-BE49-F238E27FC236}">
                  <a16:creationId xmlns:a16="http://schemas.microsoft.com/office/drawing/2014/main" id="{0CA9BC54-8E61-1448-A519-6C5920FA42E2}"/>
                </a:ext>
              </a:extLst>
            </p:cNvPr>
            <p:cNvSpPr/>
            <p:nvPr/>
          </p:nvSpPr>
          <p:spPr>
            <a:xfrm>
              <a:off x="3331215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3" name="Freeform: Shape 426">
              <a:extLst>
                <a:ext uri="{FF2B5EF4-FFF2-40B4-BE49-F238E27FC236}">
                  <a16:creationId xmlns:a16="http://schemas.microsoft.com/office/drawing/2014/main" id="{84246BE4-1E79-6942-90A8-B2ABD46F59F4}"/>
                </a:ext>
              </a:extLst>
            </p:cNvPr>
            <p:cNvSpPr/>
            <p:nvPr/>
          </p:nvSpPr>
          <p:spPr>
            <a:xfrm>
              <a:off x="3331215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4" name="Freeform: Shape 427">
              <a:extLst>
                <a:ext uri="{FF2B5EF4-FFF2-40B4-BE49-F238E27FC236}">
                  <a16:creationId xmlns:a16="http://schemas.microsoft.com/office/drawing/2014/main" id="{2C4AC6AD-F333-1447-8949-FE007B27DA67}"/>
                </a:ext>
              </a:extLst>
            </p:cNvPr>
            <p:cNvSpPr/>
            <p:nvPr/>
          </p:nvSpPr>
          <p:spPr>
            <a:xfrm>
              <a:off x="3331215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5" name="Freeform: Shape 428">
              <a:extLst>
                <a:ext uri="{FF2B5EF4-FFF2-40B4-BE49-F238E27FC236}">
                  <a16:creationId xmlns:a16="http://schemas.microsoft.com/office/drawing/2014/main" id="{06A98BF6-38FE-6A47-BBA3-1E7F1CFEE5CC}"/>
                </a:ext>
              </a:extLst>
            </p:cNvPr>
            <p:cNvSpPr/>
            <p:nvPr/>
          </p:nvSpPr>
          <p:spPr>
            <a:xfrm>
              <a:off x="3331215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6" name="Freeform: Shape 429">
              <a:extLst>
                <a:ext uri="{FF2B5EF4-FFF2-40B4-BE49-F238E27FC236}">
                  <a16:creationId xmlns:a16="http://schemas.microsoft.com/office/drawing/2014/main" id="{6BF8A8CF-B2C6-8545-8938-F164C06477E9}"/>
                </a:ext>
              </a:extLst>
            </p:cNvPr>
            <p:cNvSpPr/>
            <p:nvPr/>
          </p:nvSpPr>
          <p:spPr>
            <a:xfrm>
              <a:off x="3331215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7" name="Freeform: Shape 430">
              <a:extLst>
                <a:ext uri="{FF2B5EF4-FFF2-40B4-BE49-F238E27FC236}">
                  <a16:creationId xmlns:a16="http://schemas.microsoft.com/office/drawing/2014/main" id="{C8E71332-A642-9540-8FC8-9F4DE3AAE1A5}"/>
                </a:ext>
              </a:extLst>
            </p:cNvPr>
            <p:cNvSpPr/>
            <p:nvPr/>
          </p:nvSpPr>
          <p:spPr>
            <a:xfrm>
              <a:off x="3331215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8" name="Freeform: Shape 431">
              <a:extLst>
                <a:ext uri="{FF2B5EF4-FFF2-40B4-BE49-F238E27FC236}">
                  <a16:creationId xmlns:a16="http://schemas.microsoft.com/office/drawing/2014/main" id="{85A4FD20-562D-E844-8F93-9651ACDE78BC}"/>
                </a:ext>
              </a:extLst>
            </p:cNvPr>
            <p:cNvSpPr/>
            <p:nvPr/>
          </p:nvSpPr>
          <p:spPr>
            <a:xfrm>
              <a:off x="3331215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9" name="Freeform: Shape 432">
              <a:extLst>
                <a:ext uri="{FF2B5EF4-FFF2-40B4-BE49-F238E27FC236}">
                  <a16:creationId xmlns:a16="http://schemas.microsoft.com/office/drawing/2014/main" id="{F28A16F8-0D21-FF4B-9D9A-D3A3769A7F85}"/>
                </a:ext>
              </a:extLst>
            </p:cNvPr>
            <p:cNvSpPr/>
            <p:nvPr/>
          </p:nvSpPr>
          <p:spPr>
            <a:xfrm>
              <a:off x="3059373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0" name="Freeform: Shape 433">
              <a:extLst>
                <a:ext uri="{FF2B5EF4-FFF2-40B4-BE49-F238E27FC236}">
                  <a16:creationId xmlns:a16="http://schemas.microsoft.com/office/drawing/2014/main" id="{EA3D476A-C94D-534F-BC00-EB50C9324849}"/>
                </a:ext>
              </a:extLst>
            </p:cNvPr>
            <p:cNvSpPr/>
            <p:nvPr/>
          </p:nvSpPr>
          <p:spPr>
            <a:xfrm>
              <a:off x="3059373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1" name="Freeform: Shape 434">
              <a:extLst>
                <a:ext uri="{FF2B5EF4-FFF2-40B4-BE49-F238E27FC236}">
                  <a16:creationId xmlns:a16="http://schemas.microsoft.com/office/drawing/2014/main" id="{67FA73BC-1314-1548-AE58-74EF84FF3EA3}"/>
                </a:ext>
              </a:extLst>
            </p:cNvPr>
            <p:cNvSpPr/>
            <p:nvPr/>
          </p:nvSpPr>
          <p:spPr>
            <a:xfrm>
              <a:off x="3059373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2" name="Freeform: Shape 435">
              <a:extLst>
                <a:ext uri="{FF2B5EF4-FFF2-40B4-BE49-F238E27FC236}">
                  <a16:creationId xmlns:a16="http://schemas.microsoft.com/office/drawing/2014/main" id="{4DAE6EAB-F13C-AF44-9DC7-C4445B9FF404}"/>
                </a:ext>
              </a:extLst>
            </p:cNvPr>
            <p:cNvSpPr/>
            <p:nvPr/>
          </p:nvSpPr>
          <p:spPr>
            <a:xfrm>
              <a:off x="3059373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3" name="Freeform: Shape 436">
              <a:extLst>
                <a:ext uri="{FF2B5EF4-FFF2-40B4-BE49-F238E27FC236}">
                  <a16:creationId xmlns:a16="http://schemas.microsoft.com/office/drawing/2014/main" id="{747F0925-1CE9-054C-BF5A-0F3BA108DBB7}"/>
                </a:ext>
              </a:extLst>
            </p:cNvPr>
            <p:cNvSpPr/>
            <p:nvPr/>
          </p:nvSpPr>
          <p:spPr>
            <a:xfrm>
              <a:off x="3059373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4" name="Freeform: Shape 437">
              <a:extLst>
                <a:ext uri="{FF2B5EF4-FFF2-40B4-BE49-F238E27FC236}">
                  <a16:creationId xmlns:a16="http://schemas.microsoft.com/office/drawing/2014/main" id="{5AFE0335-BEB2-3A49-8163-DA2DA80CA051}"/>
                </a:ext>
              </a:extLst>
            </p:cNvPr>
            <p:cNvSpPr/>
            <p:nvPr/>
          </p:nvSpPr>
          <p:spPr>
            <a:xfrm>
              <a:off x="3059373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5" name="Freeform: Shape 438">
              <a:extLst>
                <a:ext uri="{FF2B5EF4-FFF2-40B4-BE49-F238E27FC236}">
                  <a16:creationId xmlns:a16="http://schemas.microsoft.com/office/drawing/2014/main" id="{7C9BCFC4-04CF-9745-97C4-66039638DBED}"/>
                </a:ext>
              </a:extLst>
            </p:cNvPr>
            <p:cNvSpPr/>
            <p:nvPr/>
          </p:nvSpPr>
          <p:spPr>
            <a:xfrm>
              <a:off x="3059373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6" name="Freeform: Shape 439">
              <a:extLst>
                <a:ext uri="{FF2B5EF4-FFF2-40B4-BE49-F238E27FC236}">
                  <a16:creationId xmlns:a16="http://schemas.microsoft.com/office/drawing/2014/main" id="{761C04CD-08F2-2242-94D1-DFE8F86EFC85}"/>
                </a:ext>
              </a:extLst>
            </p:cNvPr>
            <p:cNvSpPr/>
            <p:nvPr/>
          </p:nvSpPr>
          <p:spPr>
            <a:xfrm>
              <a:off x="3059373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7" name="Freeform: Shape 440">
              <a:extLst>
                <a:ext uri="{FF2B5EF4-FFF2-40B4-BE49-F238E27FC236}">
                  <a16:creationId xmlns:a16="http://schemas.microsoft.com/office/drawing/2014/main" id="{1F4205AA-4395-6946-A68F-ED6709F8E01A}"/>
                </a:ext>
              </a:extLst>
            </p:cNvPr>
            <p:cNvSpPr/>
            <p:nvPr/>
          </p:nvSpPr>
          <p:spPr>
            <a:xfrm>
              <a:off x="3059373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8" name="Freeform: Shape 441">
              <a:extLst>
                <a:ext uri="{FF2B5EF4-FFF2-40B4-BE49-F238E27FC236}">
                  <a16:creationId xmlns:a16="http://schemas.microsoft.com/office/drawing/2014/main" id="{A241C3A2-FEB8-3E4B-9BCD-57E405FB41DF}"/>
                </a:ext>
              </a:extLst>
            </p:cNvPr>
            <p:cNvSpPr/>
            <p:nvPr/>
          </p:nvSpPr>
          <p:spPr>
            <a:xfrm>
              <a:off x="3059373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9" name="Freeform: Shape 442">
              <a:extLst>
                <a:ext uri="{FF2B5EF4-FFF2-40B4-BE49-F238E27FC236}">
                  <a16:creationId xmlns:a16="http://schemas.microsoft.com/office/drawing/2014/main" id="{4AC7752C-6A22-EB4C-809B-D364177A3499}"/>
                </a:ext>
              </a:extLst>
            </p:cNvPr>
            <p:cNvSpPr/>
            <p:nvPr/>
          </p:nvSpPr>
          <p:spPr>
            <a:xfrm>
              <a:off x="3059373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0" name="Freeform: Shape 443">
              <a:extLst>
                <a:ext uri="{FF2B5EF4-FFF2-40B4-BE49-F238E27FC236}">
                  <a16:creationId xmlns:a16="http://schemas.microsoft.com/office/drawing/2014/main" id="{E2133372-22CD-0443-8B0C-0BE0ED402DD5}"/>
                </a:ext>
              </a:extLst>
            </p:cNvPr>
            <p:cNvSpPr/>
            <p:nvPr/>
          </p:nvSpPr>
          <p:spPr>
            <a:xfrm>
              <a:off x="3059373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1" name="Freeform: Shape 444">
              <a:extLst>
                <a:ext uri="{FF2B5EF4-FFF2-40B4-BE49-F238E27FC236}">
                  <a16:creationId xmlns:a16="http://schemas.microsoft.com/office/drawing/2014/main" id="{F19A7071-39D3-434B-9A19-27F6A2310826}"/>
                </a:ext>
              </a:extLst>
            </p:cNvPr>
            <p:cNvSpPr/>
            <p:nvPr/>
          </p:nvSpPr>
          <p:spPr>
            <a:xfrm>
              <a:off x="3059373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2" name="Freeform: Shape 445">
              <a:extLst>
                <a:ext uri="{FF2B5EF4-FFF2-40B4-BE49-F238E27FC236}">
                  <a16:creationId xmlns:a16="http://schemas.microsoft.com/office/drawing/2014/main" id="{085B3D09-5F27-1C47-A22F-B7478C86B014}"/>
                </a:ext>
              </a:extLst>
            </p:cNvPr>
            <p:cNvSpPr/>
            <p:nvPr/>
          </p:nvSpPr>
          <p:spPr>
            <a:xfrm>
              <a:off x="3059373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3" name="Freeform: Shape 446">
              <a:extLst>
                <a:ext uri="{FF2B5EF4-FFF2-40B4-BE49-F238E27FC236}">
                  <a16:creationId xmlns:a16="http://schemas.microsoft.com/office/drawing/2014/main" id="{83DC7636-85B1-7345-85C9-7D32FF9D3FF1}"/>
                </a:ext>
              </a:extLst>
            </p:cNvPr>
            <p:cNvSpPr/>
            <p:nvPr/>
          </p:nvSpPr>
          <p:spPr>
            <a:xfrm>
              <a:off x="3059373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4" name="Freeform: Shape 447">
              <a:extLst>
                <a:ext uri="{FF2B5EF4-FFF2-40B4-BE49-F238E27FC236}">
                  <a16:creationId xmlns:a16="http://schemas.microsoft.com/office/drawing/2014/main" id="{1363B01A-1563-B74F-B64F-D8BE0BC3548B}"/>
                </a:ext>
              </a:extLst>
            </p:cNvPr>
            <p:cNvSpPr/>
            <p:nvPr/>
          </p:nvSpPr>
          <p:spPr>
            <a:xfrm>
              <a:off x="3059373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5" name="Freeform: Shape 448">
              <a:extLst>
                <a:ext uri="{FF2B5EF4-FFF2-40B4-BE49-F238E27FC236}">
                  <a16:creationId xmlns:a16="http://schemas.microsoft.com/office/drawing/2014/main" id="{0EFFBA28-ADAB-BE4F-9C6A-63BBDD11F726}"/>
                </a:ext>
              </a:extLst>
            </p:cNvPr>
            <p:cNvSpPr/>
            <p:nvPr/>
          </p:nvSpPr>
          <p:spPr>
            <a:xfrm>
              <a:off x="3059373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6" name="Freeform: Shape 449">
              <a:extLst>
                <a:ext uri="{FF2B5EF4-FFF2-40B4-BE49-F238E27FC236}">
                  <a16:creationId xmlns:a16="http://schemas.microsoft.com/office/drawing/2014/main" id="{8A95B57B-2184-1D4E-A64D-8FB9242E9664}"/>
                </a:ext>
              </a:extLst>
            </p:cNvPr>
            <p:cNvSpPr/>
            <p:nvPr/>
          </p:nvSpPr>
          <p:spPr>
            <a:xfrm>
              <a:off x="3059373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7" name="Freeform: Shape 450">
              <a:extLst>
                <a:ext uri="{FF2B5EF4-FFF2-40B4-BE49-F238E27FC236}">
                  <a16:creationId xmlns:a16="http://schemas.microsoft.com/office/drawing/2014/main" id="{A6542C1F-81D5-A842-B267-0EC9C26AD678}"/>
                </a:ext>
              </a:extLst>
            </p:cNvPr>
            <p:cNvSpPr/>
            <p:nvPr/>
          </p:nvSpPr>
          <p:spPr>
            <a:xfrm>
              <a:off x="3059373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8" name="Freeform: Shape 451">
              <a:extLst>
                <a:ext uri="{FF2B5EF4-FFF2-40B4-BE49-F238E27FC236}">
                  <a16:creationId xmlns:a16="http://schemas.microsoft.com/office/drawing/2014/main" id="{06E3A67A-804C-C447-BB15-15F4DAE4CB3A}"/>
                </a:ext>
              </a:extLst>
            </p:cNvPr>
            <p:cNvSpPr/>
            <p:nvPr/>
          </p:nvSpPr>
          <p:spPr>
            <a:xfrm>
              <a:off x="3059373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9" name="Freeform: Shape 452">
              <a:extLst>
                <a:ext uri="{FF2B5EF4-FFF2-40B4-BE49-F238E27FC236}">
                  <a16:creationId xmlns:a16="http://schemas.microsoft.com/office/drawing/2014/main" id="{5C95C482-A5F2-9940-A858-3BD006BF00D4}"/>
                </a:ext>
              </a:extLst>
            </p:cNvPr>
            <p:cNvSpPr/>
            <p:nvPr/>
          </p:nvSpPr>
          <p:spPr>
            <a:xfrm>
              <a:off x="2787531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0" name="Freeform: Shape 453">
              <a:extLst>
                <a:ext uri="{FF2B5EF4-FFF2-40B4-BE49-F238E27FC236}">
                  <a16:creationId xmlns:a16="http://schemas.microsoft.com/office/drawing/2014/main" id="{EA60249A-748D-DE4B-963B-3D735ABAF35F}"/>
                </a:ext>
              </a:extLst>
            </p:cNvPr>
            <p:cNvSpPr/>
            <p:nvPr/>
          </p:nvSpPr>
          <p:spPr>
            <a:xfrm>
              <a:off x="2787531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1" name="Freeform: Shape 454">
              <a:extLst>
                <a:ext uri="{FF2B5EF4-FFF2-40B4-BE49-F238E27FC236}">
                  <a16:creationId xmlns:a16="http://schemas.microsoft.com/office/drawing/2014/main" id="{1123104B-C2E5-704F-A71B-032E6BEEC9BC}"/>
                </a:ext>
              </a:extLst>
            </p:cNvPr>
            <p:cNvSpPr/>
            <p:nvPr/>
          </p:nvSpPr>
          <p:spPr>
            <a:xfrm>
              <a:off x="2787531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2" name="Freeform: Shape 455">
              <a:extLst>
                <a:ext uri="{FF2B5EF4-FFF2-40B4-BE49-F238E27FC236}">
                  <a16:creationId xmlns:a16="http://schemas.microsoft.com/office/drawing/2014/main" id="{9AEF1A2C-C9C8-2846-A782-96AB5701B825}"/>
                </a:ext>
              </a:extLst>
            </p:cNvPr>
            <p:cNvSpPr/>
            <p:nvPr/>
          </p:nvSpPr>
          <p:spPr>
            <a:xfrm>
              <a:off x="2787531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3" name="Freeform: Shape 456">
              <a:extLst>
                <a:ext uri="{FF2B5EF4-FFF2-40B4-BE49-F238E27FC236}">
                  <a16:creationId xmlns:a16="http://schemas.microsoft.com/office/drawing/2014/main" id="{2E482853-C927-2848-95FB-215E500CA171}"/>
                </a:ext>
              </a:extLst>
            </p:cNvPr>
            <p:cNvSpPr/>
            <p:nvPr/>
          </p:nvSpPr>
          <p:spPr>
            <a:xfrm>
              <a:off x="2787531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4" name="Freeform: Shape 457">
              <a:extLst>
                <a:ext uri="{FF2B5EF4-FFF2-40B4-BE49-F238E27FC236}">
                  <a16:creationId xmlns:a16="http://schemas.microsoft.com/office/drawing/2014/main" id="{7C6C2356-91FE-B94F-9675-3A5539A062EE}"/>
                </a:ext>
              </a:extLst>
            </p:cNvPr>
            <p:cNvSpPr/>
            <p:nvPr/>
          </p:nvSpPr>
          <p:spPr>
            <a:xfrm>
              <a:off x="2787531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5" name="Freeform: Shape 458">
              <a:extLst>
                <a:ext uri="{FF2B5EF4-FFF2-40B4-BE49-F238E27FC236}">
                  <a16:creationId xmlns:a16="http://schemas.microsoft.com/office/drawing/2014/main" id="{1928DD04-A8C2-4C41-B245-BDE3442DC874}"/>
                </a:ext>
              </a:extLst>
            </p:cNvPr>
            <p:cNvSpPr/>
            <p:nvPr/>
          </p:nvSpPr>
          <p:spPr>
            <a:xfrm>
              <a:off x="2787531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6" name="Freeform: Shape 459">
              <a:extLst>
                <a:ext uri="{FF2B5EF4-FFF2-40B4-BE49-F238E27FC236}">
                  <a16:creationId xmlns:a16="http://schemas.microsoft.com/office/drawing/2014/main" id="{3E19B986-F282-DA4C-AB83-D77477D9E7BB}"/>
                </a:ext>
              </a:extLst>
            </p:cNvPr>
            <p:cNvSpPr/>
            <p:nvPr/>
          </p:nvSpPr>
          <p:spPr>
            <a:xfrm>
              <a:off x="2787531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7" name="Freeform: Shape 460">
              <a:extLst>
                <a:ext uri="{FF2B5EF4-FFF2-40B4-BE49-F238E27FC236}">
                  <a16:creationId xmlns:a16="http://schemas.microsoft.com/office/drawing/2014/main" id="{9E2DC719-6749-4544-9995-E5217EF3ACA2}"/>
                </a:ext>
              </a:extLst>
            </p:cNvPr>
            <p:cNvSpPr/>
            <p:nvPr/>
          </p:nvSpPr>
          <p:spPr>
            <a:xfrm>
              <a:off x="2787531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8" name="Freeform: Shape 461">
              <a:extLst>
                <a:ext uri="{FF2B5EF4-FFF2-40B4-BE49-F238E27FC236}">
                  <a16:creationId xmlns:a16="http://schemas.microsoft.com/office/drawing/2014/main" id="{89C55078-9447-A74E-B8A2-2A18FB17C493}"/>
                </a:ext>
              </a:extLst>
            </p:cNvPr>
            <p:cNvSpPr/>
            <p:nvPr/>
          </p:nvSpPr>
          <p:spPr>
            <a:xfrm>
              <a:off x="2787531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9" name="Freeform: Shape 462">
              <a:extLst>
                <a:ext uri="{FF2B5EF4-FFF2-40B4-BE49-F238E27FC236}">
                  <a16:creationId xmlns:a16="http://schemas.microsoft.com/office/drawing/2014/main" id="{EEE94F64-2589-6542-8200-B6A373364837}"/>
                </a:ext>
              </a:extLst>
            </p:cNvPr>
            <p:cNvSpPr/>
            <p:nvPr/>
          </p:nvSpPr>
          <p:spPr>
            <a:xfrm>
              <a:off x="2787531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0" name="Freeform: Shape 463">
              <a:extLst>
                <a:ext uri="{FF2B5EF4-FFF2-40B4-BE49-F238E27FC236}">
                  <a16:creationId xmlns:a16="http://schemas.microsoft.com/office/drawing/2014/main" id="{A94227E5-E6C2-A04B-9EA0-06D99E77D032}"/>
                </a:ext>
              </a:extLst>
            </p:cNvPr>
            <p:cNvSpPr/>
            <p:nvPr/>
          </p:nvSpPr>
          <p:spPr>
            <a:xfrm>
              <a:off x="2787531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1" name="Freeform: Shape 464">
              <a:extLst>
                <a:ext uri="{FF2B5EF4-FFF2-40B4-BE49-F238E27FC236}">
                  <a16:creationId xmlns:a16="http://schemas.microsoft.com/office/drawing/2014/main" id="{D70ABA87-7A0A-A342-9484-114D6F9AFB30}"/>
                </a:ext>
              </a:extLst>
            </p:cNvPr>
            <p:cNvSpPr/>
            <p:nvPr/>
          </p:nvSpPr>
          <p:spPr>
            <a:xfrm>
              <a:off x="2787531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2" name="Freeform: Shape 465">
              <a:extLst>
                <a:ext uri="{FF2B5EF4-FFF2-40B4-BE49-F238E27FC236}">
                  <a16:creationId xmlns:a16="http://schemas.microsoft.com/office/drawing/2014/main" id="{1824DFCC-3852-2948-A378-40B57F472B50}"/>
                </a:ext>
              </a:extLst>
            </p:cNvPr>
            <p:cNvSpPr/>
            <p:nvPr/>
          </p:nvSpPr>
          <p:spPr>
            <a:xfrm>
              <a:off x="2787531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3" name="Freeform: Shape 466">
              <a:extLst>
                <a:ext uri="{FF2B5EF4-FFF2-40B4-BE49-F238E27FC236}">
                  <a16:creationId xmlns:a16="http://schemas.microsoft.com/office/drawing/2014/main" id="{0A314492-EF87-B14A-90DA-24C23C1767C4}"/>
                </a:ext>
              </a:extLst>
            </p:cNvPr>
            <p:cNvSpPr/>
            <p:nvPr/>
          </p:nvSpPr>
          <p:spPr>
            <a:xfrm>
              <a:off x="2787531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4" name="Freeform: Shape 467">
              <a:extLst>
                <a:ext uri="{FF2B5EF4-FFF2-40B4-BE49-F238E27FC236}">
                  <a16:creationId xmlns:a16="http://schemas.microsoft.com/office/drawing/2014/main" id="{8FE688DD-3F7E-3444-A022-900CFF5A11CC}"/>
                </a:ext>
              </a:extLst>
            </p:cNvPr>
            <p:cNvSpPr/>
            <p:nvPr/>
          </p:nvSpPr>
          <p:spPr>
            <a:xfrm>
              <a:off x="2787531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5" name="Freeform: Shape 468">
              <a:extLst>
                <a:ext uri="{FF2B5EF4-FFF2-40B4-BE49-F238E27FC236}">
                  <a16:creationId xmlns:a16="http://schemas.microsoft.com/office/drawing/2014/main" id="{2A9526CD-F33A-B541-9C96-A9CE813C0869}"/>
                </a:ext>
              </a:extLst>
            </p:cNvPr>
            <p:cNvSpPr/>
            <p:nvPr/>
          </p:nvSpPr>
          <p:spPr>
            <a:xfrm>
              <a:off x="2787531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6" name="Freeform: Shape 469">
              <a:extLst>
                <a:ext uri="{FF2B5EF4-FFF2-40B4-BE49-F238E27FC236}">
                  <a16:creationId xmlns:a16="http://schemas.microsoft.com/office/drawing/2014/main" id="{1841438B-4C04-3046-BC9B-EF519E5C158D}"/>
                </a:ext>
              </a:extLst>
            </p:cNvPr>
            <p:cNvSpPr/>
            <p:nvPr/>
          </p:nvSpPr>
          <p:spPr>
            <a:xfrm>
              <a:off x="2787531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7" name="Freeform: Shape 470">
              <a:extLst>
                <a:ext uri="{FF2B5EF4-FFF2-40B4-BE49-F238E27FC236}">
                  <a16:creationId xmlns:a16="http://schemas.microsoft.com/office/drawing/2014/main" id="{75E37105-A17E-004C-A0F2-2C65C6A2D485}"/>
                </a:ext>
              </a:extLst>
            </p:cNvPr>
            <p:cNvSpPr/>
            <p:nvPr/>
          </p:nvSpPr>
          <p:spPr>
            <a:xfrm>
              <a:off x="2787531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8" name="Freeform: Shape 471">
              <a:extLst>
                <a:ext uri="{FF2B5EF4-FFF2-40B4-BE49-F238E27FC236}">
                  <a16:creationId xmlns:a16="http://schemas.microsoft.com/office/drawing/2014/main" id="{82EE7A2E-87CC-0547-9686-BC228D5D5117}"/>
                </a:ext>
              </a:extLst>
            </p:cNvPr>
            <p:cNvSpPr/>
            <p:nvPr/>
          </p:nvSpPr>
          <p:spPr>
            <a:xfrm>
              <a:off x="2787531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9" name="Freeform: Shape 472">
              <a:extLst>
                <a:ext uri="{FF2B5EF4-FFF2-40B4-BE49-F238E27FC236}">
                  <a16:creationId xmlns:a16="http://schemas.microsoft.com/office/drawing/2014/main" id="{667B5C8B-E541-4144-B575-6B26ACEB53F3}"/>
                </a:ext>
              </a:extLst>
            </p:cNvPr>
            <p:cNvSpPr/>
            <p:nvPr/>
          </p:nvSpPr>
          <p:spPr>
            <a:xfrm>
              <a:off x="2515689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0" name="Freeform: Shape 473">
              <a:extLst>
                <a:ext uri="{FF2B5EF4-FFF2-40B4-BE49-F238E27FC236}">
                  <a16:creationId xmlns:a16="http://schemas.microsoft.com/office/drawing/2014/main" id="{713F9534-642D-5E42-9873-6D79BC07EDE0}"/>
                </a:ext>
              </a:extLst>
            </p:cNvPr>
            <p:cNvSpPr/>
            <p:nvPr/>
          </p:nvSpPr>
          <p:spPr>
            <a:xfrm>
              <a:off x="2515689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1" name="Freeform: Shape 474">
              <a:extLst>
                <a:ext uri="{FF2B5EF4-FFF2-40B4-BE49-F238E27FC236}">
                  <a16:creationId xmlns:a16="http://schemas.microsoft.com/office/drawing/2014/main" id="{A10C42B8-DF18-0B4B-A5B3-70C253D6A011}"/>
                </a:ext>
              </a:extLst>
            </p:cNvPr>
            <p:cNvSpPr/>
            <p:nvPr/>
          </p:nvSpPr>
          <p:spPr>
            <a:xfrm>
              <a:off x="2515689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2" name="Freeform: Shape 475">
              <a:extLst>
                <a:ext uri="{FF2B5EF4-FFF2-40B4-BE49-F238E27FC236}">
                  <a16:creationId xmlns:a16="http://schemas.microsoft.com/office/drawing/2014/main" id="{6C89F682-3515-A640-85BE-C7A152506918}"/>
                </a:ext>
              </a:extLst>
            </p:cNvPr>
            <p:cNvSpPr/>
            <p:nvPr/>
          </p:nvSpPr>
          <p:spPr>
            <a:xfrm>
              <a:off x="2515689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3" name="Freeform: Shape 476">
              <a:extLst>
                <a:ext uri="{FF2B5EF4-FFF2-40B4-BE49-F238E27FC236}">
                  <a16:creationId xmlns:a16="http://schemas.microsoft.com/office/drawing/2014/main" id="{ADE68661-8AEB-314A-98B6-B8010C3E3C11}"/>
                </a:ext>
              </a:extLst>
            </p:cNvPr>
            <p:cNvSpPr/>
            <p:nvPr/>
          </p:nvSpPr>
          <p:spPr>
            <a:xfrm>
              <a:off x="2515689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4" name="Freeform: Shape 477">
              <a:extLst>
                <a:ext uri="{FF2B5EF4-FFF2-40B4-BE49-F238E27FC236}">
                  <a16:creationId xmlns:a16="http://schemas.microsoft.com/office/drawing/2014/main" id="{34DEC9DF-F0F2-464A-B584-E6849BA24DFF}"/>
                </a:ext>
              </a:extLst>
            </p:cNvPr>
            <p:cNvSpPr/>
            <p:nvPr/>
          </p:nvSpPr>
          <p:spPr>
            <a:xfrm>
              <a:off x="2515689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5" name="Freeform: Shape 478">
              <a:extLst>
                <a:ext uri="{FF2B5EF4-FFF2-40B4-BE49-F238E27FC236}">
                  <a16:creationId xmlns:a16="http://schemas.microsoft.com/office/drawing/2014/main" id="{35E614D0-ED9C-FD43-BB08-15E9FA3E0132}"/>
                </a:ext>
              </a:extLst>
            </p:cNvPr>
            <p:cNvSpPr/>
            <p:nvPr/>
          </p:nvSpPr>
          <p:spPr>
            <a:xfrm>
              <a:off x="2515689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6" name="Freeform: Shape 479">
              <a:extLst>
                <a:ext uri="{FF2B5EF4-FFF2-40B4-BE49-F238E27FC236}">
                  <a16:creationId xmlns:a16="http://schemas.microsoft.com/office/drawing/2014/main" id="{745C3025-0698-184D-B4AA-F75D56953F70}"/>
                </a:ext>
              </a:extLst>
            </p:cNvPr>
            <p:cNvSpPr/>
            <p:nvPr/>
          </p:nvSpPr>
          <p:spPr>
            <a:xfrm>
              <a:off x="2515689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7" name="Freeform: Shape 480">
              <a:extLst>
                <a:ext uri="{FF2B5EF4-FFF2-40B4-BE49-F238E27FC236}">
                  <a16:creationId xmlns:a16="http://schemas.microsoft.com/office/drawing/2014/main" id="{9D786766-1CAB-5B4E-B8A5-89E466A90F92}"/>
                </a:ext>
              </a:extLst>
            </p:cNvPr>
            <p:cNvSpPr/>
            <p:nvPr/>
          </p:nvSpPr>
          <p:spPr>
            <a:xfrm>
              <a:off x="2515689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8" name="Freeform: Shape 481">
              <a:extLst>
                <a:ext uri="{FF2B5EF4-FFF2-40B4-BE49-F238E27FC236}">
                  <a16:creationId xmlns:a16="http://schemas.microsoft.com/office/drawing/2014/main" id="{CFBD7241-683C-374E-B673-8A21ABA5748A}"/>
                </a:ext>
              </a:extLst>
            </p:cNvPr>
            <p:cNvSpPr/>
            <p:nvPr/>
          </p:nvSpPr>
          <p:spPr>
            <a:xfrm>
              <a:off x="2515689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9" name="Freeform: Shape 482">
              <a:extLst>
                <a:ext uri="{FF2B5EF4-FFF2-40B4-BE49-F238E27FC236}">
                  <a16:creationId xmlns:a16="http://schemas.microsoft.com/office/drawing/2014/main" id="{748C124E-6DE3-8143-B800-90BA057627F8}"/>
                </a:ext>
              </a:extLst>
            </p:cNvPr>
            <p:cNvSpPr/>
            <p:nvPr/>
          </p:nvSpPr>
          <p:spPr>
            <a:xfrm>
              <a:off x="2515689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0" name="Freeform: Shape 483">
              <a:extLst>
                <a:ext uri="{FF2B5EF4-FFF2-40B4-BE49-F238E27FC236}">
                  <a16:creationId xmlns:a16="http://schemas.microsoft.com/office/drawing/2014/main" id="{E5A07EDA-01B2-8548-8FC4-D0B2A6A63AED}"/>
                </a:ext>
              </a:extLst>
            </p:cNvPr>
            <p:cNvSpPr/>
            <p:nvPr/>
          </p:nvSpPr>
          <p:spPr>
            <a:xfrm>
              <a:off x="2515689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1" name="Freeform: Shape 484">
              <a:extLst>
                <a:ext uri="{FF2B5EF4-FFF2-40B4-BE49-F238E27FC236}">
                  <a16:creationId xmlns:a16="http://schemas.microsoft.com/office/drawing/2014/main" id="{97E4C255-9A9C-6D49-A6B9-E74BF5EE5201}"/>
                </a:ext>
              </a:extLst>
            </p:cNvPr>
            <p:cNvSpPr/>
            <p:nvPr/>
          </p:nvSpPr>
          <p:spPr>
            <a:xfrm>
              <a:off x="2515689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2" name="Freeform: Shape 485">
              <a:extLst>
                <a:ext uri="{FF2B5EF4-FFF2-40B4-BE49-F238E27FC236}">
                  <a16:creationId xmlns:a16="http://schemas.microsoft.com/office/drawing/2014/main" id="{0C960369-299C-194C-BE22-1A8227B93046}"/>
                </a:ext>
              </a:extLst>
            </p:cNvPr>
            <p:cNvSpPr/>
            <p:nvPr/>
          </p:nvSpPr>
          <p:spPr>
            <a:xfrm>
              <a:off x="2515689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3" name="Freeform: Shape 486">
              <a:extLst>
                <a:ext uri="{FF2B5EF4-FFF2-40B4-BE49-F238E27FC236}">
                  <a16:creationId xmlns:a16="http://schemas.microsoft.com/office/drawing/2014/main" id="{387C03D7-DC7F-6642-8A52-4F1EC184A427}"/>
                </a:ext>
              </a:extLst>
            </p:cNvPr>
            <p:cNvSpPr/>
            <p:nvPr/>
          </p:nvSpPr>
          <p:spPr>
            <a:xfrm>
              <a:off x="2515689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4" name="Freeform: Shape 487">
              <a:extLst>
                <a:ext uri="{FF2B5EF4-FFF2-40B4-BE49-F238E27FC236}">
                  <a16:creationId xmlns:a16="http://schemas.microsoft.com/office/drawing/2014/main" id="{3CE6E24D-D260-F04F-A9CA-EDAEE01883BB}"/>
                </a:ext>
              </a:extLst>
            </p:cNvPr>
            <p:cNvSpPr/>
            <p:nvPr/>
          </p:nvSpPr>
          <p:spPr>
            <a:xfrm>
              <a:off x="2515689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5" name="Freeform: Shape 488">
              <a:extLst>
                <a:ext uri="{FF2B5EF4-FFF2-40B4-BE49-F238E27FC236}">
                  <a16:creationId xmlns:a16="http://schemas.microsoft.com/office/drawing/2014/main" id="{DCFA2096-F8A6-3F46-9299-8254EB960CFE}"/>
                </a:ext>
              </a:extLst>
            </p:cNvPr>
            <p:cNvSpPr/>
            <p:nvPr/>
          </p:nvSpPr>
          <p:spPr>
            <a:xfrm>
              <a:off x="2515689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6" name="Freeform: Shape 489">
              <a:extLst>
                <a:ext uri="{FF2B5EF4-FFF2-40B4-BE49-F238E27FC236}">
                  <a16:creationId xmlns:a16="http://schemas.microsoft.com/office/drawing/2014/main" id="{6ED8FB43-D22A-0140-B345-0738580E9A7B}"/>
                </a:ext>
              </a:extLst>
            </p:cNvPr>
            <p:cNvSpPr/>
            <p:nvPr/>
          </p:nvSpPr>
          <p:spPr>
            <a:xfrm>
              <a:off x="2515689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7" name="Freeform: Shape 490">
              <a:extLst>
                <a:ext uri="{FF2B5EF4-FFF2-40B4-BE49-F238E27FC236}">
                  <a16:creationId xmlns:a16="http://schemas.microsoft.com/office/drawing/2014/main" id="{83016D1C-69FA-8F46-875D-3FF8DA4B5E5B}"/>
                </a:ext>
              </a:extLst>
            </p:cNvPr>
            <p:cNvSpPr/>
            <p:nvPr/>
          </p:nvSpPr>
          <p:spPr>
            <a:xfrm>
              <a:off x="2515689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8" name="Freeform: Shape 491">
              <a:extLst>
                <a:ext uri="{FF2B5EF4-FFF2-40B4-BE49-F238E27FC236}">
                  <a16:creationId xmlns:a16="http://schemas.microsoft.com/office/drawing/2014/main" id="{F314904A-D472-F044-BFAE-D47458536176}"/>
                </a:ext>
              </a:extLst>
            </p:cNvPr>
            <p:cNvSpPr/>
            <p:nvPr/>
          </p:nvSpPr>
          <p:spPr>
            <a:xfrm>
              <a:off x="2515689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9" name="Freeform: Shape 492">
              <a:extLst>
                <a:ext uri="{FF2B5EF4-FFF2-40B4-BE49-F238E27FC236}">
                  <a16:creationId xmlns:a16="http://schemas.microsoft.com/office/drawing/2014/main" id="{D42E6246-D2EE-AC4F-861C-76900849D962}"/>
                </a:ext>
              </a:extLst>
            </p:cNvPr>
            <p:cNvSpPr/>
            <p:nvPr/>
          </p:nvSpPr>
          <p:spPr>
            <a:xfrm>
              <a:off x="2243174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0" name="Freeform: Shape 493">
              <a:extLst>
                <a:ext uri="{FF2B5EF4-FFF2-40B4-BE49-F238E27FC236}">
                  <a16:creationId xmlns:a16="http://schemas.microsoft.com/office/drawing/2014/main" id="{77A3A756-52DE-2747-BE9F-D898F131897D}"/>
                </a:ext>
              </a:extLst>
            </p:cNvPr>
            <p:cNvSpPr/>
            <p:nvPr/>
          </p:nvSpPr>
          <p:spPr>
            <a:xfrm>
              <a:off x="2243174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1" name="Freeform: Shape 494">
              <a:extLst>
                <a:ext uri="{FF2B5EF4-FFF2-40B4-BE49-F238E27FC236}">
                  <a16:creationId xmlns:a16="http://schemas.microsoft.com/office/drawing/2014/main" id="{57ED9D53-35C5-B441-B84C-5F801D36B5B2}"/>
                </a:ext>
              </a:extLst>
            </p:cNvPr>
            <p:cNvSpPr/>
            <p:nvPr/>
          </p:nvSpPr>
          <p:spPr>
            <a:xfrm>
              <a:off x="2243174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2" name="Freeform: Shape 495">
              <a:extLst>
                <a:ext uri="{FF2B5EF4-FFF2-40B4-BE49-F238E27FC236}">
                  <a16:creationId xmlns:a16="http://schemas.microsoft.com/office/drawing/2014/main" id="{205C0365-8A6A-0145-B0F2-902F243270AB}"/>
                </a:ext>
              </a:extLst>
            </p:cNvPr>
            <p:cNvSpPr/>
            <p:nvPr/>
          </p:nvSpPr>
          <p:spPr>
            <a:xfrm>
              <a:off x="2243174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3" name="Freeform: Shape 496">
              <a:extLst>
                <a:ext uri="{FF2B5EF4-FFF2-40B4-BE49-F238E27FC236}">
                  <a16:creationId xmlns:a16="http://schemas.microsoft.com/office/drawing/2014/main" id="{925F7D08-C7A0-654C-90F6-EE4E7D13AE02}"/>
                </a:ext>
              </a:extLst>
            </p:cNvPr>
            <p:cNvSpPr/>
            <p:nvPr/>
          </p:nvSpPr>
          <p:spPr>
            <a:xfrm>
              <a:off x="2243174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4" name="Freeform: Shape 497">
              <a:extLst>
                <a:ext uri="{FF2B5EF4-FFF2-40B4-BE49-F238E27FC236}">
                  <a16:creationId xmlns:a16="http://schemas.microsoft.com/office/drawing/2014/main" id="{247FC73B-48F7-6342-A2D9-0E7C6A6B3794}"/>
                </a:ext>
              </a:extLst>
            </p:cNvPr>
            <p:cNvSpPr/>
            <p:nvPr/>
          </p:nvSpPr>
          <p:spPr>
            <a:xfrm>
              <a:off x="2243174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5" name="Freeform: Shape 498">
              <a:extLst>
                <a:ext uri="{FF2B5EF4-FFF2-40B4-BE49-F238E27FC236}">
                  <a16:creationId xmlns:a16="http://schemas.microsoft.com/office/drawing/2014/main" id="{700C007B-F3DA-0E48-A1B6-AD553C553661}"/>
                </a:ext>
              </a:extLst>
            </p:cNvPr>
            <p:cNvSpPr/>
            <p:nvPr/>
          </p:nvSpPr>
          <p:spPr>
            <a:xfrm>
              <a:off x="2243174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6" name="Freeform: Shape 499">
              <a:extLst>
                <a:ext uri="{FF2B5EF4-FFF2-40B4-BE49-F238E27FC236}">
                  <a16:creationId xmlns:a16="http://schemas.microsoft.com/office/drawing/2014/main" id="{5D23A14A-483C-EC4A-9B2E-ED80E4E17EA8}"/>
                </a:ext>
              </a:extLst>
            </p:cNvPr>
            <p:cNvSpPr/>
            <p:nvPr/>
          </p:nvSpPr>
          <p:spPr>
            <a:xfrm>
              <a:off x="2243174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7" name="Freeform: Shape 500">
              <a:extLst>
                <a:ext uri="{FF2B5EF4-FFF2-40B4-BE49-F238E27FC236}">
                  <a16:creationId xmlns:a16="http://schemas.microsoft.com/office/drawing/2014/main" id="{2984BF0C-F683-204E-BA71-78CFE400A3E6}"/>
                </a:ext>
              </a:extLst>
            </p:cNvPr>
            <p:cNvSpPr/>
            <p:nvPr/>
          </p:nvSpPr>
          <p:spPr>
            <a:xfrm>
              <a:off x="2243174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8" name="Freeform: Shape 501">
              <a:extLst>
                <a:ext uri="{FF2B5EF4-FFF2-40B4-BE49-F238E27FC236}">
                  <a16:creationId xmlns:a16="http://schemas.microsoft.com/office/drawing/2014/main" id="{AA829788-A26F-E341-A69B-BFD262214A94}"/>
                </a:ext>
              </a:extLst>
            </p:cNvPr>
            <p:cNvSpPr/>
            <p:nvPr/>
          </p:nvSpPr>
          <p:spPr>
            <a:xfrm>
              <a:off x="2243174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9" name="Freeform: Shape 502">
              <a:extLst>
                <a:ext uri="{FF2B5EF4-FFF2-40B4-BE49-F238E27FC236}">
                  <a16:creationId xmlns:a16="http://schemas.microsoft.com/office/drawing/2014/main" id="{DBB07728-19A1-9242-8D36-6CFFB0AE3C0C}"/>
                </a:ext>
              </a:extLst>
            </p:cNvPr>
            <p:cNvSpPr/>
            <p:nvPr/>
          </p:nvSpPr>
          <p:spPr>
            <a:xfrm>
              <a:off x="2243174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0" name="Freeform: Shape 503">
              <a:extLst>
                <a:ext uri="{FF2B5EF4-FFF2-40B4-BE49-F238E27FC236}">
                  <a16:creationId xmlns:a16="http://schemas.microsoft.com/office/drawing/2014/main" id="{D01A2FE8-4D23-EE4A-9534-7116926A285C}"/>
                </a:ext>
              </a:extLst>
            </p:cNvPr>
            <p:cNvSpPr/>
            <p:nvPr/>
          </p:nvSpPr>
          <p:spPr>
            <a:xfrm>
              <a:off x="2243174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1" name="Freeform: Shape 504">
              <a:extLst>
                <a:ext uri="{FF2B5EF4-FFF2-40B4-BE49-F238E27FC236}">
                  <a16:creationId xmlns:a16="http://schemas.microsoft.com/office/drawing/2014/main" id="{67B721D0-E03E-A047-B97D-BEAD8A664A08}"/>
                </a:ext>
              </a:extLst>
            </p:cNvPr>
            <p:cNvSpPr/>
            <p:nvPr/>
          </p:nvSpPr>
          <p:spPr>
            <a:xfrm>
              <a:off x="2243174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2" name="Freeform: Shape 505">
              <a:extLst>
                <a:ext uri="{FF2B5EF4-FFF2-40B4-BE49-F238E27FC236}">
                  <a16:creationId xmlns:a16="http://schemas.microsoft.com/office/drawing/2014/main" id="{C1A94006-D29B-AD4A-AD8F-31101B948171}"/>
                </a:ext>
              </a:extLst>
            </p:cNvPr>
            <p:cNvSpPr/>
            <p:nvPr/>
          </p:nvSpPr>
          <p:spPr>
            <a:xfrm>
              <a:off x="2243174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3" name="Freeform: Shape 506">
              <a:extLst>
                <a:ext uri="{FF2B5EF4-FFF2-40B4-BE49-F238E27FC236}">
                  <a16:creationId xmlns:a16="http://schemas.microsoft.com/office/drawing/2014/main" id="{8060F46B-CCFC-DC4D-BD1E-0B4CD06FCC91}"/>
                </a:ext>
              </a:extLst>
            </p:cNvPr>
            <p:cNvSpPr/>
            <p:nvPr/>
          </p:nvSpPr>
          <p:spPr>
            <a:xfrm>
              <a:off x="2243174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4" name="Freeform: Shape 507">
              <a:extLst>
                <a:ext uri="{FF2B5EF4-FFF2-40B4-BE49-F238E27FC236}">
                  <a16:creationId xmlns:a16="http://schemas.microsoft.com/office/drawing/2014/main" id="{0A8D9772-734A-2F48-93A5-85C92040AC23}"/>
                </a:ext>
              </a:extLst>
            </p:cNvPr>
            <p:cNvSpPr/>
            <p:nvPr/>
          </p:nvSpPr>
          <p:spPr>
            <a:xfrm>
              <a:off x="2243174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5" name="Freeform: Shape 508">
              <a:extLst>
                <a:ext uri="{FF2B5EF4-FFF2-40B4-BE49-F238E27FC236}">
                  <a16:creationId xmlns:a16="http://schemas.microsoft.com/office/drawing/2014/main" id="{1082C539-1393-AA48-AC22-76E14DFBB2FF}"/>
                </a:ext>
              </a:extLst>
            </p:cNvPr>
            <p:cNvSpPr/>
            <p:nvPr/>
          </p:nvSpPr>
          <p:spPr>
            <a:xfrm>
              <a:off x="2243174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6" name="Freeform: Shape 509">
              <a:extLst>
                <a:ext uri="{FF2B5EF4-FFF2-40B4-BE49-F238E27FC236}">
                  <a16:creationId xmlns:a16="http://schemas.microsoft.com/office/drawing/2014/main" id="{13E749E0-BC30-2244-96E3-09CD5E45238C}"/>
                </a:ext>
              </a:extLst>
            </p:cNvPr>
            <p:cNvSpPr/>
            <p:nvPr/>
          </p:nvSpPr>
          <p:spPr>
            <a:xfrm>
              <a:off x="2243174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7" name="Freeform: Shape 510">
              <a:extLst>
                <a:ext uri="{FF2B5EF4-FFF2-40B4-BE49-F238E27FC236}">
                  <a16:creationId xmlns:a16="http://schemas.microsoft.com/office/drawing/2014/main" id="{E4298BC9-2BC6-6243-9249-DD14BB6BC1E5}"/>
                </a:ext>
              </a:extLst>
            </p:cNvPr>
            <p:cNvSpPr/>
            <p:nvPr/>
          </p:nvSpPr>
          <p:spPr>
            <a:xfrm>
              <a:off x="2243174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8" name="Freeform: Shape 511">
              <a:extLst>
                <a:ext uri="{FF2B5EF4-FFF2-40B4-BE49-F238E27FC236}">
                  <a16:creationId xmlns:a16="http://schemas.microsoft.com/office/drawing/2014/main" id="{4B8F85FC-1566-A94E-8146-629011A4410B}"/>
                </a:ext>
              </a:extLst>
            </p:cNvPr>
            <p:cNvSpPr/>
            <p:nvPr/>
          </p:nvSpPr>
          <p:spPr>
            <a:xfrm>
              <a:off x="2243174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7 w 36335"/>
                <a:gd name="connsiteY1" fmla="*/ 36307 h 36307"/>
                <a:gd name="connsiteX2" fmla="*/ 0 w 36335"/>
                <a:gd name="connsiteY2" fmla="*/ 18154 h 36307"/>
                <a:gd name="connsiteX3" fmla="*/ 18167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7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7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9" name="Freeform: Shape 512">
              <a:extLst>
                <a:ext uri="{FF2B5EF4-FFF2-40B4-BE49-F238E27FC236}">
                  <a16:creationId xmlns:a16="http://schemas.microsoft.com/office/drawing/2014/main" id="{5021B15D-6660-E74A-B0B4-5E5A21F298DF}"/>
                </a:ext>
              </a:extLst>
            </p:cNvPr>
            <p:cNvSpPr/>
            <p:nvPr/>
          </p:nvSpPr>
          <p:spPr>
            <a:xfrm>
              <a:off x="1971332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0" name="Freeform: Shape 513">
              <a:extLst>
                <a:ext uri="{FF2B5EF4-FFF2-40B4-BE49-F238E27FC236}">
                  <a16:creationId xmlns:a16="http://schemas.microsoft.com/office/drawing/2014/main" id="{99B17E85-5BDA-CF46-9DBA-059987306888}"/>
                </a:ext>
              </a:extLst>
            </p:cNvPr>
            <p:cNvSpPr/>
            <p:nvPr/>
          </p:nvSpPr>
          <p:spPr>
            <a:xfrm>
              <a:off x="1971332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1" name="Freeform: Shape 514">
              <a:extLst>
                <a:ext uri="{FF2B5EF4-FFF2-40B4-BE49-F238E27FC236}">
                  <a16:creationId xmlns:a16="http://schemas.microsoft.com/office/drawing/2014/main" id="{19A4A252-698E-9445-932F-D7B36A66EE08}"/>
                </a:ext>
              </a:extLst>
            </p:cNvPr>
            <p:cNvSpPr/>
            <p:nvPr/>
          </p:nvSpPr>
          <p:spPr>
            <a:xfrm>
              <a:off x="1971332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2" name="Freeform: Shape 515">
              <a:extLst>
                <a:ext uri="{FF2B5EF4-FFF2-40B4-BE49-F238E27FC236}">
                  <a16:creationId xmlns:a16="http://schemas.microsoft.com/office/drawing/2014/main" id="{BA33E591-5257-3C4D-8527-B8FC9947ECA9}"/>
                </a:ext>
              </a:extLst>
            </p:cNvPr>
            <p:cNvSpPr/>
            <p:nvPr/>
          </p:nvSpPr>
          <p:spPr>
            <a:xfrm>
              <a:off x="1971332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3" name="Freeform: Shape 516">
              <a:extLst>
                <a:ext uri="{FF2B5EF4-FFF2-40B4-BE49-F238E27FC236}">
                  <a16:creationId xmlns:a16="http://schemas.microsoft.com/office/drawing/2014/main" id="{99090B7B-E19A-C141-94A9-D407FFE28B9B}"/>
                </a:ext>
              </a:extLst>
            </p:cNvPr>
            <p:cNvSpPr/>
            <p:nvPr/>
          </p:nvSpPr>
          <p:spPr>
            <a:xfrm>
              <a:off x="1971332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4" name="Freeform: Shape 517">
              <a:extLst>
                <a:ext uri="{FF2B5EF4-FFF2-40B4-BE49-F238E27FC236}">
                  <a16:creationId xmlns:a16="http://schemas.microsoft.com/office/drawing/2014/main" id="{3826C4FB-62F3-2C4D-BF45-7E3B407B2BE2}"/>
                </a:ext>
              </a:extLst>
            </p:cNvPr>
            <p:cNvSpPr/>
            <p:nvPr/>
          </p:nvSpPr>
          <p:spPr>
            <a:xfrm>
              <a:off x="1971332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5" name="Freeform: Shape 518">
              <a:extLst>
                <a:ext uri="{FF2B5EF4-FFF2-40B4-BE49-F238E27FC236}">
                  <a16:creationId xmlns:a16="http://schemas.microsoft.com/office/drawing/2014/main" id="{D0B87A99-E062-C24C-8764-FF1A9559C477}"/>
                </a:ext>
              </a:extLst>
            </p:cNvPr>
            <p:cNvSpPr/>
            <p:nvPr/>
          </p:nvSpPr>
          <p:spPr>
            <a:xfrm>
              <a:off x="1971332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6" name="Freeform: Shape 519">
              <a:extLst>
                <a:ext uri="{FF2B5EF4-FFF2-40B4-BE49-F238E27FC236}">
                  <a16:creationId xmlns:a16="http://schemas.microsoft.com/office/drawing/2014/main" id="{47DD5238-5F89-0447-A337-444A810DD365}"/>
                </a:ext>
              </a:extLst>
            </p:cNvPr>
            <p:cNvSpPr/>
            <p:nvPr/>
          </p:nvSpPr>
          <p:spPr>
            <a:xfrm>
              <a:off x="1971332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7" name="Freeform: Shape 520">
              <a:extLst>
                <a:ext uri="{FF2B5EF4-FFF2-40B4-BE49-F238E27FC236}">
                  <a16:creationId xmlns:a16="http://schemas.microsoft.com/office/drawing/2014/main" id="{470A6A49-BBFB-4A4F-BBC5-5E10FC4699A8}"/>
                </a:ext>
              </a:extLst>
            </p:cNvPr>
            <p:cNvSpPr/>
            <p:nvPr/>
          </p:nvSpPr>
          <p:spPr>
            <a:xfrm>
              <a:off x="1971332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8" name="Freeform: Shape 521">
              <a:extLst>
                <a:ext uri="{FF2B5EF4-FFF2-40B4-BE49-F238E27FC236}">
                  <a16:creationId xmlns:a16="http://schemas.microsoft.com/office/drawing/2014/main" id="{1FD3EF06-AD6A-134E-8933-56F0CF9A17FA}"/>
                </a:ext>
              </a:extLst>
            </p:cNvPr>
            <p:cNvSpPr/>
            <p:nvPr/>
          </p:nvSpPr>
          <p:spPr>
            <a:xfrm>
              <a:off x="1971332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9" name="Freeform: Shape 522">
              <a:extLst>
                <a:ext uri="{FF2B5EF4-FFF2-40B4-BE49-F238E27FC236}">
                  <a16:creationId xmlns:a16="http://schemas.microsoft.com/office/drawing/2014/main" id="{71FB0E7A-1A70-CD46-8FC1-DF1E98D75443}"/>
                </a:ext>
              </a:extLst>
            </p:cNvPr>
            <p:cNvSpPr/>
            <p:nvPr/>
          </p:nvSpPr>
          <p:spPr>
            <a:xfrm>
              <a:off x="1971332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0" name="Freeform: Shape 523">
              <a:extLst>
                <a:ext uri="{FF2B5EF4-FFF2-40B4-BE49-F238E27FC236}">
                  <a16:creationId xmlns:a16="http://schemas.microsoft.com/office/drawing/2014/main" id="{119E3B17-C9F5-C24C-A6D5-687D2952CA63}"/>
                </a:ext>
              </a:extLst>
            </p:cNvPr>
            <p:cNvSpPr/>
            <p:nvPr/>
          </p:nvSpPr>
          <p:spPr>
            <a:xfrm>
              <a:off x="1971332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1" name="Freeform: Shape 524">
              <a:extLst>
                <a:ext uri="{FF2B5EF4-FFF2-40B4-BE49-F238E27FC236}">
                  <a16:creationId xmlns:a16="http://schemas.microsoft.com/office/drawing/2014/main" id="{0D8FEBCA-B5A9-C648-A8E5-4EFDE39D101E}"/>
                </a:ext>
              </a:extLst>
            </p:cNvPr>
            <p:cNvSpPr/>
            <p:nvPr/>
          </p:nvSpPr>
          <p:spPr>
            <a:xfrm>
              <a:off x="1971332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2" name="Freeform: Shape 525">
              <a:extLst>
                <a:ext uri="{FF2B5EF4-FFF2-40B4-BE49-F238E27FC236}">
                  <a16:creationId xmlns:a16="http://schemas.microsoft.com/office/drawing/2014/main" id="{0E5DD255-2254-E643-8DA4-303607325016}"/>
                </a:ext>
              </a:extLst>
            </p:cNvPr>
            <p:cNvSpPr/>
            <p:nvPr/>
          </p:nvSpPr>
          <p:spPr>
            <a:xfrm>
              <a:off x="1971332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3" name="Freeform: Shape 526">
              <a:extLst>
                <a:ext uri="{FF2B5EF4-FFF2-40B4-BE49-F238E27FC236}">
                  <a16:creationId xmlns:a16="http://schemas.microsoft.com/office/drawing/2014/main" id="{A57A0522-CC93-4140-BB05-60365A940E74}"/>
                </a:ext>
              </a:extLst>
            </p:cNvPr>
            <p:cNvSpPr/>
            <p:nvPr/>
          </p:nvSpPr>
          <p:spPr>
            <a:xfrm>
              <a:off x="1971332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4" name="Freeform: Shape 527">
              <a:extLst>
                <a:ext uri="{FF2B5EF4-FFF2-40B4-BE49-F238E27FC236}">
                  <a16:creationId xmlns:a16="http://schemas.microsoft.com/office/drawing/2014/main" id="{9E986DAC-4D94-E94E-A1AD-9171E5C1965E}"/>
                </a:ext>
              </a:extLst>
            </p:cNvPr>
            <p:cNvSpPr/>
            <p:nvPr/>
          </p:nvSpPr>
          <p:spPr>
            <a:xfrm>
              <a:off x="1971332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5" name="Freeform: Shape 528">
              <a:extLst>
                <a:ext uri="{FF2B5EF4-FFF2-40B4-BE49-F238E27FC236}">
                  <a16:creationId xmlns:a16="http://schemas.microsoft.com/office/drawing/2014/main" id="{756F737A-7022-D34F-A54D-27EBF42E65C1}"/>
                </a:ext>
              </a:extLst>
            </p:cNvPr>
            <p:cNvSpPr/>
            <p:nvPr/>
          </p:nvSpPr>
          <p:spPr>
            <a:xfrm>
              <a:off x="1971332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6" name="Freeform: Shape 529">
              <a:extLst>
                <a:ext uri="{FF2B5EF4-FFF2-40B4-BE49-F238E27FC236}">
                  <a16:creationId xmlns:a16="http://schemas.microsoft.com/office/drawing/2014/main" id="{E340CED5-BDFB-5F4B-B21C-B3D270D3D262}"/>
                </a:ext>
              </a:extLst>
            </p:cNvPr>
            <p:cNvSpPr/>
            <p:nvPr/>
          </p:nvSpPr>
          <p:spPr>
            <a:xfrm>
              <a:off x="1971332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7" name="Freeform: Shape 530">
              <a:extLst>
                <a:ext uri="{FF2B5EF4-FFF2-40B4-BE49-F238E27FC236}">
                  <a16:creationId xmlns:a16="http://schemas.microsoft.com/office/drawing/2014/main" id="{4304BD80-243A-BC4E-B44B-3BD3B8B5B6A9}"/>
                </a:ext>
              </a:extLst>
            </p:cNvPr>
            <p:cNvSpPr/>
            <p:nvPr/>
          </p:nvSpPr>
          <p:spPr>
            <a:xfrm>
              <a:off x="1971332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8" name="Freeform: Shape 531">
              <a:extLst>
                <a:ext uri="{FF2B5EF4-FFF2-40B4-BE49-F238E27FC236}">
                  <a16:creationId xmlns:a16="http://schemas.microsoft.com/office/drawing/2014/main" id="{4D9B541D-3CD8-CC4D-82BB-0052D89D9982}"/>
                </a:ext>
              </a:extLst>
            </p:cNvPr>
            <p:cNvSpPr/>
            <p:nvPr/>
          </p:nvSpPr>
          <p:spPr>
            <a:xfrm>
              <a:off x="1971332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9" name="Freeform: Shape 532">
              <a:extLst>
                <a:ext uri="{FF2B5EF4-FFF2-40B4-BE49-F238E27FC236}">
                  <a16:creationId xmlns:a16="http://schemas.microsoft.com/office/drawing/2014/main" id="{D2CBDA13-D336-A440-BC29-189865AACC88}"/>
                </a:ext>
              </a:extLst>
            </p:cNvPr>
            <p:cNvSpPr/>
            <p:nvPr/>
          </p:nvSpPr>
          <p:spPr>
            <a:xfrm>
              <a:off x="1699490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0" name="Freeform: Shape 533">
              <a:extLst>
                <a:ext uri="{FF2B5EF4-FFF2-40B4-BE49-F238E27FC236}">
                  <a16:creationId xmlns:a16="http://schemas.microsoft.com/office/drawing/2014/main" id="{F31B70F9-1521-174D-BAEC-9EAE980CA198}"/>
                </a:ext>
              </a:extLst>
            </p:cNvPr>
            <p:cNvSpPr/>
            <p:nvPr/>
          </p:nvSpPr>
          <p:spPr>
            <a:xfrm>
              <a:off x="1699490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1" name="Freeform: Shape 534">
              <a:extLst>
                <a:ext uri="{FF2B5EF4-FFF2-40B4-BE49-F238E27FC236}">
                  <a16:creationId xmlns:a16="http://schemas.microsoft.com/office/drawing/2014/main" id="{E19702C5-E667-3445-89DB-0A5F2AC96037}"/>
                </a:ext>
              </a:extLst>
            </p:cNvPr>
            <p:cNvSpPr/>
            <p:nvPr/>
          </p:nvSpPr>
          <p:spPr>
            <a:xfrm>
              <a:off x="1699490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2" name="Freeform: Shape 535">
              <a:extLst>
                <a:ext uri="{FF2B5EF4-FFF2-40B4-BE49-F238E27FC236}">
                  <a16:creationId xmlns:a16="http://schemas.microsoft.com/office/drawing/2014/main" id="{7F6DC6A2-2C1A-EA43-BAF3-32F4071A3C46}"/>
                </a:ext>
              </a:extLst>
            </p:cNvPr>
            <p:cNvSpPr/>
            <p:nvPr/>
          </p:nvSpPr>
          <p:spPr>
            <a:xfrm>
              <a:off x="1699490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3" name="Freeform: Shape 536">
              <a:extLst>
                <a:ext uri="{FF2B5EF4-FFF2-40B4-BE49-F238E27FC236}">
                  <a16:creationId xmlns:a16="http://schemas.microsoft.com/office/drawing/2014/main" id="{534C58C8-1B66-2943-B240-8B2DDBC6D6DC}"/>
                </a:ext>
              </a:extLst>
            </p:cNvPr>
            <p:cNvSpPr/>
            <p:nvPr/>
          </p:nvSpPr>
          <p:spPr>
            <a:xfrm>
              <a:off x="1699490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4" name="Freeform: Shape 537">
              <a:extLst>
                <a:ext uri="{FF2B5EF4-FFF2-40B4-BE49-F238E27FC236}">
                  <a16:creationId xmlns:a16="http://schemas.microsoft.com/office/drawing/2014/main" id="{E7AFAC36-12D5-C245-8E27-DED43499EEE7}"/>
                </a:ext>
              </a:extLst>
            </p:cNvPr>
            <p:cNvSpPr/>
            <p:nvPr/>
          </p:nvSpPr>
          <p:spPr>
            <a:xfrm>
              <a:off x="1699490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5" name="Freeform: Shape 538">
              <a:extLst>
                <a:ext uri="{FF2B5EF4-FFF2-40B4-BE49-F238E27FC236}">
                  <a16:creationId xmlns:a16="http://schemas.microsoft.com/office/drawing/2014/main" id="{34BF979F-13D9-E947-89C4-CB273A040E56}"/>
                </a:ext>
              </a:extLst>
            </p:cNvPr>
            <p:cNvSpPr/>
            <p:nvPr/>
          </p:nvSpPr>
          <p:spPr>
            <a:xfrm>
              <a:off x="1699490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6" name="Freeform: Shape 539">
              <a:extLst>
                <a:ext uri="{FF2B5EF4-FFF2-40B4-BE49-F238E27FC236}">
                  <a16:creationId xmlns:a16="http://schemas.microsoft.com/office/drawing/2014/main" id="{4B526D61-6A72-144D-B92D-972C7374BC53}"/>
                </a:ext>
              </a:extLst>
            </p:cNvPr>
            <p:cNvSpPr/>
            <p:nvPr/>
          </p:nvSpPr>
          <p:spPr>
            <a:xfrm>
              <a:off x="1699490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7" name="Freeform: Shape 540">
              <a:extLst>
                <a:ext uri="{FF2B5EF4-FFF2-40B4-BE49-F238E27FC236}">
                  <a16:creationId xmlns:a16="http://schemas.microsoft.com/office/drawing/2014/main" id="{CEBCA92E-5E7A-5440-9C6F-0BF77FD48EA0}"/>
                </a:ext>
              </a:extLst>
            </p:cNvPr>
            <p:cNvSpPr/>
            <p:nvPr/>
          </p:nvSpPr>
          <p:spPr>
            <a:xfrm>
              <a:off x="1699490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8" name="Freeform: Shape 541">
              <a:extLst>
                <a:ext uri="{FF2B5EF4-FFF2-40B4-BE49-F238E27FC236}">
                  <a16:creationId xmlns:a16="http://schemas.microsoft.com/office/drawing/2014/main" id="{6C45E38D-9B41-C349-A150-7FDFEF989D71}"/>
                </a:ext>
              </a:extLst>
            </p:cNvPr>
            <p:cNvSpPr/>
            <p:nvPr/>
          </p:nvSpPr>
          <p:spPr>
            <a:xfrm>
              <a:off x="1699490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9" name="Freeform: Shape 542">
              <a:extLst>
                <a:ext uri="{FF2B5EF4-FFF2-40B4-BE49-F238E27FC236}">
                  <a16:creationId xmlns:a16="http://schemas.microsoft.com/office/drawing/2014/main" id="{4213DC64-0D61-1444-9852-D204617EA75E}"/>
                </a:ext>
              </a:extLst>
            </p:cNvPr>
            <p:cNvSpPr/>
            <p:nvPr/>
          </p:nvSpPr>
          <p:spPr>
            <a:xfrm>
              <a:off x="1699490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0" name="Freeform: Shape 543">
              <a:extLst>
                <a:ext uri="{FF2B5EF4-FFF2-40B4-BE49-F238E27FC236}">
                  <a16:creationId xmlns:a16="http://schemas.microsoft.com/office/drawing/2014/main" id="{401CEC4B-B160-6E4C-8A19-E352E71A35A6}"/>
                </a:ext>
              </a:extLst>
            </p:cNvPr>
            <p:cNvSpPr/>
            <p:nvPr/>
          </p:nvSpPr>
          <p:spPr>
            <a:xfrm>
              <a:off x="1699490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1" name="Freeform: Shape 544">
              <a:extLst>
                <a:ext uri="{FF2B5EF4-FFF2-40B4-BE49-F238E27FC236}">
                  <a16:creationId xmlns:a16="http://schemas.microsoft.com/office/drawing/2014/main" id="{2256765B-14A6-0B44-BD9C-E145C529552A}"/>
                </a:ext>
              </a:extLst>
            </p:cNvPr>
            <p:cNvSpPr/>
            <p:nvPr/>
          </p:nvSpPr>
          <p:spPr>
            <a:xfrm>
              <a:off x="1699490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2" name="Freeform: Shape 545">
              <a:extLst>
                <a:ext uri="{FF2B5EF4-FFF2-40B4-BE49-F238E27FC236}">
                  <a16:creationId xmlns:a16="http://schemas.microsoft.com/office/drawing/2014/main" id="{92B58270-D5AD-2249-A0C3-9FD234EF63E7}"/>
                </a:ext>
              </a:extLst>
            </p:cNvPr>
            <p:cNvSpPr/>
            <p:nvPr/>
          </p:nvSpPr>
          <p:spPr>
            <a:xfrm>
              <a:off x="1699490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3" name="Freeform: Shape 546">
              <a:extLst>
                <a:ext uri="{FF2B5EF4-FFF2-40B4-BE49-F238E27FC236}">
                  <a16:creationId xmlns:a16="http://schemas.microsoft.com/office/drawing/2014/main" id="{E2C8FF24-E7C0-BB4E-BC92-47756B5D563C}"/>
                </a:ext>
              </a:extLst>
            </p:cNvPr>
            <p:cNvSpPr/>
            <p:nvPr/>
          </p:nvSpPr>
          <p:spPr>
            <a:xfrm>
              <a:off x="1699490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4" name="Freeform: Shape 547">
              <a:extLst>
                <a:ext uri="{FF2B5EF4-FFF2-40B4-BE49-F238E27FC236}">
                  <a16:creationId xmlns:a16="http://schemas.microsoft.com/office/drawing/2014/main" id="{5ED0B98B-637B-0F44-BDE1-C587E8C3FA03}"/>
                </a:ext>
              </a:extLst>
            </p:cNvPr>
            <p:cNvSpPr/>
            <p:nvPr/>
          </p:nvSpPr>
          <p:spPr>
            <a:xfrm>
              <a:off x="1699490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5" name="Freeform: Shape 548">
              <a:extLst>
                <a:ext uri="{FF2B5EF4-FFF2-40B4-BE49-F238E27FC236}">
                  <a16:creationId xmlns:a16="http://schemas.microsoft.com/office/drawing/2014/main" id="{320DB468-BAA9-1D4C-87AE-97B0C8AE719C}"/>
                </a:ext>
              </a:extLst>
            </p:cNvPr>
            <p:cNvSpPr/>
            <p:nvPr/>
          </p:nvSpPr>
          <p:spPr>
            <a:xfrm>
              <a:off x="1699490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6" name="Freeform: Shape 549">
              <a:extLst>
                <a:ext uri="{FF2B5EF4-FFF2-40B4-BE49-F238E27FC236}">
                  <a16:creationId xmlns:a16="http://schemas.microsoft.com/office/drawing/2014/main" id="{E696CF52-25EC-6C4B-B722-342364ADF628}"/>
                </a:ext>
              </a:extLst>
            </p:cNvPr>
            <p:cNvSpPr/>
            <p:nvPr/>
          </p:nvSpPr>
          <p:spPr>
            <a:xfrm>
              <a:off x="1699490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7" name="Freeform: Shape 550">
              <a:extLst>
                <a:ext uri="{FF2B5EF4-FFF2-40B4-BE49-F238E27FC236}">
                  <a16:creationId xmlns:a16="http://schemas.microsoft.com/office/drawing/2014/main" id="{E13F68C5-9A32-7043-982D-1B0FFEBA788B}"/>
                </a:ext>
              </a:extLst>
            </p:cNvPr>
            <p:cNvSpPr/>
            <p:nvPr/>
          </p:nvSpPr>
          <p:spPr>
            <a:xfrm>
              <a:off x="1699490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8" name="Freeform: Shape 551">
              <a:extLst>
                <a:ext uri="{FF2B5EF4-FFF2-40B4-BE49-F238E27FC236}">
                  <a16:creationId xmlns:a16="http://schemas.microsoft.com/office/drawing/2014/main" id="{9B19BD88-6F64-2347-87EB-25E0A36D0381}"/>
                </a:ext>
              </a:extLst>
            </p:cNvPr>
            <p:cNvSpPr/>
            <p:nvPr/>
          </p:nvSpPr>
          <p:spPr>
            <a:xfrm>
              <a:off x="1699490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9" name="Freeform: Shape 552">
              <a:extLst>
                <a:ext uri="{FF2B5EF4-FFF2-40B4-BE49-F238E27FC236}">
                  <a16:creationId xmlns:a16="http://schemas.microsoft.com/office/drawing/2014/main" id="{AFF9CDF1-9D06-A643-A809-34A23F347230}"/>
                </a:ext>
              </a:extLst>
            </p:cNvPr>
            <p:cNvSpPr/>
            <p:nvPr/>
          </p:nvSpPr>
          <p:spPr>
            <a:xfrm>
              <a:off x="1427648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0" name="Freeform: Shape 553">
              <a:extLst>
                <a:ext uri="{FF2B5EF4-FFF2-40B4-BE49-F238E27FC236}">
                  <a16:creationId xmlns:a16="http://schemas.microsoft.com/office/drawing/2014/main" id="{BDCF7E0E-1E50-1749-80A6-B523FC289980}"/>
                </a:ext>
              </a:extLst>
            </p:cNvPr>
            <p:cNvSpPr/>
            <p:nvPr/>
          </p:nvSpPr>
          <p:spPr>
            <a:xfrm>
              <a:off x="1427648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1" name="Freeform: Shape 554">
              <a:extLst>
                <a:ext uri="{FF2B5EF4-FFF2-40B4-BE49-F238E27FC236}">
                  <a16:creationId xmlns:a16="http://schemas.microsoft.com/office/drawing/2014/main" id="{A1C0101D-E98E-4444-90DC-56479121B23A}"/>
                </a:ext>
              </a:extLst>
            </p:cNvPr>
            <p:cNvSpPr/>
            <p:nvPr/>
          </p:nvSpPr>
          <p:spPr>
            <a:xfrm>
              <a:off x="1427648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2" name="Freeform: Shape 555">
              <a:extLst>
                <a:ext uri="{FF2B5EF4-FFF2-40B4-BE49-F238E27FC236}">
                  <a16:creationId xmlns:a16="http://schemas.microsoft.com/office/drawing/2014/main" id="{3370CD9F-B7F8-9149-B928-E58A71E3E9BB}"/>
                </a:ext>
              </a:extLst>
            </p:cNvPr>
            <p:cNvSpPr/>
            <p:nvPr/>
          </p:nvSpPr>
          <p:spPr>
            <a:xfrm>
              <a:off x="1427648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3" name="Freeform: Shape 556">
              <a:extLst>
                <a:ext uri="{FF2B5EF4-FFF2-40B4-BE49-F238E27FC236}">
                  <a16:creationId xmlns:a16="http://schemas.microsoft.com/office/drawing/2014/main" id="{4ADD8D81-DA87-6E48-9F0B-8D48F88E1576}"/>
                </a:ext>
              </a:extLst>
            </p:cNvPr>
            <p:cNvSpPr/>
            <p:nvPr/>
          </p:nvSpPr>
          <p:spPr>
            <a:xfrm>
              <a:off x="1427648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4" name="Freeform: Shape 557">
              <a:extLst>
                <a:ext uri="{FF2B5EF4-FFF2-40B4-BE49-F238E27FC236}">
                  <a16:creationId xmlns:a16="http://schemas.microsoft.com/office/drawing/2014/main" id="{C7145580-32FC-4046-A53C-C86E60942B69}"/>
                </a:ext>
              </a:extLst>
            </p:cNvPr>
            <p:cNvSpPr/>
            <p:nvPr/>
          </p:nvSpPr>
          <p:spPr>
            <a:xfrm>
              <a:off x="1427648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5" name="Freeform: Shape 558">
              <a:extLst>
                <a:ext uri="{FF2B5EF4-FFF2-40B4-BE49-F238E27FC236}">
                  <a16:creationId xmlns:a16="http://schemas.microsoft.com/office/drawing/2014/main" id="{4ABE8FD7-E889-2A4C-9B6C-2A0CDA064D3E}"/>
                </a:ext>
              </a:extLst>
            </p:cNvPr>
            <p:cNvSpPr/>
            <p:nvPr/>
          </p:nvSpPr>
          <p:spPr>
            <a:xfrm>
              <a:off x="1427648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6" name="Freeform: Shape 559">
              <a:extLst>
                <a:ext uri="{FF2B5EF4-FFF2-40B4-BE49-F238E27FC236}">
                  <a16:creationId xmlns:a16="http://schemas.microsoft.com/office/drawing/2014/main" id="{C9ED1B3D-488F-EA4D-BA9E-27A77B2B6933}"/>
                </a:ext>
              </a:extLst>
            </p:cNvPr>
            <p:cNvSpPr/>
            <p:nvPr/>
          </p:nvSpPr>
          <p:spPr>
            <a:xfrm>
              <a:off x="1427648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7" name="Freeform: Shape 560">
              <a:extLst>
                <a:ext uri="{FF2B5EF4-FFF2-40B4-BE49-F238E27FC236}">
                  <a16:creationId xmlns:a16="http://schemas.microsoft.com/office/drawing/2014/main" id="{FFED41D4-AD71-A14C-A6D7-2277CD8339D8}"/>
                </a:ext>
              </a:extLst>
            </p:cNvPr>
            <p:cNvSpPr/>
            <p:nvPr/>
          </p:nvSpPr>
          <p:spPr>
            <a:xfrm>
              <a:off x="1427648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8" name="Freeform: Shape 561">
              <a:extLst>
                <a:ext uri="{FF2B5EF4-FFF2-40B4-BE49-F238E27FC236}">
                  <a16:creationId xmlns:a16="http://schemas.microsoft.com/office/drawing/2014/main" id="{91424227-BDA0-594B-BEA3-62D7FBE0CDDB}"/>
                </a:ext>
              </a:extLst>
            </p:cNvPr>
            <p:cNvSpPr/>
            <p:nvPr/>
          </p:nvSpPr>
          <p:spPr>
            <a:xfrm>
              <a:off x="1427648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9" name="Freeform: Shape 562">
              <a:extLst>
                <a:ext uri="{FF2B5EF4-FFF2-40B4-BE49-F238E27FC236}">
                  <a16:creationId xmlns:a16="http://schemas.microsoft.com/office/drawing/2014/main" id="{D23E91F4-9215-5B45-B754-167DB8FFDDE2}"/>
                </a:ext>
              </a:extLst>
            </p:cNvPr>
            <p:cNvSpPr/>
            <p:nvPr/>
          </p:nvSpPr>
          <p:spPr>
            <a:xfrm>
              <a:off x="1427648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0" name="Freeform: Shape 563">
              <a:extLst>
                <a:ext uri="{FF2B5EF4-FFF2-40B4-BE49-F238E27FC236}">
                  <a16:creationId xmlns:a16="http://schemas.microsoft.com/office/drawing/2014/main" id="{370988DA-879D-AB43-A906-6627C5C6EC07}"/>
                </a:ext>
              </a:extLst>
            </p:cNvPr>
            <p:cNvSpPr/>
            <p:nvPr/>
          </p:nvSpPr>
          <p:spPr>
            <a:xfrm>
              <a:off x="1427648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1" name="Freeform: Shape 564">
              <a:extLst>
                <a:ext uri="{FF2B5EF4-FFF2-40B4-BE49-F238E27FC236}">
                  <a16:creationId xmlns:a16="http://schemas.microsoft.com/office/drawing/2014/main" id="{6FFEF3C2-22EB-F948-82D4-101379C8F671}"/>
                </a:ext>
              </a:extLst>
            </p:cNvPr>
            <p:cNvSpPr/>
            <p:nvPr/>
          </p:nvSpPr>
          <p:spPr>
            <a:xfrm>
              <a:off x="1427648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2" name="Freeform: Shape 565">
              <a:extLst>
                <a:ext uri="{FF2B5EF4-FFF2-40B4-BE49-F238E27FC236}">
                  <a16:creationId xmlns:a16="http://schemas.microsoft.com/office/drawing/2014/main" id="{28E4D46B-96CC-D843-A339-03299BF3A5EC}"/>
                </a:ext>
              </a:extLst>
            </p:cNvPr>
            <p:cNvSpPr/>
            <p:nvPr/>
          </p:nvSpPr>
          <p:spPr>
            <a:xfrm>
              <a:off x="1427648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3" name="Freeform: Shape 566">
              <a:extLst>
                <a:ext uri="{FF2B5EF4-FFF2-40B4-BE49-F238E27FC236}">
                  <a16:creationId xmlns:a16="http://schemas.microsoft.com/office/drawing/2014/main" id="{B5CF0D1F-F9C7-DD43-8CC7-4995FC3F52F6}"/>
                </a:ext>
              </a:extLst>
            </p:cNvPr>
            <p:cNvSpPr/>
            <p:nvPr/>
          </p:nvSpPr>
          <p:spPr>
            <a:xfrm>
              <a:off x="1427648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4" name="Freeform: Shape 567">
              <a:extLst>
                <a:ext uri="{FF2B5EF4-FFF2-40B4-BE49-F238E27FC236}">
                  <a16:creationId xmlns:a16="http://schemas.microsoft.com/office/drawing/2014/main" id="{D0F1778F-E590-164B-B29E-CB640D8046B2}"/>
                </a:ext>
              </a:extLst>
            </p:cNvPr>
            <p:cNvSpPr/>
            <p:nvPr/>
          </p:nvSpPr>
          <p:spPr>
            <a:xfrm>
              <a:off x="1427648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5" name="Freeform: Shape 568">
              <a:extLst>
                <a:ext uri="{FF2B5EF4-FFF2-40B4-BE49-F238E27FC236}">
                  <a16:creationId xmlns:a16="http://schemas.microsoft.com/office/drawing/2014/main" id="{9714A134-D75E-5E47-9115-C6D4EF4993DD}"/>
                </a:ext>
              </a:extLst>
            </p:cNvPr>
            <p:cNvSpPr/>
            <p:nvPr/>
          </p:nvSpPr>
          <p:spPr>
            <a:xfrm>
              <a:off x="1427648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6" name="Freeform: Shape 569">
              <a:extLst>
                <a:ext uri="{FF2B5EF4-FFF2-40B4-BE49-F238E27FC236}">
                  <a16:creationId xmlns:a16="http://schemas.microsoft.com/office/drawing/2014/main" id="{4546BB2D-B2CA-2547-A487-2E85124EF866}"/>
                </a:ext>
              </a:extLst>
            </p:cNvPr>
            <p:cNvSpPr/>
            <p:nvPr/>
          </p:nvSpPr>
          <p:spPr>
            <a:xfrm>
              <a:off x="1427648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7" name="Freeform: Shape 570">
              <a:extLst>
                <a:ext uri="{FF2B5EF4-FFF2-40B4-BE49-F238E27FC236}">
                  <a16:creationId xmlns:a16="http://schemas.microsoft.com/office/drawing/2014/main" id="{C075E774-AEDE-444A-81F5-5EEDC411DEF1}"/>
                </a:ext>
              </a:extLst>
            </p:cNvPr>
            <p:cNvSpPr/>
            <p:nvPr/>
          </p:nvSpPr>
          <p:spPr>
            <a:xfrm>
              <a:off x="1427648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8" name="Freeform: Shape 571">
              <a:extLst>
                <a:ext uri="{FF2B5EF4-FFF2-40B4-BE49-F238E27FC236}">
                  <a16:creationId xmlns:a16="http://schemas.microsoft.com/office/drawing/2014/main" id="{0A0AE739-523A-9C43-B4B5-FF96AE08D161}"/>
                </a:ext>
              </a:extLst>
            </p:cNvPr>
            <p:cNvSpPr/>
            <p:nvPr/>
          </p:nvSpPr>
          <p:spPr>
            <a:xfrm>
              <a:off x="1427648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9" name="Freeform: Shape 572">
              <a:extLst>
                <a:ext uri="{FF2B5EF4-FFF2-40B4-BE49-F238E27FC236}">
                  <a16:creationId xmlns:a16="http://schemas.microsoft.com/office/drawing/2014/main" id="{DC78FB97-85F3-7B43-AF30-8FCAB4308422}"/>
                </a:ext>
              </a:extLst>
            </p:cNvPr>
            <p:cNvSpPr/>
            <p:nvPr/>
          </p:nvSpPr>
          <p:spPr>
            <a:xfrm>
              <a:off x="1155133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0" name="Freeform: Shape 573">
              <a:extLst>
                <a:ext uri="{FF2B5EF4-FFF2-40B4-BE49-F238E27FC236}">
                  <a16:creationId xmlns:a16="http://schemas.microsoft.com/office/drawing/2014/main" id="{CBAEA91D-7109-6D43-B3E3-9D33D37E832F}"/>
                </a:ext>
              </a:extLst>
            </p:cNvPr>
            <p:cNvSpPr/>
            <p:nvPr/>
          </p:nvSpPr>
          <p:spPr>
            <a:xfrm>
              <a:off x="1155133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1" name="Freeform: Shape 574">
              <a:extLst>
                <a:ext uri="{FF2B5EF4-FFF2-40B4-BE49-F238E27FC236}">
                  <a16:creationId xmlns:a16="http://schemas.microsoft.com/office/drawing/2014/main" id="{0FF4E46A-38E1-5A4C-8D21-1D2CDE02AE18}"/>
                </a:ext>
              </a:extLst>
            </p:cNvPr>
            <p:cNvSpPr/>
            <p:nvPr/>
          </p:nvSpPr>
          <p:spPr>
            <a:xfrm>
              <a:off x="1155133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2" name="Freeform: Shape 575">
              <a:extLst>
                <a:ext uri="{FF2B5EF4-FFF2-40B4-BE49-F238E27FC236}">
                  <a16:creationId xmlns:a16="http://schemas.microsoft.com/office/drawing/2014/main" id="{DF27FBAA-8DF0-6245-8A55-55F9A7CA7B3F}"/>
                </a:ext>
              </a:extLst>
            </p:cNvPr>
            <p:cNvSpPr/>
            <p:nvPr/>
          </p:nvSpPr>
          <p:spPr>
            <a:xfrm>
              <a:off x="1155133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3" name="Freeform: Shape 576">
              <a:extLst>
                <a:ext uri="{FF2B5EF4-FFF2-40B4-BE49-F238E27FC236}">
                  <a16:creationId xmlns:a16="http://schemas.microsoft.com/office/drawing/2014/main" id="{C0B301B5-A746-2A47-BB8F-33A5F89A2A76}"/>
                </a:ext>
              </a:extLst>
            </p:cNvPr>
            <p:cNvSpPr/>
            <p:nvPr/>
          </p:nvSpPr>
          <p:spPr>
            <a:xfrm>
              <a:off x="1155133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4" name="Freeform: Shape 577">
              <a:extLst>
                <a:ext uri="{FF2B5EF4-FFF2-40B4-BE49-F238E27FC236}">
                  <a16:creationId xmlns:a16="http://schemas.microsoft.com/office/drawing/2014/main" id="{5C8BFF98-28EF-144B-8250-E4603CF029A8}"/>
                </a:ext>
              </a:extLst>
            </p:cNvPr>
            <p:cNvSpPr/>
            <p:nvPr/>
          </p:nvSpPr>
          <p:spPr>
            <a:xfrm>
              <a:off x="1155133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5" name="Freeform: Shape 578">
              <a:extLst>
                <a:ext uri="{FF2B5EF4-FFF2-40B4-BE49-F238E27FC236}">
                  <a16:creationId xmlns:a16="http://schemas.microsoft.com/office/drawing/2014/main" id="{A7D05632-7CFD-634D-8F74-E1AF3D53986A}"/>
                </a:ext>
              </a:extLst>
            </p:cNvPr>
            <p:cNvSpPr/>
            <p:nvPr/>
          </p:nvSpPr>
          <p:spPr>
            <a:xfrm>
              <a:off x="1155133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6" name="Freeform: Shape 579">
              <a:extLst>
                <a:ext uri="{FF2B5EF4-FFF2-40B4-BE49-F238E27FC236}">
                  <a16:creationId xmlns:a16="http://schemas.microsoft.com/office/drawing/2014/main" id="{599931D0-FDC7-6A4F-A855-502EFF6BDB09}"/>
                </a:ext>
              </a:extLst>
            </p:cNvPr>
            <p:cNvSpPr/>
            <p:nvPr/>
          </p:nvSpPr>
          <p:spPr>
            <a:xfrm>
              <a:off x="1155133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7" name="Freeform: Shape 580">
              <a:extLst>
                <a:ext uri="{FF2B5EF4-FFF2-40B4-BE49-F238E27FC236}">
                  <a16:creationId xmlns:a16="http://schemas.microsoft.com/office/drawing/2014/main" id="{58C14DF5-BEB4-D843-854A-DA894C9F6E5E}"/>
                </a:ext>
              </a:extLst>
            </p:cNvPr>
            <p:cNvSpPr/>
            <p:nvPr/>
          </p:nvSpPr>
          <p:spPr>
            <a:xfrm>
              <a:off x="1155133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8" name="Freeform: Shape 581">
              <a:extLst>
                <a:ext uri="{FF2B5EF4-FFF2-40B4-BE49-F238E27FC236}">
                  <a16:creationId xmlns:a16="http://schemas.microsoft.com/office/drawing/2014/main" id="{80A5E819-152A-2248-A1A9-82442B6BE1FA}"/>
                </a:ext>
              </a:extLst>
            </p:cNvPr>
            <p:cNvSpPr/>
            <p:nvPr/>
          </p:nvSpPr>
          <p:spPr>
            <a:xfrm>
              <a:off x="1155133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9" name="Freeform: Shape 582">
              <a:extLst>
                <a:ext uri="{FF2B5EF4-FFF2-40B4-BE49-F238E27FC236}">
                  <a16:creationId xmlns:a16="http://schemas.microsoft.com/office/drawing/2014/main" id="{4BD3F512-8D6E-164F-8466-E6B95DFB2367}"/>
                </a:ext>
              </a:extLst>
            </p:cNvPr>
            <p:cNvSpPr/>
            <p:nvPr/>
          </p:nvSpPr>
          <p:spPr>
            <a:xfrm>
              <a:off x="1155133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0" name="Freeform: Shape 583">
              <a:extLst>
                <a:ext uri="{FF2B5EF4-FFF2-40B4-BE49-F238E27FC236}">
                  <a16:creationId xmlns:a16="http://schemas.microsoft.com/office/drawing/2014/main" id="{08F82801-59DA-2440-87DC-0A4C2E10D386}"/>
                </a:ext>
              </a:extLst>
            </p:cNvPr>
            <p:cNvSpPr/>
            <p:nvPr/>
          </p:nvSpPr>
          <p:spPr>
            <a:xfrm>
              <a:off x="1155133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1" name="Freeform: Shape 584">
              <a:extLst>
                <a:ext uri="{FF2B5EF4-FFF2-40B4-BE49-F238E27FC236}">
                  <a16:creationId xmlns:a16="http://schemas.microsoft.com/office/drawing/2014/main" id="{AF42CD88-C097-944F-8309-C551CB12699A}"/>
                </a:ext>
              </a:extLst>
            </p:cNvPr>
            <p:cNvSpPr/>
            <p:nvPr/>
          </p:nvSpPr>
          <p:spPr>
            <a:xfrm>
              <a:off x="1155133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2" name="Freeform: Shape 585">
              <a:extLst>
                <a:ext uri="{FF2B5EF4-FFF2-40B4-BE49-F238E27FC236}">
                  <a16:creationId xmlns:a16="http://schemas.microsoft.com/office/drawing/2014/main" id="{506DFCA7-281C-C847-B7AF-6F91D6BAD8F2}"/>
                </a:ext>
              </a:extLst>
            </p:cNvPr>
            <p:cNvSpPr/>
            <p:nvPr/>
          </p:nvSpPr>
          <p:spPr>
            <a:xfrm>
              <a:off x="1155133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3" name="Freeform: Shape 586">
              <a:extLst>
                <a:ext uri="{FF2B5EF4-FFF2-40B4-BE49-F238E27FC236}">
                  <a16:creationId xmlns:a16="http://schemas.microsoft.com/office/drawing/2014/main" id="{C6FF6C2A-98A9-2C43-BD61-616A477ECEDD}"/>
                </a:ext>
              </a:extLst>
            </p:cNvPr>
            <p:cNvSpPr/>
            <p:nvPr/>
          </p:nvSpPr>
          <p:spPr>
            <a:xfrm>
              <a:off x="1155133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4" name="Freeform: Shape 587">
              <a:extLst>
                <a:ext uri="{FF2B5EF4-FFF2-40B4-BE49-F238E27FC236}">
                  <a16:creationId xmlns:a16="http://schemas.microsoft.com/office/drawing/2014/main" id="{03E97F7C-8B03-C549-8048-59E4B8DE3E01}"/>
                </a:ext>
              </a:extLst>
            </p:cNvPr>
            <p:cNvSpPr/>
            <p:nvPr/>
          </p:nvSpPr>
          <p:spPr>
            <a:xfrm>
              <a:off x="1155133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5" name="Freeform: Shape 588">
              <a:extLst>
                <a:ext uri="{FF2B5EF4-FFF2-40B4-BE49-F238E27FC236}">
                  <a16:creationId xmlns:a16="http://schemas.microsoft.com/office/drawing/2014/main" id="{BCE89FA5-6EA7-B84F-BBD0-2C4C9895CCA6}"/>
                </a:ext>
              </a:extLst>
            </p:cNvPr>
            <p:cNvSpPr/>
            <p:nvPr/>
          </p:nvSpPr>
          <p:spPr>
            <a:xfrm>
              <a:off x="1155133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6" name="Freeform: Shape 589">
              <a:extLst>
                <a:ext uri="{FF2B5EF4-FFF2-40B4-BE49-F238E27FC236}">
                  <a16:creationId xmlns:a16="http://schemas.microsoft.com/office/drawing/2014/main" id="{11F408DF-7B62-A44B-9969-A38CCC794F70}"/>
                </a:ext>
              </a:extLst>
            </p:cNvPr>
            <p:cNvSpPr/>
            <p:nvPr/>
          </p:nvSpPr>
          <p:spPr>
            <a:xfrm>
              <a:off x="1155133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7" name="Freeform: Shape 590">
              <a:extLst>
                <a:ext uri="{FF2B5EF4-FFF2-40B4-BE49-F238E27FC236}">
                  <a16:creationId xmlns:a16="http://schemas.microsoft.com/office/drawing/2014/main" id="{19EA6DE4-C0B2-C94B-967A-345F75708122}"/>
                </a:ext>
              </a:extLst>
            </p:cNvPr>
            <p:cNvSpPr/>
            <p:nvPr/>
          </p:nvSpPr>
          <p:spPr>
            <a:xfrm>
              <a:off x="1155133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8" name="Freeform: Shape 591">
              <a:extLst>
                <a:ext uri="{FF2B5EF4-FFF2-40B4-BE49-F238E27FC236}">
                  <a16:creationId xmlns:a16="http://schemas.microsoft.com/office/drawing/2014/main" id="{54209A21-64E8-B843-B916-8B2D7C51F7AB}"/>
                </a:ext>
              </a:extLst>
            </p:cNvPr>
            <p:cNvSpPr/>
            <p:nvPr/>
          </p:nvSpPr>
          <p:spPr>
            <a:xfrm>
              <a:off x="1155133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9" name="Freeform: Shape 592">
              <a:extLst>
                <a:ext uri="{FF2B5EF4-FFF2-40B4-BE49-F238E27FC236}">
                  <a16:creationId xmlns:a16="http://schemas.microsoft.com/office/drawing/2014/main" id="{5345FE91-821E-6243-AC18-8F261A79DB22}"/>
                </a:ext>
              </a:extLst>
            </p:cNvPr>
            <p:cNvSpPr/>
            <p:nvPr/>
          </p:nvSpPr>
          <p:spPr>
            <a:xfrm>
              <a:off x="883291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0" name="Freeform: Shape 593">
              <a:extLst>
                <a:ext uri="{FF2B5EF4-FFF2-40B4-BE49-F238E27FC236}">
                  <a16:creationId xmlns:a16="http://schemas.microsoft.com/office/drawing/2014/main" id="{1913D9BA-D73E-224A-AB32-C6E667266FE1}"/>
                </a:ext>
              </a:extLst>
            </p:cNvPr>
            <p:cNvSpPr/>
            <p:nvPr/>
          </p:nvSpPr>
          <p:spPr>
            <a:xfrm>
              <a:off x="883291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1" name="Freeform: Shape 594">
              <a:extLst>
                <a:ext uri="{FF2B5EF4-FFF2-40B4-BE49-F238E27FC236}">
                  <a16:creationId xmlns:a16="http://schemas.microsoft.com/office/drawing/2014/main" id="{6A329809-C8A0-5C4B-8FB1-11254E1322F8}"/>
                </a:ext>
              </a:extLst>
            </p:cNvPr>
            <p:cNvSpPr/>
            <p:nvPr/>
          </p:nvSpPr>
          <p:spPr>
            <a:xfrm>
              <a:off x="883291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2" name="Freeform: Shape 595">
              <a:extLst>
                <a:ext uri="{FF2B5EF4-FFF2-40B4-BE49-F238E27FC236}">
                  <a16:creationId xmlns:a16="http://schemas.microsoft.com/office/drawing/2014/main" id="{9E16E915-5F13-784C-BCC2-98001287FA24}"/>
                </a:ext>
              </a:extLst>
            </p:cNvPr>
            <p:cNvSpPr/>
            <p:nvPr/>
          </p:nvSpPr>
          <p:spPr>
            <a:xfrm>
              <a:off x="883291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3" name="Freeform: Shape 596">
              <a:extLst>
                <a:ext uri="{FF2B5EF4-FFF2-40B4-BE49-F238E27FC236}">
                  <a16:creationId xmlns:a16="http://schemas.microsoft.com/office/drawing/2014/main" id="{6F6E2566-0D77-0B4E-A4F6-EC09F7E72209}"/>
                </a:ext>
              </a:extLst>
            </p:cNvPr>
            <p:cNvSpPr/>
            <p:nvPr/>
          </p:nvSpPr>
          <p:spPr>
            <a:xfrm>
              <a:off x="883291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4" name="Freeform: Shape 597">
              <a:extLst>
                <a:ext uri="{FF2B5EF4-FFF2-40B4-BE49-F238E27FC236}">
                  <a16:creationId xmlns:a16="http://schemas.microsoft.com/office/drawing/2014/main" id="{A4C3E8AA-A3DF-7140-BD8C-DE098E67B89C}"/>
                </a:ext>
              </a:extLst>
            </p:cNvPr>
            <p:cNvSpPr/>
            <p:nvPr/>
          </p:nvSpPr>
          <p:spPr>
            <a:xfrm>
              <a:off x="883291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5" name="Freeform: Shape 598">
              <a:extLst>
                <a:ext uri="{FF2B5EF4-FFF2-40B4-BE49-F238E27FC236}">
                  <a16:creationId xmlns:a16="http://schemas.microsoft.com/office/drawing/2014/main" id="{9EC7671D-D85A-3D40-B21B-AAED330A0F1D}"/>
                </a:ext>
              </a:extLst>
            </p:cNvPr>
            <p:cNvSpPr/>
            <p:nvPr/>
          </p:nvSpPr>
          <p:spPr>
            <a:xfrm>
              <a:off x="883291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6" name="Freeform: Shape 599">
              <a:extLst>
                <a:ext uri="{FF2B5EF4-FFF2-40B4-BE49-F238E27FC236}">
                  <a16:creationId xmlns:a16="http://schemas.microsoft.com/office/drawing/2014/main" id="{94B6B21F-94BE-8947-8FC3-AD32EA560A58}"/>
                </a:ext>
              </a:extLst>
            </p:cNvPr>
            <p:cNvSpPr/>
            <p:nvPr/>
          </p:nvSpPr>
          <p:spPr>
            <a:xfrm>
              <a:off x="883291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7" name="Freeform: Shape 600">
              <a:extLst>
                <a:ext uri="{FF2B5EF4-FFF2-40B4-BE49-F238E27FC236}">
                  <a16:creationId xmlns:a16="http://schemas.microsoft.com/office/drawing/2014/main" id="{00D2AD30-6C40-5041-899A-F2AE194E8576}"/>
                </a:ext>
              </a:extLst>
            </p:cNvPr>
            <p:cNvSpPr/>
            <p:nvPr/>
          </p:nvSpPr>
          <p:spPr>
            <a:xfrm>
              <a:off x="883291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8" name="Freeform: Shape 601">
              <a:extLst>
                <a:ext uri="{FF2B5EF4-FFF2-40B4-BE49-F238E27FC236}">
                  <a16:creationId xmlns:a16="http://schemas.microsoft.com/office/drawing/2014/main" id="{95623E22-386A-5547-AADC-598A4876900C}"/>
                </a:ext>
              </a:extLst>
            </p:cNvPr>
            <p:cNvSpPr/>
            <p:nvPr/>
          </p:nvSpPr>
          <p:spPr>
            <a:xfrm>
              <a:off x="883291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9" name="Freeform: Shape 602">
              <a:extLst>
                <a:ext uri="{FF2B5EF4-FFF2-40B4-BE49-F238E27FC236}">
                  <a16:creationId xmlns:a16="http://schemas.microsoft.com/office/drawing/2014/main" id="{4DB12CA6-4A11-9A4F-AB5D-69ACF241D978}"/>
                </a:ext>
              </a:extLst>
            </p:cNvPr>
            <p:cNvSpPr/>
            <p:nvPr/>
          </p:nvSpPr>
          <p:spPr>
            <a:xfrm>
              <a:off x="883291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0" name="Freeform: Shape 603">
              <a:extLst>
                <a:ext uri="{FF2B5EF4-FFF2-40B4-BE49-F238E27FC236}">
                  <a16:creationId xmlns:a16="http://schemas.microsoft.com/office/drawing/2014/main" id="{771E6B20-0B35-3048-8D1A-858831683C08}"/>
                </a:ext>
              </a:extLst>
            </p:cNvPr>
            <p:cNvSpPr/>
            <p:nvPr/>
          </p:nvSpPr>
          <p:spPr>
            <a:xfrm>
              <a:off x="883291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1" name="Freeform: Shape 604">
              <a:extLst>
                <a:ext uri="{FF2B5EF4-FFF2-40B4-BE49-F238E27FC236}">
                  <a16:creationId xmlns:a16="http://schemas.microsoft.com/office/drawing/2014/main" id="{4C557381-C037-D048-A520-73EBD76940EF}"/>
                </a:ext>
              </a:extLst>
            </p:cNvPr>
            <p:cNvSpPr/>
            <p:nvPr/>
          </p:nvSpPr>
          <p:spPr>
            <a:xfrm>
              <a:off x="883291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2" name="Freeform: Shape 605">
              <a:extLst>
                <a:ext uri="{FF2B5EF4-FFF2-40B4-BE49-F238E27FC236}">
                  <a16:creationId xmlns:a16="http://schemas.microsoft.com/office/drawing/2014/main" id="{A426EDDE-2D64-FC4F-BC66-215D3FAE3C56}"/>
                </a:ext>
              </a:extLst>
            </p:cNvPr>
            <p:cNvSpPr/>
            <p:nvPr/>
          </p:nvSpPr>
          <p:spPr>
            <a:xfrm>
              <a:off x="883291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3" name="Freeform: Shape 606">
              <a:extLst>
                <a:ext uri="{FF2B5EF4-FFF2-40B4-BE49-F238E27FC236}">
                  <a16:creationId xmlns:a16="http://schemas.microsoft.com/office/drawing/2014/main" id="{385EDE6F-459A-2D41-8194-DE49D88A4561}"/>
                </a:ext>
              </a:extLst>
            </p:cNvPr>
            <p:cNvSpPr/>
            <p:nvPr/>
          </p:nvSpPr>
          <p:spPr>
            <a:xfrm>
              <a:off x="883291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4" name="Freeform: Shape 607">
              <a:extLst>
                <a:ext uri="{FF2B5EF4-FFF2-40B4-BE49-F238E27FC236}">
                  <a16:creationId xmlns:a16="http://schemas.microsoft.com/office/drawing/2014/main" id="{BFE79106-082A-8543-A5F1-55C49CE50826}"/>
                </a:ext>
              </a:extLst>
            </p:cNvPr>
            <p:cNvSpPr/>
            <p:nvPr/>
          </p:nvSpPr>
          <p:spPr>
            <a:xfrm>
              <a:off x="883291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5" name="Freeform: Shape 608">
              <a:extLst>
                <a:ext uri="{FF2B5EF4-FFF2-40B4-BE49-F238E27FC236}">
                  <a16:creationId xmlns:a16="http://schemas.microsoft.com/office/drawing/2014/main" id="{1CB803D5-0D18-8A43-93C0-6CF1442515B8}"/>
                </a:ext>
              </a:extLst>
            </p:cNvPr>
            <p:cNvSpPr/>
            <p:nvPr/>
          </p:nvSpPr>
          <p:spPr>
            <a:xfrm>
              <a:off x="883291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6" name="Freeform: Shape 609">
              <a:extLst>
                <a:ext uri="{FF2B5EF4-FFF2-40B4-BE49-F238E27FC236}">
                  <a16:creationId xmlns:a16="http://schemas.microsoft.com/office/drawing/2014/main" id="{12501E0F-56EF-6A41-B5A3-FAD9D75DB2AF}"/>
                </a:ext>
              </a:extLst>
            </p:cNvPr>
            <p:cNvSpPr/>
            <p:nvPr/>
          </p:nvSpPr>
          <p:spPr>
            <a:xfrm>
              <a:off x="883291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7" name="Freeform: Shape 610">
              <a:extLst>
                <a:ext uri="{FF2B5EF4-FFF2-40B4-BE49-F238E27FC236}">
                  <a16:creationId xmlns:a16="http://schemas.microsoft.com/office/drawing/2014/main" id="{DD8EE93E-D735-284B-A44D-44BA16905FC7}"/>
                </a:ext>
              </a:extLst>
            </p:cNvPr>
            <p:cNvSpPr/>
            <p:nvPr/>
          </p:nvSpPr>
          <p:spPr>
            <a:xfrm>
              <a:off x="883291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8" name="Freeform: Shape 611">
              <a:extLst>
                <a:ext uri="{FF2B5EF4-FFF2-40B4-BE49-F238E27FC236}">
                  <a16:creationId xmlns:a16="http://schemas.microsoft.com/office/drawing/2014/main" id="{41169F53-4540-EC4A-9D98-315E4A3F3992}"/>
                </a:ext>
              </a:extLst>
            </p:cNvPr>
            <p:cNvSpPr/>
            <p:nvPr/>
          </p:nvSpPr>
          <p:spPr>
            <a:xfrm>
              <a:off x="883291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9" name="Freeform: Shape 612">
              <a:extLst>
                <a:ext uri="{FF2B5EF4-FFF2-40B4-BE49-F238E27FC236}">
                  <a16:creationId xmlns:a16="http://schemas.microsoft.com/office/drawing/2014/main" id="{FAC990FA-2406-7547-9433-B56EE98EDBE9}"/>
                </a:ext>
              </a:extLst>
            </p:cNvPr>
            <p:cNvSpPr/>
            <p:nvPr/>
          </p:nvSpPr>
          <p:spPr>
            <a:xfrm>
              <a:off x="611449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0" name="Freeform: Shape 613">
              <a:extLst>
                <a:ext uri="{FF2B5EF4-FFF2-40B4-BE49-F238E27FC236}">
                  <a16:creationId xmlns:a16="http://schemas.microsoft.com/office/drawing/2014/main" id="{249C0EDD-0F91-BA4A-8A9A-B63A35D1D7A9}"/>
                </a:ext>
              </a:extLst>
            </p:cNvPr>
            <p:cNvSpPr/>
            <p:nvPr/>
          </p:nvSpPr>
          <p:spPr>
            <a:xfrm>
              <a:off x="611449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1" name="Freeform: Shape 614">
              <a:extLst>
                <a:ext uri="{FF2B5EF4-FFF2-40B4-BE49-F238E27FC236}">
                  <a16:creationId xmlns:a16="http://schemas.microsoft.com/office/drawing/2014/main" id="{9BB1479D-D846-8A46-987F-9DFD204A8A41}"/>
                </a:ext>
              </a:extLst>
            </p:cNvPr>
            <p:cNvSpPr/>
            <p:nvPr/>
          </p:nvSpPr>
          <p:spPr>
            <a:xfrm>
              <a:off x="611449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2" name="Freeform: Shape 615">
              <a:extLst>
                <a:ext uri="{FF2B5EF4-FFF2-40B4-BE49-F238E27FC236}">
                  <a16:creationId xmlns:a16="http://schemas.microsoft.com/office/drawing/2014/main" id="{DF93D6CD-09DD-5E41-89F4-F01DFA51A75A}"/>
                </a:ext>
              </a:extLst>
            </p:cNvPr>
            <p:cNvSpPr/>
            <p:nvPr/>
          </p:nvSpPr>
          <p:spPr>
            <a:xfrm>
              <a:off x="611449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3" name="Freeform: Shape 616">
              <a:extLst>
                <a:ext uri="{FF2B5EF4-FFF2-40B4-BE49-F238E27FC236}">
                  <a16:creationId xmlns:a16="http://schemas.microsoft.com/office/drawing/2014/main" id="{B60A5485-8E72-9B4A-ADE4-82E181AD9247}"/>
                </a:ext>
              </a:extLst>
            </p:cNvPr>
            <p:cNvSpPr/>
            <p:nvPr/>
          </p:nvSpPr>
          <p:spPr>
            <a:xfrm>
              <a:off x="611449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4" name="Freeform: Shape 617">
              <a:extLst>
                <a:ext uri="{FF2B5EF4-FFF2-40B4-BE49-F238E27FC236}">
                  <a16:creationId xmlns:a16="http://schemas.microsoft.com/office/drawing/2014/main" id="{A3F36F23-6C66-504C-8DB0-6984E1E632BA}"/>
                </a:ext>
              </a:extLst>
            </p:cNvPr>
            <p:cNvSpPr/>
            <p:nvPr/>
          </p:nvSpPr>
          <p:spPr>
            <a:xfrm>
              <a:off x="611449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5" name="Freeform: Shape 618">
              <a:extLst>
                <a:ext uri="{FF2B5EF4-FFF2-40B4-BE49-F238E27FC236}">
                  <a16:creationId xmlns:a16="http://schemas.microsoft.com/office/drawing/2014/main" id="{D19B5256-B0D4-7148-9FD7-33EDBF85C577}"/>
                </a:ext>
              </a:extLst>
            </p:cNvPr>
            <p:cNvSpPr/>
            <p:nvPr/>
          </p:nvSpPr>
          <p:spPr>
            <a:xfrm>
              <a:off x="611449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6" name="Freeform: Shape 619">
              <a:extLst>
                <a:ext uri="{FF2B5EF4-FFF2-40B4-BE49-F238E27FC236}">
                  <a16:creationId xmlns:a16="http://schemas.microsoft.com/office/drawing/2014/main" id="{B5D3F814-D8BA-144A-B14E-F79771A3369F}"/>
                </a:ext>
              </a:extLst>
            </p:cNvPr>
            <p:cNvSpPr/>
            <p:nvPr/>
          </p:nvSpPr>
          <p:spPr>
            <a:xfrm>
              <a:off x="611449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7" name="Freeform: Shape 620">
              <a:extLst>
                <a:ext uri="{FF2B5EF4-FFF2-40B4-BE49-F238E27FC236}">
                  <a16:creationId xmlns:a16="http://schemas.microsoft.com/office/drawing/2014/main" id="{657546AD-7786-CE4A-ADFF-25C98D589619}"/>
                </a:ext>
              </a:extLst>
            </p:cNvPr>
            <p:cNvSpPr/>
            <p:nvPr/>
          </p:nvSpPr>
          <p:spPr>
            <a:xfrm>
              <a:off x="611449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8" name="Freeform: Shape 621">
              <a:extLst>
                <a:ext uri="{FF2B5EF4-FFF2-40B4-BE49-F238E27FC236}">
                  <a16:creationId xmlns:a16="http://schemas.microsoft.com/office/drawing/2014/main" id="{A8274E3B-8114-DC42-A5B6-9FF6661B688C}"/>
                </a:ext>
              </a:extLst>
            </p:cNvPr>
            <p:cNvSpPr/>
            <p:nvPr/>
          </p:nvSpPr>
          <p:spPr>
            <a:xfrm>
              <a:off x="611449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9" name="Freeform: Shape 622">
              <a:extLst>
                <a:ext uri="{FF2B5EF4-FFF2-40B4-BE49-F238E27FC236}">
                  <a16:creationId xmlns:a16="http://schemas.microsoft.com/office/drawing/2014/main" id="{1F509C94-4C9F-A344-9639-886219B30160}"/>
                </a:ext>
              </a:extLst>
            </p:cNvPr>
            <p:cNvSpPr/>
            <p:nvPr/>
          </p:nvSpPr>
          <p:spPr>
            <a:xfrm>
              <a:off x="611449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0" name="Freeform: Shape 623">
              <a:extLst>
                <a:ext uri="{FF2B5EF4-FFF2-40B4-BE49-F238E27FC236}">
                  <a16:creationId xmlns:a16="http://schemas.microsoft.com/office/drawing/2014/main" id="{90ACFC31-3F47-194F-B7AD-3096E5B6531B}"/>
                </a:ext>
              </a:extLst>
            </p:cNvPr>
            <p:cNvSpPr/>
            <p:nvPr/>
          </p:nvSpPr>
          <p:spPr>
            <a:xfrm>
              <a:off x="611449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1" name="Freeform: Shape 624">
              <a:extLst>
                <a:ext uri="{FF2B5EF4-FFF2-40B4-BE49-F238E27FC236}">
                  <a16:creationId xmlns:a16="http://schemas.microsoft.com/office/drawing/2014/main" id="{14009AA8-50A5-9E41-87E5-21A3D748B952}"/>
                </a:ext>
              </a:extLst>
            </p:cNvPr>
            <p:cNvSpPr/>
            <p:nvPr/>
          </p:nvSpPr>
          <p:spPr>
            <a:xfrm>
              <a:off x="611449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2" name="Freeform: Shape 625">
              <a:extLst>
                <a:ext uri="{FF2B5EF4-FFF2-40B4-BE49-F238E27FC236}">
                  <a16:creationId xmlns:a16="http://schemas.microsoft.com/office/drawing/2014/main" id="{DA2AC7E3-8761-1B4D-B347-F010730160A7}"/>
                </a:ext>
              </a:extLst>
            </p:cNvPr>
            <p:cNvSpPr/>
            <p:nvPr/>
          </p:nvSpPr>
          <p:spPr>
            <a:xfrm>
              <a:off x="611449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3" name="Freeform: Shape 626">
              <a:extLst>
                <a:ext uri="{FF2B5EF4-FFF2-40B4-BE49-F238E27FC236}">
                  <a16:creationId xmlns:a16="http://schemas.microsoft.com/office/drawing/2014/main" id="{FB508A80-A63B-FA49-BBFA-AC67F87BFCD3}"/>
                </a:ext>
              </a:extLst>
            </p:cNvPr>
            <p:cNvSpPr/>
            <p:nvPr/>
          </p:nvSpPr>
          <p:spPr>
            <a:xfrm>
              <a:off x="611449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4" name="Freeform: Shape 627">
              <a:extLst>
                <a:ext uri="{FF2B5EF4-FFF2-40B4-BE49-F238E27FC236}">
                  <a16:creationId xmlns:a16="http://schemas.microsoft.com/office/drawing/2014/main" id="{7EC645FE-4EBF-FE41-A2E5-FB1AA34EFD9D}"/>
                </a:ext>
              </a:extLst>
            </p:cNvPr>
            <p:cNvSpPr/>
            <p:nvPr/>
          </p:nvSpPr>
          <p:spPr>
            <a:xfrm>
              <a:off x="611449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5" name="Freeform: Shape 628">
              <a:extLst>
                <a:ext uri="{FF2B5EF4-FFF2-40B4-BE49-F238E27FC236}">
                  <a16:creationId xmlns:a16="http://schemas.microsoft.com/office/drawing/2014/main" id="{3647B48A-1BCF-534B-B69D-3C3EE1F5CE92}"/>
                </a:ext>
              </a:extLst>
            </p:cNvPr>
            <p:cNvSpPr/>
            <p:nvPr/>
          </p:nvSpPr>
          <p:spPr>
            <a:xfrm>
              <a:off x="611449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6" name="Freeform: Shape 629">
              <a:extLst>
                <a:ext uri="{FF2B5EF4-FFF2-40B4-BE49-F238E27FC236}">
                  <a16:creationId xmlns:a16="http://schemas.microsoft.com/office/drawing/2014/main" id="{C90755F8-E099-4E41-9E2A-42A4735959C2}"/>
                </a:ext>
              </a:extLst>
            </p:cNvPr>
            <p:cNvSpPr/>
            <p:nvPr/>
          </p:nvSpPr>
          <p:spPr>
            <a:xfrm>
              <a:off x="611449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7" name="Freeform: Shape 630">
              <a:extLst>
                <a:ext uri="{FF2B5EF4-FFF2-40B4-BE49-F238E27FC236}">
                  <a16:creationId xmlns:a16="http://schemas.microsoft.com/office/drawing/2014/main" id="{B17B3DF5-547D-9C4E-A6F2-FA5F00A3CEF3}"/>
                </a:ext>
              </a:extLst>
            </p:cNvPr>
            <p:cNvSpPr/>
            <p:nvPr/>
          </p:nvSpPr>
          <p:spPr>
            <a:xfrm>
              <a:off x="611449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8" name="Freeform: Shape 631">
              <a:extLst>
                <a:ext uri="{FF2B5EF4-FFF2-40B4-BE49-F238E27FC236}">
                  <a16:creationId xmlns:a16="http://schemas.microsoft.com/office/drawing/2014/main" id="{3C4DCBB1-0383-E94A-85CC-AB8050C005E5}"/>
                </a:ext>
              </a:extLst>
            </p:cNvPr>
            <p:cNvSpPr/>
            <p:nvPr/>
          </p:nvSpPr>
          <p:spPr>
            <a:xfrm>
              <a:off x="611449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9" name="Freeform: Shape 632">
              <a:extLst>
                <a:ext uri="{FF2B5EF4-FFF2-40B4-BE49-F238E27FC236}">
                  <a16:creationId xmlns:a16="http://schemas.microsoft.com/office/drawing/2014/main" id="{B3645345-E051-AB47-84C6-1132A4F6AF6A}"/>
                </a:ext>
              </a:extLst>
            </p:cNvPr>
            <p:cNvSpPr/>
            <p:nvPr/>
          </p:nvSpPr>
          <p:spPr>
            <a:xfrm>
              <a:off x="339608" y="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0" name="Freeform: Shape 633">
              <a:extLst>
                <a:ext uri="{FF2B5EF4-FFF2-40B4-BE49-F238E27FC236}">
                  <a16:creationId xmlns:a16="http://schemas.microsoft.com/office/drawing/2014/main" id="{A2095E42-5808-C742-ABE0-0FCE1A2C850C}"/>
                </a:ext>
              </a:extLst>
            </p:cNvPr>
            <p:cNvSpPr/>
            <p:nvPr/>
          </p:nvSpPr>
          <p:spPr>
            <a:xfrm>
              <a:off x="339608" y="2689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1" name="Freeform: Shape 634">
              <a:extLst>
                <a:ext uri="{FF2B5EF4-FFF2-40B4-BE49-F238E27FC236}">
                  <a16:creationId xmlns:a16="http://schemas.microsoft.com/office/drawing/2014/main" id="{8EFB2C9D-D0B1-F64F-9E22-AF2D07E66427}"/>
                </a:ext>
              </a:extLst>
            </p:cNvPr>
            <p:cNvSpPr/>
            <p:nvPr/>
          </p:nvSpPr>
          <p:spPr>
            <a:xfrm>
              <a:off x="339608" y="53721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2" name="Freeform: Shape 635">
              <a:extLst>
                <a:ext uri="{FF2B5EF4-FFF2-40B4-BE49-F238E27FC236}">
                  <a16:creationId xmlns:a16="http://schemas.microsoft.com/office/drawing/2014/main" id="{04BE1A5E-DE42-6C45-925F-89D3D679E446}"/>
                </a:ext>
              </a:extLst>
            </p:cNvPr>
            <p:cNvSpPr/>
            <p:nvPr/>
          </p:nvSpPr>
          <p:spPr>
            <a:xfrm>
              <a:off x="339608" y="80615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3" name="Freeform: Shape 636">
              <a:extLst>
                <a:ext uri="{FF2B5EF4-FFF2-40B4-BE49-F238E27FC236}">
                  <a16:creationId xmlns:a16="http://schemas.microsoft.com/office/drawing/2014/main" id="{E0288557-590E-CE4A-9811-7D184C01C4EC}"/>
                </a:ext>
              </a:extLst>
            </p:cNvPr>
            <p:cNvSpPr/>
            <p:nvPr/>
          </p:nvSpPr>
          <p:spPr>
            <a:xfrm>
              <a:off x="339608" y="107509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4" name="Freeform: Shape 637">
              <a:extLst>
                <a:ext uri="{FF2B5EF4-FFF2-40B4-BE49-F238E27FC236}">
                  <a16:creationId xmlns:a16="http://schemas.microsoft.com/office/drawing/2014/main" id="{94787237-60FF-9940-8D15-C0D522665110}"/>
                </a:ext>
              </a:extLst>
            </p:cNvPr>
            <p:cNvSpPr/>
            <p:nvPr/>
          </p:nvSpPr>
          <p:spPr>
            <a:xfrm>
              <a:off x="339608" y="1344033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5" name="Freeform: Shape 638">
              <a:extLst>
                <a:ext uri="{FF2B5EF4-FFF2-40B4-BE49-F238E27FC236}">
                  <a16:creationId xmlns:a16="http://schemas.microsoft.com/office/drawing/2014/main" id="{6872920A-8A6E-0F41-A65F-664C3B2A22BC}"/>
                </a:ext>
              </a:extLst>
            </p:cNvPr>
            <p:cNvSpPr/>
            <p:nvPr/>
          </p:nvSpPr>
          <p:spPr>
            <a:xfrm>
              <a:off x="339608" y="161297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79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6" name="Freeform: Shape 639">
              <a:extLst>
                <a:ext uri="{FF2B5EF4-FFF2-40B4-BE49-F238E27FC236}">
                  <a16:creationId xmlns:a16="http://schemas.microsoft.com/office/drawing/2014/main" id="{B5A8FEDB-DD06-4545-8AAB-A05C2649EF7A}"/>
                </a:ext>
              </a:extLst>
            </p:cNvPr>
            <p:cNvSpPr/>
            <p:nvPr/>
          </p:nvSpPr>
          <p:spPr>
            <a:xfrm>
              <a:off x="339608" y="188191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7" name="Freeform: Shape 640">
              <a:extLst>
                <a:ext uri="{FF2B5EF4-FFF2-40B4-BE49-F238E27FC236}">
                  <a16:creationId xmlns:a16="http://schemas.microsoft.com/office/drawing/2014/main" id="{0A703A7A-60BF-6249-91ED-A4256D05DB75}"/>
                </a:ext>
              </a:extLst>
            </p:cNvPr>
            <p:cNvSpPr/>
            <p:nvPr/>
          </p:nvSpPr>
          <p:spPr>
            <a:xfrm>
              <a:off x="339608" y="215085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8" name="Freeform: Shape 641">
              <a:extLst>
                <a:ext uri="{FF2B5EF4-FFF2-40B4-BE49-F238E27FC236}">
                  <a16:creationId xmlns:a16="http://schemas.microsoft.com/office/drawing/2014/main" id="{67B83B7A-6AA3-9344-965C-E501DF7C47F1}"/>
                </a:ext>
              </a:extLst>
            </p:cNvPr>
            <p:cNvSpPr/>
            <p:nvPr/>
          </p:nvSpPr>
          <p:spPr>
            <a:xfrm>
              <a:off x="339608" y="241912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9" name="Freeform: Shape 642">
              <a:extLst>
                <a:ext uri="{FF2B5EF4-FFF2-40B4-BE49-F238E27FC236}">
                  <a16:creationId xmlns:a16="http://schemas.microsoft.com/office/drawing/2014/main" id="{9BBB5CCF-BC2B-2D41-8918-60530023C1FA}"/>
                </a:ext>
              </a:extLst>
            </p:cNvPr>
            <p:cNvSpPr/>
            <p:nvPr/>
          </p:nvSpPr>
          <p:spPr>
            <a:xfrm>
              <a:off x="339608" y="2688067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0" name="Freeform: Shape 643">
              <a:extLst>
                <a:ext uri="{FF2B5EF4-FFF2-40B4-BE49-F238E27FC236}">
                  <a16:creationId xmlns:a16="http://schemas.microsoft.com/office/drawing/2014/main" id="{C445F68B-D1D4-854F-B35F-21078634F10F}"/>
                </a:ext>
              </a:extLst>
            </p:cNvPr>
            <p:cNvSpPr/>
            <p:nvPr/>
          </p:nvSpPr>
          <p:spPr>
            <a:xfrm>
              <a:off x="339608" y="2957008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1" name="Freeform: Shape 644">
              <a:extLst>
                <a:ext uri="{FF2B5EF4-FFF2-40B4-BE49-F238E27FC236}">
                  <a16:creationId xmlns:a16="http://schemas.microsoft.com/office/drawing/2014/main" id="{AF5F9FC7-4726-5248-8571-D9071E9E60AB}"/>
                </a:ext>
              </a:extLst>
            </p:cNvPr>
            <p:cNvSpPr/>
            <p:nvPr/>
          </p:nvSpPr>
          <p:spPr>
            <a:xfrm>
              <a:off x="339608" y="3225949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80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8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2" name="Freeform: Shape 645">
              <a:extLst>
                <a:ext uri="{FF2B5EF4-FFF2-40B4-BE49-F238E27FC236}">
                  <a16:creationId xmlns:a16="http://schemas.microsoft.com/office/drawing/2014/main" id="{901DE3E1-EB56-4344-BE2A-73B88CB598A0}"/>
                </a:ext>
              </a:extLst>
            </p:cNvPr>
            <p:cNvSpPr/>
            <p:nvPr/>
          </p:nvSpPr>
          <p:spPr>
            <a:xfrm>
              <a:off x="339608" y="349489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3" name="Freeform: Shape 646">
              <a:extLst>
                <a:ext uri="{FF2B5EF4-FFF2-40B4-BE49-F238E27FC236}">
                  <a16:creationId xmlns:a16="http://schemas.microsoft.com/office/drawing/2014/main" id="{2BFF7C51-E64E-4240-81A0-C0BD35D88B54}"/>
                </a:ext>
              </a:extLst>
            </p:cNvPr>
            <p:cNvSpPr/>
            <p:nvPr/>
          </p:nvSpPr>
          <p:spPr>
            <a:xfrm>
              <a:off x="339608" y="376383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4" name="Freeform: Shape 647">
              <a:extLst>
                <a:ext uri="{FF2B5EF4-FFF2-40B4-BE49-F238E27FC236}">
                  <a16:creationId xmlns:a16="http://schemas.microsoft.com/office/drawing/2014/main" id="{7270BDDA-9993-7141-8564-B28747B5222D}"/>
                </a:ext>
              </a:extLst>
            </p:cNvPr>
            <p:cNvSpPr/>
            <p:nvPr/>
          </p:nvSpPr>
          <p:spPr>
            <a:xfrm>
              <a:off x="339608" y="4032100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5" name="Freeform: Shape 648">
              <a:extLst>
                <a:ext uri="{FF2B5EF4-FFF2-40B4-BE49-F238E27FC236}">
                  <a16:creationId xmlns:a16="http://schemas.microsoft.com/office/drawing/2014/main" id="{F732422D-E410-B54D-B07A-F1D4E56D660E}"/>
                </a:ext>
              </a:extLst>
            </p:cNvPr>
            <p:cNvSpPr/>
            <p:nvPr/>
          </p:nvSpPr>
          <p:spPr>
            <a:xfrm>
              <a:off x="339608" y="4301041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6" name="Freeform: Shape 649">
              <a:extLst>
                <a:ext uri="{FF2B5EF4-FFF2-40B4-BE49-F238E27FC236}">
                  <a16:creationId xmlns:a16="http://schemas.microsoft.com/office/drawing/2014/main" id="{028F28A3-8660-8147-ABC0-673CE8E60138}"/>
                </a:ext>
              </a:extLst>
            </p:cNvPr>
            <p:cNvSpPr/>
            <p:nvPr/>
          </p:nvSpPr>
          <p:spPr>
            <a:xfrm>
              <a:off x="339608" y="4569982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7" name="Freeform: Shape 650">
              <a:extLst>
                <a:ext uri="{FF2B5EF4-FFF2-40B4-BE49-F238E27FC236}">
                  <a16:creationId xmlns:a16="http://schemas.microsoft.com/office/drawing/2014/main" id="{4911847B-9A7A-A249-AA4C-00F2D07EF220}"/>
                </a:ext>
              </a:extLst>
            </p:cNvPr>
            <p:cNvSpPr/>
            <p:nvPr/>
          </p:nvSpPr>
          <p:spPr>
            <a:xfrm>
              <a:off x="339608" y="4838924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8" name="Freeform: Shape 651">
              <a:extLst>
                <a:ext uri="{FF2B5EF4-FFF2-40B4-BE49-F238E27FC236}">
                  <a16:creationId xmlns:a16="http://schemas.microsoft.com/office/drawing/2014/main" id="{D5653B9B-AC38-4B4E-8A09-C0D1944923E5}"/>
                </a:ext>
              </a:extLst>
            </p:cNvPr>
            <p:cNvSpPr/>
            <p:nvPr/>
          </p:nvSpPr>
          <p:spPr>
            <a:xfrm>
              <a:off x="339608" y="5107865"/>
              <a:ext cx="36335" cy="36307"/>
            </a:xfrm>
            <a:custGeom>
              <a:avLst/>
              <a:gdLst>
                <a:gd name="connsiteX0" fmla="*/ 36335 w 36335"/>
                <a:gd name="connsiteY0" fmla="*/ 18154 h 36307"/>
                <a:gd name="connsiteX1" fmla="*/ 18168 w 36335"/>
                <a:gd name="connsiteY1" fmla="*/ 36307 h 36307"/>
                <a:gd name="connsiteX2" fmla="*/ 0 w 36335"/>
                <a:gd name="connsiteY2" fmla="*/ 18154 h 36307"/>
                <a:gd name="connsiteX3" fmla="*/ 18168 w 36335"/>
                <a:gd name="connsiteY3" fmla="*/ 0 h 36307"/>
                <a:gd name="connsiteX4" fmla="*/ 36335 w 3633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5" h="36307">
                  <a:moveTo>
                    <a:pt x="36335" y="18154"/>
                  </a:moveTo>
                  <a:cubicBezTo>
                    <a:pt x="36335" y="28179"/>
                    <a:pt x="28201" y="36307"/>
                    <a:pt x="18168" y="36307"/>
                  </a:cubicBezTo>
                  <a:cubicBezTo>
                    <a:pt x="8134" y="36307"/>
                    <a:pt x="0" y="28180"/>
                    <a:pt x="0" y="18154"/>
                  </a:cubicBezTo>
                  <a:cubicBezTo>
                    <a:pt x="0" y="8128"/>
                    <a:pt x="8134" y="0"/>
                    <a:pt x="18168" y="0"/>
                  </a:cubicBezTo>
                  <a:cubicBezTo>
                    <a:pt x="28201" y="0"/>
                    <a:pt x="36335" y="8127"/>
                    <a:pt x="36335" y="18154"/>
                  </a:cubicBezTo>
                  <a:close/>
                </a:path>
              </a:pathLst>
            </a:custGeom>
            <a:grpFill/>
            <a:ln w="6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546621"/>
            <a:ext cx="5715000" cy="1659730"/>
          </a:xfrm>
          <a:prstGeom prst="rect">
            <a:avLst/>
          </a:prstGeom>
        </p:spPr>
        <p:txBody>
          <a:bodyPr/>
          <a:lstStyle>
            <a:lvl1pPr>
              <a:defRPr sz="54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38400" y="4588965"/>
            <a:ext cx="5638799" cy="26878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1" spc="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c 30">
            <a:extLst>
              <a:ext uri="{FF2B5EF4-FFF2-40B4-BE49-F238E27FC236}">
                <a16:creationId xmlns:a16="http://schemas.microsoft.com/office/drawing/2014/main" id="{CA7A8F6B-8FE4-A748-9D3A-F5C813B07024}"/>
              </a:ext>
            </a:extLst>
          </p:cNvPr>
          <p:cNvGrpSpPr/>
          <p:nvPr userDrawn="1"/>
        </p:nvGrpSpPr>
        <p:grpSpPr>
          <a:xfrm>
            <a:off x="33867" y="23283"/>
            <a:ext cx="9014365" cy="5144172"/>
            <a:chOff x="65827" y="0"/>
            <a:chExt cx="9014365" cy="5144172"/>
          </a:xfrm>
          <a:solidFill>
            <a:srgbClr val="9A1AFF">
              <a:alpha val="10000"/>
            </a:srgbClr>
          </a:solidFill>
        </p:grpSpPr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34525A1A-D7AC-C44B-B9AD-F52EB75EB816}"/>
                </a:ext>
              </a:extLst>
            </p:cNvPr>
            <p:cNvSpPr/>
            <p:nvPr/>
          </p:nvSpPr>
          <p:spPr>
            <a:xfrm>
              <a:off x="8500009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5">
              <a:extLst>
                <a:ext uri="{FF2B5EF4-FFF2-40B4-BE49-F238E27FC236}">
                  <a16:creationId xmlns:a16="http://schemas.microsoft.com/office/drawing/2014/main" id="{14AC1170-2EE0-5F40-B2B1-55CFA8CE5722}"/>
                </a:ext>
              </a:extLst>
            </p:cNvPr>
            <p:cNvSpPr/>
            <p:nvPr/>
          </p:nvSpPr>
          <p:spPr>
            <a:xfrm>
              <a:off x="8500009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7">
              <a:extLst>
                <a:ext uri="{FF2B5EF4-FFF2-40B4-BE49-F238E27FC236}">
                  <a16:creationId xmlns:a16="http://schemas.microsoft.com/office/drawing/2014/main" id="{C2896BD1-91B8-1E4B-B9FF-8B409042D1FB}"/>
                </a:ext>
              </a:extLst>
            </p:cNvPr>
            <p:cNvSpPr/>
            <p:nvPr/>
          </p:nvSpPr>
          <p:spPr>
            <a:xfrm>
              <a:off x="8500009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8">
              <a:extLst>
                <a:ext uri="{FF2B5EF4-FFF2-40B4-BE49-F238E27FC236}">
                  <a16:creationId xmlns:a16="http://schemas.microsoft.com/office/drawing/2014/main" id="{AE0C96D0-E22E-784E-A04A-81F8C593642A}"/>
                </a:ext>
              </a:extLst>
            </p:cNvPr>
            <p:cNvSpPr/>
            <p:nvPr/>
          </p:nvSpPr>
          <p:spPr>
            <a:xfrm>
              <a:off x="8500009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0">
              <a:extLst>
                <a:ext uri="{FF2B5EF4-FFF2-40B4-BE49-F238E27FC236}">
                  <a16:creationId xmlns:a16="http://schemas.microsoft.com/office/drawing/2014/main" id="{7EFD4867-CDD9-C54A-97B3-ED52BDBCD679}"/>
                </a:ext>
              </a:extLst>
            </p:cNvPr>
            <p:cNvSpPr/>
            <p:nvPr/>
          </p:nvSpPr>
          <p:spPr>
            <a:xfrm>
              <a:off x="8500009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1">
              <a:extLst>
                <a:ext uri="{FF2B5EF4-FFF2-40B4-BE49-F238E27FC236}">
                  <a16:creationId xmlns:a16="http://schemas.microsoft.com/office/drawing/2014/main" id="{6F3A4F84-BDAC-3B4A-BE93-771CC4368759}"/>
                </a:ext>
              </a:extLst>
            </p:cNvPr>
            <p:cNvSpPr/>
            <p:nvPr/>
          </p:nvSpPr>
          <p:spPr>
            <a:xfrm>
              <a:off x="8500009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3">
              <a:extLst>
                <a:ext uri="{FF2B5EF4-FFF2-40B4-BE49-F238E27FC236}">
                  <a16:creationId xmlns:a16="http://schemas.microsoft.com/office/drawing/2014/main" id="{43B01B65-C1A8-DC4B-AA40-99B9EAC74B02}"/>
                </a:ext>
              </a:extLst>
            </p:cNvPr>
            <p:cNvSpPr/>
            <p:nvPr/>
          </p:nvSpPr>
          <p:spPr>
            <a:xfrm>
              <a:off x="8500009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21">
              <a:extLst>
                <a:ext uri="{FF2B5EF4-FFF2-40B4-BE49-F238E27FC236}">
                  <a16:creationId xmlns:a16="http://schemas.microsoft.com/office/drawing/2014/main" id="{330241FA-BAC5-4F47-8F31-0F77318C98BC}"/>
                </a:ext>
              </a:extLst>
            </p:cNvPr>
            <p:cNvSpPr/>
            <p:nvPr/>
          </p:nvSpPr>
          <p:spPr>
            <a:xfrm>
              <a:off x="8500009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23">
              <a:extLst>
                <a:ext uri="{FF2B5EF4-FFF2-40B4-BE49-F238E27FC236}">
                  <a16:creationId xmlns:a16="http://schemas.microsoft.com/office/drawing/2014/main" id="{16FBB144-EC45-B047-BDFC-2E77BAD10C01}"/>
                </a:ext>
              </a:extLst>
            </p:cNvPr>
            <p:cNvSpPr/>
            <p:nvPr/>
          </p:nvSpPr>
          <p:spPr>
            <a:xfrm>
              <a:off x="8500009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29">
              <a:extLst>
                <a:ext uri="{FF2B5EF4-FFF2-40B4-BE49-F238E27FC236}">
                  <a16:creationId xmlns:a16="http://schemas.microsoft.com/office/drawing/2014/main" id="{8F9E091A-3596-8844-A830-D450FAAC7652}"/>
                </a:ext>
              </a:extLst>
            </p:cNvPr>
            <p:cNvSpPr/>
            <p:nvPr/>
          </p:nvSpPr>
          <p:spPr>
            <a:xfrm>
              <a:off x="8500009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31">
              <a:extLst>
                <a:ext uri="{FF2B5EF4-FFF2-40B4-BE49-F238E27FC236}">
                  <a16:creationId xmlns:a16="http://schemas.microsoft.com/office/drawing/2014/main" id="{191F259D-EF61-7140-A065-7F2677FC8FCD}"/>
                </a:ext>
              </a:extLst>
            </p:cNvPr>
            <p:cNvSpPr/>
            <p:nvPr/>
          </p:nvSpPr>
          <p:spPr>
            <a:xfrm>
              <a:off x="8500009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32">
              <a:extLst>
                <a:ext uri="{FF2B5EF4-FFF2-40B4-BE49-F238E27FC236}">
                  <a16:creationId xmlns:a16="http://schemas.microsoft.com/office/drawing/2014/main" id="{A8FFB85F-9231-4D43-9542-251FC60693F6}"/>
                </a:ext>
              </a:extLst>
            </p:cNvPr>
            <p:cNvSpPr/>
            <p:nvPr/>
          </p:nvSpPr>
          <p:spPr>
            <a:xfrm>
              <a:off x="8500009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33">
              <a:extLst>
                <a:ext uri="{FF2B5EF4-FFF2-40B4-BE49-F238E27FC236}">
                  <a16:creationId xmlns:a16="http://schemas.microsoft.com/office/drawing/2014/main" id="{3EFF0761-E015-B645-A89B-82D069CE0A82}"/>
                </a:ext>
              </a:extLst>
            </p:cNvPr>
            <p:cNvSpPr/>
            <p:nvPr/>
          </p:nvSpPr>
          <p:spPr>
            <a:xfrm>
              <a:off x="8500009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34">
              <a:extLst>
                <a:ext uri="{FF2B5EF4-FFF2-40B4-BE49-F238E27FC236}">
                  <a16:creationId xmlns:a16="http://schemas.microsoft.com/office/drawing/2014/main" id="{357C20F8-8808-8647-B028-9E70D47F39CC}"/>
                </a:ext>
              </a:extLst>
            </p:cNvPr>
            <p:cNvSpPr/>
            <p:nvPr/>
          </p:nvSpPr>
          <p:spPr>
            <a:xfrm>
              <a:off x="8500009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35">
              <a:extLst>
                <a:ext uri="{FF2B5EF4-FFF2-40B4-BE49-F238E27FC236}">
                  <a16:creationId xmlns:a16="http://schemas.microsoft.com/office/drawing/2014/main" id="{9A8DA61F-6EEC-B143-8020-DFCF23E29623}"/>
                </a:ext>
              </a:extLst>
            </p:cNvPr>
            <p:cNvSpPr/>
            <p:nvPr/>
          </p:nvSpPr>
          <p:spPr>
            <a:xfrm>
              <a:off x="8500009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36">
              <a:extLst>
                <a:ext uri="{FF2B5EF4-FFF2-40B4-BE49-F238E27FC236}">
                  <a16:creationId xmlns:a16="http://schemas.microsoft.com/office/drawing/2014/main" id="{00D3E385-0E17-5B42-92E8-EE3E14738B3C}"/>
                </a:ext>
              </a:extLst>
            </p:cNvPr>
            <p:cNvSpPr/>
            <p:nvPr/>
          </p:nvSpPr>
          <p:spPr>
            <a:xfrm>
              <a:off x="8500009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37">
              <a:extLst>
                <a:ext uri="{FF2B5EF4-FFF2-40B4-BE49-F238E27FC236}">
                  <a16:creationId xmlns:a16="http://schemas.microsoft.com/office/drawing/2014/main" id="{27FADF8A-9723-684F-A5A3-4906B10F7A29}"/>
                </a:ext>
              </a:extLst>
            </p:cNvPr>
            <p:cNvSpPr/>
            <p:nvPr/>
          </p:nvSpPr>
          <p:spPr>
            <a:xfrm>
              <a:off x="8500009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38">
              <a:extLst>
                <a:ext uri="{FF2B5EF4-FFF2-40B4-BE49-F238E27FC236}">
                  <a16:creationId xmlns:a16="http://schemas.microsoft.com/office/drawing/2014/main" id="{76A99610-3450-7B44-8276-484A9092A556}"/>
                </a:ext>
              </a:extLst>
            </p:cNvPr>
            <p:cNvSpPr/>
            <p:nvPr/>
          </p:nvSpPr>
          <p:spPr>
            <a:xfrm>
              <a:off x="8500009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39">
              <a:extLst>
                <a:ext uri="{FF2B5EF4-FFF2-40B4-BE49-F238E27FC236}">
                  <a16:creationId xmlns:a16="http://schemas.microsoft.com/office/drawing/2014/main" id="{E13A11A9-50AC-9E47-B6C8-FCAC820C53FC}"/>
                </a:ext>
              </a:extLst>
            </p:cNvPr>
            <p:cNvSpPr/>
            <p:nvPr/>
          </p:nvSpPr>
          <p:spPr>
            <a:xfrm>
              <a:off x="8500009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40">
              <a:extLst>
                <a:ext uri="{FF2B5EF4-FFF2-40B4-BE49-F238E27FC236}">
                  <a16:creationId xmlns:a16="http://schemas.microsoft.com/office/drawing/2014/main" id="{FA72B5B9-5444-A44C-9C2C-B6FD38FD4D18}"/>
                </a:ext>
              </a:extLst>
            </p:cNvPr>
            <p:cNvSpPr/>
            <p:nvPr/>
          </p:nvSpPr>
          <p:spPr>
            <a:xfrm>
              <a:off x="8500009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41">
              <a:extLst>
                <a:ext uri="{FF2B5EF4-FFF2-40B4-BE49-F238E27FC236}">
                  <a16:creationId xmlns:a16="http://schemas.microsoft.com/office/drawing/2014/main" id="{20525619-0DCB-5144-A128-F14D892E3686}"/>
                </a:ext>
              </a:extLst>
            </p:cNvPr>
            <p:cNvSpPr/>
            <p:nvPr/>
          </p:nvSpPr>
          <p:spPr>
            <a:xfrm>
              <a:off x="8227418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42">
              <a:extLst>
                <a:ext uri="{FF2B5EF4-FFF2-40B4-BE49-F238E27FC236}">
                  <a16:creationId xmlns:a16="http://schemas.microsoft.com/office/drawing/2014/main" id="{A4762746-0AB0-5142-AE38-A725D8952748}"/>
                </a:ext>
              </a:extLst>
            </p:cNvPr>
            <p:cNvSpPr/>
            <p:nvPr/>
          </p:nvSpPr>
          <p:spPr>
            <a:xfrm>
              <a:off x="8227418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43">
              <a:extLst>
                <a:ext uri="{FF2B5EF4-FFF2-40B4-BE49-F238E27FC236}">
                  <a16:creationId xmlns:a16="http://schemas.microsoft.com/office/drawing/2014/main" id="{E5C685BE-BC66-4C4F-9857-BAC1046926CF}"/>
                </a:ext>
              </a:extLst>
            </p:cNvPr>
            <p:cNvSpPr/>
            <p:nvPr/>
          </p:nvSpPr>
          <p:spPr>
            <a:xfrm>
              <a:off x="8227418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44">
              <a:extLst>
                <a:ext uri="{FF2B5EF4-FFF2-40B4-BE49-F238E27FC236}">
                  <a16:creationId xmlns:a16="http://schemas.microsoft.com/office/drawing/2014/main" id="{32961DD5-2735-EE49-A4A6-A7A9C473D667}"/>
                </a:ext>
              </a:extLst>
            </p:cNvPr>
            <p:cNvSpPr/>
            <p:nvPr/>
          </p:nvSpPr>
          <p:spPr>
            <a:xfrm>
              <a:off x="8227418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45">
              <a:extLst>
                <a:ext uri="{FF2B5EF4-FFF2-40B4-BE49-F238E27FC236}">
                  <a16:creationId xmlns:a16="http://schemas.microsoft.com/office/drawing/2014/main" id="{66AE6E82-4826-5C48-9AC0-5E19E5062CE9}"/>
                </a:ext>
              </a:extLst>
            </p:cNvPr>
            <p:cNvSpPr/>
            <p:nvPr/>
          </p:nvSpPr>
          <p:spPr>
            <a:xfrm>
              <a:off x="8227418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46">
              <a:extLst>
                <a:ext uri="{FF2B5EF4-FFF2-40B4-BE49-F238E27FC236}">
                  <a16:creationId xmlns:a16="http://schemas.microsoft.com/office/drawing/2014/main" id="{09DDB0DB-64CF-8343-B99A-230E5A29C119}"/>
                </a:ext>
              </a:extLst>
            </p:cNvPr>
            <p:cNvSpPr/>
            <p:nvPr/>
          </p:nvSpPr>
          <p:spPr>
            <a:xfrm>
              <a:off x="8227418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47">
              <a:extLst>
                <a:ext uri="{FF2B5EF4-FFF2-40B4-BE49-F238E27FC236}">
                  <a16:creationId xmlns:a16="http://schemas.microsoft.com/office/drawing/2014/main" id="{740829BF-B0C7-8546-A1EF-07BA6419C808}"/>
                </a:ext>
              </a:extLst>
            </p:cNvPr>
            <p:cNvSpPr/>
            <p:nvPr/>
          </p:nvSpPr>
          <p:spPr>
            <a:xfrm>
              <a:off x="8227418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48">
              <a:extLst>
                <a:ext uri="{FF2B5EF4-FFF2-40B4-BE49-F238E27FC236}">
                  <a16:creationId xmlns:a16="http://schemas.microsoft.com/office/drawing/2014/main" id="{C6F65ACD-6997-F54E-AF76-E009693E7917}"/>
                </a:ext>
              </a:extLst>
            </p:cNvPr>
            <p:cNvSpPr/>
            <p:nvPr/>
          </p:nvSpPr>
          <p:spPr>
            <a:xfrm>
              <a:off x="8227418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49">
              <a:extLst>
                <a:ext uri="{FF2B5EF4-FFF2-40B4-BE49-F238E27FC236}">
                  <a16:creationId xmlns:a16="http://schemas.microsoft.com/office/drawing/2014/main" id="{28D0B2B0-5678-6A42-B1AB-377AA5A17357}"/>
                </a:ext>
              </a:extLst>
            </p:cNvPr>
            <p:cNvSpPr/>
            <p:nvPr/>
          </p:nvSpPr>
          <p:spPr>
            <a:xfrm>
              <a:off x="8227418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50">
              <a:extLst>
                <a:ext uri="{FF2B5EF4-FFF2-40B4-BE49-F238E27FC236}">
                  <a16:creationId xmlns:a16="http://schemas.microsoft.com/office/drawing/2014/main" id="{AB3352DC-E3E4-0343-B10F-A1E594A90A7E}"/>
                </a:ext>
              </a:extLst>
            </p:cNvPr>
            <p:cNvSpPr/>
            <p:nvPr/>
          </p:nvSpPr>
          <p:spPr>
            <a:xfrm>
              <a:off x="8227418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51">
              <a:extLst>
                <a:ext uri="{FF2B5EF4-FFF2-40B4-BE49-F238E27FC236}">
                  <a16:creationId xmlns:a16="http://schemas.microsoft.com/office/drawing/2014/main" id="{0C365039-58FF-0245-BC5E-713F1AFEFEC3}"/>
                </a:ext>
              </a:extLst>
            </p:cNvPr>
            <p:cNvSpPr/>
            <p:nvPr/>
          </p:nvSpPr>
          <p:spPr>
            <a:xfrm>
              <a:off x="8227418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52">
              <a:extLst>
                <a:ext uri="{FF2B5EF4-FFF2-40B4-BE49-F238E27FC236}">
                  <a16:creationId xmlns:a16="http://schemas.microsoft.com/office/drawing/2014/main" id="{E0159279-A820-8A4E-ABA6-67B1798FE9E5}"/>
                </a:ext>
              </a:extLst>
            </p:cNvPr>
            <p:cNvSpPr/>
            <p:nvPr/>
          </p:nvSpPr>
          <p:spPr>
            <a:xfrm>
              <a:off x="8227418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53">
              <a:extLst>
                <a:ext uri="{FF2B5EF4-FFF2-40B4-BE49-F238E27FC236}">
                  <a16:creationId xmlns:a16="http://schemas.microsoft.com/office/drawing/2014/main" id="{01A0A8FF-B511-BA4F-A386-FDF68782EEA4}"/>
                </a:ext>
              </a:extLst>
            </p:cNvPr>
            <p:cNvSpPr/>
            <p:nvPr/>
          </p:nvSpPr>
          <p:spPr>
            <a:xfrm>
              <a:off x="8227418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54">
              <a:extLst>
                <a:ext uri="{FF2B5EF4-FFF2-40B4-BE49-F238E27FC236}">
                  <a16:creationId xmlns:a16="http://schemas.microsoft.com/office/drawing/2014/main" id="{18547667-E0BB-384B-8A6B-195F488D584C}"/>
                </a:ext>
              </a:extLst>
            </p:cNvPr>
            <p:cNvSpPr/>
            <p:nvPr/>
          </p:nvSpPr>
          <p:spPr>
            <a:xfrm>
              <a:off x="8227418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55">
              <a:extLst>
                <a:ext uri="{FF2B5EF4-FFF2-40B4-BE49-F238E27FC236}">
                  <a16:creationId xmlns:a16="http://schemas.microsoft.com/office/drawing/2014/main" id="{22C2F2C2-722F-DD4F-9C25-EA77BDDBA6B7}"/>
                </a:ext>
              </a:extLst>
            </p:cNvPr>
            <p:cNvSpPr/>
            <p:nvPr/>
          </p:nvSpPr>
          <p:spPr>
            <a:xfrm>
              <a:off x="8227418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56">
              <a:extLst>
                <a:ext uri="{FF2B5EF4-FFF2-40B4-BE49-F238E27FC236}">
                  <a16:creationId xmlns:a16="http://schemas.microsoft.com/office/drawing/2014/main" id="{B6691C84-AD2F-5E4B-88CC-F0E2D7F2DC4B}"/>
                </a:ext>
              </a:extLst>
            </p:cNvPr>
            <p:cNvSpPr/>
            <p:nvPr/>
          </p:nvSpPr>
          <p:spPr>
            <a:xfrm>
              <a:off x="8227418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57">
              <a:extLst>
                <a:ext uri="{FF2B5EF4-FFF2-40B4-BE49-F238E27FC236}">
                  <a16:creationId xmlns:a16="http://schemas.microsoft.com/office/drawing/2014/main" id="{C26B524B-42C2-5F4B-A3E1-D25E65B3C56E}"/>
                </a:ext>
              </a:extLst>
            </p:cNvPr>
            <p:cNvSpPr/>
            <p:nvPr/>
          </p:nvSpPr>
          <p:spPr>
            <a:xfrm>
              <a:off x="8227418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58">
              <a:extLst>
                <a:ext uri="{FF2B5EF4-FFF2-40B4-BE49-F238E27FC236}">
                  <a16:creationId xmlns:a16="http://schemas.microsoft.com/office/drawing/2014/main" id="{F27A4DC0-85FD-AD4D-A8AF-F8A4BCC08424}"/>
                </a:ext>
              </a:extLst>
            </p:cNvPr>
            <p:cNvSpPr/>
            <p:nvPr/>
          </p:nvSpPr>
          <p:spPr>
            <a:xfrm>
              <a:off x="8227418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59">
              <a:extLst>
                <a:ext uri="{FF2B5EF4-FFF2-40B4-BE49-F238E27FC236}">
                  <a16:creationId xmlns:a16="http://schemas.microsoft.com/office/drawing/2014/main" id="{E497A215-D707-244E-A9D6-EAD6115B4EEE}"/>
                </a:ext>
              </a:extLst>
            </p:cNvPr>
            <p:cNvSpPr/>
            <p:nvPr/>
          </p:nvSpPr>
          <p:spPr>
            <a:xfrm>
              <a:off x="8227418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60">
              <a:extLst>
                <a:ext uri="{FF2B5EF4-FFF2-40B4-BE49-F238E27FC236}">
                  <a16:creationId xmlns:a16="http://schemas.microsoft.com/office/drawing/2014/main" id="{BDB68F82-524B-1F4A-A07B-12A2C76186B0}"/>
                </a:ext>
              </a:extLst>
            </p:cNvPr>
            <p:cNvSpPr/>
            <p:nvPr/>
          </p:nvSpPr>
          <p:spPr>
            <a:xfrm>
              <a:off x="8227418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61">
              <a:extLst>
                <a:ext uri="{FF2B5EF4-FFF2-40B4-BE49-F238E27FC236}">
                  <a16:creationId xmlns:a16="http://schemas.microsoft.com/office/drawing/2014/main" id="{D5757B44-4866-674A-8760-1537F330A810}"/>
                </a:ext>
              </a:extLst>
            </p:cNvPr>
            <p:cNvSpPr/>
            <p:nvPr/>
          </p:nvSpPr>
          <p:spPr>
            <a:xfrm>
              <a:off x="7955499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62">
              <a:extLst>
                <a:ext uri="{FF2B5EF4-FFF2-40B4-BE49-F238E27FC236}">
                  <a16:creationId xmlns:a16="http://schemas.microsoft.com/office/drawing/2014/main" id="{D4DE4C3E-41D1-8F45-A380-A8B9D1EC93FD}"/>
                </a:ext>
              </a:extLst>
            </p:cNvPr>
            <p:cNvSpPr/>
            <p:nvPr/>
          </p:nvSpPr>
          <p:spPr>
            <a:xfrm>
              <a:off x="7955499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63">
              <a:extLst>
                <a:ext uri="{FF2B5EF4-FFF2-40B4-BE49-F238E27FC236}">
                  <a16:creationId xmlns:a16="http://schemas.microsoft.com/office/drawing/2014/main" id="{A0F28A00-0C5D-C64C-9D32-67CAD476B357}"/>
                </a:ext>
              </a:extLst>
            </p:cNvPr>
            <p:cNvSpPr/>
            <p:nvPr/>
          </p:nvSpPr>
          <p:spPr>
            <a:xfrm>
              <a:off x="7955499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64">
              <a:extLst>
                <a:ext uri="{FF2B5EF4-FFF2-40B4-BE49-F238E27FC236}">
                  <a16:creationId xmlns:a16="http://schemas.microsoft.com/office/drawing/2014/main" id="{5A63A3F7-D420-AA4B-A1C1-C93AD91811DB}"/>
                </a:ext>
              </a:extLst>
            </p:cNvPr>
            <p:cNvSpPr/>
            <p:nvPr/>
          </p:nvSpPr>
          <p:spPr>
            <a:xfrm>
              <a:off x="7955499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65">
              <a:extLst>
                <a:ext uri="{FF2B5EF4-FFF2-40B4-BE49-F238E27FC236}">
                  <a16:creationId xmlns:a16="http://schemas.microsoft.com/office/drawing/2014/main" id="{3667EBBD-2824-E64F-A225-03505A315BC8}"/>
                </a:ext>
              </a:extLst>
            </p:cNvPr>
            <p:cNvSpPr/>
            <p:nvPr/>
          </p:nvSpPr>
          <p:spPr>
            <a:xfrm>
              <a:off x="7955499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66">
              <a:extLst>
                <a:ext uri="{FF2B5EF4-FFF2-40B4-BE49-F238E27FC236}">
                  <a16:creationId xmlns:a16="http://schemas.microsoft.com/office/drawing/2014/main" id="{B2290529-09E0-BE40-816F-805013559CB6}"/>
                </a:ext>
              </a:extLst>
            </p:cNvPr>
            <p:cNvSpPr/>
            <p:nvPr/>
          </p:nvSpPr>
          <p:spPr>
            <a:xfrm>
              <a:off x="7955499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67">
              <a:extLst>
                <a:ext uri="{FF2B5EF4-FFF2-40B4-BE49-F238E27FC236}">
                  <a16:creationId xmlns:a16="http://schemas.microsoft.com/office/drawing/2014/main" id="{BAB5F903-BB3B-6E44-9926-4F56DFFA53EC}"/>
                </a:ext>
              </a:extLst>
            </p:cNvPr>
            <p:cNvSpPr/>
            <p:nvPr/>
          </p:nvSpPr>
          <p:spPr>
            <a:xfrm>
              <a:off x="7955499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68">
              <a:extLst>
                <a:ext uri="{FF2B5EF4-FFF2-40B4-BE49-F238E27FC236}">
                  <a16:creationId xmlns:a16="http://schemas.microsoft.com/office/drawing/2014/main" id="{F40FE198-AE71-3F46-A0E8-8983CCEA4DD6}"/>
                </a:ext>
              </a:extLst>
            </p:cNvPr>
            <p:cNvSpPr/>
            <p:nvPr/>
          </p:nvSpPr>
          <p:spPr>
            <a:xfrm>
              <a:off x="7955499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69">
              <a:extLst>
                <a:ext uri="{FF2B5EF4-FFF2-40B4-BE49-F238E27FC236}">
                  <a16:creationId xmlns:a16="http://schemas.microsoft.com/office/drawing/2014/main" id="{918C9920-50E6-A94A-9E6F-913098291988}"/>
                </a:ext>
              </a:extLst>
            </p:cNvPr>
            <p:cNvSpPr/>
            <p:nvPr/>
          </p:nvSpPr>
          <p:spPr>
            <a:xfrm>
              <a:off x="7955499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70">
              <a:extLst>
                <a:ext uri="{FF2B5EF4-FFF2-40B4-BE49-F238E27FC236}">
                  <a16:creationId xmlns:a16="http://schemas.microsoft.com/office/drawing/2014/main" id="{1A191BD7-95B0-3842-89B6-7E6650CAD6B8}"/>
                </a:ext>
              </a:extLst>
            </p:cNvPr>
            <p:cNvSpPr/>
            <p:nvPr/>
          </p:nvSpPr>
          <p:spPr>
            <a:xfrm>
              <a:off x="7955499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71">
              <a:extLst>
                <a:ext uri="{FF2B5EF4-FFF2-40B4-BE49-F238E27FC236}">
                  <a16:creationId xmlns:a16="http://schemas.microsoft.com/office/drawing/2014/main" id="{912BB0EC-1AF4-1644-9929-10A87622CD8E}"/>
                </a:ext>
              </a:extLst>
            </p:cNvPr>
            <p:cNvSpPr/>
            <p:nvPr/>
          </p:nvSpPr>
          <p:spPr>
            <a:xfrm>
              <a:off x="7955499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72">
              <a:extLst>
                <a:ext uri="{FF2B5EF4-FFF2-40B4-BE49-F238E27FC236}">
                  <a16:creationId xmlns:a16="http://schemas.microsoft.com/office/drawing/2014/main" id="{B5D25062-A38B-B749-9068-01ED5C0D7164}"/>
                </a:ext>
              </a:extLst>
            </p:cNvPr>
            <p:cNvSpPr/>
            <p:nvPr/>
          </p:nvSpPr>
          <p:spPr>
            <a:xfrm>
              <a:off x="7955499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73">
              <a:extLst>
                <a:ext uri="{FF2B5EF4-FFF2-40B4-BE49-F238E27FC236}">
                  <a16:creationId xmlns:a16="http://schemas.microsoft.com/office/drawing/2014/main" id="{EECEFEB1-9E06-5A4B-AA39-98436B0E3329}"/>
                </a:ext>
              </a:extLst>
            </p:cNvPr>
            <p:cNvSpPr/>
            <p:nvPr/>
          </p:nvSpPr>
          <p:spPr>
            <a:xfrm>
              <a:off x="7955499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74">
              <a:extLst>
                <a:ext uri="{FF2B5EF4-FFF2-40B4-BE49-F238E27FC236}">
                  <a16:creationId xmlns:a16="http://schemas.microsoft.com/office/drawing/2014/main" id="{D886EAAA-65F1-1545-A0FC-EEEE8A7EEA67}"/>
                </a:ext>
              </a:extLst>
            </p:cNvPr>
            <p:cNvSpPr/>
            <p:nvPr/>
          </p:nvSpPr>
          <p:spPr>
            <a:xfrm>
              <a:off x="7955499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75">
              <a:extLst>
                <a:ext uri="{FF2B5EF4-FFF2-40B4-BE49-F238E27FC236}">
                  <a16:creationId xmlns:a16="http://schemas.microsoft.com/office/drawing/2014/main" id="{D6A0A0BC-5B69-1646-931E-0679452C3035}"/>
                </a:ext>
              </a:extLst>
            </p:cNvPr>
            <p:cNvSpPr/>
            <p:nvPr/>
          </p:nvSpPr>
          <p:spPr>
            <a:xfrm>
              <a:off x="7955499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76">
              <a:extLst>
                <a:ext uri="{FF2B5EF4-FFF2-40B4-BE49-F238E27FC236}">
                  <a16:creationId xmlns:a16="http://schemas.microsoft.com/office/drawing/2014/main" id="{0F049EF4-36B8-0F44-B9D5-8F183B34F6E1}"/>
                </a:ext>
              </a:extLst>
            </p:cNvPr>
            <p:cNvSpPr/>
            <p:nvPr/>
          </p:nvSpPr>
          <p:spPr>
            <a:xfrm>
              <a:off x="7955499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77">
              <a:extLst>
                <a:ext uri="{FF2B5EF4-FFF2-40B4-BE49-F238E27FC236}">
                  <a16:creationId xmlns:a16="http://schemas.microsoft.com/office/drawing/2014/main" id="{07233B08-4D3A-5841-B949-FB5463B35AF8}"/>
                </a:ext>
              </a:extLst>
            </p:cNvPr>
            <p:cNvSpPr/>
            <p:nvPr/>
          </p:nvSpPr>
          <p:spPr>
            <a:xfrm>
              <a:off x="7955499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78">
              <a:extLst>
                <a:ext uri="{FF2B5EF4-FFF2-40B4-BE49-F238E27FC236}">
                  <a16:creationId xmlns:a16="http://schemas.microsoft.com/office/drawing/2014/main" id="{FDF58D92-E86A-534B-8921-23D8739392C8}"/>
                </a:ext>
              </a:extLst>
            </p:cNvPr>
            <p:cNvSpPr/>
            <p:nvPr/>
          </p:nvSpPr>
          <p:spPr>
            <a:xfrm>
              <a:off x="7955499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79">
              <a:extLst>
                <a:ext uri="{FF2B5EF4-FFF2-40B4-BE49-F238E27FC236}">
                  <a16:creationId xmlns:a16="http://schemas.microsoft.com/office/drawing/2014/main" id="{75898138-520C-5F46-BCE9-CA4CA3903CCE}"/>
                </a:ext>
              </a:extLst>
            </p:cNvPr>
            <p:cNvSpPr/>
            <p:nvPr/>
          </p:nvSpPr>
          <p:spPr>
            <a:xfrm>
              <a:off x="7955499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80">
              <a:extLst>
                <a:ext uri="{FF2B5EF4-FFF2-40B4-BE49-F238E27FC236}">
                  <a16:creationId xmlns:a16="http://schemas.microsoft.com/office/drawing/2014/main" id="{B666DEE2-3B35-6C47-8C56-05BB4EF14F37}"/>
                </a:ext>
              </a:extLst>
            </p:cNvPr>
            <p:cNvSpPr/>
            <p:nvPr/>
          </p:nvSpPr>
          <p:spPr>
            <a:xfrm>
              <a:off x="7955499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81">
              <a:extLst>
                <a:ext uri="{FF2B5EF4-FFF2-40B4-BE49-F238E27FC236}">
                  <a16:creationId xmlns:a16="http://schemas.microsoft.com/office/drawing/2014/main" id="{BF4087B5-4BD6-8549-916F-4AAAB6E28C16}"/>
                </a:ext>
              </a:extLst>
            </p:cNvPr>
            <p:cNvSpPr/>
            <p:nvPr/>
          </p:nvSpPr>
          <p:spPr>
            <a:xfrm>
              <a:off x="9043846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82">
              <a:extLst>
                <a:ext uri="{FF2B5EF4-FFF2-40B4-BE49-F238E27FC236}">
                  <a16:creationId xmlns:a16="http://schemas.microsoft.com/office/drawing/2014/main" id="{28E4884E-C6EE-3945-9EFE-18B2217FBDB8}"/>
                </a:ext>
              </a:extLst>
            </p:cNvPr>
            <p:cNvSpPr/>
            <p:nvPr/>
          </p:nvSpPr>
          <p:spPr>
            <a:xfrm>
              <a:off x="9043846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3" name="Freeform: Shape 83">
              <a:extLst>
                <a:ext uri="{FF2B5EF4-FFF2-40B4-BE49-F238E27FC236}">
                  <a16:creationId xmlns:a16="http://schemas.microsoft.com/office/drawing/2014/main" id="{A1EDAE88-61FA-0B45-8579-F4631770899E}"/>
                </a:ext>
              </a:extLst>
            </p:cNvPr>
            <p:cNvSpPr/>
            <p:nvPr/>
          </p:nvSpPr>
          <p:spPr>
            <a:xfrm>
              <a:off x="9043846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4" name="Freeform: Shape 84">
              <a:extLst>
                <a:ext uri="{FF2B5EF4-FFF2-40B4-BE49-F238E27FC236}">
                  <a16:creationId xmlns:a16="http://schemas.microsoft.com/office/drawing/2014/main" id="{9C03D0D1-E1DA-C74B-8F6B-1DC6E89F2B9C}"/>
                </a:ext>
              </a:extLst>
            </p:cNvPr>
            <p:cNvSpPr/>
            <p:nvPr/>
          </p:nvSpPr>
          <p:spPr>
            <a:xfrm>
              <a:off x="9043846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5" name="Freeform: Shape 85">
              <a:extLst>
                <a:ext uri="{FF2B5EF4-FFF2-40B4-BE49-F238E27FC236}">
                  <a16:creationId xmlns:a16="http://schemas.microsoft.com/office/drawing/2014/main" id="{F3ADCC70-45EF-3B4A-87BC-2E9C70097D4A}"/>
                </a:ext>
              </a:extLst>
            </p:cNvPr>
            <p:cNvSpPr/>
            <p:nvPr/>
          </p:nvSpPr>
          <p:spPr>
            <a:xfrm>
              <a:off x="9043846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86">
              <a:extLst>
                <a:ext uri="{FF2B5EF4-FFF2-40B4-BE49-F238E27FC236}">
                  <a16:creationId xmlns:a16="http://schemas.microsoft.com/office/drawing/2014/main" id="{E3A8AB97-D5DD-684A-8EB1-995412DF9E14}"/>
                </a:ext>
              </a:extLst>
            </p:cNvPr>
            <p:cNvSpPr/>
            <p:nvPr/>
          </p:nvSpPr>
          <p:spPr>
            <a:xfrm>
              <a:off x="9043846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87">
              <a:extLst>
                <a:ext uri="{FF2B5EF4-FFF2-40B4-BE49-F238E27FC236}">
                  <a16:creationId xmlns:a16="http://schemas.microsoft.com/office/drawing/2014/main" id="{F6A17C09-2286-E44D-8CFA-D9584BDA4A87}"/>
                </a:ext>
              </a:extLst>
            </p:cNvPr>
            <p:cNvSpPr/>
            <p:nvPr/>
          </p:nvSpPr>
          <p:spPr>
            <a:xfrm>
              <a:off x="9043846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88">
              <a:extLst>
                <a:ext uri="{FF2B5EF4-FFF2-40B4-BE49-F238E27FC236}">
                  <a16:creationId xmlns:a16="http://schemas.microsoft.com/office/drawing/2014/main" id="{67949D51-CF2B-6243-88E8-F7A38D935028}"/>
                </a:ext>
              </a:extLst>
            </p:cNvPr>
            <p:cNvSpPr/>
            <p:nvPr/>
          </p:nvSpPr>
          <p:spPr>
            <a:xfrm>
              <a:off x="9043846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89">
              <a:extLst>
                <a:ext uri="{FF2B5EF4-FFF2-40B4-BE49-F238E27FC236}">
                  <a16:creationId xmlns:a16="http://schemas.microsoft.com/office/drawing/2014/main" id="{100BAC3B-4DDE-D14B-B150-ED8E1A1418DE}"/>
                </a:ext>
              </a:extLst>
            </p:cNvPr>
            <p:cNvSpPr/>
            <p:nvPr/>
          </p:nvSpPr>
          <p:spPr>
            <a:xfrm>
              <a:off x="9043846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90">
              <a:extLst>
                <a:ext uri="{FF2B5EF4-FFF2-40B4-BE49-F238E27FC236}">
                  <a16:creationId xmlns:a16="http://schemas.microsoft.com/office/drawing/2014/main" id="{2158B4EC-6ABE-B641-A832-A87DE58AAE0D}"/>
                </a:ext>
              </a:extLst>
            </p:cNvPr>
            <p:cNvSpPr/>
            <p:nvPr/>
          </p:nvSpPr>
          <p:spPr>
            <a:xfrm>
              <a:off x="9043846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91">
              <a:extLst>
                <a:ext uri="{FF2B5EF4-FFF2-40B4-BE49-F238E27FC236}">
                  <a16:creationId xmlns:a16="http://schemas.microsoft.com/office/drawing/2014/main" id="{2837B228-3E19-A643-8039-8379AC44B82D}"/>
                </a:ext>
              </a:extLst>
            </p:cNvPr>
            <p:cNvSpPr/>
            <p:nvPr/>
          </p:nvSpPr>
          <p:spPr>
            <a:xfrm>
              <a:off x="9043846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92">
              <a:extLst>
                <a:ext uri="{FF2B5EF4-FFF2-40B4-BE49-F238E27FC236}">
                  <a16:creationId xmlns:a16="http://schemas.microsoft.com/office/drawing/2014/main" id="{005FA915-2944-994A-BD7D-20A4D6E79119}"/>
                </a:ext>
              </a:extLst>
            </p:cNvPr>
            <p:cNvSpPr/>
            <p:nvPr/>
          </p:nvSpPr>
          <p:spPr>
            <a:xfrm>
              <a:off x="9043846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3" name="Freeform: Shape 93">
              <a:extLst>
                <a:ext uri="{FF2B5EF4-FFF2-40B4-BE49-F238E27FC236}">
                  <a16:creationId xmlns:a16="http://schemas.microsoft.com/office/drawing/2014/main" id="{64535780-0744-2B4C-A2C7-DB6400EAC6FB}"/>
                </a:ext>
              </a:extLst>
            </p:cNvPr>
            <p:cNvSpPr/>
            <p:nvPr/>
          </p:nvSpPr>
          <p:spPr>
            <a:xfrm>
              <a:off x="9043846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94">
              <a:extLst>
                <a:ext uri="{FF2B5EF4-FFF2-40B4-BE49-F238E27FC236}">
                  <a16:creationId xmlns:a16="http://schemas.microsoft.com/office/drawing/2014/main" id="{45779032-8E33-5444-9EB4-8DA99661411D}"/>
                </a:ext>
              </a:extLst>
            </p:cNvPr>
            <p:cNvSpPr/>
            <p:nvPr/>
          </p:nvSpPr>
          <p:spPr>
            <a:xfrm>
              <a:off x="9043846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95">
              <a:extLst>
                <a:ext uri="{FF2B5EF4-FFF2-40B4-BE49-F238E27FC236}">
                  <a16:creationId xmlns:a16="http://schemas.microsoft.com/office/drawing/2014/main" id="{C30F9B35-1FDE-3C4B-901C-FBF598548CED}"/>
                </a:ext>
              </a:extLst>
            </p:cNvPr>
            <p:cNvSpPr/>
            <p:nvPr/>
          </p:nvSpPr>
          <p:spPr>
            <a:xfrm>
              <a:off x="9043846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6" name="Freeform: Shape 96">
              <a:extLst>
                <a:ext uri="{FF2B5EF4-FFF2-40B4-BE49-F238E27FC236}">
                  <a16:creationId xmlns:a16="http://schemas.microsoft.com/office/drawing/2014/main" id="{9B3A363A-F81F-2240-94E1-F7F20ACCB471}"/>
                </a:ext>
              </a:extLst>
            </p:cNvPr>
            <p:cNvSpPr/>
            <p:nvPr/>
          </p:nvSpPr>
          <p:spPr>
            <a:xfrm>
              <a:off x="9043846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7" name="Freeform: Shape 97">
              <a:extLst>
                <a:ext uri="{FF2B5EF4-FFF2-40B4-BE49-F238E27FC236}">
                  <a16:creationId xmlns:a16="http://schemas.microsoft.com/office/drawing/2014/main" id="{D0525CB5-73B0-384A-AC2D-3F021D54CB93}"/>
                </a:ext>
              </a:extLst>
            </p:cNvPr>
            <p:cNvSpPr/>
            <p:nvPr/>
          </p:nvSpPr>
          <p:spPr>
            <a:xfrm>
              <a:off x="9043846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8" name="Freeform: Shape 98">
              <a:extLst>
                <a:ext uri="{FF2B5EF4-FFF2-40B4-BE49-F238E27FC236}">
                  <a16:creationId xmlns:a16="http://schemas.microsoft.com/office/drawing/2014/main" id="{ED81764A-3680-F648-A102-9EC84DF6669F}"/>
                </a:ext>
              </a:extLst>
            </p:cNvPr>
            <p:cNvSpPr/>
            <p:nvPr/>
          </p:nvSpPr>
          <p:spPr>
            <a:xfrm>
              <a:off x="9043846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99">
              <a:extLst>
                <a:ext uri="{FF2B5EF4-FFF2-40B4-BE49-F238E27FC236}">
                  <a16:creationId xmlns:a16="http://schemas.microsoft.com/office/drawing/2014/main" id="{96A2DB8E-19D6-7049-BD1E-C686EA1788A3}"/>
                </a:ext>
              </a:extLst>
            </p:cNvPr>
            <p:cNvSpPr/>
            <p:nvPr/>
          </p:nvSpPr>
          <p:spPr>
            <a:xfrm>
              <a:off x="9043846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100">
              <a:extLst>
                <a:ext uri="{FF2B5EF4-FFF2-40B4-BE49-F238E27FC236}">
                  <a16:creationId xmlns:a16="http://schemas.microsoft.com/office/drawing/2014/main" id="{564C9FC5-CF7F-FA48-B4CA-42CBB6A28857}"/>
                </a:ext>
              </a:extLst>
            </p:cNvPr>
            <p:cNvSpPr/>
            <p:nvPr/>
          </p:nvSpPr>
          <p:spPr>
            <a:xfrm>
              <a:off x="9043846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101">
              <a:extLst>
                <a:ext uri="{FF2B5EF4-FFF2-40B4-BE49-F238E27FC236}">
                  <a16:creationId xmlns:a16="http://schemas.microsoft.com/office/drawing/2014/main" id="{26C0B4B0-33A4-3B48-BB2F-097098C4D72C}"/>
                </a:ext>
              </a:extLst>
            </p:cNvPr>
            <p:cNvSpPr/>
            <p:nvPr/>
          </p:nvSpPr>
          <p:spPr>
            <a:xfrm>
              <a:off x="8771928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102">
              <a:extLst>
                <a:ext uri="{FF2B5EF4-FFF2-40B4-BE49-F238E27FC236}">
                  <a16:creationId xmlns:a16="http://schemas.microsoft.com/office/drawing/2014/main" id="{967F0742-0FC4-3E4E-9F4C-CBFFA3620823}"/>
                </a:ext>
              </a:extLst>
            </p:cNvPr>
            <p:cNvSpPr/>
            <p:nvPr/>
          </p:nvSpPr>
          <p:spPr>
            <a:xfrm>
              <a:off x="8771928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103">
              <a:extLst>
                <a:ext uri="{FF2B5EF4-FFF2-40B4-BE49-F238E27FC236}">
                  <a16:creationId xmlns:a16="http://schemas.microsoft.com/office/drawing/2014/main" id="{379436FA-BCD2-AC45-981C-377419534969}"/>
                </a:ext>
              </a:extLst>
            </p:cNvPr>
            <p:cNvSpPr/>
            <p:nvPr/>
          </p:nvSpPr>
          <p:spPr>
            <a:xfrm>
              <a:off x="8771928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104">
              <a:extLst>
                <a:ext uri="{FF2B5EF4-FFF2-40B4-BE49-F238E27FC236}">
                  <a16:creationId xmlns:a16="http://schemas.microsoft.com/office/drawing/2014/main" id="{ACC87637-901A-8149-9A7B-612E92FFCDEF}"/>
                </a:ext>
              </a:extLst>
            </p:cNvPr>
            <p:cNvSpPr/>
            <p:nvPr/>
          </p:nvSpPr>
          <p:spPr>
            <a:xfrm>
              <a:off x="8771928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105">
              <a:extLst>
                <a:ext uri="{FF2B5EF4-FFF2-40B4-BE49-F238E27FC236}">
                  <a16:creationId xmlns:a16="http://schemas.microsoft.com/office/drawing/2014/main" id="{2E5C86CB-E64D-F44F-BB4A-7D9F58C7BA49}"/>
                </a:ext>
              </a:extLst>
            </p:cNvPr>
            <p:cNvSpPr/>
            <p:nvPr/>
          </p:nvSpPr>
          <p:spPr>
            <a:xfrm>
              <a:off x="8771928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106">
              <a:extLst>
                <a:ext uri="{FF2B5EF4-FFF2-40B4-BE49-F238E27FC236}">
                  <a16:creationId xmlns:a16="http://schemas.microsoft.com/office/drawing/2014/main" id="{61B3219D-428B-4A40-90C1-FD527E8DBEA6}"/>
                </a:ext>
              </a:extLst>
            </p:cNvPr>
            <p:cNvSpPr/>
            <p:nvPr/>
          </p:nvSpPr>
          <p:spPr>
            <a:xfrm>
              <a:off x="8771928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107">
              <a:extLst>
                <a:ext uri="{FF2B5EF4-FFF2-40B4-BE49-F238E27FC236}">
                  <a16:creationId xmlns:a16="http://schemas.microsoft.com/office/drawing/2014/main" id="{D41873DB-03B7-A24F-BF80-EB441CC8E676}"/>
                </a:ext>
              </a:extLst>
            </p:cNvPr>
            <p:cNvSpPr/>
            <p:nvPr/>
          </p:nvSpPr>
          <p:spPr>
            <a:xfrm>
              <a:off x="8771928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108">
              <a:extLst>
                <a:ext uri="{FF2B5EF4-FFF2-40B4-BE49-F238E27FC236}">
                  <a16:creationId xmlns:a16="http://schemas.microsoft.com/office/drawing/2014/main" id="{7441A58F-8B82-8641-92DB-D13BDE13E74D}"/>
                </a:ext>
              </a:extLst>
            </p:cNvPr>
            <p:cNvSpPr/>
            <p:nvPr/>
          </p:nvSpPr>
          <p:spPr>
            <a:xfrm>
              <a:off x="8771928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109">
              <a:extLst>
                <a:ext uri="{FF2B5EF4-FFF2-40B4-BE49-F238E27FC236}">
                  <a16:creationId xmlns:a16="http://schemas.microsoft.com/office/drawing/2014/main" id="{AD342F99-6167-1B49-A4E5-0FE2523819E7}"/>
                </a:ext>
              </a:extLst>
            </p:cNvPr>
            <p:cNvSpPr/>
            <p:nvPr/>
          </p:nvSpPr>
          <p:spPr>
            <a:xfrm>
              <a:off x="8771928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110">
              <a:extLst>
                <a:ext uri="{FF2B5EF4-FFF2-40B4-BE49-F238E27FC236}">
                  <a16:creationId xmlns:a16="http://schemas.microsoft.com/office/drawing/2014/main" id="{9A704E42-4695-FE40-9F5C-F9DC189EF76F}"/>
                </a:ext>
              </a:extLst>
            </p:cNvPr>
            <p:cNvSpPr/>
            <p:nvPr/>
          </p:nvSpPr>
          <p:spPr>
            <a:xfrm>
              <a:off x="8771928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11">
              <a:extLst>
                <a:ext uri="{FF2B5EF4-FFF2-40B4-BE49-F238E27FC236}">
                  <a16:creationId xmlns:a16="http://schemas.microsoft.com/office/drawing/2014/main" id="{04F2C0B9-04DB-F840-8396-87ADB83C2273}"/>
                </a:ext>
              </a:extLst>
            </p:cNvPr>
            <p:cNvSpPr/>
            <p:nvPr/>
          </p:nvSpPr>
          <p:spPr>
            <a:xfrm>
              <a:off x="8771928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12">
              <a:extLst>
                <a:ext uri="{FF2B5EF4-FFF2-40B4-BE49-F238E27FC236}">
                  <a16:creationId xmlns:a16="http://schemas.microsoft.com/office/drawing/2014/main" id="{E50986CD-A75C-4246-BAB2-A10AC5F19C1F}"/>
                </a:ext>
              </a:extLst>
            </p:cNvPr>
            <p:cNvSpPr/>
            <p:nvPr/>
          </p:nvSpPr>
          <p:spPr>
            <a:xfrm>
              <a:off x="8771928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13">
              <a:extLst>
                <a:ext uri="{FF2B5EF4-FFF2-40B4-BE49-F238E27FC236}">
                  <a16:creationId xmlns:a16="http://schemas.microsoft.com/office/drawing/2014/main" id="{9D80A583-D7BF-7F43-9044-34A12E963340}"/>
                </a:ext>
              </a:extLst>
            </p:cNvPr>
            <p:cNvSpPr/>
            <p:nvPr/>
          </p:nvSpPr>
          <p:spPr>
            <a:xfrm>
              <a:off x="8771928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14">
              <a:extLst>
                <a:ext uri="{FF2B5EF4-FFF2-40B4-BE49-F238E27FC236}">
                  <a16:creationId xmlns:a16="http://schemas.microsoft.com/office/drawing/2014/main" id="{3B5B4AA7-8F81-DE4B-ACBC-638906BFEB04}"/>
                </a:ext>
              </a:extLst>
            </p:cNvPr>
            <p:cNvSpPr/>
            <p:nvPr/>
          </p:nvSpPr>
          <p:spPr>
            <a:xfrm>
              <a:off x="8771928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15">
              <a:extLst>
                <a:ext uri="{FF2B5EF4-FFF2-40B4-BE49-F238E27FC236}">
                  <a16:creationId xmlns:a16="http://schemas.microsoft.com/office/drawing/2014/main" id="{4C199936-9D3A-C64F-8AEA-5BA867B47E80}"/>
                </a:ext>
              </a:extLst>
            </p:cNvPr>
            <p:cNvSpPr/>
            <p:nvPr/>
          </p:nvSpPr>
          <p:spPr>
            <a:xfrm>
              <a:off x="8771928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16">
              <a:extLst>
                <a:ext uri="{FF2B5EF4-FFF2-40B4-BE49-F238E27FC236}">
                  <a16:creationId xmlns:a16="http://schemas.microsoft.com/office/drawing/2014/main" id="{6FD7EB1D-683B-E94F-9DD3-6AB07F0E904B}"/>
                </a:ext>
              </a:extLst>
            </p:cNvPr>
            <p:cNvSpPr/>
            <p:nvPr/>
          </p:nvSpPr>
          <p:spPr>
            <a:xfrm>
              <a:off x="8771928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117">
              <a:extLst>
                <a:ext uri="{FF2B5EF4-FFF2-40B4-BE49-F238E27FC236}">
                  <a16:creationId xmlns:a16="http://schemas.microsoft.com/office/drawing/2014/main" id="{AF7AA5C5-9EA6-AA4C-844F-019F734DB8AE}"/>
                </a:ext>
              </a:extLst>
            </p:cNvPr>
            <p:cNvSpPr/>
            <p:nvPr/>
          </p:nvSpPr>
          <p:spPr>
            <a:xfrm>
              <a:off x="8771928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18">
              <a:extLst>
                <a:ext uri="{FF2B5EF4-FFF2-40B4-BE49-F238E27FC236}">
                  <a16:creationId xmlns:a16="http://schemas.microsoft.com/office/drawing/2014/main" id="{6F3B5762-CDAA-8440-97AB-6A4D36D40465}"/>
                </a:ext>
              </a:extLst>
            </p:cNvPr>
            <p:cNvSpPr/>
            <p:nvPr/>
          </p:nvSpPr>
          <p:spPr>
            <a:xfrm>
              <a:off x="8771928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19">
              <a:extLst>
                <a:ext uri="{FF2B5EF4-FFF2-40B4-BE49-F238E27FC236}">
                  <a16:creationId xmlns:a16="http://schemas.microsoft.com/office/drawing/2014/main" id="{AB50353D-5DA7-3047-A264-3E8ED6B4A5DA}"/>
                </a:ext>
              </a:extLst>
            </p:cNvPr>
            <p:cNvSpPr/>
            <p:nvPr/>
          </p:nvSpPr>
          <p:spPr>
            <a:xfrm>
              <a:off x="8771928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120">
              <a:extLst>
                <a:ext uri="{FF2B5EF4-FFF2-40B4-BE49-F238E27FC236}">
                  <a16:creationId xmlns:a16="http://schemas.microsoft.com/office/drawing/2014/main" id="{20127AED-62CE-1844-87E0-915AA9605E09}"/>
                </a:ext>
              </a:extLst>
            </p:cNvPr>
            <p:cNvSpPr/>
            <p:nvPr/>
          </p:nvSpPr>
          <p:spPr>
            <a:xfrm>
              <a:off x="8771928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121">
              <a:extLst>
                <a:ext uri="{FF2B5EF4-FFF2-40B4-BE49-F238E27FC236}">
                  <a16:creationId xmlns:a16="http://schemas.microsoft.com/office/drawing/2014/main" id="{837CD1D8-E1B0-AE4D-83F4-04EDBC6FDBEA}"/>
                </a:ext>
              </a:extLst>
            </p:cNvPr>
            <p:cNvSpPr/>
            <p:nvPr/>
          </p:nvSpPr>
          <p:spPr>
            <a:xfrm>
              <a:off x="7683581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2" name="Freeform: Shape 122">
              <a:extLst>
                <a:ext uri="{FF2B5EF4-FFF2-40B4-BE49-F238E27FC236}">
                  <a16:creationId xmlns:a16="http://schemas.microsoft.com/office/drawing/2014/main" id="{95A96089-FAE0-2641-8D64-D251468054FC}"/>
                </a:ext>
              </a:extLst>
            </p:cNvPr>
            <p:cNvSpPr/>
            <p:nvPr/>
          </p:nvSpPr>
          <p:spPr>
            <a:xfrm>
              <a:off x="7683581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3" name="Freeform: Shape 123">
              <a:extLst>
                <a:ext uri="{FF2B5EF4-FFF2-40B4-BE49-F238E27FC236}">
                  <a16:creationId xmlns:a16="http://schemas.microsoft.com/office/drawing/2014/main" id="{BCC0D78F-4BB4-7A4A-8511-CDD3E00AB4DB}"/>
                </a:ext>
              </a:extLst>
            </p:cNvPr>
            <p:cNvSpPr/>
            <p:nvPr/>
          </p:nvSpPr>
          <p:spPr>
            <a:xfrm>
              <a:off x="7683581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124">
              <a:extLst>
                <a:ext uri="{FF2B5EF4-FFF2-40B4-BE49-F238E27FC236}">
                  <a16:creationId xmlns:a16="http://schemas.microsoft.com/office/drawing/2014/main" id="{471D7371-A957-4045-8F57-9FE287559F80}"/>
                </a:ext>
              </a:extLst>
            </p:cNvPr>
            <p:cNvSpPr/>
            <p:nvPr/>
          </p:nvSpPr>
          <p:spPr>
            <a:xfrm>
              <a:off x="7683581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125">
              <a:extLst>
                <a:ext uri="{FF2B5EF4-FFF2-40B4-BE49-F238E27FC236}">
                  <a16:creationId xmlns:a16="http://schemas.microsoft.com/office/drawing/2014/main" id="{ADB41900-C26E-0249-9BB2-878A4EC8DEC3}"/>
                </a:ext>
              </a:extLst>
            </p:cNvPr>
            <p:cNvSpPr/>
            <p:nvPr/>
          </p:nvSpPr>
          <p:spPr>
            <a:xfrm>
              <a:off x="7683581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6" name="Freeform: Shape 126">
              <a:extLst>
                <a:ext uri="{FF2B5EF4-FFF2-40B4-BE49-F238E27FC236}">
                  <a16:creationId xmlns:a16="http://schemas.microsoft.com/office/drawing/2014/main" id="{9DA3744C-5218-9B4B-9080-4ADABD46C6E6}"/>
                </a:ext>
              </a:extLst>
            </p:cNvPr>
            <p:cNvSpPr/>
            <p:nvPr/>
          </p:nvSpPr>
          <p:spPr>
            <a:xfrm>
              <a:off x="7683581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7" name="Freeform: Shape 127">
              <a:extLst>
                <a:ext uri="{FF2B5EF4-FFF2-40B4-BE49-F238E27FC236}">
                  <a16:creationId xmlns:a16="http://schemas.microsoft.com/office/drawing/2014/main" id="{638A142D-6423-BB4F-847A-0DC10D617C39}"/>
                </a:ext>
              </a:extLst>
            </p:cNvPr>
            <p:cNvSpPr/>
            <p:nvPr/>
          </p:nvSpPr>
          <p:spPr>
            <a:xfrm>
              <a:off x="7683581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128">
              <a:extLst>
                <a:ext uri="{FF2B5EF4-FFF2-40B4-BE49-F238E27FC236}">
                  <a16:creationId xmlns:a16="http://schemas.microsoft.com/office/drawing/2014/main" id="{B174A182-E477-544F-B511-4D539CA51497}"/>
                </a:ext>
              </a:extLst>
            </p:cNvPr>
            <p:cNvSpPr/>
            <p:nvPr/>
          </p:nvSpPr>
          <p:spPr>
            <a:xfrm>
              <a:off x="7683581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129">
              <a:extLst>
                <a:ext uri="{FF2B5EF4-FFF2-40B4-BE49-F238E27FC236}">
                  <a16:creationId xmlns:a16="http://schemas.microsoft.com/office/drawing/2014/main" id="{CC9DE68E-DC62-704C-B5AE-5DEEC7340257}"/>
                </a:ext>
              </a:extLst>
            </p:cNvPr>
            <p:cNvSpPr/>
            <p:nvPr/>
          </p:nvSpPr>
          <p:spPr>
            <a:xfrm>
              <a:off x="7683581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130">
              <a:extLst>
                <a:ext uri="{FF2B5EF4-FFF2-40B4-BE49-F238E27FC236}">
                  <a16:creationId xmlns:a16="http://schemas.microsoft.com/office/drawing/2014/main" id="{E2BA2374-531D-5F41-A4D1-CBDDA3B8EA43}"/>
                </a:ext>
              </a:extLst>
            </p:cNvPr>
            <p:cNvSpPr/>
            <p:nvPr/>
          </p:nvSpPr>
          <p:spPr>
            <a:xfrm>
              <a:off x="7683581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131">
              <a:extLst>
                <a:ext uri="{FF2B5EF4-FFF2-40B4-BE49-F238E27FC236}">
                  <a16:creationId xmlns:a16="http://schemas.microsoft.com/office/drawing/2014/main" id="{43492676-9DA7-454E-86CF-2DAF0DE00D3B}"/>
                </a:ext>
              </a:extLst>
            </p:cNvPr>
            <p:cNvSpPr/>
            <p:nvPr/>
          </p:nvSpPr>
          <p:spPr>
            <a:xfrm>
              <a:off x="7683581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132">
              <a:extLst>
                <a:ext uri="{FF2B5EF4-FFF2-40B4-BE49-F238E27FC236}">
                  <a16:creationId xmlns:a16="http://schemas.microsoft.com/office/drawing/2014/main" id="{8BA4C9A0-10C7-F24B-B9DF-B393CE85ACF5}"/>
                </a:ext>
              </a:extLst>
            </p:cNvPr>
            <p:cNvSpPr/>
            <p:nvPr/>
          </p:nvSpPr>
          <p:spPr>
            <a:xfrm>
              <a:off x="7683581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133">
              <a:extLst>
                <a:ext uri="{FF2B5EF4-FFF2-40B4-BE49-F238E27FC236}">
                  <a16:creationId xmlns:a16="http://schemas.microsoft.com/office/drawing/2014/main" id="{F0B4AFE3-85FC-294B-8763-EE6ED0C93457}"/>
                </a:ext>
              </a:extLst>
            </p:cNvPr>
            <p:cNvSpPr/>
            <p:nvPr/>
          </p:nvSpPr>
          <p:spPr>
            <a:xfrm>
              <a:off x="7683581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134">
              <a:extLst>
                <a:ext uri="{FF2B5EF4-FFF2-40B4-BE49-F238E27FC236}">
                  <a16:creationId xmlns:a16="http://schemas.microsoft.com/office/drawing/2014/main" id="{9BB8B8DB-B424-0F44-91BD-000BE0F0704E}"/>
                </a:ext>
              </a:extLst>
            </p:cNvPr>
            <p:cNvSpPr/>
            <p:nvPr/>
          </p:nvSpPr>
          <p:spPr>
            <a:xfrm>
              <a:off x="7683581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5" name="Freeform: Shape 135">
              <a:extLst>
                <a:ext uri="{FF2B5EF4-FFF2-40B4-BE49-F238E27FC236}">
                  <a16:creationId xmlns:a16="http://schemas.microsoft.com/office/drawing/2014/main" id="{8D9B2B8C-AE36-354C-B5D2-CE8454AB6E9B}"/>
                </a:ext>
              </a:extLst>
            </p:cNvPr>
            <p:cNvSpPr/>
            <p:nvPr/>
          </p:nvSpPr>
          <p:spPr>
            <a:xfrm>
              <a:off x="7683581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136">
              <a:extLst>
                <a:ext uri="{FF2B5EF4-FFF2-40B4-BE49-F238E27FC236}">
                  <a16:creationId xmlns:a16="http://schemas.microsoft.com/office/drawing/2014/main" id="{F545D074-3321-034D-8743-86A469EA112E}"/>
                </a:ext>
              </a:extLst>
            </p:cNvPr>
            <p:cNvSpPr/>
            <p:nvPr/>
          </p:nvSpPr>
          <p:spPr>
            <a:xfrm>
              <a:off x="7683581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7" name="Freeform: Shape 137">
              <a:extLst>
                <a:ext uri="{FF2B5EF4-FFF2-40B4-BE49-F238E27FC236}">
                  <a16:creationId xmlns:a16="http://schemas.microsoft.com/office/drawing/2014/main" id="{AC3FFF5D-2C49-C24A-A560-F27190F85A03}"/>
                </a:ext>
              </a:extLst>
            </p:cNvPr>
            <p:cNvSpPr/>
            <p:nvPr/>
          </p:nvSpPr>
          <p:spPr>
            <a:xfrm>
              <a:off x="7683581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8" name="Freeform: Shape 138">
              <a:extLst>
                <a:ext uri="{FF2B5EF4-FFF2-40B4-BE49-F238E27FC236}">
                  <a16:creationId xmlns:a16="http://schemas.microsoft.com/office/drawing/2014/main" id="{30DE6935-9983-0944-93FF-073E385AB979}"/>
                </a:ext>
              </a:extLst>
            </p:cNvPr>
            <p:cNvSpPr/>
            <p:nvPr/>
          </p:nvSpPr>
          <p:spPr>
            <a:xfrm>
              <a:off x="7683581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139">
              <a:extLst>
                <a:ext uri="{FF2B5EF4-FFF2-40B4-BE49-F238E27FC236}">
                  <a16:creationId xmlns:a16="http://schemas.microsoft.com/office/drawing/2014/main" id="{84DAE62D-99BC-2243-842A-AAB7509329D8}"/>
                </a:ext>
              </a:extLst>
            </p:cNvPr>
            <p:cNvSpPr/>
            <p:nvPr/>
          </p:nvSpPr>
          <p:spPr>
            <a:xfrm>
              <a:off x="7683581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0" name="Freeform: Shape 140">
              <a:extLst>
                <a:ext uri="{FF2B5EF4-FFF2-40B4-BE49-F238E27FC236}">
                  <a16:creationId xmlns:a16="http://schemas.microsoft.com/office/drawing/2014/main" id="{A17DD9F9-860B-D04F-B327-19B431776BDD}"/>
                </a:ext>
              </a:extLst>
            </p:cNvPr>
            <p:cNvSpPr/>
            <p:nvPr/>
          </p:nvSpPr>
          <p:spPr>
            <a:xfrm>
              <a:off x="7683581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141">
              <a:extLst>
                <a:ext uri="{FF2B5EF4-FFF2-40B4-BE49-F238E27FC236}">
                  <a16:creationId xmlns:a16="http://schemas.microsoft.com/office/drawing/2014/main" id="{FACBF935-BCE1-F344-8972-FE84A0C6E83C}"/>
                </a:ext>
              </a:extLst>
            </p:cNvPr>
            <p:cNvSpPr/>
            <p:nvPr/>
          </p:nvSpPr>
          <p:spPr>
            <a:xfrm>
              <a:off x="7411663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142">
              <a:extLst>
                <a:ext uri="{FF2B5EF4-FFF2-40B4-BE49-F238E27FC236}">
                  <a16:creationId xmlns:a16="http://schemas.microsoft.com/office/drawing/2014/main" id="{BE9C9401-5E5B-9C44-9AE3-BCEC0553FDC2}"/>
                </a:ext>
              </a:extLst>
            </p:cNvPr>
            <p:cNvSpPr/>
            <p:nvPr/>
          </p:nvSpPr>
          <p:spPr>
            <a:xfrm>
              <a:off x="7411663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143">
              <a:extLst>
                <a:ext uri="{FF2B5EF4-FFF2-40B4-BE49-F238E27FC236}">
                  <a16:creationId xmlns:a16="http://schemas.microsoft.com/office/drawing/2014/main" id="{CB3A9AC2-C084-A845-AD3D-0D2EF2DAF8E9}"/>
                </a:ext>
              </a:extLst>
            </p:cNvPr>
            <p:cNvSpPr/>
            <p:nvPr/>
          </p:nvSpPr>
          <p:spPr>
            <a:xfrm>
              <a:off x="7411663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144">
              <a:extLst>
                <a:ext uri="{FF2B5EF4-FFF2-40B4-BE49-F238E27FC236}">
                  <a16:creationId xmlns:a16="http://schemas.microsoft.com/office/drawing/2014/main" id="{8D1EFF76-D6E4-0D48-BCC6-B30B15236402}"/>
                </a:ext>
              </a:extLst>
            </p:cNvPr>
            <p:cNvSpPr/>
            <p:nvPr/>
          </p:nvSpPr>
          <p:spPr>
            <a:xfrm>
              <a:off x="7411663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45">
              <a:extLst>
                <a:ext uri="{FF2B5EF4-FFF2-40B4-BE49-F238E27FC236}">
                  <a16:creationId xmlns:a16="http://schemas.microsoft.com/office/drawing/2014/main" id="{92505DF2-2760-0140-82F3-BB8A98693425}"/>
                </a:ext>
              </a:extLst>
            </p:cNvPr>
            <p:cNvSpPr/>
            <p:nvPr/>
          </p:nvSpPr>
          <p:spPr>
            <a:xfrm>
              <a:off x="7411663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146">
              <a:extLst>
                <a:ext uri="{FF2B5EF4-FFF2-40B4-BE49-F238E27FC236}">
                  <a16:creationId xmlns:a16="http://schemas.microsoft.com/office/drawing/2014/main" id="{CE4FE486-80CB-E041-84FD-1D1D79190105}"/>
                </a:ext>
              </a:extLst>
            </p:cNvPr>
            <p:cNvSpPr/>
            <p:nvPr/>
          </p:nvSpPr>
          <p:spPr>
            <a:xfrm>
              <a:off x="7411663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147">
              <a:extLst>
                <a:ext uri="{FF2B5EF4-FFF2-40B4-BE49-F238E27FC236}">
                  <a16:creationId xmlns:a16="http://schemas.microsoft.com/office/drawing/2014/main" id="{57E888F8-EECC-3448-9194-A1E1FF81465A}"/>
                </a:ext>
              </a:extLst>
            </p:cNvPr>
            <p:cNvSpPr/>
            <p:nvPr/>
          </p:nvSpPr>
          <p:spPr>
            <a:xfrm>
              <a:off x="7411663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148">
              <a:extLst>
                <a:ext uri="{FF2B5EF4-FFF2-40B4-BE49-F238E27FC236}">
                  <a16:creationId xmlns:a16="http://schemas.microsoft.com/office/drawing/2014/main" id="{60963059-4F56-8F46-8ABA-42014F64F67B}"/>
                </a:ext>
              </a:extLst>
            </p:cNvPr>
            <p:cNvSpPr/>
            <p:nvPr/>
          </p:nvSpPr>
          <p:spPr>
            <a:xfrm>
              <a:off x="7411663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9" name="Freeform: Shape 149">
              <a:extLst>
                <a:ext uri="{FF2B5EF4-FFF2-40B4-BE49-F238E27FC236}">
                  <a16:creationId xmlns:a16="http://schemas.microsoft.com/office/drawing/2014/main" id="{27514A6B-3F9F-D443-A007-C817D6AFB211}"/>
                </a:ext>
              </a:extLst>
            </p:cNvPr>
            <p:cNvSpPr/>
            <p:nvPr/>
          </p:nvSpPr>
          <p:spPr>
            <a:xfrm>
              <a:off x="7411663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150">
              <a:extLst>
                <a:ext uri="{FF2B5EF4-FFF2-40B4-BE49-F238E27FC236}">
                  <a16:creationId xmlns:a16="http://schemas.microsoft.com/office/drawing/2014/main" id="{8FF59E63-E1DA-E442-AFBC-1469ADF34E49}"/>
                </a:ext>
              </a:extLst>
            </p:cNvPr>
            <p:cNvSpPr/>
            <p:nvPr/>
          </p:nvSpPr>
          <p:spPr>
            <a:xfrm>
              <a:off x="7411663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151">
              <a:extLst>
                <a:ext uri="{FF2B5EF4-FFF2-40B4-BE49-F238E27FC236}">
                  <a16:creationId xmlns:a16="http://schemas.microsoft.com/office/drawing/2014/main" id="{EDAA3A17-72D3-6840-A641-FE57DC0C5FE5}"/>
                </a:ext>
              </a:extLst>
            </p:cNvPr>
            <p:cNvSpPr/>
            <p:nvPr/>
          </p:nvSpPr>
          <p:spPr>
            <a:xfrm>
              <a:off x="7411663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152">
              <a:extLst>
                <a:ext uri="{FF2B5EF4-FFF2-40B4-BE49-F238E27FC236}">
                  <a16:creationId xmlns:a16="http://schemas.microsoft.com/office/drawing/2014/main" id="{BDA199CE-94E5-B34A-A2EC-12DB38FDA0FC}"/>
                </a:ext>
              </a:extLst>
            </p:cNvPr>
            <p:cNvSpPr/>
            <p:nvPr/>
          </p:nvSpPr>
          <p:spPr>
            <a:xfrm>
              <a:off x="7411663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153">
              <a:extLst>
                <a:ext uri="{FF2B5EF4-FFF2-40B4-BE49-F238E27FC236}">
                  <a16:creationId xmlns:a16="http://schemas.microsoft.com/office/drawing/2014/main" id="{B4ACEB9F-E0CD-B148-864D-AAA9EB856EB2}"/>
                </a:ext>
              </a:extLst>
            </p:cNvPr>
            <p:cNvSpPr/>
            <p:nvPr/>
          </p:nvSpPr>
          <p:spPr>
            <a:xfrm>
              <a:off x="7411663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154">
              <a:extLst>
                <a:ext uri="{FF2B5EF4-FFF2-40B4-BE49-F238E27FC236}">
                  <a16:creationId xmlns:a16="http://schemas.microsoft.com/office/drawing/2014/main" id="{2B0CD200-D7C9-834F-9D27-7FB121C8BC71}"/>
                </a:ext>
              </a:extLst>
            </p:cNvPr>
            <p:cNvSpPr/>
            <p:nvPr/>
          </p:nvSpPr>
          <p:spPr>
            <a:xfrm>
              <a:off x="7411663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5" name="Freeform: Shape 155">
              <a:extLst>
                <a:ext uri="{FF2B5EF4-FFF2-40B4-BE49-F238E27FC236}">
                  <a16:creationId xmlns:a16="http://schemas.microsoft.com/office/drawing/2014/main" id="{21EF067E-8089-004B-9B30-DC37B5D06DA5}"/>
                </a:ext>
              </a:extLst>
            </p:cNvPr>
            <p:cNvSpPr/>
            <p:nvPr/>
          </p:nvSpPr>
          <p:spPr>
            <a:xfrm>
              <a:off x="7411663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6" name="Freeform: Shape 156">
              <a:extLst>
                <a:ext uri="{FF2B5EF4-FFF2-40B4-BE49-F238E27FC236}">
                  <a16:creationId xmlns:a16="http://schemas.microsoft.com/office/drawing/2014/main" id="{80AC4DD9-C343-F341-8F4F-4D55BA82FF26}"/>
                </a:ext>
              </a:extLst>
            </p:cNvPr>
            <p:cNvSpPr/>
            <p:nvPr/>
          </p:nvSpPr>
          <p:spPr>
            <a:xfrm>
              <a:off x="7411663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7" name="Freeform: Shape 157">
              <a:extLst>
                <a:ext uri="{FF2B5EF4-FFF2-40B4-BE49-F238E27FC236}">
                  <a16:creationId xmlns:a16="http://schemas.microsoft.com/office/drawing/2014/main" id="{4D6C874F-817B-8B4C-9D5A-7A2CF7B8045A}"/>
                </a:ext>
              </a:extLst>
            </p:cNvPr>
            <p:cNvSpPr/>
            <p:nvPr/>
          </p:nvSpPr>
          <p:spPr>
            <a:xfrm>
              <a:off x="7411663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8" name="Freeform: Shape 158">
              <a:extLst>
                <a:ext uri="{FF2B5EF4-FFF2-40B4-BE49-F238E27FC236}">
                  <a16:creationId xmlns:a16="http://schemas.microsoft.com/office/drawing/2014/main" id="{87B07DB9-CDC1-934F-8E44-8F526B0742CA}"/>
                </a:ext>
              </a:extLst>
            </p:cNvPr>
            <p:cNvSpPr/>
            <p:nvPr/>
          </p:nvSpPr>
          <p:spPr>
            <a:xfrm>
              <a:off x="7411663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9" name="Freeform: Shape 159">
              <a:extLst>
                <a:ext uri="{FF2B5EF4-FFF2-40B4-BE49-F238E27FC236}">
                  <a16:creationId xmlns:a16="http://schemas.microsoft.com/office/drawing/2014/main" id="{BA5A9512-AD37-964B-AE8B-1F187969C9E2}"/>
                </a:ext>
              </a:extLst>
            </p:cNvPr>
            <p:cNvSpPr/>
            <p:nvPr/>
          </p:nvSpPr>
          <p:spPr>
            <a:xfrm>
              <a:off x="7411663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0" name="Freeform: Shape 160">
              <a:extLst>
                <a:ext uri="{FF2B5EF4-FFF2-40B4-BE49-F238E27FC236}">
                  <a16:creationId xmlns:a16="http://schemas.microsoft.com/office/drawing/2014/main" id="{E20219C7-F34F-514E-9A36-902F0F82D373}"/>
                </a:ext>
              </a:extLst>
            </p:cNvPr>
            <p:cNvSpPr/>
            <p:nvPr/>
          </p:nvSpPr>
          <p:spPr>
            <a:xfrm>
              <a:off x="7411663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1" name="Freeform: Shape 161">
              <a:extLst>
                <a:ext uri="{FF2B5EF4-FFF2-40B4-BE49-F238E27FC236}">
                  <a16:creationId xmlns:a16="http://schemas.microsoft.com/office/drawing/2014/main" id="{569532A5-B368-8645-A6B2-FAEE72DFE739}"/>
                </a:ext>
              </a:extLst>
            </p:cNvPr>
            <p:cNvSpPr/>
            <p:nvPr/>
          </p:nvSpPr>
          <p:spPr>
            <a:xfrm>
              <a:off x="7139071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2" name="Freeform: Shape 162">
              <a:extLst>
                <a:ext uri="{FF2B5EF4-FFF2-40B4-BE49-F238E27FC236}">
                  <a16:creationId xmlns:a16="http://schemas.microsoft.com/office/drawing/2014/main" id="{0EEC92C5-2890-B243-B384-89E957B219D2}"/>
                </a:ext>
              </a:extLst>
            </p:cNvPr>
            <p:cNvSpPr/>
            <p:nvPr/>
          </p:nvSpPr>
          <p:spPr>
            <a:xfrm>
              <a:off x="7139071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3" name="Freeform: Shape 163">
              <a:extLst>
                <a:ext uri="{FF2B5EF4-FFF2-40B4-BE49-F238E27FC236}">
                  <a16:creationId xmlns:a16="http://schemas.microsoft.com/office/drawing/2014/main" id="{71D5D679-666F-D04E-8E50-F07AB5C97072}"/>
                </a:ext>
              </a:extLst>
            </p:cNvPr>
            <p:cNvSpPr/>
            <p:nvPr/>
          </p:nvSpPr>
          <p:spPr>
            <a:xfrm>
              <a:off x="7139071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4" name="Freeform: Shape 164">
              <a:extLst>
                <a:ext uri="{FF2B5EF4-FFF2-40B4-BE49-F238E27FC236}">
                  <a16:creationId xmlns:a16="http://schemas.microsoft.com/office/drawing/2014/main" id="{54CFD690-24E1-304C-873A-92C4C82024A9}"/>
                </a:ext>
              </a:extLst>
            </p:cNvPr>
            <p:cNvSpPr/>
            <p:nvPr/>
          </p:nvSpPr>
          <p:spPr>
            <a:xfrm>
              <a:off x="7139071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5" name="Freeform: Shape 165">
              <a:extLst>
                <a:ext uri="{FF2B5EF4-FFF2-40B4-BE49-F238E27FC236}">
                  <a16:creationId xmlns:a16="http://schemas.microsoft.com/office/drawing/2014/main" id="{05452170-8038-174E-8747-CDF6E7042B23}"/>
                </a:ext>
              </a:extLst>
            </p:cNvPr>
            <p:cNvSpPr/>
            <p:nvPr/>
          </p:nvSpPr>
          <p:spPr>
            <a:xfrm>
              <a:off x="7139071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6" name="Freeform: Shape 166">
              <a:extLst>
                <a:ext uri="{FF2B5EF4-FFF2-40B4-BE49-F238E27FC236}">
                  <a16:creationId xmlns:a16="http://schemas.microsoft.com/office/drawing/2014/main" id="{AE4D9883-489E-AB44-8AF2-AF328526CE1B}"/>
                </a:ext>
              </a:extLst>
            </p:cNvPr>
            <p:cNvSpPr/>
            <p:nvPr/>
          </p:nvSpPr>
          <p:spPr>
            <a:xfrm>
              <a:off x="7139071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7" name="Freeform: Shape 167">
              <a:extLst>
                <a:ext uri="{FF2B5EF4-FFF2-40B4-BE49-F238E27FC236}">
                  <a16:creationId xmlns:a16="http://schemas.microsoft.com/office/drawing/2014/main" id="{4CCBE3FD-064D-5144-A571-A07AB76C9D11}"/>
                </a:ext>
              </a:extLst>
            </p:cNvPr>
            <p:cNvSpPr/>
            <p:nvPr/>
          </p:nvSpPr>
          <p:spPr>
            <a:xfrm>
              <a:off x="7139071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8" name="Freeform: Shape 168">
              <a:extLst>
                <a:ext uri="{FF2B5EF4-FFF2-40B4-BE49-F238E27FC236}">
                  <a16:creationId xmlns:a16="http://schemas.microsoft.com/office/drawing/2014/main" id="{BB057BAB-9497-F149-9664-1010E38AD237}"/>
                </a:ext>
              </a:extLst>
            </p:cNvPr>
            <p:cNvSpPr/>
            <p:nvPr/>
          </p:nvSpPr>
          <p:spPr>
            <a:xfrm>
              <a:off x="7139071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9" name="Freeform: Shape 169">
              <a:extLst>
                <a:ext uri="{FF2B5EF4-FFF2-40B4-BE49-F238E27FC236}">
                  <a16:creationId xmlns:a16="http://schemas.microsoft.com/office/drawing/2014/main" id="{7FE9CF65-AB70-5B49-8E2D-E734DAEE72E6}"/>
                </a:ext>
              </a:extLst>
            </p:cNvPr>
            <p:cNvSpPr/>
            <p:nvPr/>
          </p:nvSpPr>
          <p:spPr>
            <a:xfrm>
              <a:off x="7139071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0" name="Freeform: Shape 170">
              <a:extLst>
                <a:ext uri="{FF2B5EF4-FFF2-40B4-BE49-F238E27FC236}">
                  <a16:creationId xmlns:a16="http://schemas.microsoft.com/office/drawing/2014/main" id="{126FD672-E263-894E-8C07-6510CD266EDE}"/>
                </a:ext>
              </a:extLst>
            </p:cNvPr>
            <p:cNvSpPr/>
            <p:nvPr/>
          </p:nvSpPr>
          <p:spPr>
            <a:xfrm>
              <a:off x="7139071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1" name="Freeform: Shape 171">
              <a:extLst>
                <a:ext uri="{FF2B5EF4-FFF2-40B4-BE49-F238E27FC236}">
                  <a16:creationId xmlns:a16="http://schemas.microsoft.com/office/drawing/2014/main" id="{3BA51B14-A384-3141-BA58-0B6B403AD9C1}"/>
                </a:ext>
              </a:extLst>
            </p:cNvPr>
            <p:cNvSpPr/>
            <p:nvPr/>
          </p:nvSpPr>
          <p:spPr>
            <a:xfrm>
              <a:off x="7139071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2" name="Freeform: Shape 172">
              <a:extLst>
                <a:ext uri="{FF2B5EF4-FFF2-40B4-BE49-F238E27FC236}">
                  <a16:creationId xmlns:a16="http://schemas.microsoft.com/office/drawing/2014/main" id="{15E679BF-83C3-B940-8BCF-77CB88E8E418}"/>
                </a:ext>
              </a:extLst>
            </p:cNvPr>
            <p:cNvSpPr/>
            <p:nvPr/>
          </p:nvSpPr>
          <p:spPr>
            <a:xfrm>
              <a:off x="7139071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3" name="Freeform: Shape 173">
              <a:extLst>
                <a:ext uri="{FF2B5EF4-FFF2-40B4-BE49-F238E27FC236}">
                  <a16:creationId xmlns:a16="http://schemas.microsoft.com/office/drawing/2014/main" id="{F0E8B3DE-AE6E-9949-94D4-A2EB109E0DC2}"/>
                </a:ext>
              </a:extLst>
            </p:cNvPr>
            <p:cNvSpPr/>
            <p:nvPr/>
          </p:nvSpPr>
          <p:spPr>
            <a:xfrm>
              <a:off x="7139071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4" name="Freeform: Shape 174">
              <a:extLst>
                <a:ext uri="{FF2B5EF4-FFF2-40B4-BE49-F238E27FC236}">
                  <a16:creationId xmlns:a16="http://schemas.microsoft.com/office/drawing/2014/main" id="{7D97A2FD-E852-CF4B-AA56-9C3A4E9C1C7A}"/>
                </a:ext>
              </a:extLst>
            </p:cNvPr>
            <p:cNvSpPr/>
            <p:nvPr/>
          </p:nvSpPr>
          <p:spPr>
            <a:xfrm>
              <a:off x="7139071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5" name="Freeform: Shape 175">
              <a:extLst>
                <a:ext uri="{FF2B5EF4-FFF2-40B4-BE49-F238E27FC236}">
                  <a16:creationId xmlns:a16="http://schemas.microsoft.com/office/drawing/2014/main" id="{3374E369-18AB-E846-AAC9-5CF2CDC009B3}"/>
                </a:ext>
              </a:extLst>
            </p:cNvPr>
            <p:cNvSpPr/>
            <p:nvPr/>
          </p:nvSpPr>
          <p:spPr>
            <a:xfrm>
              <a:off x="7139071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6" name="Freeform: Shape 176">
              <a:extLst>
                <a:ext uri="{FF2B5EF4-FFF2-40B4-BE49-F238E27FC236}">
                  <a16:creationId xmlns:a16="http://schemas.microsoft.com/office/drawing/2014/main" id="{6EBE73B8-A81D-4C4C-BB99-8789E0799333}"/>
                </a:ext>
              </a:extLst>
            </p:cNvPr>
            <p:cNvSpPr/>
            <p:nvPr/>
          </p:nvSpPr>
          <p:spPr>
            <a:xfrm>
              <a:off x="7139071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7" name="Freeform: Shape 177">
              <a:extLst>
                <a:ext uri="{FF2B5EF4-FFF2-40B4-BE49-F238E27FC236}">
                  <a16:creationId xmlns:a16="http://schemas.microsoft.com/office/drawing/2014/main" id="{A81E093E-1E6D-0A42-857F-2F1BBFF43645}"/>
                </a:ext>
              </a:extLst>
            </p:cNvPr>
            <p:cNvSpPr/>
            <p:nvPr/>
          </p:nvSpPr>
          <p:spPr>
            <a:xfrm>
              <a:off x="7139071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8" name="Freeform: Shape 178">
              <a:extLst>
                <a:ext uri="{FF2B5EF4-FFF2-40B4-BE49-F238E27FC236}">
                  <a16:creationId xmlns:a16="http://schemas.microsoft.com/office/drawing/2014/main" id="{C545213E-9E09-0C4A-99EF-BC4EDBF49EFD}"/>
                </a:ext>
              </a:extLst>
            </p:cNvPr>
            <p:cNvSpPr/>
            <p:nvPr/>
          </p:nvSpPr>
          <p:spPr>
            <a:xfrm>
              <a:off x="7139071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9" name="Freeform: Shape 179">
              <a:extLst>
                <a:ext uri="{FF2B5EF4-FFF2-40B4-BE49-F238E27FC236}">
                  <a16:creationId xmlns:a16="http://schemas.microsoft.com/office/drawing/2014/main" id="{84CCF934-237E-3F41-AD72-C1ECE6B0CA41}"/>
                </a:ext>
              </a:extLst>
            </p:cNvPr>
            <p:cNvSpPr/>
            <p:nvPr/>
          </p:nvSpPr>
          <p:spPr>
            <a:xfrm>
              <a:off x="7139071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0" name="Freeform: Shape 180">
              <a:extLst>
                <a:ext uri="{FF2B5EF4-FFF2-40B4-BE49-F238E27FC236}">
                  <a16:creationId xmlns:a16="http://schemas.microsoft.com/office/drawing/2014/main" id="{9653C4EE-3073-F846-BD5F-E6087867E0C9}"/>
                </a:ext>
              </a:extLst>
            </p:cNvPr>
            <p:cNvSpPr/>
            <p:nvPr/>
          </p:nvSpPr>
          <p:spPr>
            <a:xfrm>
              <a:off x="7139071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1" name="Freeform: Shape 181">
              <a:extLst>
                <a:ext uri="{FF2B5EF4-FFF2-40B4-BE49-F238E27FC236}">
                  <a16:creationId xmlns:a16="http://schemas.microsoft.com/office/drawing/2014/main" id="{8709A65F-15B7-9D4F-9D1A-1B05442A9017}"/>
                </a:ext>
              </a:extLst>
            </p:cNvPr>
            <p:cNvSpPr/>
            <p:nvPr/>
          </p:nvSpPr>
          <p:spPr>
            <a:xfrm>
              <a:off x="6867153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2" name="Freeform: Shape 182">
              <a:extLst>
                <a:ext uri="{FF2B5EF4-FFF2-40B4-BE49-F238E27FC236}">
                  <a16:creationId xmlns:a16="http://schemas.microsoft.com/office/drawing/2014/main" id="{08E6B627-E570-D84A-8C00-7135B06BA9C8}"/>
                </a:ext>
              </a:extLst>
            </p:cNvPr>
            <p:cNvSpPr/>
            <p:nvPr/>
          </p:nvSpPr>
          <p:spPr>
            <a:xfrm>
              <a:off x="6867153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3" name="Freeform: Shape 183">
              <a:extLst>
                <a:ext uri="{FF2B5EF4-FFF2-40B4-BE49-F238E27FC236}">
                  <a16:creationId xmlns:a16="http://schemas.microsoft.com/office/drawing/2014/main" id="{595420BD-E9FE-8342-BA72-488E43AABDEE}"/>
                </a:ext>
              </a:extLst>
            </p:cNvPr>
            <p:cNvSpPr/>
            <p:nvPr/>
          </p:nvSpPr>
          <p:spPr>
            <a:xfrm>
              <a:off x="6867153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4" name="Freeform: Shape 184">
              <a:extLst>
                <a:ext uri="{FF2B5EF4-FFF2-40B4-BE49-F238E27FC236}">
                  <a16:creationId xmlns:a16="http://schemas.microsoft.com/office/drawing/2014/main" id="{087B62DA-D428-F54F-86E6-D54EFA40E1A1}"/>
                </a:ext>
              </a:extLst>
            </p:cNvPr>
            <p:cNvSpPr/>
            <p:nvPr/>
          </p:nvSpPr>
          <p:spPr>
            <a:xfrm>
              <a:off x="6867153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5" name="Freeform: Shape 185">
              <a:extLst>
                <a:ext uri="{FF2B5EF4-FFF2-40B4-BE49-F238E27FC236}">
                  <a16:creationId xmlns:a16="http://schemas.microsoft.com/office/drawing/2014/main" id="{04001202-4F9B-854A-8678-DDCE3EE4B4B2}"/>
                </a:ext>
              </a:extLst>
            </p:cNvPr>
            <p:cNvSpPr/>
            <p:nvPr/>
          </p:nvSpPr>
          <p:spPr>
            <a:xfrm>
              <a:off x="6867153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6" name="Freeform: Shape 186">
              <a:extLst>
                <a:ext uri="{FF2B5EF4-FFF2-40B4-BE49-F238E27FC236}">
                  <a16:creationId xmlns:a16="http://schemas.microsoft.com/office/drawing/2014/main" id="{45410030-19A3-E44A-9223-37EA1A1E472E}"/>
                </a:ext>
              </a:extLst>
            </p:cNvPr>
            <p:cNvSpPr/>
            <p:nvPr/>
          </p:nvSpPr>
          <p:spPr>
            <a:xfrm>
              <a:off x="6867153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7" name="Freeform: Shape 187">
              <a:extLst>
                <a:ext uri="{FF2B5EF4-FFF2-40B4-BE49-F238E27FC236}">
                  <a16:creationId xmlns:a16="http://schemas.microsoft.com/office/drawing/2014/main" id="{E8E98BD2-2A14-F748-BB36-EF3577F473A9}"/>
                </a:ext>
              </a:extLst>
            </p:cNvPr>
            <p:cNvSpPr/>
            <p:nvPr/>
          </p:nvSpPr>
          <p:spPr>
            <a:xfrm>
              <a:off x="6867153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8" name="Freeform: Shape 188">
              <a:extLst>
                <a:ext uri="{FF2B5EF4-FFF2-40B4-BE49-F238E27FC236}">
                  <a16:creationId xmlns:a16="http://schemas.microsoft.com/office/drawing/2014/main" id="{15D11F3F-14A8-F54F-93C7-67CBD487724D}"/>
                </a:ext>
              </a:extLst>
            </p:cNvPr>
            <p:cNvSpPr/>
            <p:nvPr/>
          </p:nvSpPr>
          <p:spPr>
            <a:xfrm>
              <a:off x="6867153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9" name="Freeform: Shape 189">
              <a:extLst>
                <a:ext uri="{FF2B5EF4-FFF2-40B4-BE49-F238E27FC236}">
                  <a16:creationId xmlns:a16="http://schemas.microsoft.com/office/drawing/2014/main" id="{D0B76AB5-B53A-3B4A-A0C8-91D982A7D892}"/>
                </a:ext>
              </a:extLst>
            </p:cNvPr>
            <p:cNvSpPr/>
            <p:nvPr/>
          </p:nvSpPr>
          <p:spPr>
            <a:xfrm>
              <a:off x="6867153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0" name="Freeform: Shape 190">
              <a:extLst>
                <a:ext uri="{FF2B5EF4-FFF2-40B4-BE49-F238E27FC236}">
                  <a16:creationId xmlns:a16="http://schemas.microsoft.com/office/drawing/2014/main" id="{77480DDF-6E6E-DD49-98B8-9E4D3BA357C3}"/>
                </a:ext>
              </a:extLst>
            </p:cNvPr>
            <p:cNvSpPr/>
            <p:nvPr/>
          </p:nvSpPr>
          <p:spPr>
            <a:xfrm>
              <a:off x="6867153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1" name="Freeform: Shape 191">
              <a:extLst>
                <a:ext uri="{FF2B5EF4-FFF2-40B4-BE49-F238E27FC236}">
                  <a16:creationId xmlns:a16="http://schemas.microsoft.com/office/drawing/2014/main" id="{508FF196-AE6C-B648-AFAA-E0F6EF75B205}"/>
                </a:ext>
              </a:extLst>
            </p:cNvPr>
            <p:cNvSpPr/>
            <p:nvPr/>
          </p:nvSpPr>
          <p:spPr>
            <a:xfrm>
              <a:off x="6867153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2" name="Freeform: Shape 192">
              <a:extLst>
                <a:ext uri="{FF2B5EF4-FFF2-40B4-BE49-F238E27FC236}">
                  <a16:creationId xmlns:a16="http://schemas.microsoft.com/office/drawing/2014/main" id="{588BE784-345E-6340-82C0-E07059E497C0}"/>
                </a:ext>
              </a:extLst>
            </p:cNvPr>
            <p:cNvSpPr/>
            <p:nvPr/>
          </p:nvSpPr>
          <p:spPr>
            <a:xfrm>
              <a:off x="6867153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3" name="Freeform: Shape 193">
              <a:extLst>
                <a:ext uri="{FF2B5EF4-FFF2-40B4-BE49-F238E27FC236}">
                  <a16:creationId xmlns:a16="http://schemas.microsoft.com/office/drawing/2014/main" id="{26211943-BD7F-4E4D-8FE2-03B81F5DAAAF}"/>
                </a:ext>
              </a:extLst>
            </p:cNvPr>
            <p:cNvSpPr/>
            <p:nvPr/>
          </p:nvSpPr>
          <p:spPr>
            <a:xfrm>
              <a:off x="6867153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4" name="Freeform: Shape 194">
              <a:extLst>
                <a:ext uri="{FF2B5EF4-FFF2-40B4-BE49-F238E27FC236}">
                  <a16:creationId xmlns:a16="http://schemas.microsoft.com/office/drawing/2014/main" id="{62269C14-A793-9E4F-BC85-CBA287B91163}"/>
                </a:ext>
              </a:extLst>
            </p:cNvPr>
            <p:cNvSpPr/>
            <p:nvPr/>
          </p:nvSpPr>
          <p:spPr>
            <a:xfrm>
              <a:off x="6867153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5" name="Freeform: Shape 195">
              <a:extLst>
                <a:ext uri="{FF2B5EF4-FFF2-40B4-BE49-F238E27FC236}">
                  <a16:creationId xmlns:a16="http://schemas.microsoft.com/office/drawing/2014/main" id="{EC054C6B-34A5-204B-B6BB-457E63E8B018}"/>
                </a:ext>
              </a:extLst>
            </p:cNvPr>
            <p:cNvSpPr/>
            <p:nvPr/>
          </p:nvSpPr>
          <p:spPr>
            <a:xfrm>
              <a:off x="6867153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6" name="Freeform: Shape 196">
              <a:extLst>
                <a:ext uri="{FF2B5EF4-FFF2-40B4-BE49-F238E27FC236}">
                  <a16:creationId xmlns:a16="http://schemas.microsoft.com/office/drawing/2014/main" id="{7E5E1311-D028-B748-BF37-F2D4F595B26D}"/>
                </a:ext>
              </a:extLst>
            </p:cNvPr>
            <p:cNvSpPr/>
            <p:nvPr/>
          </p:nvSpPr>
          <p:spPr>
            <a:xfrm>
              <a:off x="6867153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7" name="Freeform: Shape 197">
              <a:extLst>
                <a:ext uri="{FF2B5EF4-FFF2-40B4-BE49-F238E27FC236}">
                  <a16:creationId xmlns:a16="http://schemas.microsoft.com/office/drawing/2014/main" id="{71C458DD-3924-2A40-8329-E499EEF88443}"/>
                </a:ext>
              </a:extLst>
            </p:cNvPr>
            <p:cNvSpPr/>
            <p:nvPr/>
          </p:nvSpPr>
          <p:spPr>
            <a:xfrm>
              <a:off x="6867153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8" name="Freeform: Shape 198">
              <a:extLst>
                <a:ext uri="{FF2B5EF4-FFF2-40B4-BE49-F238E27FC236}">
                  <a16:creationId xmlns:a16="http://schemas.microsoft.com/office/drawing/2014/main" id="{899BDD09-6B0C-754E-8E8C-76BD7E489266}"/>
                </a:ext>
              </a:extLst>
            </p:cNvPr>
            <p:cNvSpPr/>
            <p:nvPr/>
          </p:nvSpPr>
          <p:spPr>
            <a:xfrm>
              <a:off x="6867153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9" name="Freeform: Shape 199">
              <a:extLst>
                <a:ext uri="{FF2B5EF4-FFF2-40B4-BE49-F238E27FC236}">
                  <a16:creationId xmlns:a16="http://schemas.microsoft.com/office/drawing/2014/main" id="{7FCE2AF4-E15D-3341-B97E-303956210562}"/>
                </a:ext>
              </a:extLst>
            </p:cNvPr>
            <p:cNvSpPr/>
            <p:nvPr/>
          </p:nvSpPr>
          <p:spPr>
            <a:xfrm>
              <a:off x="6867153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0" name="Freeform: Shape 200">
              <a:extLst>
                <a:ext uri="{FF2B5EF4-FFF2-40B4-BE49-F238E27FC236}">
                  <a16:creationId xmlns:a16="http://schemas.microsoft.com/office/drawing/2014/main" id="{5B8C426B-BDE6-7A43-B53E-4FAA163BF47E}"/>
                </a:ext>
              </a:extLst>
            </p:cNvPr>
            <p:cNvSpPr/>
            <p:nvPr/>
          </p:nvSpPr>
          <p:spPr>
            <a:xfrm>
              <a:off x="6867153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1" name="Freeform: Shape 201">
              <a:extLst>
                <a:ext uri="{FF2B5EF4-FFF2-40B4-BE49-F238E27FC236}">
                  <a16:creationId xmlns:a16="http://schemas.microsoft.com/office/drawing/2014/main" id="{B2FB1185-6FAF-D44E-9ED2-E058046FB592}"/>
                </a:ext>
              </a:extLst>
            </p:cNvPr>
            <p:cNvSpPr/>
            <p:nvPr/>
          </p:nvSpPr>
          <p:spPr>
            <a:xfrm>
              <a:off x="6595234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2" name="Freeform: Shape 202">
              <a:extLst>
                <a:ext uri="{FF2B5EF4-FFF2-40B4-BE49-F238E27FC236}">
                  <a16:creationId xmlns:a16="http://schemas.microsoft.com/office/drawing/2014/main" id="{596F38EA-3672-3D4F-91BA-3E9F79C33BD6}"/>
                </a:ext>
              </a:extLst>
            </p:cNvPr>
            <p:cNvSpPr/>
            <p:nvPr/>
          </p:nvSpPr>
          <p:spPr>
            <a:xfrm>
              <a:off x="6595234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3" name="Freeform: Shape 203">
              <a:extLst>
                <a:ext uri="{FF2B5EF4-FFF2-40B4-BE49-F238E27FC236}">
                  <a16:creationId xmlns:a16="http://schemas.microsoft.com/office/drawing/2014/main" id="{AB83A8C1-22A7-AE4C-B4AD-1B5F7AA0AB78}"/>
                </a:ext>
              </a:extLst>
            </p:cNvPr>
            <p:cNvSpPr/>
            <p:nvPr/>
          </p:nvSpPr>
          <p:spPr>
            <a:xfrm>
              <a:off x="6595234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4" name="Freeform: Shape 204">
              <a:extLst>
                <a:ext uri="{FF2B5EF4-FFF2-40B4-BE49-F238E27FC236}">
                  <a16:creationId xmlns:a16="http://schemas.microsoft.com/office/drawing/2014/main" id="{BADBA5E0-5FDC-194D-9160-BA23BEA6DE9D}"/>
                </a:ext>
              </a:extLst>
            </p:cNvPr>
            <p:cNvSpPr/>
            <p:nvPr/>
          </p:nvSpPr>
          <p:spPr>
            <a:xfrm>
              <a:off x="6595234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5" name="Freeform: Shape 205">
              <a:extLst>
                <a:ext uri="{FF2B5EF4-FFF2-40B4-BE49-F238E27FC236}">
                  <a16:creationId xmlns:a16="http://schemas.microsoft.com/office/drawing/2014/main" id="{A1CFC6BF-E0DB-F445-B64F-626958ACCB5D}"/>
                </a:ext>
              </a:extLst>
            </p:cNvPr>
            <p:cNvSpPr/>
            <p:nvPr/>
          </p:nvSpPr>
          <p:spPr>
            <a:xfrm>
              <a:off x="6595234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6" name="Freeform: Shape 206">
              <a:extLst>
                <a:ext uri="{FF2B5EF4-FFF2-40B4-BE49-F238E27FC236}">
                  <a16:creationId xmlns:a16="http://schemas.microsoft.com/office/drawing/2014/main" id="{A0CF1D47-90E8-044E-BBA6-25E153C20F57}"/>
                </a:ext>
              </a:extLst>
            </p:cNvPr>
            <p:cNvSpPr/>
            <p:nvPr/>
          </p:nvSpPr>
          <p:spPr>
            <a:xfrm>
              <a:off x="6595234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7" name="Freeform: Shape 207">
              <a:extLst>
                <a:ext uri="{FF2B5EF4-FFF2-40B4-BE49-F238E27FC236}">
                  <a16:creationId xmlns:a16="http://schemas.microsoft.com/office/drawing/2014/main" id="{7898345B-B4EF-A044-8031-31038036C358}"/>
                </a:ext>
              </a:extLst>
            </p:cNvPr>
            <p:cNvSpPr/>
            <p:nvPr/>
          </p:nvSpPr>
          <p:spPr>
            <a:xfrm>
              <a:off x="6595234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8" name="Freeform: Shape 208">
              <a:extLst>
                <a:ext uri="{FF2B5EF4-FFF2-40B4-BE49-F238E27FC236}">
                  <a16:creationId xmlns:a16="http://schemas.microsoft.com/office/drawing/2014/main" id="{0755533D-71D1-EA49-8151-75FBCFCCFFE8}"/>
                </a:ext>
              </a:extLst>
            </p:cNvPr>
            <p:cNvSpPr/>
            <p:nvPr/>
          </p:nvSpPr>
          <p:spPr>
            <a:xfrm>
              <a:off x="6595234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9" name="Freeform: Shape 209">
              <a:extLst>
                <a:ext uri="{FF2B5EF4-FFF2-40B4-BE49-F238E27FC236}">
                  <a16:creationId xmlns:a16="http://schemas.microsoft.com/office/drawing/2014/main" id="{1C7C5151-E183-C749-8F57-8365ADF77B39}"/>
                </a:ext>
              </a:extLst>
            </p:cNvPr>
            <p:cNvSpPr/>
            <p:nvPr/>
          </p:nvSpPr>
          <p:spPr>
            <a:xfrm>
              <a:off x="6595234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0" name="Freeform: Shape 210">
              <a:extLst>
                <a:ext uri="{FF2B5EF4-FFF2-40B4-BE49-F238E27FC236}">
                  <a16:creationId xmlns:a16="http://schemas.microsoft.com/office/drawing/2014/main" id="{9FEA1E89-F427-EA4E-9C93-408FF7720D62}"/>
                </a:ext>
              </a:extLst>
            </p:cNvPr>
            <p:cNvSpPr/>
            <p:nvPr/>
          </p:nvSpPr>
          <p:spPr>
            <a:xfrm>
              <a:off x="6595234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1" name="Freeform: Shape 211">
              <a:extLst>
                <a:ext uri="{FF2B5EF4-FFF2-40B4-BE49-F238E27FC236}">
                  <a16:creationId xmlns:a16="http://schemas.microsoft.com/office/drawing/2014/main" id="{BF0E6EEF-23B4-5242-A7A0-5DE4F6705352}"/>
                </a:ext>
              </a:extLst>
            </p:cNvPr>
            <p:cNvSpPr/>
            <p:nvPr/>
          </p:nvSpPr>
          <p:spPr>
            <a:xfrm>
              <a:off x="6595234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2" name="Freeform: Shape 212">
              <a:extLst>
                <a:ext uri="{FF2B5EF4-FFF2-40B4-BE49-F238E27FC236}">
                  <a16:creationId xmlns:a16="http://schemas.microsoft.com/office/drawing/2014/main" id="{CCA159F8-F6F0-9D4C-89A6-D942B6DF433B}"/>
                </a:ext>
              </a:extLst>
            </p:cNvPr>
            <p:cNvSpPr/>
            <p:nvPr/>
          </p:nvSpPr>
          <p:spPr>
            <a:xfrm>
              <a:off x="6595234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3" name="Freeform: Shape 213">
              <a:extLst>
                <a:ext uri="{FF2B5EF4-FFF2-40B4-BE49-F238E27FC236}">
                  <a16:creationId xmlns:a16="http://schemas.microsoft.com/office/drawing/2014/main" id="{DC979070-CC59-E14C-82FF-4BFA85ECE505}"/>
                </a:ext>
              </a:extLst>
            </p:cNvPr>
            <p:cNvSpPr/>
            <p:nvPr/>
          </p:nvSpPr>
          <p:spPr>
            <a:xfrm>
              <a:off x="6595234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4" name="Freeform: Shape 214">
              <a:extLst>
                <a:ext uri="{FF2B5EF4-FFF2-40B4-BE49-F238E27FC236}">
                  <a16:creationId xmlns:a16="http://schemas.microsoft.com/office/drawing/2014/main" id="{1C566D10-7FE2-0C47-A8B7-82B7C31F40EE}"/>
                </a:ext>
              </a:extLst>
            </p:cNvPr>
            <p:cNvSpPr/>
            <p:nvPr/>
          </p:nvSpPr>
          <p:spPr>
            <a:xfrm>
              <a:off x="6595234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5" name="Freeform: Shape 215">
              <a:extLst>
                <a:ext uri="{FF2B5EF4-FFF2-40B4-BE49-F238E27FC236}">
                  <a16:creationId xmlns:a16="http://schemas.microsoft.com/office/drawing/2014/main" id="{4731B0CF-1C86-D24C-8643-3AA4A1E5D7A5}"/>
                </a:ext>
              </a:extLst>
            </p:cNvPr>
            <p:cNvSpPr/>
            <p:nvPr/>
          </p:nvSpPr>
          <p:spPr>
            <a:xfrm>
              <a:off x="6595234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6" name="Freeform: Shape 216">
              <a:extLst>
                <a:ext uri="{FF2B5EF4-FFF2-40B4-BE49-F238E27FC236}">
                  <a16:creationId xmlns:a16="http://schemas.microsoft.com/office/drawing/2014/main" id="{836C8E82-8C26-534B-B143-C05AEFBCD0A4}"/>
                </a:ext>
              </a:extLst>
            </p:cNvPr>
            <p:cNvSpPr/>
            <p:nvPr/>
          </p:nvSpPr>
          <p:spPr>
            <a:xfrm>
              <a:off x="6595234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7" name="Freeform: Shape 217">
              <a:extLst>
                <a:ext uri="{FF2B5EF4-FFF2-40B4-BE49-F238E27FC236}">
                  <a16:creationId xmlns:a16="http://schemas.microsoft.com/office/drawing/2014/main" id="{A4D4BE7E-E6A5-F141-98D1-A4443C8D56A1}"/>
                </a:ext>
              </a:extLst>
            </p:cNvPr>
            <p:cNvSpPr/>
            <p:nvPr/>
          </p:nvSpPr>
          <p:spPr>
            <a:xfrm>
              <a:off x="6595234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8" name="Freeform: Shape 218">
              <a:extLst>
                <a:ext uri="{FF2B5EF4-FFF2-40B4-BE49-F238E27FC236}">
                  <a16:creationId xmlns:a16="http://schemas.microsoft.com/office/drawing/2014/main" id="{7AE6D108-D2AE-0B42-B782-3CA40006E9EC}"/>
                </a:ext>
              </a:extLst>
            </p:cNvPr>
            <p:cNvSpPr/>
            <p:nvPr/>
          </p:nvSpPr>
          <p:spPr>
            <a:xfrm>
              <a:off x="6595234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9" name="Freeform: Shape 219">
              <a:extLst>
                <a:ext uri="{FF2B5EF4-FFF2-40B4-BE49-F238E27FC236}">
                  <a16:creationId xmlns:a16="http://schemas.microsoft.com/office/drawing/2014/main" id="{3C5F0B0F-D93B-1240-9344-65A0D1361D48}"/>
                </a:ext>
              </a:extLst>
            </p:cNvPr>
            <p:cNvSpPr/>
            <p:nvPr/>
          </p:nvSpPr>
          <p:spPr>
            <a:xfrm>
              <a:off x="6595234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0" name="Freeform: Shape 220">
              <a:extLst>
                <a:ext uri="{FF2B5EF4-FFF2-40B4-BE49-F238E27FC236}">
                  <a16:creationId xmlns:a16="http://schemas.microsoft.com/office/drawing/2014/main" id="{5D1C2C46-C6E0-A644-A464-C6BF7FD7A397}"/>
                </a:ext>
              </a:extLst>
            </p:cNvPr>
            <p:cNvSpPr/>
            <p:nvPr/>
          </p:nvSpPr>
          <p:spPr>
            <a:xfrm>
              <a:off x="6595234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1" name="Freeform: Shape 221">
              <a:extLst>
                <a:ext uri="{FF2B5EF4-FFF2-40B4-BE49-F238E27FC236}">
                  <a16:creationId xmlns:a16="http://schemas.microsoft.com/office/drawing/2014/main" id="{33DD303A-5DB4-6340-A594-122FB017565B}"/>
                </a:ext>
              </a:extLst>
            </p:cNvPr>
            <p:cNvSpPr/>
            <p:nvPr/>
          </p:nvSpPr>
          <p:spPr>
            <a:xfrm>
              <a:off x="6323316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2" name="Freeform: Shape 222">
              <a:extLst>
                <a:ext uri="{FF2B5EF4-FFF2-40B4-BE49-F238E27FC236}">
                  <a16:creationId xmlns:a16="http://schemas.microsoft.com/office/drawing/2014/main" id="{23722F55-B259-1C4A-90B2-4D621B55A330}"/>
                </a:ext>
              </a:extLst>
            </p:cNvPr>
            <p:cNvSpPr/>
            <p:nvPr/>
          </p:nvSpPr>
          <p:spPr>
            <a:xfrm>
              <a:off x="6323316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3" name="Freeform: Shape 223">
              <a:extLst>
                <a:ext uri="{FF2B5EF4-FFF2-40B4-BE49-F238E27FC236}">
                  <a16:creationId xmlns:a16="http://schemas.microsoft.com/office/drawing/2014/main" id="{BD6236D1-B82A-9B42-8C7A-8848D8EA6F39}"/>
                </a:ext>
              </a:extLst>
            </p:cNvPr>
            <p:cNvSpPr/>
            <p:nvPr/>
          </p:nvSpPr>
          <p:spPr>
            <a:xfrm>
              <a:off x="6323316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4" name="Freeform: Shape 224">
              <a:extLst>
                <a:ext uri="{FF2B5EF4-FFF2-40B4-BE49-F238E27FC236}">
                  <a16:creationId xmlns:a16="http://schemas.microsoft.com/office/drawing/2014/main" id="{2F194448-3434-3E4B-94B1-302FF3C79C21}"/>
                </a:ext>
              </a:extLst>
            </p:cNvPr>
            <p:cNvSpPr/>
            <p:nvPr/>
          </p:nvSpPr>
          <p:spPr>
            <a:xfrm>
              <a:off x="6323316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5" name="Freeform: Shape 225">
              <a:extLst>
                <a:ext uri="{FF2B5EF4-FFF2-40B4-BE49-F238E27FC236}">
                  <a16:creationId xmlns:a16="http://schemas.microsoft.com/office/drawing/2014/main" id="{D414FF6D-ED57-4942-B419-7A32643E66FD}"/>
                </a:ext>
              </a:extLst>
            </p:cNvPr>
            <p:cNvSpPr/>
            <p:nvPr/>
          </p:nvSpPr>
          <p:spPr>
            <a:xfrm>
              <a:off x="6323316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6" name="Freeform: Shape 226">
              <a:extLst>
                <a:ext uri="{FF2B5EF4-FFF2-40B4-BE49-F238E27FC236}">
                  <a16:creationId xmlns:a16="http://schemas.microsoft.com/office/drawing/2014/main" id="{13F4DB92-FC0B-6A44-AF19-0E0FA40B8B31}"/>
                </a:ext>
              </a:extLst>
            </p:cNvPr>
            <p:cNvSpPr/>
            <p:nvPr/>
          </p:nvSpPr>
          <p:spPr>
            <a:xfrm>
              <a:off x="6323316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7" name="Freeform: Shape 227">
              <a:extLst>
                <a:ext uri="{FF2B5EF4-FFF2-40B4-BE49-F238E27FC236}">
                  <a16:creationId xmlns:a16="http://schemas.microsoft.com/office/drawing/2014/main" id="{2DA3F908-2CCD-D94B-A4B9-038FD9FC04B9}"/>
                </a:ext>
              </a:extLst>
            </p:cNvPr>
            <p:cNvSpPr/>
            <p:nvPr/>
          </p:nvSpPr>
          <p:spPr>
            <a:xfrm>
              <a:off x="6323316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8" name="Freeform: Shape 228">
              <a:extLst>
                <a:ext uri="{FF2B5EF4-FFF2-40B4-BE49-F238E27FC236}">
                  <a16:creationId xmlns:a16="http://schemas.microsoft.com/office/drawing/2014/main" id="{5E52224B-0AD1-FC4B-873F-50AE30C4BFFC}"/>
                </a:ext>
              </a:extLst>
            </p:cNvPr>
            <p:cNvSpPr/>
            <p:nvPr/>
          </p:nvSpPr>
          <p:spPr>
            <a:xfrm>
              <a:off x="6323316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9" name="Freeform: Shape 229">
              <a:extLst>
                <a:ext uri="{FF2B5EF4-FFF2-40B4-BE49-F238E27FC236}">
                  <a16:creationId xmlns:a16="http://schemas.microsoft.com/office/drawing/2014/main" id="{DF7B646A-56A3-BA4C-8114-F7BBBE132F13}"/>
                </a:ext>
              </a:extLst>
            </p:cNvPr>
            <p:cNvSpPr/>
            <p:nvPr/>
          </p:nvSpPr>
          <p:spPr>
            <a:xfrm>
              <a:off x="6323316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0" name="Freeform: Shape 230">
              <a:extLst>
                <a:ext uri="{FF2B5EF4-FFF2-40B4-BE49-F238E27FC236}">
                  <a16:creationId xmlns:a16="http://schemas.microsoft.com/office/drawing/2014/main" id="{1F12D669-48B9-004F-B77C-2183D4B0260B}"/>
                </a:ext>
              </a:extLst>
            </p:cNvPr>
            <p:cNvSpPr/>
            <p:nvPr/>
          </p:nvSpPr>
          <p:spPr>
            <a:xfrm>
              <a:off x="6323316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1" name="Freeform: Shape 231">
              <a:extLst>
                <a:ext uri="{FF2B5EF4-FFF2-40B4-BE49-F238E27FC236}">
                  <a16:creationId xmlns:a16="http://schemas.microsoft.com/office/drawing/2014/main" id="{D8D7BEAC-9266-634B-AA5E-7EAF083E081C}"/>
                </a:ext>
              </a:extLst>
            </p:cNvPr>
            <p:cNvSpPr/>
            <p:nvPr/>
          </p:nvSpPr>
          <p:spPr>
            <a:xfrm>
              <a:off x="6323316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2" name="Freeform: Shape 232">
              <a:extLst>
                <a:ext uri="{FF2B5EF4-FFF2-40B4-BE49-F238E27FC236}">
                  <a16:creationId xmlns:a16="http://schemas.microsoft.com/office/drawing/2014/main" id="{12B2C6F4-80CF-5A4F-8942-B166F0DA590B}"/>
                </a:ext>
              </a:extLst>
            </p:cNvPr>
            <p:cNvSpPr/>
            <p:nvPr/>
          </p:nvSpPr>
          <p:spPr>
            <a:xfrm>
              <a:off x="6323316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3" name="Freeform: Shape 233">
              <a:extLst>
                <a:ext uri="{FF2B5EF4-FFF2-40B4-BE49-F238E27FC236}">
                  <a16:creationId xmlns:a16="http://schemas.microsoft.com/office/drawing/2014/main" id="{E20A8D78-B23F-854E-A0EE-B5AD2A84A8FB}"/>
                </a:ext>
              </a:extLst>
            </p:cNvPr>
            <p:cNvSpPr/>
            <p:nvPr/>
          </p:nvSpPr>
          <p:spPr>
            <a:xfrm>
              <a:off x="6323316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4" name="Freeform: Shape 234">
              <a:extLst>
                <a:ext uri="{FF2B5EF4-FFF2-40B4-BE49-F238E27FC236}">
                  <a16:creationId xmlns:a16="http://schemas.microsoft.com/office/drawing/2014/main" id="{DC1A93BF-7D41-0246-9A5F-BC9CC4876FA5}"/>
                </a:ext>
              </a:extLst>
            </p:cNvPr>
            <p:cNvSpPr/>
            <p:nvPr/>
          </p:nvSpPr>
          <p:spPr>
            <a:xfrm>
              <a:off x="6323316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5" name="Freeform: Shape 235">
              <a:extLst>
                <a:ext uri="{FF2B5EF4-FFF2-40B4-BE49-F238E27FC236}">
                  <a16:creationId xmlns:a16="http://schemas.microsoft.com/office/drawing/2014/main" id="{8538FDBE-CC47-C548-948A-92EB1DDD21F0}"/>
                </a:ext>
              </a:extLst>
            </p:cNvPr>
            <p:cNvSpPr/>
            <p:nvPr/>
          </p:nvSpPr>
          <p:spPr>
            <a:xfrm>
              <a:off x="6323316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6" name="Freeform: Shape 236">
              <a:extLst>
                <a:ext uri="{FF2B5EF4-FFF2-40B4-BE49-F238E27FC236}">
                  <a16:creationId xmlns:a16="http://schemas.microsoft.com/office/drawing/2014/main" id="{E3D4729F-7C47-3040-AABB-9EEECBD8FA8B}"/>
                </a:ext>
              </a:extLst>
            </p:cNvPr>
            <p:cNvSpPr/>
            <p:nvPr/>
          </p:nvSpPr>
          <p:spPr>
            <a:xfrm>
              <a:off x="6323316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7" name="Freeform: Shape 237">
              <a:extLst>
                <a:ext uri="{FF2B5EF4-FFF2-40B4-BE49-F238E27FC236}">
                  <a16:creationId xmlns:a16="http://schemas.microsoft.com/office/drawing/2014/main" id="{213AECC0-12BF-1F42-8456-CB6EEF3589EA}"/>
                </a:ext>
              </a:extLst>
            </p:cNvPr>
            <p:cNvSpPr/>
            <p:nvPr/>
          </p:nvSpPr>
          <p:spPr>
            <a:xfrm>
              <a:off x="6323316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8" name="Freeform: Shape 238">
              <a:extLst>
                <a:ext uri="{FF2B5EF4-FFF2-40B4-BE49-F238E27FC236}">
                  <a16:creationId xmlns:a16="http://schemas.microsoft.com/office/drawing/2014/main" id="{558FFFA9-602C-B644-8BC5-2BD4307CBA80}"/>
                </a:ext>
              </a:extLst>
            </p:cNvPr>
            <p:cNvSpPr/>
            <p:nvPr/>
          </p:nvSpPr>
          <p:spPr>
            <a:xfrm>
              <a:off x="6323316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9" name="Freeform: Shape 239">
              <a:extLst>
                <a:ext uri="{FF2B5EF4-FFF2-40B4-BE49-F238E27FC236}">
                  <a16:creationId xmlns:a16="http://schemas.microsoft.com/office/drawing/2014/main" id="{D7149FD2-35BF-8846-817C-0BA5586499D2}"/>
                </a:ext>
              </a:extLst>
            </p:cNvPr>
            <p:cNvSpPr/>
            <p:nvPr/>
          </p:nvSpPr>
          <p:spPr>
            <a:xfrm>
              <a:off x="6323316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0" name="Freeform: Shape 240">
              <a:extLst>
                <a:ext uri="{FF2B5EF4-FFF2-40B4-BE49-F238E27FC236}">
                  <a16:creationId xmlns:a16="http://schemas.microsoft.com/office/drawing/2014/main" id="{8BF2974C-8307-4B4A-8813-D98F12BED61E}"/>
                </a:ext>
              </a:extLst>
            </p:cNvPr>
            <p:cNvSpPr/>
            <p:nvPr/>
          </p:nvSpPr>
          <p:spPr>
            <a:xfrm>
              <a:off x="6323316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1" name="Freeform: Shape 241">
              <a:extLst>
                <a:ext uri="{FF2B5EF4-FFF2-40B4-BE49-F238E27FC236}">
                  <a16:creationId xmlns:a16="http://schemas.microsoft.com/office/drawing/2014/main" id="{B903E82B-4C45-CD47-896B-FBFF0F410F9D}"/>
                </a:ext>
              </a:extLst>
            </p:cNvPr>
            <p:cNvSpPr/>
            <p:nvPr/>
          </p:nvSpPr>
          <p:spPr>
            <a:xfrm>
              <a:off x="6051397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2" name="Freeform: Shape 242">
              <a:extLst>
                <a:ext uri="{FF2B5EF4-FFF2-40B4-BE49-F238E27FC236}">
                  <a16:creationId xmlns:a16="http://schemas.microsoft.com/office/drawing/2014/main" id="{1AC894CB-C83E-7649-A021-E87CBF65BBDA}"/>
                </a:ext>
              </a:extLst>
            </p:cNvPr>
            <p:cNvSpPr/>
            <p:nvPr/>
          </p:nvSpPr>
          <p:spPr>
            <a:xfrm>
              <a:off x="6051397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3" name="Freeform: Shape 243">
              <a:extLst>
                <a:ext uri="{FF2B5EF4-FFF2-40B4-BE49-F238E27FC236}">
                  <a16:creationId xmlns:a16="http://schemas.microsoft.com/office/drawing/2014/main" id="{366813CA-1756-B844-BC44-A0F9F5E103F5}"/>
                </a:ext>
              </a:extLst>
            </p:cNvPr>
            <p:cNvSpPr/>
            <p:nvPr/>
          </p:nvSpPr>
          <p:spPr>
            <a:xfrm>
              <a:off x="6051397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4" name="Freeform: Shape 244">
              <a:extLst>
                <a:ext uri="{FF2B5EF4-FFF2-40B4-BE49-F238E27FC236}">
                  <a16:creationId xmlns:a16="http://schemas.microsoft.com/office/drawing/2014/main" id="{1F06A41C-4553-1749-A8BE-352F0C72C54B}"/>
                </a:ext>
              </a:extLst>
            </p:cNvPr>
            <p:cNvSpPr/>
            <p:nvPr/>
          </p:nvSpPr>
          <p:spPr>
            <a:xfrm>
              <a:off x="6051397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5" name="Freeform: Shape 245">
              <a:extLst>
                <a:ext uri="{FF2B5EF4-FFF2-40B4-BE49-F238E27FC236}">
                  <a16:creationId xmlns:a16="http://schemas.microsoft.com/office/drawing/2014/main" id="{53E855DB-E06F-D142-9C6C-151C00F06061}"/>
                </a:ext>
              </a:extLst>
            </p:cNvPr>
            <p:cNvSpPr/>
            <p:nvPr/>
          </p:nvSpPr>
          <p:spPr>
            <a:xfrm>
              <a:off x="6051397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6" name="Freeform: Shape 246">
              <a:extLst>
                <a:ext uri="{FF2B5EF4-FFF2-40B4-BE49-F238E27FC236}">
                  <a16:creationId xmlns:a16="http://schemas.microsoft.com/office/drawing/2014/main" id="{CD639433-0941-774C-BA8B-50B26CF00551}"/>
                </a:ext>
              </a:extLst>
            </p:cNvPr>
            <p:cNvSpPr/>
            <p:nvPr/>
          </p:nvSpPr>
          <p:spPr>
            <a:xfrm>
              <a:off x="6051397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7" name="Freeform: Shape 247">
              <a:extLst>
                <a:ext uri="{FF2B5EF4-FFF2-40B4-BE49-F238E27FC236}">
                  <a16:creationId xmlns:a16="http://schemas.microsoft.com/office/drawing/2014/main" id="{7662D4AE-2969-0D41-9343-EA8C477552C8}"/>
                </a:ext>
              </a:extLst>
            </p:cNvPr>
            <p:cNvSpPr/>
            <p:nvPr/>
          </p:nvSpPr>
          <p:spPr>
            <a:xfrm>
              <a:off x="6051397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8" name="Freeform: Shape 248">
              <a:extLst>
                <a:ext uri="{FF2B5EF4-FFF2-40B4-BE49-F238E27FC236}">
                  <a16:creationId xmlns:a16="http://schemas.microsoft.com/office/drawing/2014/main" id="{1C40B71E-7C75-8D49-8D69-E2EDCA5C58CD}"/>
                </a:ext>
              </a:extLst>
            </p:cNvPr>
            <p:cNvSpPr/>
            <p:nvPr/>
          </p:nvSpPr>
          <p:spPr>
            <a:xfrm>
              <a:off x="6051397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9" name="Freeform: Shape 249">
              <a:extLst>
                <a:ext uri="{FF2B5EF4-FFF2-40B4-BE49-F238E27FC236}">
                  <a16:creationId xmlns:a16="http://schemas.microsoft.com/office/drawing/2014/main" id="{B83C7ACE-D763-5041-80B1-23749544CE7B}"/>
                </a:ext>
              </a:extLst>
            </p:cNvPr>
            <p:cNvSpPr/>
            <p:nvPr/>
          </p:nvSpPr>
          <p:spPr>
            <a:xfrm>
              <a:off x="6051397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0" name="Freeform: Shape 250">
              <a:extLst>
                <a:ext uri="{FF2B5EF4-FFF2-40B4-BE49-F238E27FC236}">
                  <a16:creationId xmlns:a16="http://schemas.microsoft.com/office/drawing/2014/main" id="{DE58BE93-F53B-C748-A158-2CF47C1A7024}"/>
                </a:ext>
              </a:extLst>
            </p:cNvPr>
            <p:cNvSpPr/>
            <p:nvPr/>
          </p:nvSpPr>
          <p:spPr>
            <a:xfrm>
              <a:off x="6051397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1" name="Freeform: Shape 251">
              <a:extLst>
                <a:ext uri="{FF2B5EF4-FFF2-40B4-BE49-F238E27FC236}">
                  <a16:creationId xmlns:a16="http://schemas.microsoft.com/office/drawing/2014/main" id="{9036C539-CA91-5648-8C40-824359F839D6}"/>
                </a:ext>
              </a:extLst>
            </p:cNvPr>
            <p:cNvSpPr/>
            <p:nvPr/>
          </p:nvSpPr>
          <p:spPr>
            <a:xfrm>
              <a:off x="6051397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2" name="Freeform: Shape 252">
              <a:extLst>
                <a:ext uri="{FF2B5EF4-FFF2-40B4-BE49-F238E27FC236}">
                  <a16:creationId xmlns:a16="http://schemas.microsoft.com/office/drawing/2014/main" id="{982BDFD8-4538-8F40-B854-A781EFF53679}"/>
                </a:ext>
              </a:extLst>
            </p:cNvPr>
            <p:cNvSpPr/>
            <p:nvPr/>
          </p:nvSpPr>
          <p:spPr>
            <a:xfrm>
              <a:off x="6051397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3" name="Freeform: Shape 253">
              <a:extLst>
                <a:ext uri="{FF2B5EF4-FFF2-40B4-BE49-F238E27FC236}">
                  <a16:creationId xmlns:a16="http://schemas.microsoft.com/office/drawing/2014/main" id="{E98073B5-C02A-9F45-BF3E-9E7D343948EA}"/>
                </a:ext>
              </a:extLst>
            </p:cNvPr>
            <p:cNvSpPr/>
            <p:nvPr/>
          </p:nvSpPr>
          <p:spPr>
            <a:xfrm>
              <a:off x="6051397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4" name="Freeform: Shape 254">
              <a:extLst>
                <a:ext uri="{FF2B5EF4-FFF2-40B4-BE49-F238E27FC236}">
                  <a16:creationId xmlns:a16="http://schemas.microsoft.com/office/drawing/2014/main" id="{EB2730BC-AAF5-8448-8124-3D55400F73A1}"/>
                </a:ext>
              </a:extLst>
            </p:cNvPr>
            <p:cNvSpPr/>
            <p:nvPr/>
          </p:nvSpPr>
          <p:spPr>
            <a:xfrm>
              <a:off x="6051397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5" name="Freeform: Shape 255">
              <a:extLst>
                <a:ext uri="{FF2B5EF4-FFF2-40B4-BE49-F238E27FC236}">
                  <a16:creationId xmlns:a16="http://schemas.microsoft.com/office/drawing/2014/main" id="{0853AE58-CE7D-754A-BF5F-3203D1483B12}"/>
                </a:ext>
              </a:extLst>
            </p:cNvPr>
            <p:cNvSpPr/>
            <p:nvPr/>
          </p:nvSpPr>
          <p:spPr>
            <a:xfrm>
              <a:off x="6051397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6" name="Freeform: Shape 256">
              <a:extLst>
                <a:ext uri="{FF2B5EF4-FFF2-40B4-BE49-F238E27FC236}">
                  <a16:creationId xmlns:a16="http://schemas.microsoft.com/office/drawing/2014/main" id="{FBE5017E-97B1-1F43-9E06-ECA89BADF3F5}"/>
                </a:ext>
              </a:extLst>
            </p:cNvPr>
            <p:cNvSpPr/>
            <p:nvPr/>
          </p:nvSpPr>
          <p:spPr>
            <a:xfrm>
              <a:off x="6051397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7" name="Freeform: Shape 257">
              <a:extLst>
                <a:ext uri="{FF2B5EF4-FFF2-40B4-BE49-F238E27FC236}">
                  <a16:creationId xmlns:a16="http://schemas.microsoft.com/office/drawing/2014/main" id="{189B6B4B-330F-6849-B900-2D68D1FD23A3}"/>
                </a:ext>
              </a:extLst>
            </p:cNvPr>
            <p:cNvSpPr/>
            <p:nvPr/>
          </p:nvSpPr>
          <p:spPr>
            <a:xfrm>
              <a:off x="6051397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8" name="Freeform: Shape 258">
              <a:extLst>
                <a:ext uri="{FF2B5EF4-FFF2-40B4-BE49-F238E27FC236}">
                  <a16:creationId xmlns:a16="http://schemas.microsoft.com/office/drawing/2014/main" id="{845CB3E2-CF11-3045-A3E2-6A28F55C657B}"/>
                </a:ext>
              </a:extLst>
            </p:cNvPr>
            <p:cNvSpPr/>
            <p:nvPr/>
          </p:nvSpPr>
          <p:spPr>
            <a:xfrm>
              <a:off x="6051397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9" name="Freeform: Shape 259">
              <a:extLst>
                <a:ext uri="{FF2B5EF4-FFF2-40B4-BE49-F238E27FC236}">
                  <a16:creationId xmlns:a16="http://schemas.microsoft.com/office/drawing/2014/main" id="{7B2369C4-470C-B241-BA37-1AA47B784EFC}"/>
                </a:ext>
              </a:extLst>
            </p:cNvPr>
            <p:cNvSpPr/>
            <p:nvPr/>
          </p:nvSpPr>
          <p:spPr>
            <a:xfrm>
              <a:off x="6051397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0" name="Freeform: Shape 260">
              <a:extLst>
                <a:ext uri="{FF2B5EF4-FFF2-40B4-BE49-F238E27FC236}">
                  <a16:creationId xmlns:a16="http://schemas.microsoft.com/office/drawing/2014/main" id="{42EECE9E-65E9-064F-9C08-B0F943CFC68B}"/>
                </a:ext>
              </a:extLst>
            </p:cNvPr>
            <p:cNvSpPr/>
            <p:nvPr/>
          </p:nvSpPr>
          <p:spPr>
            <a:xfrm>
              <a:off x="6051397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1" name="Freeform: Shape 261">
              <a:extLst>
                <a:ext uri="{FF2B5EF4-FFF2-40B4-BE49-F238E27FC236}">
                  <a16:creationId xmlns:a16="http://schemas.microsoft.com/office/drawing/2014/main" id="{303B7A24-1774-9C40-A43F-4EC092283D90}"/>
                </a:ext>
              </a:extLst>
            </p:cNvPr>
            <p:cNvSpPr/>
            <p:nvPr/>
          </p:nvSpPr>
          <p:spPr>
            <a:xfrm>
              <a:off x="5778806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2" name="Freeform: Shape 262">
              <a:extLst>
                <a:ext uri="{FF2B5EF4-FFF2-40B4-BE49-F238E27FC236}">
                  <a16:creationId xmlns:a16="http://schemas.microsoft.com/office/drawing/2014/main" id="{EF84CCF3-029E-8240-863B-92053BFAA756}"/>
                </a:ext>
              </a:extLst>
            </p:cNvPr>
            <p:cNvSpPr/>
            <p:nvPr/>
          </p:nvSpPr>
          <p:spPr>
            <a:xfrm>
              <a:off x="5778806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3" name="Freeform: Shape 263">
              <a:extLst>
                <a:ext uri="{FF2B5EF4-FFF2-40B4-BE49-F238E27FC236}">
                  <a16:creationId xmlns:a16="http://schemas.microsoft.com/office/drawing/2014/main" id="{29EF060E-CB7C-E14D-BBD4-BD750F574A4E}"/>
                </a:ext>
              </a:extLst>
            </p:cNvPr>
            <p:cNvSpPr/>
            <p:nvPr/>
          </p:nvSpPr>
          <p:spPr>
            <a:xfrm>
              <a:off x="5778806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4" name="Freeform: Shape 264">
              <a:extLst>
                <a:ext uri="{FF2B5EF4-FFF2-40B4-BE49-F238E27FC236}">
                  <a16:creationId xmlns:a16="http://schemas.microsoft.com/office/drawing/2014/main" id="{56A85E3E-7621-0A4C-B4FC-9A31205F6A95}"/>
                </a:ext>
              </a:extLst>
            </p:cNvPr>
            <p:cNvSpPr/>
            <p:nvPr/>
          </p:nvSpPr>
          <p:spPr>
            <a:xfrm>
              <a:off x="5778806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5" name="Freeform: Shape 265">
              <a:extLst>
                <a:ext uri="{FF2B5EF4-FFF2-40B4-BE49-F238E27FC236}">
                  <a16:creationId xmlns:a16="http://schemas.microsoft.com/office/drawing/2014/main" id="{2C70C11A-BA40-254B-BCAF-F044312548D8}"/>
                </a:ext>
              </a:extLst>
            </p:cNvPr>
            <p:cNvSpPr/>
            <p:nvPr/>
          </p:nvSpPr>
          <p:spPr>
            <a:xfrm>
              <a:off x="5778806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6" name="Freeform: Shape 266">
              <a:extLst>
                <a:ext uri="{FF2B5EF4-FFF2-40B4-BE49-F238E27FC236}">
                  <a16:creationId xmlns:a16="http://schemas.microsoft.com/office/drawing/2014/main" id="{31AA9AAE-9E21-4841-ACC6-7300C2892500}"/>
                </a:ext>
              </a:extLst>
            </p:cNvPr>
            <p:cNvSpPr/>
            <p:nvPr/>
          </p:nvSpPr>
          <p:spPr>
            <a:xfrm>
              <a:off x="5778806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7" name="Freeform: Shape 267">
              <a:extLst>
                <a:ext uri="{FF2B5EF4-FFF2-40B4-BE49-F238E27FC236}">
                  <a16:creationId xmlns:a16="http://schemas.microsoft.com/office/drawing/2014/main" id="{B37B63C2-BD99-3444-911D-A5ECED3EE2B7}"/>
                </a:ext>
              </a:extLst>
            </p:cNvPr>
            <p:cNvSpPr/>
            <p:nvPr/>
          </p:nvSpPr>
          <p:spPr>
            <a:xfrm>
              <a:off x="5778806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8" name="Freeform: Shape 268">
              <a:extLst>
                <a:ext uri="{FF2B5EF4-FFF2-40B4-BE49-F238E27FC236}">
                  <a16:creationId xmlns:a16="http://schemas.microsoft.com/office/drawing/2014/main" id="{5F246B03-BACB-E541-9AAF-0A975A3E10FE}"/>
                </a:ext>
              </a:extLst>
            </p:cNvPr>
            <p:cNvSpPr/>
            <p:nvPr/>
          </p:nvSpPr>
          <p:spPr>
            <a:xfrm>
              <a:off x="5778806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9" name="Freeform: Shape 269">
              <a:extLst>
                <a:ext uri="{FF2B5EF4-FFF2-40B4-BE49-F238E27FC236}">
                  <a16:creationId xmlns:a16="http://schemas.microsoft.com/office/drawing/2014/main" id="{441AE648-CFF1-6448-80F3-6CEC04CB7A3B}"/>
                </a:ext>
              </a:extLst>
            </p:cNvPr>
            <p:cNvSpPr/>
            <p:nvPr/>
          </p:nvSpPr>
          <p:spPr>
            <a:xfrm>
              <a:off x="5778806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0" name="Freeform: Shape 270">
              <a:extLst>
                <a:ext uri="{FF2B5EF4-FFF2-40B4-BE49-F238E27FC236}">
                  <a16:creationId xmlns:a16="http://schemas.microsoft.com/office/drawing/2014/main" id="{061711BC-02D2-3041-A791-F95DE1C87F84}"/>
                </a:ext>
              </a:extLst>
            </p:cNvPr>
            <p:cNvSpPr/>
            <p:nvPr/>
          </p:nvSpPr>
          <p:spPr>
            <a:xfrm>
              <a:off x="5778806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1" name="Freeform: Shape 271">
              <a:extLst>
                <a:ext uri="{FF2B5EF4-FFF2-40B4-BE49-F238E27FC236}">
                  <a16:creationId xmlns:a16="http://schemas.microsoft.com/office/drawing/2014/main" id="{DC44EC15-7C3F-2B43-95DF-290CCE315EBF}"/>
                </a:ext>
              </a:extLst>
            </p:cNvPr>
            <p:cNvSpPr/>
            <p:nvPr/>
          </p:nvSpPr>
          <p:spPr>
            <a:xfrm>
              <a:off x="5778806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2" name="Freeform: Shape 272">
              <a:extLst>
                <a:ext uri="{FF2B5EF4-FFF2-40B4-BE49-F238E27FC236}">
                  <a16:creationId xmlns:a16="http://schemas.microsoft.com/office/drawing/2014/main" id="{46928379-5029-9F4A-8748-4D031B228182}"/>
                </a:ext>
              </a:extLst>
            </p:cNvPr>
            <p:cNvSpPr/>
            <p:nvPr/>
          </p:nvSpPr>
          <p:spPr>
            <a:xfrm>
              <a:off x="5778806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3" name="Freeform: Shape 273">
              <a:extLst>
                <a:ext uri="{FF2B5EF4-FFF2-40B4-BE49-F238E27FC236}">
                  <a16:creationId xmlns:a16="http://schemas.microsoft.com/office/drawing/2014/main" id="{8C7326EF-2AF3-1642-BFF7-D05D476C6202}"/>
                </a:ext>
              </a:extLst>
            </p:cNvPr>
            <p:cNvSpPr/>
            <p:nvPr/>
          </p:nvSpPr>
          <p:spPr>
            <a:xfrm>
              <a:off x="5778806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4" name="Freeform: Shape 274">
              <a:extLst>
                <a:ext uri="{FF2B5EF4-FFF2-40B4-BE49-F238E27FC236}">
                  <a16:creationId xmlns:a16="http://schemas.microsoft.com/office/drawing/2014/main" id="{F5BA7252-774D-784A-979B-B15C8774AD09}"/>
                </a:ext>
              </a:extLst>
            </p:cNvPr>
            <p:cNvSpPr/>
            <p:nvPr/>
          </p:nvSpPr>
          <p:spPr>
            <a:xfrm>
              <a:off x="5778806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5" name="Freeform: Shape 275">
              <a:extLst>
                <a:ext uri="{FF2B5EF4-FFF2-40B4-BE49-F238E27FC236}">
                  <a16:creationId xmlns:a16="http://schemas.microsoft.com/office/drawing/2014/main" id="{DE404637-D22B-C84A-88B8-68C60221D21C}"/>
                </a:ext>
              </a:extLst>
            </p:cNvPr>
            <p:cNvSpPr/>
            <p:nvPr/>
          </p:nvSpPr>
          <p:spPr>
            <a:xfrm>
              <a:off x="5778806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6" name="Freeform: Shape 276">
              <a:extLst>
                <a:ext uri="{FF2B5EF4-FFF2-40B4-BE49-F238E27FC236}">
                  <a16:creationId xmlns:a16="http://schemas.microsoft.com/office/drawing/2014/main" id="{5DF45B85-32CF-B74D-A995-32045A2BFFF8}"/>
                </a:ext>
              </a:extLst>
            </p:cNvPr>
            <p:cNvSpPr/>
            <p:nvPr/>
          </p:nvSpPr>
          <p:spPr>
            <a:xfrm>
              <a:off x="5778806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7" name="Freeform: Shape 277">
              <a:extLst>
                <a:ext uri="{FF2B5EF4-FFF2-40B4-BE49-F238E27FC236}">
                  <a16:creationId xmlns:a16="http://schemas.microsoft.com/office/drawing/2014/main" id="{239F9C15-A93F-A94B-9375-4E9506C564FD}"/>
                </a:ext>
              </a:extLst>
            </p:cNvPr>
            <p:cNvSpPr/>
            <p:nvPr/>
          </p:nvSpPr>
          <p:spPr>
            <a:xfrm>
              <a:off x="5778806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8" name="Freeform: Shape 278">
              <a:extLst>
                <a:ext uri="{FF2B5EF4-FFF2-40B4-BE49-F238E27FC236}">
                  <a16:creationId xmlns:a16="http://schemas.microsoft.com/office/drawing/2014/main" id="{BF7E2006-EDC1-0C43-8119-BA28534A800D}"/>
                </a:ext>
              </a:extLst>
            </p:cNvPr>
            <p:cNvSpPr/>
            <p:nvPr/>
          </p:nvSpPr>
          <p:spPr>
            <a:xfrm>
              <a:off x="5778806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9" name="Freeform: Shape 279">
              <a:extLst>
                <a:ext uri="{FF2B5EF4-FFF2-40B4-BE49-F238E27FC236}">
                  <a16:creationId xmlns:a16="http://schemas.microsoft.com/office/drawing/2014/main" id="{481DE852-DA9F-494B-B011-4242D1DF694A}"/>
                </a:ext>
              </a:extLst>
            </p:cNvPr>
            <p:cNvSpPr/>
            <p:nvPr/>
          </p:nvSpPr>
          <p:spPr>
            <a:xfrm>
              <a:off x="5778806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0" name="Freeform: Shape 280">
              <a:extLst>
                <a:ext uri="{FF2B5EF4-FFF2-40B4-BE49-F238E27FC236}">
                  <a16:creationId xmlns:a16="http://schemas.microsoft.com/office/drawing/2014/main" id="{2B375671-8E9F-6C49-B0B7-AAB26C9B275D}"/>
                </a:ext>
              </a:extLst>
            </p:cNvPr>
            <p:cNvSpPr/>
            <p:nvPr/>
          </p:nvSpPr>
          <p:spPr>
            <a:xfrm>
              <a:off x="5778806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1" name="Freeform: Shape 281">
              <a:extLst>
                <a:ext uri="{FF2B5EF4-FFF2-40B4-BE49-F238E27FC236}">
                  <a16:creationId xmlns:a16="http://schemas.microsoft.com/office/drawing/2014/main" id="{B3496211-D8CC-8844-A1A4-5B00F63274AF}"/>
                </a:ext>
              </a:extLst>
            </p:cNvPr>
            <p:cNvSpPr/>
            <p:nvPr/>
          </p:nvSpPr>
          <p:spPr>
            <a:xfrm>
              <a:off x="5506887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2" name="Freeform: Shape 282">
              <a:extLst>
                <a:ext uri="{FF2B5EF4-FFF2-40B4-BE49-F238E27FC236}">
                  <a16:creationId xmlns:a16="http://schemas.microsoft.com/office/drawing/2014/main" id="{AA656CCA-5272-0045-984F-20C897C8477A}"/>
                </a:ext>
              </a:extLst>
            </p:cNvPr>
            <p:cNvSpPr/>
            <p:nvPr/>
          </p:nvSpPr>
          <p:spPr>
            <a:xfrm>
              <a:off x="5506887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3" name="Freeform: Shape 283">
              <a:extLst>
                <a:ext uri="{FF2B5EF4-FFF2-40B4-BE49-F238E27FC236}">
                  <a16:creationId xmlns:a16="http://schemas.microsoft.com/office/drawing/2014/main" id="{0E999AC5-D66F-044E-A89E-6DE420988416}"/>
                </a:ext>
              </a:extLst>
            </p:cNvPr>
            <p:cNvSpPr/>
            <p:nvPr/>
          </p:nvSpPr>
          <p:spPr>
            <a:xfrm>
              <a:off x="5506887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4" name="Freeform: Shape 284">
              <a:extLst>
                <a:ext uri="{FF2B5EF4-FFF2-40B4-BE49-F238E27FC236}">
                  <a16:creationId xmlns:a16="http://schemas.microsoft.com/office/drawing/2014/main" id="{0C9854C5-0A73-4641-B550-305B44491143}"/>
                </a:ext>
              </a:extLst>
            </p:cNvPr>
            <p:cNvSpPr/>
            <p:nvPr/>
          </p:nvSpPr>
          <p:spPr>
            <a:xfrm>
              <a:off x="5506887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5" name="Freeform: Shape 285">
              <a:extLst>
                <a:ext uri="{FF2B5EF4-FFF2-40B4-BE49-F238E27FC236}">
                  <a16:creationId xmlns:a16="http://schemas.microsoft.com/office/drawing/2014/main" id="{0D1F6166-CC43-AB42-981A-9643FAA32DFD}"/>
                </a:ext>
              </a:extLst>
            </p:cNvPr>
            <p:cNvSpPr/>
            <p:nvPr/>
          </p:nvSpPr>
          <p:spPr>
            <a:xfrm>
              <a:off x="5506887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6" name="Freeform: Shape 286">
              <a:extLst>
                <a:ext uri="{FF2B5EF4-FFF2-40B4-BE49-F238E27FC236}">
                  <a16:creationId xmlns:a16="http://schemas.microsoft.com/office/drawing/2014/main" id="{2DAB3039-DF3C-BA48-9E11-01B2E8E1E0D1}"/>
                </a:ext>
              </a:extLst>
            </p:cNvPr>
            <p:cNvSpPr/>
            <p:nvPr/>
          </p:nvSpPr>
          <p:spPr>
            <a:xfrm>
              <a:off x="5506887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7" name="Freeform: Shape 287">
              <a:extLst>
                <a:ext uri="{FF2B5EF4-FFF2-40B4-BE49-F238E27FC236}">
                  <a16:creationId xmlns:a16="http://schemas.microsoft.com/office/drawing/2014/main" id="{815FBFE3-C89F-4E41-8F13-A87E0F93C067}"/>
                </a:ext>
              </a:extLst>
            </p:cNvPr>
            <p:cNvSpPr/>
            <p:nvPr/>
          </p:nvSpPr>
          <p:spPr>
            <a:xfrm>
              <a:off x="5506887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8" name="Freeform: Shape 288">
              <a:extLst>
                <a:ext uri="{FF2B5EF4-FFF2-40B4-BE49-F238E27FC236}">
                  <a16:creationId xmlns:a16="http://schemas.microsoft.com/office/drawing/2014/main" id="{54FB952B-6911-C248-86DB-16BAD325821A}"/>
                </a:ext>
              </a:extLst>
            </p:cNvPr>
            <p:cNvSpPr/>
            <p:nvPr/>
          </p:nvSpPr>
          <p:spPr>
            <a:xfrm>
              <a:off x="5506887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9" name="Freeform: Shape 289">
              <a:extLst>
                <a:ext uri="{FF2B5EF4-FFF2-40B4-BE49-F238E27FC236}">
                  <a16:creationId xmlns:a16="http://schemas.microsoft.com/office/drawing/2014/main" id="{9E08678E-9F3C-D44B-AE68-E24C55DADC11}"/>
                </a:ext>
              </a:extLst>
            </p:cNvPr>
            <p:cNvSpPr/>
            <p:nvPr/>
          </p:nvSpPr>
          <p:spPr>
            <a:xfrm>
              <a:off x="5506887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0" name="Freeform: Shape 290">
              <a:extLst>
                <a:ext uri="{FF2B5EF4-FFF2-40B4-BE49-F238E27FC236}">
                  <a16:creationId xmlns:a16="http://schemas.microsoft.com/office/drawing/2014/main" id="{8A7FADB1-6AE2-ED4B-8047-3B304110906B}"/>
                </a:ext>
              </a:extLst>
            </p:cNvPr>
            <p:cNvSpPr/>
            <p:nvPr/>
          </p:nvSpPr>
          <p:spPr>
            <a:xfrm>
              <a:off x="5506887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1" name="Freeform: Shape 291">
              <a:extLst>
                <a:ext uri="{FF2B5EF4-FFF2-40B4-BE49-F238E27FC236}">
                  <a16:creationId xmlns:a16="http://schemas.microsoft.com/office/drawing/2014/main" id="{EE0C5DC8-18E0-8445-B5E3-D49FBF3205D2}"/>
                </a:ext>
              </a:extLst>
            </p:cNvPr>
            <p:cNvSpPr/>
            <p:nvPr/>
          </p:nvSpPr>
          <p:spPr>
            <a:xfrm>
              <a:off x="5506887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2" name="Freeform: Shape 292">
              <a:extLst>
                <a:ext uri="{FF2B5EF4-FFF2-40B4-BE49-F238E27FC236}">
                  <a16:creationId xmlns:a16="http://schemas.microsoft.com/office/drawing/2014/main" id="{D1B3E36E-F3ED-B547-AD0B-1487A1245174}"/>
                </a:ext>
              </a:extLst>
            </p:cNvPr>
            <p:cNvSpPr/>
            <p:nvPr/>
          </p:nvSpPr>
          <p:spPr>
            <a:xfrm>
              <a:off x="5506887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3" name="Freeform: Shape 293">
              <a:extLst>
                <a:ext uri="{FF2B5EF4-FFF2-40B4-BE49-F238E27FC236}">
                  <a16:creationId xmlns:a16="http://schemas.microsoft.com/office/drawing/2014/main" id="{D6491B4E-124F-0041-858D-B6C91039F7E0}"/>
                </a:ext>
              </a:extLst>
            </p:cNvPr>
            <p:cNvSpPr/>
            <p:nvPr/>
          </p:nvSpPr>
          <p:spPr>
            <a:xfrm>
              <a:off x="5506887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4" name="Freeform: Shape 294">
              <a:extLst>
                <a:ext uri="{FF2B5EF4-FFF2-40B4-BE49-F238E27FC236}">
                  <a16:creationId xmlns:a16="http://schemas.microsoft.com/office/drawing/2014/main" id="{6E741CD3-E548-7A4F-A8C4-AE204F1B397E}"/>
                </a:ext>
              </a:extLst>
            </p:cNvPr>
            <p:cNvSpPr/>
            <p:nvPr/>
          </p:nvSpPr>
          <p:spPr>
            <a:xfrm>
              <a:off x="5506887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5" name="Freeform: Shape 295">
              <a:extLst>
                <a:ext uri="{FF2B5EF4-FFF2-40B4-BE49-F238E27FC236}">
                  <a16:creationId xmlns:a16="http://schemas.microsoft.com/office/drawing/2014/main" id="{025BF455-B110-4249-A2DD-324B7FA91B65}"/>
                </a:ext>
              </a:extLst>
            </p:cNvPr>
            <p:cNvSpPr/>
            <p:nvPr/>
          </p:nvSpPr>
          <p:spPr>
            <a:xfrm>
              <a:off x="5506887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6" name="Freeform: Shape 296">
              <a:extLst>
                <a:ext uri="{FF2B5EF4-FFF2-40B4-BE49-F238E27FC236}">
                  <a16:creationId xmlns:a16="http://schemas.microsoft.com/office/drawing/2014/main" id="{6F30AF6A-34C6-2945-BC4A-EF6202D78C5F}"/>
                </a:ext>
              </a:extLst>
            </p:cNvPr>
            <p:cNvSpPr/>
            <p:nvPr/>
          </p:nvSpPr>
          <p:spPr>
            <a:xfrm>
              <a:off x="5506887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7" name="Freeform: Shape 297">
              <a:extLst>
                <a:ext uri="{FF2B5EF4-FFF2-40B4-BE49-F238E27FC236}">
                  <a16:creationId xmlns:a16="http://schemas.microsoft.com/office/drawing/2014/main" id="{B0180DCB-FE0E-E14E-A59A-8CAA1177801E}"/>
                </a:ext>
              </a:extLst>
            </p:cNvPr>
            <p:cNvSpPr/>
            <p:nvPr/>
          </p:nvSpPr>
          <p:spPr>
            <a:xfrm>
              <a:off x="5506887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8" name="Freeform: Shape 298">
              <a:extLst>
                <a:ext uri="{FF2B5EF4-FFF2-40B4-BE49-F238E27FC236}">
                  <a16:creationId xmlns:a16="http://schemas.microsoft.com/office/drawing/2014/main" id="{631BFEEB-D0CF-A441-9EF6-9AB867B7C5D4}"/>
                </a:ext>
              </a:extLst>
            </p:cNvPr>
            <p:cNvSpPr/>
            <p:nvPr/>
          </p:nvSpPr>
          <p:spPr>
            <a:xfrm>
              <a:off x="5506887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9" name="Freeform: Shape 299">
              <a:extLst>
                <a:ext uri="{FF2B5EF4-FFF2-40B4-BE49-F238E27FC236}">
                  <a16:creationId xmlns:a16="http://schemas.microsoft.com/office/drawing/2014/main" id="{1B3C683E-1B68-EB4F-B077-1FFE6D80C64A}"/>
                </a:ext>
              </a:extLst>
            </p:cNvPr>
            <p:cNvSpPr/>
            <p:nvPr/>
          </p:nvSpPr>
          <p:spPr>
            <a:xfrm>
              <a:off x="5506887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0" name="Freeform: Shape 300">
              <a:extLst>
                <a:ext uri="{FF2B5EF4-FFF2-40B4-BE49-F238E27FC236}">
                  <a16:creationId xmlns:a16="http://schemas.microsoft.com/office/drawing/2014/main" id="{894BE44B-0F60-684E-BC80-F192B8C3F529}"/>
                </a:ext>
              </a:extLst>
            </p:cNvPr>
            <p:cNvSpPr/>
            <p:nvPr/>
          </p:nvSpPr>
          <p:spPr>
            <a:xfrm>
              <a:off x="5506887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1" name="Freeform: Shape 301">
              <a:extLst>
                <a:ext uri="{FF2B5EF4-FFF2-40B4-BE49-F238E27FC236}">
                  <a16:creationId xmlns:a16="http://schemas.microsoft.com/office/drawing/2014/main" id="{1F4EE3BC-6B15-6947-87CC-63C99196CB04}"/>
                </a:ext>
              </a:extLst>
            </p:cNvPr>
            <p:cNvSpPr/>
            <p:nvPr/>
          </p:nvSpPr>
          <p:spPr>
            <a:xfrm>
              <a:off x="5234969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2" name="Freeform: Shape 302">
              <a:extLst>
                <a:ext uri="{FF2B5EF4-FFF2-40B4-BE49-F238E27FC236}">
                  <a16:creationId xmlns:a16="http://schemas.microsoft.com/office/drawing/2014/main" id="{76D580F8-9AAC-864B-B73D-01D2EC9B959F}"/>
                </a:ext>
              </a:extLst>
            </p:cNvPr>
            <p:cNvSpPr/>
            <p:nvPr/>
          </p:nvSpPr>
          <p:spPr>
            <a:xfrm>
              <a:off x="5234969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3" name="Freeform: Shape 303">
              <a:extLst>
                <a:ext uri="{FF2B5EF4-FFF2-40B4-BE49-F238E27FC236}">
                  <a16:creationId xmlns:a16="http://schemas.microsoft.com/office/drawing/2014/main" id="{46FDB8E1-0930-AB47-AF79-185F0F956A2F}"/>
                </a:ext>
              </a:extLst>
            </p:cNvPr>
            <p:cNvSpPr/>
            <p:nvPr/>
          </p:nvSpPr>
          <p:spPr>
            <a:xfrm>
              <a:off x="5234969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4" name="Freeform: Shape 304">
              <a:extLst>
                <a:ext uri="{FF2B5EF4-FFF2-40B4-BE49-F238E27FC236}">
                  <a16:creationId xmlns:a16="http://schemas.microsoft.com/office/drawing/2014/main" id="{C2048C3A-F24B-E04C-BB2F-FE809F8E57A7}"/>
                </a:ext>
              </a:extLst>
            </p:cNvPr>
            <p:cNvSpPr/>
            <p:nvPr/>
          </p:nvSpPr>
          <p:spPr>
            <a:xfrm>
              <a:off x="5234969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5" name="Freeform: Shape 305">
              <a:extLst>
                <a:ext uri="{FF2B5EF4-FFF2-40B4-BE49-F238E27FC236}">
                  <a16:creationId xmlns:a16="http://schemas.microsoft.com/office/drawing/2014/main" id="{5954F37E-53E8-CD4D-9954-DD039220B66D}"/>
                </a:ext>
              </a:extLst>
            </p:cNvPr>
            <p:cNvSpPr/>
            <p:nvPr/>
          </p:nvSpPr>
          <p:spPr>
            <a:xfrm>
              <a:off x="5234969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6" name="Freeform: Shape 306">
              <a:extLst>
                <a:ext uri="{FF2B5EF4-FFF2-40B4-BE49-F238E27FC236}">
                  <a16:creationId xmlns:a16="http://schemas.microsoft.com/office/drawing/2014/main" id="{15E8402D-DCB0-174D-A4D2-4EEFAE6EC104}"/>
                </a:ext>
              </a:extLst>
            </p:cNvPr>
            <p:cNvSpPr/>
            <p:nvPr/>
          </p:nvSpPr>
          <p:spPr>
            <a:xfrm>
              <a:off x="5234969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7" name="Freeform: Shape 307">
              <a:extLst>
                <a:ext uri="{FF2B5EF4-FFF2-40B4-BE49-F238E27FC236}">
                  <a16:creationId xmlns:a16="http://schemas.microsoft.com/office/drawing/2014/main" id="{1F41DC43-A885-EB4D-852C-75D6A9625073}"/>
                </a:ext>
              </a:extLst>
            </p:cNvPr>
            <p:cNvSpPr/>
            <p:nvPr/>
          </p:nvSpPr>
          <p:spPr>
            <a:xfrm>
              <a:off x="5234969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8" name="Freeform: Shape 308">
              <a:extLst>
                <a:ext uri="{FF2B5EF4-FFF2-40B4-BE49-F238E27FC236}">
                  <a16:creationId xmlns:a16="http://schemas.microsoft.com/office/drawing/2014/main" id="{7D07FF3C-A256-3541-BED0-EF9BD5F7F215}"/>
                </a:ext>
              </a:extLst>
            </p:cNvPr>
            <p:cNvSpPr/>
            <p:nvPr/>
          </p:nvSpPr>
          <p:spPr>
            <a:xfrm>
              <a:off x="5234969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9" name="Freeform: Shape 309">
              <a:extLst>
                <a:ext uri="{FF2B5EF4-FFF2-40B4-BE49-F238E27FC236}">
                  <a16:creationId xmlns:a16="http://schemas.microsoft.com/office/drawing/2014/main" id="{B7004CAB-0F4B-7A4D-B42C-D753B852B21C}"/>
                </a:ext>
              </a:extLst>
            </p:cNvPr>
            <p:cNvSpPr/>
            <p:nvPr/>
          </p:nvSpPr>
          <p:spPr>
            <a:xfrm>
              <a:off x="5234969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0" name="Freeform: Shape 310">
              <a:extLst>
                <a:ext uri="{FF2B5EF4-FFF2-40B4-BE49-F238E27FC236}">
                  <a16:creationId xmlns:a16="http://schemas.microsoft.com/office/drawing/2014/main" id="{733798E4-6CA5-0D48-95DF-00B94DE0727A}"/>
                </a:ext>
              </a:extLst>
            </p:cNvPr>
            <p:cNvSpPr/>
            <p:nvPr/>
          </p:nvSpPr>
          <p:spPr>
            <a:xfrm>
              <a:off x="5234969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1" name="Freeform: Shape 311">
              <a:extLst>
                <a:ext uri="{FF2B5EF4-FFF2-40B4-BE49-F238E27FC236}">
                  <a16:creationId xmlns:a16="http://schemas.microsoft.com/office/drawing/2014/main" id="{0E51B364-A8F8-954E-A56F-355DF4D5B686}"/>
                </a:ext>
              </a:extLst>
            </p:cNvPr>
            <p:cNvSpPr/>
            <p:nvPr/>
          </p:nvSpPr>
          <p:spPr>
            <a:xfrm>
              <a:off x="5234969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2" name="Freeform: Shape 312">
              <a:extLst>
                <a:ext uri="{FF2B5EF4-FFF2-40B4-BE49-F238E27FC236}">
                  <a16:creationId xmlns:a16="http://schemas.microsoft.com/office/drawing/2014/main" id="{88115A9D-8267-EA49-ADEC-115223069512}"/>
                </a:ext>
              </a:extLst>
            </p:cNvPr>
            <p:cNvSpPr/>
            <p:nvPr/>
          </p:nvSpPr>
          <p:spPr>
            <a:xfrm>
              <a:off x="5234969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3" name="Freeform: Shape 313">
              <a:extLst>
                <a:ext uri="{FF2B5EF4-FFF2-40B4-BE49-F238E27FC236}">
                  <a16:creationId xmlns:a16="http://schemas.microsoft.com/office/drawing/2014/main" id="{8C54AF14-09E0-1E49-84C7-DFC5B68CD434}"/>
                </a:ext>
              </a:extLst>
            </p:cNvPr>
            <p:cNvSpPr/>
            <p:nvPr/>
          </p:nvSpPr>
          <p:spPr>
            <a:xfrm>
              <a:off x="5234969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4" name="Freeform: Shape 314">
              <a:extLst>
                <a:ext uri="{FF2B5EF4-FFF2-40B4-BE49-F238E27FC236}">
                  <a16:creationId xmlns:a16="http://schemas.microsoft.com/office/drawing/2014/main" id="{B44DEF51-CB29-A64C-959A-F3E6427A4FEA}"/>
                </a:ext>
              </a:extLst>
            </p:cNvPr>
            <p:cNvSpPr/>
            <p:nvPr/>
          </p:nvSpPr>
          <p:spPr>
            <a:xfrm>
              <a:off x="5234969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5" name="Freeform: Shape 315">
              <a:extLst>
                <a:ext uri="{FF2B5EF4-FFF2-40B4-BE49-F238E27FC236}">
                  <a16:creationId xmlns:a16="http://schemas.microsoft.com/office/drawing/2014/main" id="{3A26A54F-EB39-8C40-8BC5-376CD75B54E1}"/>
                </a:ext>
              </a:extLst>
            </p:cNvPr>
            <p:cNvSpPr/>
            <p:nvPr/>
          </p:nvSpPr>
          <p:spPr>
            <a:xfrm>
              <a:off x="5234969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6" name="Freeform: Shape 316">
              <a:extLst>
                <a:ext uri="{FF2B5EF4-FFF2-40B4-BE49-F238E27FC236}">
                  <a16:creationId xmlns:a16="http://schemas.microsoft.com/office/drawing/2014/main" id="{9F75BFF3-D435-1C4D-B3DF-F6CD34BC515B}"/>
                </a:ext>
              </a:extLst>
            </p:cNvPr>
            <p:cNvSpPr/>
            <p:nvPr/>
          </p:nvSpPr>
          <p:spPr>
            <a:xfrm>
              <a:off x="5234969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7" name="Freeform: Shape 317">
              <a:extLst>
                <a:ext uri="{FF2B5EF4-FFF2-40B4-BE49-F238E27FC236}">
                  <a16:creationId xmlns:a16="http://schemas.microsoft.com/office/drawing/2014/main" id="{8237CAB2-6CD7-D846-A431-1BDC8F86F3B7}"/>
                </a:ext>
              </a:extLst>
            </p:cNvPr>
            <p:cNvSpPr/>
            <p:nvPr/>
          </p:nvSpPr>
          <p:spPr>
            <a:xfrm>
              <a:off x="5234969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8" name="Freeform: Shape 318">
              <a:extLst>
                <a:ext uri="{FF2B5EF4-FFF2-40B4-BE49-F238E27FC236}">
                  <a16:creationId xmlns:a16="http://schemas.microsoft.com/office/drawing/2014/main" id="{615D7324-D77E-D64B-9C28-C3715A37A3C8}"/>
                </a:ext>
              </a:extLst>
            </p:cNvPr>
            <p:cNvSpPr/>
            <p:nvPr/>
          </p:nvSpPr>
          <p:spPr>
            <a:xfrm>
              <a:off x="5234969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9" name="Freeform: Shape 319">
              <a:extLst>
                <a:ext uri="{FF2B5EF4-FFF2-40B4-BE49-F238E27FC236}">
                  <a16:creationId xmlns:a16="http://schemas.microsoft.com/office/drawing/2014/main" id="{3F5937D5-0B74-9C45-83FA-C9E9AA399A8D}"/>
                </a:ext>
              </a:extLst>
            </p:cNvPr>
            <p:cNvSpPr/>
            <p:nvPr/>
          </p:nvSpPr>
          <p:spPr>
            <a:xfrm>
              <a:off x="5234969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0" name="Freeform: Shape 320">
              <a:extLst>
                <a:ext uri="{FF2B5EF4-FFF2-40B4-BE49-F238E27FC236}">
                  <a16:creationId xmlns:a16="http://schemas.microsoft.com/office/drawing/2014/main" id="{744F7EE6-E3A7-154A-9A64-2F2197BB3D91}"/>
                </a:ext>
              </a:extLst>
            </p:cNvPr>
            <p:cNvSpPr/>
            <p:nvPr/>
          </p:nvSpPr>
          <p:spPr>
            <a:xfrm>
              <a:off x="5234969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1" name="Freeform: Shape 321">
              <a:extLst>
                <a:ext uri="{FF2B5EF4-FFF2-40B4-BE49-F238E27FC236}">
                  <a16:creationId xmlns:a16="http://schemas.microsoft.com/office/drawing/2014/main" id="{10A2FD86-A968-CB49-8443-50A0FCCDA57D}"/>
                </a:ext>
              </a:extLst>
            </p:cNvPr>
            <p:cNvSpPr/>
            <p:nvPr/>
          </p:nvSpPr>
          <p:spPr>
            <a:xfrm>
              <a:off x="4963051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2" name="Freeform: Shape 322">
              <a:extLst>
                <a:ext uri="{FF2B5EF4-FFF2-40B4-BE49-F238E27FC236}">
                  <a16:creationId xmlns:a16="http://schemas.microsoft.com/office/drawing/2014/main" id="{0AF35D60-A15D-E443-B587-C6FBC49C6275}"/>
                </a:ext>
              </a:extLst>
            </p:cNvPr>
            <p:cNvSpPr/>
            <p:nvPr/>
          </p:nvSpPr>
          <p:spPr>
            <a:xfrm>
              <a:off x="4963051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3" name="Freeform: Shape 323">
              <a:extLst>
                <a:ext uri="{FF2B5EF4-FFF2-40B4-BE49-F238E27FC236}">
                  <a16:creationId xmlns:a16="http://schemas.microsoft.com/office/drawing/2014/main" id="{595AC91D-4A84-F349-9CA8-5C375253E5E2}"/>
                </a:ext>
              </a:extLst>
            </p:cNvPr>
            <p:cNvSpPr/>
            <p:nvPr/>
          </p:nvSpPr>
          <p:spPr>
            <a:xfrm>
              <a:off x="4963051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4" name="Freeform: Shape 324">
              <a:extLst>
                <a:ext uri="{FF2B5EF4-FFF2-40B4-BE49-F238E27FC236}">
                  <a16:creationId xmlns:a16="http://schemas.microsoft.com/office/drawing/2014/main" id="{CAFC7DCC-9CAB-4B42-BE22-18EA74BCF327}"/>
                </a:ext>
              </a:extLst>
            </p:cNvPr>
            <p:cNvSpPr/>
            <p:nvPr/>
          </p:nvSpPr>
          <p:spPr>
            <a:xfrm>
              <a:off x="4963051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5" name="Freeform: Shape 325">
              <a:extLst>
                <a:ext uri="{FF2B5EF4-FFF2-40B4-BE49-F238E27FC236}">
                  <a16:creationId xmlns:a16="http://schemas.microsoft.com/office/drawing/2014/main" id="{376C34BA-41F6-ED4C-BD0A-7CFEB137319A}"/>
                </a:ext>
              </a:extLst>
            </p:cNvPr>
            <p:cNvSpPr/>
            <p:nvPr/>
          </p:nvSpPr>
          <p:spPr>
            <a:xfrm>
              <a:off x="4963051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6" name="Freeform: Shape 326">
              <a:extLst>
                <a:ext uri="{FF2B5EF4-FFF2-40B4-BE49-F238E27FC236}">
                  <a16:creationId xmlns:a16="http://schemas.microsoft.com/office/drawing/2014/main" id="{2F5C8FDB-5F17-BE4D-99C4-6B6CE6D5F4FB}"/>
                </a:ext>
              </a:extLst>
            </p:cNvPr>
            <p:cNvSpPr/>
            <p:nvPr/>
          </p:nvSpPr>
          <p:spPr>
            <a:xfrm>
              <a:off x="4963051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7" name="Freeform: Shape 327">
              <a:extLst>
                <a:ext uri="{FF2B5EF4-FFF2-40B4-BE49-F238E27FC236}">
                  <a16:creationId xmlns:a16="http://schemas.microsoft.com/office/drawing/2014/main" id="{F8489358-9340-034D-B5FF-6865B22E8C01}"/>
                </a:ext>
              </a:extLst>
            </p:cNvPr>
            <p:cNvSpPr/>
            <p:nvPr/>
          </p:nvSpPr>
          <p:spPr>
            <a:xfrm>
              <a:off x="4963051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8" name="Freeform: Shape 328">
              <a:extLst>
                <a:ext uri="{FF2B5EF4-FFF2-40B4-BE49-F238E27FC236}">
                  <a16:creationId xmlns:a16="http://schemas.microsoft.com/office/drawing/2014/main" id="{2CC28B76-6990-CE4F-9064-CF5F685EE1C0}"/>
                </a:ext>
              </a:extLst>
            </p:cNvPr>
            <p:cNvSpPr/>
            <p:nvPr/>
          </p:nvSpPr>
          <p:spPr>
            <a:xfrm>
              <a:off x="4963051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9" name="Freeform: Shape 329">
              <a:extLst>
                <a:ext uri="{FF2B5EF4-FFF2-40B4-BE49-F238E27FC236}">
                  <a16:creationId xmlns:a16="http://schemas.microsoft.com/office/drawing/2014/main" id="{EDCACFDA-F28D-7142-B9E8-4FE419AA1D7B}"/>
                </a:ext>
              </a:extLst>
            </p:cNvPr>
            <p:cNvSpPr/>
            <p:nvPr/>
          </p:nvSpPr>
          <p:spPr>
            <a:xfrm>
              <a:off x="4963051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0" name="Freeform: Shape 330">
              <a:extLst>
                <a:ext uri="{FF2B5EF4-FFF2-40B4-BE49-F238E27FC236}">
                  <a16:creationId xmlns:a16="http://schemas.microsoft.com/office/drawing/2014/main" id="{0C1D269F-CAC6-964F-BD59-33023A3850D1}"/>
                </a:ext>
              </a:extLst>
            </p:cNvPr>
            <p:cNvSpPr/>
            <p:nvPr/>
          </p:nvSpPr>
          <p:spPr>
            <a:xfrm>
              <a:off x="4963051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1" name="Freeform: Shape 331">
              <a:extLst>
                <a:ext uri="{FF2B5EF4-FFF2-40B4-BE49-F238E27FC236}">
                  <a16:creationId xmlns:a16="http://schemas.microsoft.com/office/drawing/2014/main" id="{C0229AF4-32E9-2546-8806-4CB501B9F19F}"/>
                </a:ext>
              </a:extLst>
            </p:cNvPr>
            <p:cNvSpPr/>
            <p:nvPr/>
          </p:nvSpPr>
          <p:spPr>
            <a:xfrm>
              <a:off x="4963051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2" name="Freeform: Shape 332">
              <a:extLst>
                <a:ext uri="{FF2B5EF4-FFF2-40B4-BE49-F238E27FC236}">
                  <a16:creationId xmlns:a16="http://schemas.microsoft.com/office/drawing/2014/main" id="{58A09705-0952-C64A-9E21-D2FD2BAAB308}"/>
                </a:ext>
              </a:extLst>
            </p:cNvPr>
            <p:cNvSpPr/>
            <p:nvPr/>
          </p:nvSpPr>
          <p:spPr>
            <a:xfrm>
              <a:off x="4963051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3" name="Freeform: Shape 333">
              <a:extLst>
                <a:ext uri="{FF2B5EF4-FFF2-40B4-BE49-F238E27FC236}">
                  <a16:creationId xmlns:a16="http://schemas.microsoft.com/office/drawing/2014/main" id="{8B865E4D-D3DA-B844-B9CA-0C5DFC5BA07C}"/>
                </a:ext>
              </a:extLst>
            </p:cNvPr>
            <p:cNvSpPr/>
            <p:nvPr/>
          </p:nvSpPr>
          <p:spPr>
            <a:xfrm>
              <a:off x="4963051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4" name="Freeform: Shape 334">
              <a:extLst>
                <a:ext uri="{FF2B5EF4-FFF2-40B4-BE49-F238E27FC236}">
                  <a16:creationId xmlns:a16="http://schemas.microsoft.com/office/drawing/2014/main" id="{7C8917BC-3E4B-654F-BADF-A76169F31C7D}"/>
                </a:ext>
              </a:extLst>
            </p:cNvPr>
            <p:cNvSpPr/>
            <p:nvPr/>
          </p:nvSpPr>
          <p:spPr>
            <a:xfrm>
              <a:off x="4963051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5" name="Freeform: Shape 335">
              <a:extLst>
                <a:ext uri="{FF2B5EF4-FFF2-40B4-BE49-F238E27FC236}">
                  <a16:creationId xmlns:a16="http://schemas.microsoft.com/office/drawing/2014/main" id="{543C85BB-9591-914D-8B97-C15066737EC1}"/>
                </a:ext>
              </a:extLst>
            </p:cNvPr>
            <p:cNvSpPr/>
            <p:nvPr/>
          </p:nvSpPr>
          <p:spPr>
            <a:xfrm>
              <a:off x="4963051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6" name="Freeform: Shape 336">
              <a:extLst>
                <a:ext uri="{FF2B5EF4-FFF2-40B4-BE49-F238E27FC236}">
                  <a16:creationId xmlns:a16="http://schemas.microsoft.com/office/drawing/2014/main" id="{2B5EA232-8D8A-EC4E-8E59-4F14FBB5100B}"/>
                </a:ext>
              </a:extLst>
            </p:cNvPr>
            <p:cNvSpPr/>
            <p:nvPr/>
          </p:nvSpPr>
          <p:spPr>
            <a:xfrm>
              <a:off x="4963051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7" name="Freeform: Shape 337">
              <a:extLst>
                <a:ext uri="{FF2B5EF4-FFF2-40B4-BE49-F238E27FC236}">
                  <a16:creationId xmlns:a16="http://schemas.microsoft.com/office/drawing/2014/main" id="{5E6DF387-03FA-374A-AA93-D9CCB749D66D}"/>
                </a:ext>
              </a:extLst>
            </p:cNvPr>
            <p:cNvSpPr/>
            <p:nvPr/>
          </p:nvSpPr>
          <p:spPr>
            <a:xfrm>
              <a:off x="4963051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8" name="Freeform: Shape 338">
              <a:extLst>
                <a:ext uri="{FF2B5EF4-FFF2-40B4-BE49-F238E27FC236}">
                  <a16:creationId xmlns:a16="http://schemas.microsoft.com/office/drawing/2014/main" id="{7C5051A5-93CE-954E-A49E-6084D1A0BC5D}"/>
                </a:ext>
              </a:extLst>
            </p:cNvPr>
            <p:cNvSpPr/>
            <p:nvPr/>
          </p:nvSpPr>
          <p:spPr>
            <a:xfrm>
              <a:off x="4963051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9" name="Freeform: Shape 339">
              <a:extLst>
                <a:ext uri="{FF2B5EF4-FFF2-40B4-BE49-F238E27FC236}">
                  <a16:creationId xmlns:a16="http://schemas.microsoft.com/office/drawing/2014/main" id="{E9892FFD-7E09-9B4F-AD17-D7B89E66068C}"/>
                </a:ext>
              </a:extLst>
            </p:cNvPr>
            <p:cNvSpPr/>
            <p:nvPr/>
          </p:nvSpPr>
          <p:spPr>
            <a:xfrm>
              <a:off x="4963051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0" name="Freeform: Shape 340">
              <a:extLst>
                <a:ext uri="{FF2B5EF4-FFF2-40B4-BE49-F238E27FC236}">
                  <a16:creationId xmlns:a16="http://schemas.microsoft.com/office/drawing/2014/main" id="{14247A7B-8443-CA40-AF5F-11E09F9EE76B}"/>
                </a:ext>
              </a:extLst>
            </p:cNvPr>
            <p:cNvSpPr/>
            <p:nvPr/>
          </p:nvSpPr>
          <p:spPr>
            <a:xfrm>
              <a:off x="4963051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1" name="Freeform: Shape 341">
              <a:extLst>
                <a:ext uri="{FF2B5EF4-FFF2-40B4-BE49-F238E27FC236}">
                  <a16:creationId xmlns:a16="http://schemas.microsoft.com/office/drawing/2014/main" id="{FE928D74-1CB2-C24A-895D-0D419A7EFD0D}"/>
                </a:ext>
              </a:extLst>
            </p:cNvPr>
            <p:cNvSpPr/>
            <p:nvPr/>
          </p:nvSpPr>
          <p:spPr>
            <a:xfrm>
              <a:off x="4690459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2" name="Freeform: Shape 342">
              <a:extLst>
                <a:ext uri="{FF2B5EF4-FFF2-40B4-BE49-F238E27FC236}">
                  <a16:creationId xmlns:a16="http://schemas.microsoft.com/office/drawing/2014/main" id="{AB731608-091D-CB46-B746-83C42A1B17B9}"/>
                </a:ext>
              </a:extLst>
            </p:cNvPr>
            <p:cNvSpPr/>
            <p:nvPr/>
          </p:nvSpPr>
          <p:spPr>
            <a:xfrm>
              <a:off x="4690459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3" name="Freeform: Shape 343">
              <a:extLst>
                <a:ext uri="{FF2B5EF4-FFF2-40B4-BE49-F238E27FC236}">
                  <a16:creationId xmlns:a16="http://schemas.microsoft.com/office/drawing/2014/main" id="{F48A42E8-4D0B-004E-8490-A04310DEC16E}"/>
                </a:ext>
              </a:extLst>
            </p:cNvPr>
            <p:cNvSpPr/>
            <p:nvPr/>
          </p:nvSpPr>
          <p:spPr>
            <a:xfrm>
              <a:off x="4690459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4" name="Freeform: Shape 344">
              <a:extLst>
                <a:ext uri="{FF2B5EF4-FFF2-40B4-BE49-F238E27FC236}">
                  <a16:creationId xmlns:a16="http://schemas.microsoft.com/office/drawing/2014/main" id="{8DD5600F-A2FE-6648-AADB-B5BD547875DE}"/>
                </a:ext>
              </a:extLst>
            </p:cNvPr>
            <p:cNvSpPr/>
            <p:nvPr/>
          </p:nvSpPr>
          <p:spPr>
            <a:xfrm>
              <a:off x="4690459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5" name="Freeform: Shape 345">
              <a:extLst>
                <a:ext uri="{FF2B5EF4-FFF2-40B4-BE49-F238E27FC236}">
                  <a16:creationId xmlns:a16="http://schemas.microsoft.com/office/drawing/2014/main" id="{DD7D41F4-12F7-9540-9603-DC5B4AF660CB}"/>
                </a:ext>
              </a:extLst>
            </p:cNvPr>
            <p:cNvSpPr/>
            <p:nvPr/>
          </p:nvSpPr>
          <p:spPr>
            <a:xfrm>
              <a:off x="4690459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6" name="Freeform: Shape 346">
              <a:extLst>
                <a:ext uri="{FF2B5EF4-FFF2-40B4-BE49-F238E27FC236}">
                  <a16:creationId xmlns:a16="http://schemas.microsoft.com/office/drawing/2014/main" id="{D8E69EA5-2FC3-B54D-87DA-5B352BDEB82C}"/>
                </a:ext>
              </a:extLst>
            </p:cNvPr>
            <p:cNvSpPr/>
            <p:nvPr/>
          </p:nvSpPr>
          <p:spPr>
            <a:xfrm>
              <a:off x="4690459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7" name="Freeform: Shape 347">
              <a:extLst>
                <a:ext uri="{FF2B5EF4-FFF2-40B4-BE49-F238E27FC236}">
                  <a16:creationId xmlns:a16="http://schemas.microsoft.com/office/drawing/2014/main" id="{289DA9AA-E277-7C4C-8208-48A151BB4A76}"/>
                </a:ext>
              </a:extLst>
            </p:cNvPr>
            <p:cNvSpPr/>
            <p:nvPr/>
          </p:nvSpPr>
          <p:spPr>
            <a:xfrm>
              <a:off x="4690459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8" name="Freeform: Shape 348">
              <a:extLst>
                <a:ext uri="{FF2B5EF4-FFF2-40B4-BE49-F238E27FC236}">
                  <a16:creationId xmlns:a16="http://schemas.microsoft.com/office/drawing/2014/main" id="{F7590CD1-2F14-4D45-BA5F-DDBB3598FCC1}"/>
                </a:ext>
              </a:extLst>
            </p:cNvPr>
            <p:cNvSpPr/>
            <p:nvPr/>
          </p:nvSpPr>
          <p:spPr>
            <a:xfrm>
              <a:off x="4690459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9" name="Freeform: Shape 349">
              <a:extLst>
                <a:ext uri="{FF2B5EF4-FFF2-40B4-BE49-F238E27FC236}">
                  <a16:creationId xmlns:a16="http://schemas.microsoft.com/office/drawing/2014/main" id="{78C5FC68-790E-0F4B-A819-509D95C2D7C2}"/>
                </a:ext>
              </a:extLst>
            </p:cNvPr>
            <p:cNvSpPr/>
            <p:nvPr/>
          </p:nvSpPr>
          <p:spPr>
            <a:xfrm>
              <a:off x="4690459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0" name="Freeform: Shape 350">
              <a:extLst>
                <a:ext uri="{FF2B5EF4-FFF2-40B4-BE49-F238E27FC236}">
                  <a16:creationId xmlns:a16="http://schemas.microsoft.com/office/drawing/2014/main" id="{75D1098C-C5FB-794E-BA17-2C941141542C}"/>
                </a:ext>
              </a:extLst>
            </p:cNvPr>
            <p:cNvSpPr/>
            <p:nvPr/>
          </p:nvSpPr>
          <p:spPr>
            <a:xfrm>
              <a:off x="4690459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1" name="Freeform: Shape 351">
              <a:extLst>
                <a:ext uri="{FF2B5EF4-FFF2-40B4-BE49-F238E27FC236}">
                  <a16:creationId xmlns:a16="http://schemas.microsoft.com/office/drawing/2014/main" id="{CE8CBEAC-0CB6-CF40-AC4A-A6C4B501215C}"/>
                </a:ext>
              </a:extLst>
            </p:cNvPr>
            <p:cNvSpPr/>
            <p:nvPr/>
          </p:nvSpPr>
          <p:spPr>
            <a:xfrm>
              <a:off x="4690459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2" name="Freeform: Shape 352">
              <a:extLst>
                <a:ext uri="{FF2B5EF4-FFF2-40B4-BE49-F238E27FC236}">
                  <a16:creationId xmlns:a16="http://schemas.microsoft.com/office/drawing/2014/main" id="{F9A07E77-C780-9042-B597-7C306D0381B9}"/>
                </a:ext>
              </a:extLst>
            </p:cNvPr>
            <p:cNvSpPr/>
            <p:nvPr/>
          </p:nvSpPr>
          <p:spPr>
            <a:xfrm>
              <a:off x="4690459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3" name="Freeform: Shape 353">
              <a:extLst>
                <a:ext uri="{FF2B5EF4-FFF2-40B4-BE49-F238E27FC236}">
                  <a16:creationId xmlns:a16="http://schemas.microsoft.com/office/drawing/2014/main" id="{3DC829F8-689C-1E47-A937-6EA0BEDC1138}"/>
                </a:ext>
              </a:extLst>
            </p:cNvPr>
            <p:cNvSpPr/>
            <p:nvPr/>
          </p:nvSpPr>
          <p:spPr>
            <a:xfrm>
              <a:off x="4690459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4" name="Freeform: Shape 354">
              <a:extLst>
                <a:ext uri="{FF2B5EF4-FFF2-40B4-BE49-F238E27FC236}">
                  <a16:creationId xmlns:a16="http://schemas.microsoft.com/office/drawing/2014/main" id="{5CD94D22-0F92-7346-B5B5-B287B51B65A6}"/>
                </a:ext>
              </a:extLst>
            </p:cNvPr>
            <p:cNvSpPr/>
            <p:nvPr/>
          </p:nvSpPr>
          <p:spPr>
            <a:xfrm>
              <a:off x="4690459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5" name="Freeform: Shape 355">
              <a:extLst>
                <a:ext uri="{FF2B5EF4-FFF2-40B4-BE49-F238E27FC236}">
                  <a16:creationId xmlns:a16="http://schemas.microsoft.com/office/drawing/2014/main" id="{24D27F9E-C3C8-814F-A2EA-E46226CE5675}"/>
                </a:ext>
              </a:extLst>
            </p:cNvPr>
            <p:cNvSpPr/>
            <p:nvPr/>
          </p:nvSpPr>
          <p:spPr>
            <a:xfrm>
              <a:off x="4690459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6" name="Freeform: Shape 356">
              <a:extLst>
                <a:ext uri="{FF2B5EF4-FFF2-40B4-BE49-F238E27FC236}">
                  <a16:creationId xmlns:a16="http://schemas.microsoft.com/office/drawing/2014/main" id="{FE334CDF-A323-EE4A-98DB-941964CAE692}"/>
                </a:ext>
              </a:extLst>
            </p:cNvPr>
            <p:cNvSpPr/>
            <p:nvPr/>
          </p:nvSpPr>
          <p:spPr>
            <a:xfrm>
              <a:off x="4690459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7" name="Freeform: Shape 357">
              <a:extLst>
                <a:ext uri="{FF2B5EF4-FFF2-40B4-BE49-F238E27FC236}">
                  <a16:creationId xmlns:a16="http://schemas.microsoft.com/office/drawing/2014/main" id="{B4F89D5F-69C0-2B45-825B-FE55234928F1}"/>
                </a:ext>
              </a:extLst>
            </p:cNvPr>
            <p:cNvSpPr/>
            <p:nvPr/>
          </p:nvSpPr>
          <p:spPr>
            <a:xfrm>
              <a:off x="4690459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8" name="Freeform: Shape 358">
              <a:extLst>
                <a:ext uri="{FF2B5EF4-FFF2-40B4-BE49-F238E27FC236}">
                  <a16:creationId xmlns:a16="http://schemas.microsoft.com/office/drawing/2014/main" id="{D5D108E2-2920-324A-AA3E-84F3134CBE97}"/>
                </a:ext>
              </a:extLst>
            </p:cNvPr>
            <p:cNvSpPr/>
            <p:nvPr/>
          </p:nvSpPr>
          <p:spPr>
            <a:xfrm>
              <a:off x="4690459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9" name="Freeform: Shape 359">
              <a:extLst>
                <a:ext uri="{FF2B5EF4-FFF2-40B4-BE49-F238E27FC236}">
                  <a16:creationId xmlns:a16="http://schemas.microsoft.com/office/drawing/2014/main" id="{D05977E4-701F-ED48-9744-C89135C47F71}"/>
                </a:ext>
              </a:extLst>
            </p:cNvPr>
            <p:cNvSpPr/>
            <p:nvPr/>
          </p:nvSpPr>
          <p:spPr>
            <a:xfrm>
              <a:off x="4690459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0" name="Freeform: Shape 360">
              <a:extLst>
                <a:ext uri="{FF2B5EF4-FFF2-40B4-BE49-F238E27FC236}">
                  <a16:creationId xmlns:a16="http://schemas.microsoft.com/office/drawing/2014/main" id="{A4C1589E-4BC1-8B46-889F-D8EC2421D848}"/>
                </a:ext>
              </a:extLst>
            </p:cNvPr>
            <p:cNvSpPr/>
            <p:nvPr/>
          </p:nvSpPr>
          <p:spPr>
            <a:xfrm>
              <a:off x="4690459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1" name="Freeform: Shape 361">
              <a:extLst>
                <a:ext uri="{FF2B5EF4-FFF2-40B4-BE49-F238E27FC236}">
                  <a16:creationId xmlns:a16="http://schemas.microsoft.com/office/drawing/2014/main" id="{FE8A862C-6ED3-0E42-B71B-53697A6B458D}"/>
                </a:ext>
              </a:extLst>
            </p:cNvPr>
            <p:cNvSpPr/>
            <p:nvPr/>
          </p:nvSpPr>
          <p:spPr>
            <a:xfrm>
              <a:off x="4418541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2" name="Freeform: Shape 362">
              <a:extLst>
                <a:ext uri="{FF2B5EF4-FFF2-40B4-BE49-F238E27FC236}">
                  <a16:creationId xmlns:a16="http://schemas.microsoft.com/office/drawing/2014/main" id="{70A65782-55EB-8649-809E-8C9BE6B20285}"/>
                </a:ext>
              </a:extLst>
            </p:cNvPr>
            <p:cNvSpPr/>
            <p:nvPr/>
          </p:nvSpPr>
          <p:spPr>
            <a:xfrm>
              <a:off x="4418541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3" name="Freeform: Shape 363">
              <a:extLst>
                <a:ext uri="{FF2B5EF4-FFF2-40B4-BE49-F238E27FC236}">
                  <a16:creationId xmlns:a16="http://schemas.microsoft.com/office/drawing/2014/main" id="{0A164B4C-2E30-F543-9CA4-CD0DEDC3DBCB}"/>
                </a:ext>
              </a:extLst>
            </p:cNvPr>
            <p:cNvSpPr/>
            <p:nvPr/>
          </p:nvSpPr>
          <p:spPr>
            <a:xfrm>
              <a:off x="4418541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4" name="Freeform: Shape 364">
              <a:extLst>
                <a:ext uri="{FF2B5EF4-FFF2-40B4-BE49-F238E27FC236}">
                  <a16:creationId xmlns:a16="http://schemas.microsoft.com/office/drawing/2014/main" id="{2BC136FA-B065-F642-963F-77A32567D5B3}"/>
                </a:ext>
              </a:extLst>
            </p:cNvPr>
            <p:cNvSpPr/>
            <p:nvPr/>
          </p:nvSpPr>
          <p:spPr>
            <a:xfrm>
              <a:off x="4418541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5" name="Freeform: Shape 365">
              <a:extLst>
                <a:ext uri="{FF2B5EF4-FFF2-40B4-BE49-F238E27FC236}">
                  <a16:creationId xmlns:a16="http://schemas.microsoft.com/office/drawing/2014/main" id="{A2799BDD-6E01-944F-87D3-238D3E72E773}"/>
                </a:ext>
              </a:extLst>
            </p:cNvPr>
            <p:cNvSpPr/>
            <p:nvPr/>
          </p:nvSpPr>
          <p:spPr>
            <a:xfrm>
              <a:off x="4418541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6" name="Freeform: Shape 366">
              <a:extLst>
                <a:ext uri="{FF2B5EF4-FFF2-40B4-BE49-F238E27FC236}">
                  <a16:creationId xmlns:a16="http://schemas.microsoft.com/office/drawing/2014/main" id="{CADBAD02-31AD-B949-A88D-62852A63E977}"/>
                </a:ext>
              </a:extLst>
            </p:cNvPr>
            <p:cNvSpPr/>
            <p:nvPr/>
          </p:nvSpPr>
          <p:spPr>
            <a:xfrm>
              <a:off x="4418541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7" name="Freeform: Shape 367">
              <a:extLst>
                <a:ext uri="{FF2B5EF4-FFF2-40B4-BE49-F238E27FC236}">
                  <a16:creationId xmlns:a16="http://schemas.microsoft.com/office/drawing/2014/main" id="{C400180A-990D-C847-B20D-E67F4A363DF7}"/>
                </a:ext>
              </a:extLst>
            </p:cNvPr>
            <p:cNvSpPr/>
            <p:nvPr/>
          </p:nvSpPr>
          <p:spPr>
            <a:xfrm>
              <a:off x="4418541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8" name="Freeform: Shape 368">
              <a:extLst>
                <a:ext uri="{FF2B5EF4-FFF2-40B4-BE49-F238E27FC236}">
                  <a16:creationId xmlns:a16="http://schemas.microsoft.com/office/drawing/2014/main" id="{EBD34657-C99F-4042-8F05-305732A89636}"/>
                </a:ext>
              </a:extLst>
            </p:cNvPr>
            <p:cNvSpPr/>
            <p:nvPr/>
          </p:nvSpPr>
          <p:spPr>
            <a:xfrm>
              <a:off x="4418541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9" name="Freeform: Shape 369">
              <a:extLst>
                <a:ext uri="{FF2B5EF4-FFF2-40B4-BE49-F238E27FC236}">
                  <a16:creationId xmlns:a16="http://schemas.microsoft.com/office/drawing/2014/main" id="{77717753-BA4D-384A-B0EE-8C6AEF614B32}"/>
                </a:ext>
              </a:extLst>
            </p:cNvPr>
            <p:cNvSpPr/>
            <p:nvPr/>
          </p:nvSpPr>
          <p:spPr>
            <a:xfrm>
              <a:off x="4418541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0" name="Freeform: Shape 370">
              <a:extLst>
                <a:ext uri="{FF2B5EF4-FFF2-40B4-BE49-F238E27FC236}">
                  <a16:creationId xmlns:a16="http://schemas.microsoft.com/office/drawing/2014/main" id="{299365B5-C11A-D248-B520-2DE33CB6F7F2}"/>
                </a:ext>
              </a:extLst>
            </p:cNvPr>
            <p:cNvSpPr/>
            <p:nvPr/>
          </p:nvSpPr>
          <p:spPr>
            <a:xfrm>
              <a:off x="4418541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1" name="Freeform: Shape 371">
              <a:extLst>
                <a:ext uri="{FF2B5EF4-FFF2-40B4-BE49-F238E27FC236}">
                  <a16:creationId xmlns:a16="http://schemas.microsoft.com/office/drawing/2014/main" id="{9758C5DE-3D42-EB40-98EF-31A35DECF68F}"/>
                </a:ext>
              </a:extLst>
            </p:cNvPr>
            <p:cNvSpPr/>
            <p:nvPr/>
          </p:nvSpPr>
          <p:spPr>
            <a:xfrm>
              <a:off x="4418541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2" name="Freeform: Shape 372">
              <a:extLst>
                <a:ext uri="{FF2B5EF4-FFF2-40B4-BE49-F238E27FC236}">
                  <a16:creationId xmlns:a16="http://schemas.microsoft.com/office/drawing/2014/main" id="{D219E515-D346-AD40-AC6B-87A52CAB9568}"/>
                </a:ext>
              </a:extLst>
            </p:cNvPr>
            <p:cNvSpPr/>
            <p:nvPr/>
          </p:nvSpPr>
          <p:spPr>
            <a:xfrm>
              <a:off x="4418541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3" name="Freeform: Shape 373">
              <a:extLst>
                <a:ext uri="{FF2B5EF4-FFF2-40B4-BE49-F238E27FC236}">
                  <a16:creationId xmlns:a16="http://schemas.microsoft.com/office/drawing/2014/main" id="{2ECBA2D4-6C4C-3747-8C5E-664D93A35815}"/>
                </a:ext>
              </a:extLst>
            </p:cNvPr>
            <p:cNvSpPr/>
            <p:nvPr/>
          </p:nvSpPr>
          <p:spPr>
            <a:xfrm>
              <a:off x="4418541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4" name="Freeform: Shape 374">
              <a:extLst>
                <a:ext uri="{FF2B5EF4-FFF2-40B4-BE49-F238E27FC236}">
                  <a16:creationId xmlns:a16="http://schemas.microsoft.com/office/drawing/2014/main" id="{EB74D1A2-B964-E14C-AC9A-4CEDCD2DF16A}"/>
                </a:ext>
              </a:extLst>
            </p:cNvPr>
            <p:cNvSpPr/>
            <p:nvPr/>
          </p:nvSpPr>
          <p:spPr>
            <a:xfrm>
              <a:off x="4418541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5" name="Freeform: Shape 375">
              <a:extLst>
                <a:ext uri="{FF2B5EF4-FFF2-40B4-BE49-F238E27FC236}">
                  <a16:creationId xmlns:a16="http://schemas.microsoft.com/office/drawing/2014/main" id="{D52E8746-6C51-434E-9F1D-0900A1D3C98C}"/>
                </a:ext>
              </a:extLst>
            </p:cNvPr>
            <p:cNvSpPr/>
            <p:nvPr/>
          </p:nvSpPr>
          <p:spPr>
            <a:xfrm>
              <a:off x="4418541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6" name="Freeform: Shape 376">
              <a:extLst>
                <a:ext uri="{FF2B5EF4-FFF2-40B4-BE49-F238E27FC236}">
                  <a16:creationId xmlns:a16="http://schemas.microsoft.com/office/drawing/2014/main" id="{646DE55D-3321-FE43-83C4-2C5EA6B0EE47}"/>
                </a:ext>
              </a:extLst>
            </p:cNvPr>
            <p:cNvSpPr/>
            <p:nvPr/>
          </p:nvSpPr>
          <p:spPr>
            <a:xfrm>
              <a:off x="4418541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7" name="Freeform: Shape 377">
              <a:extLst>
                <a:ext uri="{FF2B5EF4-FFF2-40B4-BE49-F238E27FC236}">
                  <a16:creationId xmlns:a16="http://schemas.microsoft.com/office/drawing/2014/main" id="{D4E6B021-893C-544F-AA3E-2E61D46516A8}"/>
                </a:ext>
              </a:extLst>
            </p:cNvPr>
            <p:cNvSpPr/>
            <p:nvPr/>
          </p:nvSpPr>
          <p:spPr>
            <a:xfrm>
              <a:off x="4418541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8" name="Freeform: Shape 378">
              <a:extLst>
                <a:ext uri="{FF2B5EF4-FFF2-40B4-BE49-F238E27FC236}">
                  <a16:creationId xmlns:a16="http://schemas.microsoft.com/office/drawing/2014/main" id="{D01AC88A-34B5-C940-9749-13D262576809}"/>
                </a:ext>
              </a:extLst>
            </p:cNvPr>
            <p:cNvSpPr/>
            <p:nvPr/>
          </p:nvSpPr>
          <p:spPr>
            <a:xfrm>
              <a:off x="4418541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9" name="Freeform: Shape 379">
              <a:extLst>
                <a:ext uri="{FF2B5EF4-FFF2-40B4-BE49-F238E27FC236}">
                  <a16:creationId xmlns:a16="http://schemas.microsoft.com/office/drawing/2014/main" id="{47D9F572-2954-374D-87CE-030635F702E2}"/>
                </a:ext>
              </a:extLst>
            </p:cNvPr>
            <p:cNvSpPr/>
            <p:nvPr/>
          </p:nvSpPr>
          <p:spPr>
            <a:xfrm>
              <a:off x="4418541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0" name="Freeform: Shape 380">
              <a:extLst>
                <a:ext uri="{FF2B5EF4-FFF2-40B4-BE49-F238E27FC236}">
                  <a16:creationId xmlns:a16="http://schemas.microsoft.com/office/drawing/2014/main" id="{87367A33-DD00-6E4A-9361-5E8CF91235B4}"/>
                </a:ext>
              </a:extLst>
            </p:cNvPr>
            <p:cNvSpPr/>
            <p:nvPr/>
          </p:nvSpPr>
          <p:spPr>
            <a:xfrm>
              <a:off x="4418541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1" name="Freeform: Shape 381">
              <a:extLst>
                <a:ext uri="{FF2B5EF4-FFF2-40B4-BE49-F238E27FC236}">
                  <a16:creationId xmlns:a16="http://schemas.microsoft.com/office/drawing/2014/main" id="{684F449E-F520-B84D-AA1F-6F19748D712E}"/>
                </a:ext>
              </a:extLst>
            </p:cNvPr>
            <p:cNvSpPr/>
            <p:nvPr/>
          </p:nvSpPr>
          <p:spPr>
            <a:xfrm>
              <a:off x="4146622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2" name="Freeform: Shape 382">
              <a:extLst>
                <a:ext uri="{FF2B5EF4-FFF2-40B4-BE49-F238E27FC236}">
                  <a16:creationId xmlns:a16="http://schemas.microsoft.com/office/drawing/2014/main" id="{1D5EBD57-0A4E-A742-B1B7-C75898F96C74}"/>
                </a:ext>
              </a:extLst>
            </p:cNvPr>
            <p:cNvSpPr/>
            <p:nvPr/>
          </p:nvSpPr>
          <p:spPr>
            <a:xfrm>
              <a:off x="4146622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3" name="Freeform: Shape 383">
              <a:extLst>
                <a:ext uri="{FF2B5EF4-FFF2-40B4-BE49-F238E27FC236}">
                  <a16:creationId xmlns:a16="http://schemas.microsoft.com/office/drawing/2014/main" id="{DF33ABDB-A0C6-7749-9DC2-53F7B8940B8B}"/>
                </a:ext>
              </a:extLst>
            </p:cNvPr>
            <p:cNvSpPr/>
            <p:nvPr/>
          </p:nvSpPr>
          <p:spPr>
            <a:xfrm>
              <a:off x="4146622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4" name="Freeform: Shape 384">
              <a:extLst>
                <a:ext uri="{FF2B5EF4-FFF2-40B4-BE49-F238E27FC236}">
                  <a16:creationId xmlns:a16="http://schemas.microsoft.com/office/drawing/2014/main" id="{5C715C6D-426B-4243-AE0E-7A08E984006B}"/>
                </a:ext>
              </a:extLst>
            </p:cNvPr>
            <p:cNvSpPr/>
            <p:nvPr/>
          </p:nvSpPr>
          <p:spPr>
            <a:xfrm>
              <a:off x="4146622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5" name="Freeform: Shape 385">
              <a:extLst>
                <a:ext uri="{FF2B5EF4-FFF2-40B4-BE49-F238E27FC236}">
                  <a16:creationId xmlns:a16="http://schemas.microsoft.com/office/drawing/2014/main" id="{64AB957F-CB13-5D48-873D-4B56B5D33A7C}"/>
                </a:ext>
              </a:extLst>
            </p:cNvPr>
            <p:cNvSpPr/>
            <p:nvPr/>
          </p:nvSpPr>
          <p:spPr>
            <a:xfrm>
              <a:off x="4146622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6" name="Freeform: Shape 386">
              <a:extLst>
                <a:ext uri="{FF2B5EF4-FFF2-40B4-BE49-F238E27FC236}">
                  <a16:creationId xmlns:a16="http://schemas.microsoft.com/office/drawing/2014/main" id="{18C4EC0A-4BF7-C345-B023-86AFB1BF732B}"/>
                </a:ext>
              </a:extLst>
            </p:cNvPr>
            <p:cNvSpPr/>
            <p:nvPr/>
          </p:nvSpPr>
          <p:spPr>
            <a:xfrm>
              <a:off x="4146622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7" name="Freeform: Shape 387">
              <a:extLst>
                <a:ext uri="{FF2B5EF4-FFF2-40B4-BE49-F238E27FC236}">
                  <a16:creationId xmlns:a16="http://schemas.microsoft.com/office/drawing/2014/main" id="{62208860-BE80-AE48-9FD7-14FA95FDAB9D}"/>
                </a:ext>
              </a:extLst>
            </p:cNvPr>
            <p:cNvSpPr/>
            <p:nvPr/>
          </p:nvSpPr>
          <p:spPr>
            <a:xfrm>
              <a:off x="4146622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8" name="Freeform: Shape 388">
              <a:extLst>
                <a:ext uri="{FF2B5EF4-FFF2-40B4-BE49-F238E27FC236}">
                  <a16:creationId xmlns:a16="http://schemas.microsoft.com/office/drawing/2014/main" id="{1B8B1306-FA3B-8D44-9E15-E5164208ADC5}"/>
                </a:ext>
              </a:extLst>
            </p:cNvPr>
            <p:cNvSpPr/>
            <p:nvPr/>
          </p:nvSpPr>
          <p:spPr>
            <a:xfrm>
              <a:off x="4146622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9" name="Freeform: Shape 389">
              <a:extLst>
                <a:ext uri="{FF2B5EF4-FFF2-40B4-BE49-F238E27FC236}">
                  <a16:creationId xmlns:a16="http://schemas.microsoft.com/office/drawing/2014/main" id="{3B5B0AAA-6573-5149-85F1-BCB0DFBA3F25}"/>
                </a:ext>
              </a:extLst>
            </p:cNvPr>
            <p:cNvSpPr/>
            <p:nvPr/>
          </p:nvSpPr>
          <p:spPr>
            <a:xfrm>
              <a:off x="4146622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0" name="Freeform: Shape 390">
              <a:extLst>
                <a:ext uri="{FF2B5EF4-FFF2-40B4-BE49-F238E27FC236}">
                  <a16:creationId xmlns:a16="http://schemas.microsoft.com/office/drawing/2014/main" id="{E3FA3DEF-C7DB-0C4A-A901-9CC6654346BB}"/>
                </a:ext>
              </a:extLst>
            </p:cNvPr>
            <p:cNvSpPr/>
            <p:nvPr/>
          </p:nvSpPr>
          <p:spPr>
            <a:xfrm>
              <a:off x="4146622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1" name="Freeform: Shape 391">
              <a:extLst>
                <a:ext uri="{FF2B5EF4-FFF2-40B4-BE49-F238E27FC236}">
                  <a16:creationId xmlns:a16="http://schemas.microsoft.com/office/drawing/2014/main" id="{F18070FF-5CA2-9D45-B081-5635D9A5F432}"/>
                </a:ext>
              </a:extLst>
            </p:cNvPr>
            <p:cNvSpPr/>
            <p:nvPr/>
          </p:nvSpPr>
          <p:spPr>
            <a:xfrm>
              <a:off x="4146622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2" name="Freeform: Shape 392">
              <a:extLst>
                <a:ext uri="{FF2B5EF4-FFF2-40B4-BE49-F238E27FC236}">
                  <a16:creationId xmlns:a16="http://schemas.microsoft.com/office/drawing/2014/main" id="{70D2478A-AECA-4C42-9915-56EA37064512}"/>
                </a:ext>
              </a:extLst>
            </p:cNvPr>
            <p:cNvSpPr/>
            <p:nvPr/>
          </p:nvSpPr>
          <p:spPr>
            <a:xfrm>
              <a:off x="4146622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3" name="Freeform: Shape 393">
              <a:extLst>
                <a:ext uri="{FF2B5EF4-FFF2-40B4-BE49-F238E27FC236}">
                  <a16:creationId xmlns:a16="http://schemas.microsoft.com/office/drawing/2014/main" id="{30B344E2-6B89-5848-A0AB-C71F6BD7BAB1}"/>
                </a:ext>
              </a:extLst>
            </p:cNvPr>
            <p:cNvSpPr/>
            <p:nvPr/>
          </p:nvSpPr>
          <p:spPr>
            <a:xfrm>
              <a:off x="4146622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4" name="Freeform: Shape 394">
              <a:extLst>
                <a:ext uri="{FF2B5EF4-FFF2-40B4-BE49-F238E27FC236}">
                  <a16:creationId xmlns:a16="http://schemas.microsoft.com/office/drawing/2014/main" id="{404025C1-756F-5440-8BF5-25CFBED4E053}"/>
                </a:ext>
              </a:extLst>
            </p:cNvPr>
            <p:cNvSpPr/>
            <p:nvPr/>
          </p:nvSpPr>
          <p:spPr>
            <a:xfrm>
              <a:off x="4146622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5" name="Freeform: Shape 395">
              <a:extLst>
                <a:ext uri="{FF2B5EF4-FFF2-40B4-BE49-F238E27FC236}">
                  <a16:creationId xmlns:a16="http://schemas.microsoft.com/office/drawing/2014/main" id="{B1F0B904-D19A-DB4A-8B7C-CB2549AE7813}"/>
                </a:ext>
              </a:extLst>
            </p:cNvPr>
            <p:cNvSpPr/>
            <p:nvPr/>
          </p:nvSpPr>
          <p:spPr>
            <a:xfrm>
              <a:off x="4146622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6" name="Freeform: Shape 396">
              <a:extLst>
                <a:ext uri="{FF2B5EF4-FFF2-40B4-BE49-F238E27FC236}">
                  <a16:creationId xmlns:a16="http://schemas.microsoft.com/office/drawing/2014/main" id="{618CF61F-42CA-8A48-A6AB-F9D19A1BBF13}"/>
                </a:ext>
              </a:extLst>
            </p:cNvPr>
            <p:cNvSpPr/>
            <p:nvPr/>
          </p:nvSpPr>
          <p:spPr>
            <a:xfrm>
              <a:off x="4146622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7" name="Freeform: Shape 397">
              <a:extLst>
                <a:ext uri="{FF2B5EF4-FFF2-40B4-BE49-F238E27FC236}">
                  <a16:creationId xmlns:a16="http://schemas.microsoft.com/office/drawing/2014/main" id="{E53ADF45-8EEB-6444-9FA8-89A8162D5962}"/>
                </a:ext>
              </a:extLst>
            </p:cNvPr>
            <p:cNvSpPr/>
            <p:nvPr/>
          </p:nvSpPr>
          <p:spPr>
            <a:xfrm>
              <a:off x="4146622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8" name="Freeform: Shape 398">
              <a:extLst>
                <a:ext uri="{FF2B5EF4-FFF2-40B4-BE49-F238E27FC236}">
                  <a16:creationId xmlns:a16="http://schemas.microsoft.com/office/drawing/2014/main" id="{C60444F9-28CD-F549-9C41-AF96F9595389}"/>
                </a:ext>
              </a:extLst>
            </p:cNvPr>
            <p:cNvSpPr/>
            <p:nvPr/>
          </p:nvSpPr>
          <p:spPr>
            <a:xfrm>
              <a:off x="4146622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9" name="Freeform: Shape 399">
              <a:extLst>
                <a:ext uri="{FF2B5EF4-FFF2-40B4-BE49-F238E27FC236}">
                  <a16:creationId xmlns:a16="http://schemas.microsoft.com/office/drawing/2014/main" id="{7B8A2ADF-A094-AA46-B1D2-C806E7E1F9E4}"/>
                </a:ext>
              </a:extLst>
            </p:cNvPr>
            <p:cNvSpPr/>
            <p:nvPr/>
          </p:nvSpPr>
          <p:spPr>
            <a:xfrm>
              <a:off x="4146622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0" name="Freeform: Shape 400">
              <a:extLst>
                <a:ext uri="{FF2B5EF4-FFF2-40B4-BE49-F238E27FC236}">
                  <a16:creationId xmlns:a16="http://schemas.microsoft.com/office/drawing/2014/main" id="{F5A28E23-5BF8-A84C-B330-F2BDC46BE0F5}"/>
                </a:ext>
              </a:extLst>
            </p:cNvPr>
            <p:cNvSpPr/>
            <p:nvPr/>
          </p:nvSpPr>
          <p:spPr>
            <a:xfrm>
              <a:off x="4146622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1" name="Freeform: Shape 401">
              <a:extLst>
                <a:ext uri="{FF2B5EF4-FFF2-40B4-BE49-F238E27FC236}">
                  <a16:creationId xmlns:a16="http://schemas.microsoft.com/office/drawing/2014/main" id="{FDF224B2-1C84-1B48-9114-01CFC6EEF86A}"/>
                </a:ext>
              </a:extLst>
            </p:cNvPr>
            <p:cNvSpPr/>
            <p:nvPr/>
          </p:nvSpPr>
          <p:spPr>
            <a:xfrm>
              <a:off x="3874704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2" name="Freeform: Shape 402">
              <a:extLst>
                <a:ext uri="{FF2B5EF4-FFF2-40B4-BE49-F238E27FC236}">
                  <a16:creationId xmlns:a16="http://schemas.microsoft.com/office/drawing/2014/main" id="{DC2996BA-473B-5F44-8B54-9BC091F654FD}"/>
                </a:ext>
              </a:extLst>
            </p:cNvPr>
            <p:cNvSpPr/>
            <p:nvPr/>
          </p:nvSpPr>
          <p:spPr>
            <a:xfrm>
              <a:off x="3874704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3" name="Freeform: Shape 403">
              <a:extLst>
                <a:ext uri="{FF2B5EF4-FFF2-40B4-BE49-F238E27FC236}">
                  <a16:creationId xmlns:a16="http://schemas.microsoft.com/office/drawing/2014/main" id="{5F8E5295-0C00-3143-A615-ECE2F206FC29}"/>
                </a:ext>
              </a:extLst>
            </p:cNvPr>
            <p:cNvSpPr/>
            <p:nvPr/>
          </p:nvSpPr>
          <p:spPr>
            <a:xfrm>
              <a:off x="3874704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4" name="Freeform: Shape 404">
              <a:extLst>
                <a:ext uri="{FF2B5EF4-FFF2-40B4-BE49-F238E27FC236}">
                  <a16:creationId xmlns:a16="http://schemas.microsoft.com/office/drawing/2014/main" id="{6AB97E4A-BD84-AF42-AFC4-9A12DC127ACF}"/>
                </a:ext>
              </a:extLst>
            </p:cNvPr>
            <p:cNvSpPr/>
            <p:nvPr/>
          </p:nvSpPr>
          <p:spPr>
            <a:xfrm>
              <a:off x="3874704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5" name="Freeform: Shape 405">
              <a:extLst>
                <a:ext uri="{FF2B5EF4-FFF2-40B4-BE49-F238E27FC236}">
                  <a16:creationId xmlns:a16="http://schemas.microsoft.com/office/drawing/2014/main" id="{017CD088-67A5-1A46-A69D-6F816C157CD2}"/>
                </a:ext>
              </a:extLst>
            </p:cNvPr>
            <p:cNvSpPr/>
            <p:nvPr/>
          </p:nvSpPr>
          <p:spPr>
            <a:xfrm>
              <a:off x="3874704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6" name="Freeform: Shape 406">
              <a:extLst>
                <a:ext uri="{FF2B5EF4-FFF2-40B4-BE49-F238E27FC236}">
                  <a16:creationId xmlns:a16="http://schemas.microsoft.com/office/drawing/2014/main" id="{CBE9874B-67D8-C040-AF26-AA19E2218A1E}"/>
                </a:ext>
              </a:extLst>
            </p:cNvPr>
            <p:cNvSpPr/>
            <p:nvPr/>
          </p:nvSpPr>
          <p:spPr>
            <a:xfrm>
              <a:off x="3874704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7" name="Freeform: Shape 407">
              <a:extLst>
                <a:ext uri="{FF2B5EF4-FFF2-40B4-BE49-F238E27FC236}">
                  <a16:creationId xmlns:a16="http://schemas.microsoft.com/office/drawing/2014/main" id="{5668490A-B3BB-3344-BBA8-B734355541E3}"/>
                </a:ext>
              </a:extLst>
            </p:cNvPr>
            <p:cNvSpPr/>
            <p:nvPr/>
          </p:nvSpPr>
          <p:spPr>
            <a:xfrm>
              <a:off x="3874704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8" name="Freeform: Shape 408">
              <a:extLst>
                <a:ext uri="{FF2B5EF4-FFF2-40B4-BE49-F238E27FC236}">
                  <a16:creationId xmlns:a16="http://schemas.microsoft.com/office/drawing/2014/main" id="{255A2FEB-F62A-7548-8122-319058C0F180}"/>
                </a:ext>
              </a:extLst>
            </p:cNvPr>
            <p:cNvSpPr/>
            <p:nvPr/>
          </p:nvSpPr>
          <p:spPr>
            <a:xfrm>
              <a:off x="3874704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9" name="Freeform: Shape 409">
              <a:extLst>
                <a:ext uri="{FF2B5EF4-FFF2-40B4-BE49-F238E27FC236}">
                  <a16:creationId xmlns:a16="http://schemas.microsoft.com/office/drawing/2014/main" id="{9215F10B-2569-194A-B6EF-8B1D1B2900CD}"/>
                </a:ext>
              </a:extLst>
            </p:cNvPr>
            <p:cNvSpPr/>
            <p:nvPr/>
          </p:nvSpPr>
          <p:spPr>
            <a:xfrm>
              <a:off x="3874704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0" name="Freeform: Shape 410">
              <a:extLst>
                <a:ext uri="{FF2B5EF4-FFF2-40B4-BE49-F238E27FC236}">
                  <a16:creationId xmlns:a16="http://schemas.microsoft.com/office/drawing/2014/main" id="{455FDE78-5798-0746-9334-21B41FD378F2}"/>
                </a:ext>
              </a:extLst>
            </p:cNvPr>
            <p:cNvSpPr/>
            <p:nvPr/>
          </p:nvSpPr>
          <p:spPr>
            <a:xfrm>
              <a:off x="3874704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1" name="Freeform: Shape 411">
              <a:extLst>
                <a:ext uri="{FF2B5EF4-FFF2-40B4-BE49-F238E27FC236}">
                  <a16:creationId xmlns:a16="http://schemas.microsoft.com/office/drawing/2014/main" id="{0CA51A1A-D44E-EF4B-A3ED-BEA39F035787}"/>
                </a:ext>
              </a:extLst>
            </p:cNvPr>
            <p:cNvSpPr/>
            <p:nvPr/>
          </p:nvSpPr>
          <p:spPr>
            <a:xfrm>
              <a:off x="3874704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2" name="Freeform: Shape 412">
              <a:extLst>
                <a:ext uri="{FF2B5EF4-FFF2-40B4-BE49-F238E27FC236}">
                  <a16:creationId xmlns:a16="http://schemas.microsoft.com/office/drawing/2014/main" id="{408C67C1-6207-4B48-B350-F1F9DB3219CC}"/>
                </a:ext>
              </a:extLst>
            </p:cNvPr>
            <p:cNvSpPr/>
            <p:nvPr/>
          </p:nvSpPr>
          <p:spPr>
            <a:xfrm>
              <a:off x="3874704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3" name="Freeform: Shape 413">
              <a:extLst>
                <a:ext uri="{FF2B5EF4-FFF2-40B4-BE49-F238E27FC236}">
                  <a16:creationId xmlns:a16="http://schemas.microsoft.com/office/drawing/2014/main" id="{AE248163-2A10-F343-BE6A-97A9E4CDFAD0}"/>
                </a:ext>
              </a:extLst>
            </p:cNvPr>
            <p:cNvSpPr/>
            <p:nvPr/>
          </p:nvSpPr>
          <p:spPr>
            <a:xfrm>
              <a:off x="3874704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4" name="Freeform: Shape 414">
              <a:extLst>
                <a:ext uri="{FF2B5EF4-FFF2-40B4-BE49-F238E27FC236}">
                  <a16:creationId xmlns:a16="http://schemas.microsoft.com/office/drawing/2014/main" id="{E72D7AF8-3B85-DB46-81D0-E5192BCBFDBC}"/>
                </a:ext>
              </a:extLst>
            </p:cNvPr>
            <p:cNvSpPr/>
            <p:nvPr/>
          </p:nvSpPr>
          <p:spPr>
            <a:xfrm>
              <a:off x="3874704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5" name="Freeform: Shape 415">
              <a:extLst>
                <a:ext uri="{FF2B5EF4-FFF2-40B4-BE49-F238E27FC236}">
                  <a16:creationId xmlns:a16="http://schemas.microsoft.com/office/drawing/2014/main" id="{3652FF41-14C0-A647-8DE7-5E180A52D509}"/>
                </a:ext>
              </a:extLst>
            </p:cNvPr>
            <p:cNvSpPr/>
            <p:nvPr/>
          </p:nvSpPr>
          <p:spPr>
            <a:xfrm>
              <a:off x="3874704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6" name="Freeform: Shape 416">
              <a:extLst>
                <a:ext uri="{FF2B5EF4-FFF2-40B4-BE49-F238E27FC236}">
                  <a16:creationId xmlns:a16="http://schemas.microsoft.com/office/drawing/2014/main" id="{B4FAF189-B19C-0C42-9830-A9156BF33BB0}"/>
                </a:ext>
              </a:extLst>
            </p:cNvPr>
            <p:cNvSpPr/>
            <p:nvPr/>
          </p:nvSpPr>
          <p:spPr>
            <a:xfrm>
              <a:off x="3874704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7" name="Freeform: Shape 417">
              <a:extLst>
                <a:ext uri="{FF2B5EF4-FFF2-40B4-BE49-F238E27FC236}">
                  <a16:creationId xmlns:a16="http://schemas.microsoft.com/office/drawing/2014/main" id="{E798E115-CFF0-1347-9538-7A57C41D2049}"/>
                </a:ext>
              </a:extLst>
            </p:cNvPr>
            <p:cNvSpPr/>
            <p:nvPr/>
          </p:nvSpPr>
          <p:spPr>
            <a:xfrm>
              <a:off x="3874704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8" name="Freeform: Shape 418">
              <a:extLst>
                <a:ext uri="{FF2B5EF4-FFF2-40B4-BE49-F238E27FC236}">
                  <a16:creationId xmlns:a16="http://schemas.microsoft.com/office/drawing/2014/main" id="{B2DF6C4C-2EC2-9344-A219-3180ACBA5030}"/>
                </a:ext>
              </a:extLst>
            </p:cNvPr>
            <p:cNvSpPr/>
            <p:nvPr/>
          </p:nvSpPr>
          <p:spPr>
            <a:xfrm>
              <a:off x="3874704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9" name="Freeform: Shape 419">
              <a:extLst>
                <a:ext uri="{FF2B5EF4-FFF2-40B4-BE49-F238E27FC236}">
                  <a16:creationId xmlns:a16="http://schemas.microsoft.com/office/drawing/2014/main" id="{0EE54E44-2712-3847-A147-92D4695A9565}"/>
                </a:ext>
              </a:extLst>
            </p:cNvPr>
            <p:cNvSpPr/>
            <p:nvPr/>
          </p:nvSpPr>
          <p:spPr>
            <a:xfrm>
              <a:off x="3874704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0" name="Freeform: Shape 420">
              <a:extLst>
                <a:ext uri="{FF2B5EF4-FFF2-40B4-BE49-F238E27FC236}">
                  <a16:creationId xmlns:a16="http://schemas.microsoft.com/office/drawing/2014/main" id="{E9873D13-4FC0-3149-BDA8-E3C1EFC15F02}"/>
                </a:ext>
              </a:extLst>
            </p:cNvPr>
            <p:cNvSpPr/>
            <p:nvPr/>
          </p:nvSpPr>
          <p:spPr>
            <a:xfrm>
              <a:off x="3874704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1" name="Freeform: Shape 421">
              <a:extLst>
                <a:ext uri="{FF2B5EF4-FFF2-40B4-BE49-F238E27FC236}">
                  <a16:creationId xmlns:a16="http://schemas.microsoft.com/office/drawing/2014/main" id="{FADE94E1-2F25-EF4B-832E-B12F02D1132E}"/>
                </a:ext>
              </a:extLst>
            </p:cNvPr>
            <p:cNvSpPr/>
            <p:nvPr/>
          </p:nvSpPr>
          <p:spPr>
            <a:xfrm>
              <a:off x="3602785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2" name="Freeform: Shape 422">
              <a:extLst>
                <a:ext uri="{FF2B5EF4-FFF2-40B4-BE49-F238E27FC236}">
                  <a16:creationId xmlns:a16="http://schemas.microsoft.com/office/drawing/2014/main" id="{CF6507F4-0AEE-924E-A94E-C9047C11A22C}"/>
                </a:ext>
              </a:extLst>
            </p:cNvPr>
            <p:cNvSpPr/>
            <p:nvPr/>
          </p:nvSpPr>
          <p:spPr>
            <a:xfrm>
              <a:off x="3602785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3" name="Freeform: Shape 423">
              <a:extLst>
                <a:ext uri="{FF2B5EF4-FFF2-40B4-BE49-F238E27FC236}">
                  <a16:creationId xmlns:a16="http://schemas.microsoft.com/office/drawing/2014/main" id="{FB9027FF-2B28-834F-AE86-69F76CC01C21}"/>
                </a:ext>
              </a:extLst>
            </p:cNvPr>
            <p:cNvSpPr/>
            <p:nvPr/>
          </p:nvSpPr>
          <p:spPr>
            <a:xfrm>
              <a:off x="3602785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4" name="Freeform: Shape 424">
              <a:extLst>
                <a:ext uri="{FF2B5EF4-FFF2-40B4-BE49-F238E27FC236}">
                  <a16:creationId xmlns:a16="http://schemas.microsoft.com/office/drawing/2014/main" id="{286621D6-5D47-AB4E-956A-58C1098E6834}"/>
                </a:ext>
              </a:extLst>
            </p:cNvPr>
            <p:cNvSpPr/>
            <p:nvPr/>
          </p:nvSpPr>
          <p:spPr>
            <a:xfrm>
              <a:off x="3602785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5" name="Freeform: Shape 425">
              <a:extLst>
                <a:ext uri="{FF2B5EF4-FFF2-40B4-BE49-F238E27FC236}">
                  <a16:creationId xmlns:a16="http://schemas.microsoft.com/office/drawing/2014/main" id="{57539421-13DC-1841-9B14-C1F6545FA38A}"/>
                </a:ext>
              </a:extLst>
            </p:cNvPr>
            <p:cNvSpPr/>
            <p:nvPr/>
          </p:nvSpPr>
          <p:spPr>
            <a:xfrm>
              <a:off x="3602785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6" name="Freeform: Shape 426">
              <a:extLst>
                <a:ext uri="{FF2B5EF4-FFF2-40B4-BE49-F238E27FC236}">
                  <a16:creationId xmlns:a16="http://schemas.microsoft.com/office/drawing/2014/main" id="{A54B47D2-5C84-A241-8543-F631B91BE74D}"/>
                </a:ext>
              </a:extLst>
            </p:cNvPr>
            <p:cNvSpPr/>
            <p:nvPr/>
          </p:nvSpPr>
          <p:spPr>
            <a:xfrm>
              <a:off x="3602785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7" name="Freeform: Shape 427">
              <a:extLst>
                <a:ext uri="{FF2B5EF4-FFF2-40B4-BE49-F238E27FC236}">
                  <a16:creationId xmlns:a16="http://schemas.microsoft.com/office/drawing/2014/main" id="{D0A2EB84-676E-0643-8401-D01FAC624543}"/>
                </a:ext>
              </a:extLst>
            </p:cNvPr>
            <p:cNvSpPr/>
            <p:nvPr/>
          </p:nvSpPr>
          <p:spPr>
            <a:xfrm>
              <a:off x="3602785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8" name="Freeform: Shape 428">
              <a:extLst>
                <a:ext uri="{FF2B5EF4-FFF2-40B4-BE49-F238E27FC236}">
                  <a16:creationId xmlns:a16="http://schemas.microsoft.com/office/drawing/2014/main" id="{3ED52A46-5678-6743-A039-4BEE4010512A}"/>
                </a:ext>
              </a:extLst>
            </p:cNvPr>
            <p:cNvSpPr/>
            <p:nvPr/>
          </p:nvSpPr>
          <p:spPr>
            <a:xfrm>
              <a:off x="3602785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9" name="Freeform: Shape 429">
              <a:extLst>
                <a:ext uri="{FF2B5EF4-FFF2-40B4-BE49-F238E27FC236}">
                  <a16:creationId xmlns:a16="http://schemas.microsoft.com/office/drawing/2014/main" id="{E8FBFEB5-401E-DE4D-AE58-66CECEE79097}"/>
                </a:ext>
              </a:extLst>
            </p:cNvPr>
            <p:cNvSpPr/>
            <p:nvPr/>
          </p:nvSpPr>
          <p:spPr>
            <a:xfrm>
              <a:off x="3602785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0" name="Freeform: Shape 430">
              <a:extLst>
                <a:ext uri="{FF2B5EF4-FFF2-40B4-BE49-F238E27FC236}">
                  <a16:creationId xmlns:a16="http://schemas.microsoft.com/office/drawing/2014/main" id="{56AB70D1-DBEA-5040-A47F-2300628640F8}"/>
                </a:ext>
              </a:extLst>
            </p:cNvPr>
            <p:cNvSpPr/>
            <p:nvPr/>
          </p:nvSpPr>
          <p:spPr>
            <a:xfrm>
              <a:off x="3602785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1" name="Freeform: Shape 431">
              <a:extLst>
                <a:ext uri="{FF2B5EF4-FFF2-40B4-BE49-F238E27FC236}">
                  <a16:creationId xmlns:a16="http://schemas.microsoft.com/office/drawing/2014/main" id="{F6258F79-5CF4-1A43-92C7-94C0972D8A9D}"/>
                </a:ext>
              </a:extLst>
            </p:cNvPr>
            <p:cNvSpPr/>
            <p:nvPr/>
          </p:nvSpPr>
          <p:spPr>
            <a:xfrm>
              <a:off x="3602785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2" name="Freeform: Shape 432">
              <a:extLst>
                <a:ext uri="{FF2B5EF4-FFF2-40B4-BE49-F238E27FC236}">
                  <a16:creationId xmlns:a16="http://schemas.microsoft.com/office/drawing/2014/main" id="{406A3CD8-CA41-F14D-9F60-F2A4833169FB}"/>
                </a:ext>
              </a:extLst>
            </p:cNvPr>
            <p:cNvSpPr/>
            <p:nvPr/>
          </p:nvSpPr>
          <p:spPr>
            <a:xfrm>
              <a:off x="3602785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3" name="Freeform: Shape 433">
              <a:extLst>
                <a:ext uri="{FF2B5EF4-FFF2-40B4-BE49-F238E27FC236}">
                  <a16:creationId xmlns:a16="http://schemas.microsoft.com/office/drawing/2014/main" id="{246C4939-26FD-444A-AB4D-171569729801}"/>
                </a:ext>
              </a:extLst>
            </p:cNvPr>
            <p:cNvSpPr/>
            <p:nvPr/>
          </p:nvSpPr>
          <p:spPr>
            <a:xfrm>
              <a:off x="3602785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4" name="Freeform: Shape 434">
              <a:extLst>
                <a:ext uri="{FF2B5EF4-FFF2-40B4-BE49-F238E27FC236}">
                  <a16:creationId xmlns:a16="http://schemas.microsoft.com/office/drawing/2014/main" id="{A038F371-C031-CB4B-BDCB-7C81D5B02380}"/>
                </a:ext>
              </a:extLst>
            </p:cNvPr>
            <p:cNvSpPr/>
            <p:nvPr/>
          </p:nvSpPr>
          <p:spPr>
            <a:xfrm>
              <a:off x="3602785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5" name="Freeform: Shape 435">
              <a:extLst>
                <a:ext uri="{FF2B5EF4-FFF2-40B4-BE49-F238E27FC236}">
                  <a16:creationId xmlns:a16="http://schemas.microsoft.com/office/drawing/2014/main" id="{3F632656-6658-3D41-935E-AC11BAFD17AE}"/>
                </a:ext>
              </a:extLst>
            </p:cNvPr>
            <p:cNvSpPr/>
            <p:nvPr/>
          </p:nvSpPr>
          <p:spPr>
            <a:xfrm>
              <a:off x="3602785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6" name="Freeform: Shape 436">
              <a:extLst>
                <a:ext uri="{FF2B5EF4-FFF2-40B4-BE49-F238E27FC236}">
                  <a16:creationId xmlns:a16="http://schemas.microsoft.com/office/drawing/2014/main" id="{45E02A3F-9935-1A4B-818F-BFF4737AE310}"/>
                </a:ext>
              </a:extLst>
            </p:cNvPr>
            <p:cNvSpPr/>
            <p:nvPr/>
          </p:nvSpPr>
          <p:spPr>
            <a:xfrm>
              <a:off x="3602785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7" name="Freeform: Shape 437">
              <a:extLst>
                <a:ext uri="{FF2B5EF4-FFF2-40B4-BE49-F238E27FC236}">
                  <a16:creationId xmlns:a16="http://schemas.microsoft.com/office/drawing/2014/main" id="{3F1F837E-8E78-CB4A-A4DB-3A27FEF9DE45}"/>
                </a:ext>
              </a:extLst>
            </p:cNvPr>
            <p:cNvSpPr/>
            <p:nvPr/>
          </p:nvSpPr>
          <p:spPr>
            <a:xfrm>
              <a:off x="3602785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8" name="Freeform: Shape 438">
              <a:extLst>
                <a:ext uri="{FF2B5EF4-FFF2-40B4-BE49-F238E27FC236}">
                  <a16:creationId xmlns:a16="http://schemas.microsoft.com/office/drawing/2014/main" id="{1EBF7F6A-69B9-624F-9036-8F0C819DAA4F}"/>
                </a:ext>
              </a:extLst>
            </p:cNvPr>
            <p:cNvSpPr/>
            <p:nvPr/>
          </p:nvSpPr>
          <p:spPr>
            <a:xfrm>
              <a:off x="3602785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9" name="Freeform: Shape 439">
              <a:extLst>
                <a:ext uri="{FF2B5EF4-FFF2-40B4-BE49-F238E27FC236}">
                  <a16:creationId xmlns:a16="http://schemas.microsoft.com/office/drawing/2014/main" id="{106446BC-FBC4-5742-A7F4-272397DBDED3}"/>
                </a:ext>
              </a:extLst>
            </p:cNvPr>
            <p:cNvSpPr/>
            <p:nvPr/>
          </p:nvSpPr>
          <p:spPr>
            <a:xfrm>
              <a:off x="3602785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0" name="Freeform: Shape 440">
              <a:extLst>
                <a:ext uri="{FF2B5EF4-FFF2-40B4-BE49-F238E27FC236}">
                  <a16:creationId xmlns:a16="http://schemas.microsoft.com/office/drawing/2014/main" id="{37EED4CB-9C12-6A44-92C2-EC1350DAE65A}"/>
                </a:ext>
              </a:extLst>
            </p:cNvPr>
            <p:cNvSpPr/>
            <p:nvPr/>
          </p:nvSpPr>
          <p:spPr>
            <a:xfrm>
              <a:off x="3602785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1" name="Freeform: Shape 441">
              <a:extLst>
                <a:ext uri="{FF2B5EF4-FFF2-40B4-BE49-F238E27FC236}">
                  <a16:creationId xmlns:a16="http://schemas.microsoft.com/office/drawing/2014/main" id="{90B0E094-C7B9-FF4F-8E9E-6034F510EF8C}"/>
                </a:ext>
              </a:extLst>
            </p:cNvPr>
            <p:cNvSpPr/>
            <p:nvPr/>
          </p:nvSpPr>
          <p:spPr>
            <a:xfrm>
              <a:off x="3330194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2" name="Freeform: Shape 442">
              <a:extLst>
                <a:ext uri="{FF2B5EF4-FFF2-40B4-BE49-F238E27FC236}">
                  <a16:creationId xmlns:a16="http://schemas.microsoft.com/office/drawing/2014/main" id="{A0625B7E-3FE5-EE4F-BCA4-487047BAD6B1}"/>
                </a:ext>
              </a:extLst>
            </p:cNvPr>
            <p:cNvSpPr/>
            <p:nvPr/>
          </p:nvSpPr>
          <p:spPr>
            <a:xfrm>
              <a:off x="3330194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3" name="Freeform: Shape 443">
              <a:extLst>
                <a:ext uri="{FF2B5EF4-FFF2-40B4-BE49-F238E27FC236}">
                  <a16:creationId xmlns:a16="http://schemas.microsoft.com/office/drawing/2014/main" id="{7E8B28A1-5552-C543-B017-5883F16BB791}"/>
                </a:ext>
              </a:extLst>
            </p:cNvPr>
            <p:cNvSpPr/>
            <p:nvPr/>
          </p:nvSpPr>
          <p:spPr>
            <a:xfrm>
              <a:off x="3330194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4" name="Freeform: Shape 444">
              <a:extLst>
                <a:ext uri="{FF2B5EF4-FFF2-40B4-BE49-F238E27FC236}">
                  <a16:creationId xmlns:a16="http://schemas.microsoft.com/office/drawing/2014/main" id="{5A17402B-BC2C-E347-B608-176973155C1B}"/>
                </a:ext>
              </a:extLst>
            </p:cNvPr>
            <p:cNvSpPr/>
            <p:nvPr/>
          </p:nvSpPr>
          <p:spPr>
            <a:xfrm>
              <a:off x="3330194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5" name="Freeform: Shape 445">
              <a:extLst>
                <a:ext uri="{FF2B5EF4-FFF2-40B4-BE49-F238E27FC236}">
                  <a16:creationId xmlns:a16="http://schemas.microsoft.com/office/drawing/2014/main" id="{5C6F584B-CEFB-AE47-8A94-DE4DAB8D053C}"/>
                </a:ext>
              </a:extLst>
            </p:cNvPr>
            <p:cNvSpPr/>
            <p:nvPr/>
          </p:nvSpPr>
          <p:spPr>
            <a:xfrm>
              <a:off x="3330194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6" name="Freeform: Shape 446">
              <a:extLst>
                <a:ext uri="{FF2B5EF4-FFF2-40B4-BE49-F238E27FC236}">
                  <a16:creationId xmlns:a16="http://schemas.microsoft.com/office/drawing/2014/main" id="{FFD3243D-81D5-654D-8082-69EA1573ADF3}"/>
                </a:ext>
              </a:extLst>
            </p:cNvPr>
            <p:cNvSpPr/>
            <p:nvPr/>
          </p:nvSpPr>
          <p:spPr>
            <a:xfrm>
              <a:off x="3330194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7" name="Freeform: Shape 447">
              <a:extLst>
                <a:ext uri="{FF2B5EF4-FFF2-40B4-BE49-F238E27FC236}">
                  <a16:creationId xmlns:a16="http://schemas.microsoft.com/office/drawing/2014/main" id="{7EA4B9C0-5E28-D344-ABBF-3A8A31848C70}"/>
                </a:ext>
              </a:extLst>
            </p:cNvPr>
            <p:cNvSpPr/>
            <p:nvPr/>
          </p:nvSpPr>
          <p:spPr>
            <a:xfrm>
              <a:off x="3330194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8" name="Freeform: Shape 448">
              <a:extLst>
                <a:ext uri="{FF2B5EF4-FFF2-40B4-BE49-F238E27FC236}">
                  <a16:creationId xmlns:a16="http://schemas.microsoft.com/office/drawing/2014/main" id="{CED757CB-0DF1-FE47-BCC3-135176AB8F33}"/>
                </a:ext>
              </a:extLst>
            </p:cNvPr>
            <p:cNvSpPr/>
            <p:nvPr/>
          </p:nvSpPr>
          <p:spPr>
            <a:xfrm>
              <a:off x="3330194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9" name="Freeform: Shape 449">
              <a:extLst>
                <a:ext uri="{FF2B5EF4-FFF2-40B4-BE49-F238E27FC236}">
                  <a16:creationId xmlns:a16="http://schemas.microsoft.com/office/drawing/2014/main" id="{6EF7C9A1-75FA-0E41-9D85-2381A8D04370}"/>
                </a:ext>
              </a:extLst>
            </p:cNvPr>
            <p:cNvSpPr/>
            <p:nvPr/>
          </p:nvSpPr>
          <p:spPr>
            <a:xfrm>
              <a:off x="3330194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0" name="Freeform: Shape 450">
              <a:extLst>
                <a:ext uri="{FF2B5EF4-FFF2-40B4-BE49-F238E27FC236}">
                  <a16:creationId xmlns:a16="http://schemas.microsoft.com/office/drawing/2014/main" id="{4C5DAF76-1408-EE4E-92C5-8C5CFC48B7DB}"/>
                </a:ext>
              </a:extLst>
            </p:cNvPr>
            <p:cNvSpPr/>
            <p:nvPr/>
          </p:nvSpPr>
          <p:spPr>
            <a:xfrm>
              <a:off x="3330194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1" name="Freeform: Shape 451">
              <a:extLst>
                <a:ext uri="{FF2B5EF4-FFF2-40B4-BE49-F238E27FC236}">
                  <a16:creationId xmlns:a16="http://schemas.microsoft.com/office/drawing/2014/main" id="{2C749EBC-19E1-BB43-80C2-4EFC122C8A1F}"/>
                </a:ext>
              </a:extLst>
            </p:cNvPr>
            <p:cNvSpPr/>
            <p:nvPr/>
          </p:nvSpPr>
          <p:spPr>
            <a:xfrm>
              <a:off x="3330194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2" name="Freeform: Shape 452">
              <a:extLst>
                <a:ext uri="{FF2B5EF4-FFF2-40B4-BE49-F238E27FC236}">
                  <a16:creationId xmlns:a16="http://schemas.microsoft.com/office/drawing/2014/main" id="{E5A4C910-C7CB-6E40-8DD7-6B93923FA23F}"/>
                </a:ext>
              </a:extLst>
            </p:cNvPr>
            <p:cNvSpPr/>
            <p:nvPr/>
          </p:nvSpPr>
          <p:spPr>
            <a:xfrm>
              <a:off x="3330194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3" name="Freeform: Shape 453">
              <a:extLst>
                <a:ext uri="{FF2B5EF4-FFF2-40B4-BE49-F238E27FC236}">
                  <a16:creationId xmlns:a16="http://schemas.microsoft.com/office/drawing/2014/main" id="{F76B02AF-0EFC-D341-9A58-0173C2C8753F}"/>
                </a:ext>
              </a:extLst>
            </p:cNvPr>
            <p:cNvSpPr/>
            <p:nvPr/>
          </p:nvSpPr>
          <p:spPr>
            <a:xfrm>
              <a:off x="3330194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4" name="Freeform: Shape 454">
              <a:extLst>
                <a:ext uri="{FF2B5EF4-FFF2-40B4-BE49-F238E27FC236}">
                  <a16:creationId xmlns:a16="http://schemas.microsoft.com/office/drawing/2014/main" id="{8CAE6E5D-BC42-3C44-99ED-96F036657637}"/>
                </a:ext>
              </a:extLst>
            </p:cNvPr>
            <p:cNvSpPr/>
            <p:nvPr/>
          </p:nvSpPr>
          <p:spPr>
            <a:xfrm>
              <a:off x="3330194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5" name="Freeform: Shape 455">
              <a:extLst>
                <a:ext uri="{FF2B5EF4-FFF2-40B4-BE49-F238E27FC236}">
                  <a16:creationId xmlns:a16="http://schemas.microsoft.com/office/drawing/2014/main" id="{D31C91F1-5F96-A44F-8786-7D193B538CAB}"/>
                </a:ext>
              </a:extLst>
            </p:cNvPr>
            <p:cNvSpPr/>
            <p:nvPr/>
          </p:nvSpPr>
          <p:spPr>
            <a:xfrm>
              <a:off x="3330194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6" name="Freeform: Shape 456">
              <a:extLst>
                <a:ext uri="{FF2B5EF4-FFF2-40B4-BE49-F238E27FC236}">
                  <a16:creationId xmlns:a16="http://schemas.microsoft.com/office/drawing/2014/main" id="{63C3B0AF-C055-2B42-9E60-712521DB5318}"/>
                </a:ext>
              </a:extLst>
            </p:cNvPr>
            <p:cNvSpPr/>
            <p:nvPr/>
          </p:nvSpPr>
          <p:spPr>
            <a:xfrm>
              <a:off x="3330194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7" name="Freeform: Shape 457">
              <a:extLst>
                <a:ext uri="{FF2B5EF4-FFF2-40B4-BE49-F238E27FC236}">
                  <a16:creationId xmlns:a16="http://schemas.microsoft.com/office/drawing/2014/main" id="{08B02F8E-ADBE-EB42-9B7D-F8E6EB352891}"/>
                </a:ext>
              </a:extLst>
            </p:cNvPr>
            <p:cNvSpPr/>
            <p:nvPr/>
          </p:nvSpPr>
          <p:spPr>
            <a:xfrm>
              <a:off x="3330194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8" name="Freeform: Shape 458">
              <a:extLst>
                <a:ext uri="{FF2B5EF4-FFF2-40B4-BE49-F238E27FC236}">
                  <a16:creationId xmlns:a16="http://schemas.microsoft.com/office/drawing/2014/main" id="{4077B109-0430-5F49-AE03-F0E90942D5EA}"/>
                </a:ext>
              </a:extLst>
            </p:cNvPr>
            <p:cNvSpPr/>
            <p:nvPr/>
          </p:nvSpPr>
          <p:spPr>
            <a:xfrm>
              <a:off x="3330194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9" name="Freeform: Shape 459">
              <a:extLst>
                <a:ext uri="{FF2B5EF4-FFF2-40B4-BE49-F238E27FC236}">
                  <a16:creationId xmlns:a16="http://schemas.microsoft.com/office/drawing/2014/main" id="{5196A481-8557-CF4B-B658-F05FAE9379E3}"/>
                </a:ext>
              </a:extLst>
            </p:cNvPr>
            <p:cNvSpPr/>
            <p:nvPr/>
          </p:nvSpPr>
          <p:spPr>
            <a:xfrm>
              <a:off x="3330194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0" name="Freeform: Shape 460">
              <a:extLst>
                <a:ext uri="{FF2B5EF4-FFF2-40B4-BE49-F238E27FC236}">
                  <a16:creationId xmlns:a16="http://schemas.microsoft.com/office/drawing/2014/main" id="{255E05D8-0955-BC43-95E4-7F530848C90E}"/>
                </a:ext>
              </a:extLst>
            </p:cNvPr>
            <p:cNvSpPr/>
            <p:nvPr/>
          </p:nvSpPr>
          <p:spPr>
            <a:xfrm>
              <a:off x="3330194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1" name="Freeform: Shape 461">
              <a:extLst>
                <a:ext uri="{FF2B5EF4-FFF2-40B4-BE49-F238E27FC236}">
                  <a16:creationId xmlns:a16="http://schemas.microsoft.com/office/drawing/2014/main" id="{B430E62D-E154-CA4A-8175-0613562C63AC}"/>
                </a:ext>
              </a:extLst>
            </p:cNvPr>
            <p:cNvSpPr/>
            <p:nvPr/>
          </p:nvSpPr>
          <p:spPr>
            <a:xfrm>
              <a:off x="3058275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2" name="Freeform: Shape 462">
              <a:extLst>
                <a:ext uri="{FF2B5EF4-FFF2-40B4-BE49-F238E27FC236}">
                  <a16:creationId xmlns:a16="http://schemas.microsoft.com/office/drawing/2014/main" id="{42696DDB-3821-E04D-A817-D58A0E67A653}"/>
                </a:ext>
              </a:extLst>
            </p:cNvPr>
            <p:cNvSpPr/>
            <p:nvPr/>
          </p:nvSpPr>
          <p:spPr>
            <a:xfrm>
              <a:off x="3058275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3" name="Freeform: Shape 463">
              <a:extLst>
                <a:ext uri="{FF2B5EF4-FFF2-40B4-BE49-F238E27FC236}">
                  <a16:creationId xmlns:a16="http://schemas.microsoft.com/office/drawing/2014/main" id="{E77E3703-60B9-5C41-A1A3-CBEAB379BE08}"/>
                </a:ext>
              </a:extLst>
            </p:cNvPr>
            <p:cNvSpPr/>
            <p:nvPr/>
          </p:nvSpPr>
          <p:spPr>
            <a:xfrm>
              <a:off x="3058275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4" name="Freeform: Shape 464">
              <a:extLst>
                <a:ext uri="{FF2B5EF4-FFF2-40B4-BE49-F238E27FC236}">
                  <a16:creationId xmlns:a16="http://schemas.microsoft.com/office/drawing/2014/main" id="{43DD9B5C-D0F4-2E4D-A43C-FB412F2B2BE9}"/>
                </a:ext>
              </a:extLst>
            </p:cNvPr>
            <p:cNvSpPr/>
            <p:nvPr/>
          </p:nvSpPr>
          <p:spPr>
            <a:xfrm>
              <a:off x="3058275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5" name="Freeform: Shape 465">
              <a:extLst>
                <a:ext uri="{FF2B5EF4-FFF2-40B4-BE49-F238E27FC236}">
                  <a16:creationId xmlns:a16="http://schemas.microsoft.com/office/drawing/2014/main" id="{DB52A9B3-E239-624A-9AC8-27816E6DAEF4}"/>
                </a:ext>
              </a:extLst>
            </p:cNvPr>
            <p:cNvSpPr/>
            <p:nvPr/>
          </p:nvSpPr>
          <p:spPr>
            <a:xfrm>
              <a:off x="3058275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6" name="Freeform: Shape 466">
              <a:extLst>
                <a:ext uri="{FF2B5EF4-FFF2-40B4-BE49-F238E27FC236}">
                  <a16:creationId xmlns:a16="http://schemas.microsoft.com/office/drawing/2014/main" id="{D2EE2619-C32D-D04E-8394-869C2D1A540B}"/>
                </a:ext>
              </a:extLst>
            </p:cNvPr>
            <p:cNvSpPr/>
            <p:nvPr/>
          </p:nvSpPr>
          <p:spPr>
            <a:xfrm>
              <a:off x="3058275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7" name="Freeform: Shape 467">
              <a:extLst>
                <a:ext uri="{FF2B5EF4-FFF2-40B4-BE49-F238E27FC236}">
                  <a16:creationId xmlns:a16="http://schemas.microsoft.com/office/drawing/2014/main" id="{B887F99A-AE05-7D4E-B496-6EC4E2E6A4E2}"/>
                </a:ext>
              </a:extLst>
            </p:cNvPr>
            <p:cNvSpPr/>
            <p:nvPr/>
          </p:nvSpPr>
          <p:spPr>
            <a:xfrm>
              <a:off x="3058275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8" name="Freeform: Shape 468">
              <a:extLst>
                <a:ext uri="{FF2B5EF4-FFF2-40B4-BE49-F238E27FC236}">
                  <a16:creationId xmlns:a16="http://schemas.microsoft.com/office/drawing/2014/main" id="{2EE58235-E7E5-A94E-AEB8-168196594E7A}"/>
                </a:ext>
              </a:extLst>
            </p:cNvPr>
            <p:cNvSpPr/>
            <p:nvPr/>
          </p:nvSpPr>
          <p:spPr>
            <a:xfrm>
              <a:off x="3058275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9" name="Freeform: Shape 469">
              <a:extLst>
                <a:ext uri="{FF2B5EF4-FFF2-40B4-BE49-F238E27FC236}">
                  <a16:creationId xmlns:a16="http://schemas.microsoft.com/office/drawing/2014/main" id="{585CCBE4-27DD-4244-BFD0-EF71D212D451}"/>
                </a:ext>
              </a:extLst>
            </p:cNvPr>
            <p:cNvSpPr/>
            <p:nvPr/>
          </p:nvSpPr>
          <p:spPr>
            <a:xfrm>
              <a:off x="3058275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0" name="Freeform: Shape 470">
              <a:extLst>
                <a:ext uri="{FF2B5EF4-FFF2-40B4-BE49-F238E27FC236}">
                  <a16:creationId xmlns:a16="http://schemas.microsoft.com/office/drawing/2014/main" id="{178F5B21-3DE3-5740-A606-D331B0B9A60D}"/>
                </a:ext>
              </a:extLst>
            </p:cNvPr>
            <p:cNvSpPr/>
            <p:nvPr/>
          </p:nvSpPr>
          <p:spPr>
            <a:xfrm>
              <a:off x="3058275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1" name="Freeform: Shape 471">
              <a:extLst>
                <a:ext uri="{FF2B5EF4-FFF2-40B4-BE49-F238E27FC236}">
                  <a16:creationId xmlns:a16="http://schemas.microsoft.com/office/drawing/2014/main" id="{7E79697A-6ED0-A841-8952-D05FFD55B9F2}"/>
                </a:ext>
              </a:extLst>
            </p:cNvPr>
            <p:cNvSpPr/>
            <p:nvPr/>
          </p:nvSpPr>
          <p:spPr>
            <a:xfrm>
              <a:off x="3058275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2" name="Freeform: Shape 472">
              <a:extLst>
                <a:ext uri="{FF2B5EF4-FFF2-40B4-BE49-F238E27FC236}">
                  <a16:creationId xmlns:a16="http://schemas.microsoft.com/office/drawing/2014/main" id="{7A8C65FC-E078-5740-B4FC-F463C4F9807B}"/>
                </a:ext>
              </a:extLst>
            </p:cNvPr>
            <p:cNvSpPr/>
            <p:nvPr/>
          </p:nvSpPr>
          <p:spPr>
            <a:xfrm>
              <a:off x="3058275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3" name="Freeform: Shape 473">
              <a:extLst>
                <a:ext uri="{FF2B5EF4-FFF2-40B4-BE49-F238E27FC236}">
                  <a16:creationId xmlns:a16="http://schemas.microsoft.com/office/drawing/2014/main" id="{A2A0EEA7-430E-7C4E-87AF-503346279D6D}"/>
                </a:ext>
              </a:extLst>
            </p:cNvPr>
            <p:cNvSpPr/>
            <p:nvPr/>
          </p:nvSpPr>
          <p:spPr>
            <a:xfrm>
              <a:off x="3058275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4" name="Freeform: Shape 474">
              <a:extLst>
                <a:ext uri="{FF2B5EF4-FFF2-40B4-BE49-F238E27FC236}">
                  <a16:creationId xmlns:a16="http://schemas.microsoft.com/office/drawing/2014/main" id="{12BFFB98-A9CC-7A4A-8988-FA79D039A3BE}"/>
                </a:ext>
              </a:extLst>
            </p:cNvPr>
            <p:cNvSpPr/>
            <p:nvPr/>
          </p:nvSpPr>
          <p:spPr>
            <a:xfrm>
              <a:off x="3058275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5" name="Freeform: Shape 475">
              <a:extLst>
                <a:ext uri="{FF2B5EF4-FFF2-40B4-BE49-F238E27FC236}">
                  <a16:creationId xmlns:a16="http://schemas.microsoft.com/office/drawing/2014/main" id="{CD3B72EC-76E6-BE4D-BCE6-527A26F6C118}"/>
                </a:ext>
              </a:extLst>
            </p:cNvPr>
            <p:cNvSpPr/>
            <p:nvPr/>
          </p:nvSpPr>
          <p:spPr>
            <a:xfrm>
              <a:off x="3058275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6" name="Freeform: Shape 476">
              <a:extLst>
                <a:ext uri="{FF2B5EF4-FFF2-40B4-BE49-F238E27FC236}">
                  <a16:creationId xmlns:a16="http://schemas.microsoft.com/office/drawing/2014/main" id="{3C713842-51A3-7249-9FB7-0B0A1DEF4674}"/>
                </a:ext>
              </a:extLst>
            </p:cNvPr>
            <p:cNvSpPr/>
            <p:nvPr/>
          </p:nvSpPr>
          <p:spPr>
            <a:xfrm>
              <a:off x="3058275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7" name="Freeform: Shape 477">
              <a:extLst>
                <a:ext uri="{FF2B5EF4-FFF2-40B4-BE49-F238E27FC236}">
                  <a16:creationId xmlns:a16="http://schemas.microsoft.com/office/drawing/2014/main" id="{0AC29289-DB33-2040-A441-55688EC2310F}"/>
                </a:ext>
              </a:extLst>
            </p:cNvPr>
            <p:cNvSpPr/>
            <p:nvPr/>
          </p:nvSpPr>
          <p:spPr>
            <a:xfrm>
              <a:off x="3058275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8" name="Freeform: Shape 478">
              <a:extLst>
                <a:ext uri="{FF2B5EF4-FFF2-40B4-BE49-F238E27FC236}">
                  <a16:creationId xmlns:a16="http://schemas.microsoft.com/office/drawing/2014/main" id="{C08E5640-954D-C84F-B5B5-F3363B3C8A40}"/>
                </a:ext>
              </a:extLst>
            </p:cNvPr>
            <p:cNvSpPr/>
            <p:nvPr/>
          </p:nvSpPr>
          <p:spPr>
            <a:xfrm>
              <a:off x="3058275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9" name="Freeform: Shape 479">
              <a:extLst>
                <a:ext uri="{FF2B5EF4-FFF2-40B4-BE49-F238E27FC236}">
                  <a16:creationId xmlns:a16="http://schemas.microsoft.com/office/drawing/2014/main" id="{C9242676-5E56-9E49-B75A-5BB9C9DD7DEA}"/>
                </a:ext>
              </a:extLst>
            </p:cNvPr>
            <p:cNvSpPr/>
            <p:nvPr/>
          </p:nvSpPr>
          <p:spPr>
            <a:xfrm>
              <a:off x="3058275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0" name="Freeform: Shape 480">
              <a:extLst>
                <a:ext uri="{FF2B5EF4-FFF2-40B4-BE49-F238E27FC236}">
                  <a16:creationId xmlns:a16="http://schemas.microsoft.com/office/drawing/2014/main" id="{FC560682-419D-9445-83BD-535368CF5B27}"/>
                </a:ext>
              </a:extLst>
            </p:cNvPr>
            <p:cNvSpPr/>
            <p:nvPr/>
          </p:nvSpPr>
          <p:spPr>
            <a:xfrm>
              <a:off x="3058275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1" name="Freeform: Shape 481">
              <a:extLst>
                <a:ext uri="{FF2B5EF4-FFF2-40B4-BE49-F238E27FC236}">
                  <a16:creationId xmlns:a16="http://schemas.microsoft.com/office/drawing/2014/main" id="{D088686F-C96B-4149-A8DD-11C18F669EBB}"/>
                </a:ext>
              </a:extLst>
            </p:cNvPr>
            <p:cNvSpPr/>
            <p:nvPr/>
          </p:nvSpPr>
          <p:spPr>
            <a:xfrm>
              <a:off x="2786357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2" name="Freeform: Shape 482">
              <a:extLst>
                <a:ext uri="{FF2B5EF4-FFF2-40B4-BE49-F238E27FC236}">
                  <a16:creationId xmlns:a16="http://schemas.microsoft.com/office/drawing/2014/main" id="{466211BE-4A1A-6C45-89AE-06144DE8F49F}"/>
                </a:ext>
              </a:extLst>
            </p:cNvPr>
            <p:cNvSpPr/>
            <p:nvPr/>
          </p:nvSpPr>
          <p:spPr>
            <a:xfrm>
              <a:off x="2786357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3" name="Freeform: Shape 483">
              <a:extLst>
                <a:ext uri="{FF2B5EF4-FFF2-40B4-BE49-F238E27FC236}">
                  <a16:creationId xmlns:a16="http://schemas.microsoft.com/office/drawing/2014/main" id="{7FB9A34F-3C8E-4547-80C6-8682E7FB88C0}"/>
                </a:ext>
              </a:extLst>
            </p:cNvPr>
            <p:cNvSpPr/>
            <p:nvPr/>
          </p:nvSpPr>
          <p:spPr>
            <a:xfrm>
              <a:off x="2786357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4" name="Freeform: Shape 484">
              <a:extLst>
                <a:ext uri="{FF2B5EF4-FFF2-40B4-BE49-F238E27FC236}">
                  <a16:creationId xmlns:a16="http://schemas.microsoft.com/office/drawing/2014/main" id="{9EB4620A-03D4-E043-9808-560F40E3D334}"/>
                </a:ext>
              </a:extLst>
            </p:cNvPr>
            <p:cNvSpPr/>
            <p:nvPr/>
          </p:nvSpPr>
          <p:spPr>
            <a:xfrm>
              <a:off x="2786357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5" name="Freeform: Shape 485">
              <a:extLst>
                <a:ext uri="{FF2B5EF4-FFF2-40B4-BE49-F238E27FC236}">
                  <a16:creationId xmlns:a16="http://schemas.microsoft.com/office/drawing/2014/main" id="{090CE929-27FE-4540-AC04-BB6E97E3C9ED}"/>
                </a:ext>
              </a:extLst>
            </p:cNvPr>
            <p:cNvSpPr/>
            <p:nvPr/>
          </p:nvSpPr>
          <p:spPr>
            <a:xfrm>
              <a:off x="2786357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6" name="Freeform: Shape 486">
              <a:extLst>
                <a:ext uri="{FF2B5EF4-FFF2-40B4-BE49-F238E27FC236}">
                  <a16:creationId xmlns:a16="http://schemas.microsoft.com/office/drawing/2014/main" id="{A0AD782B-2BC2-F547-A3B7-98FED9A2A73A}"/>
                </a:ext>
              </a:extLst>
            </p:cNvPr>
            <p:cNvSpPr/>
            <p:nvPr/>
          </p:nvSpPr>
          <p:spPr>
            <a:xfrm>
              <a:off x="2786357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7" name="Freeform: Shape 487">
              <a:extLst>
                <a:ext uri="{FF2B5EF4-FFF2-40B4-BE49-F238E27FC236}">
                  <a16:creationId xmlns:a16="http://schemas.microsoft.com/office/drawing/2014/main" id="{A21907B0-E725-9D4E-A63F-82379A164397}"/>
                </a:ext>
              </a:extLst>
            </p:cNvPr>
            <p:cNvSpPr/>
            <p:nvPr/>
          </p:nvSpPr>
          <p:spPr>
            <a:xfrm>
              <a:off x="2786357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8" name="Freeform: Shape 488">
              <a:extLst>
                <a:ext uri="{FF2B5EF4-FFF2-40B4-BE49-F238E27FC236}">
                  <a16:creationId xmlns:a16="http://schemas.microsoft.com/office/drawing/2014/main" id="{B7087EEA-7CF0-A941-9A8C-CA2108AA174A}"/>
                </a:ext>
              </a:extLst>
            </p:cNvPr>
            <p:cNvSpPr/>
            <p:nvPr/>
          </p:nvSpPr>
          <p:spPr>
            <a:xfrm>
              <a:off x="2786357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9" name="Freeform: Shape 489">
              <a:extLst>
                <a:ext uri="{FF2B5EF4-FFF2-40B4-BE49-F238E27FC236}">
                  <a16:creationId xmlns:a16="http://schemas.microsoft.com/office/drawing/2014/main" id="{329F673D-F637-BB44-A794-C559E231E8E3}"/>
                </a:ext>
              </a:extLst>
            </p:cNvPr>
            <p:cNvSpPr/>
            <p:nvPr/>
          </p:nvSpPr>
          <p:spPr>
            <a:xfrm>
              <a:off x="2786357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0" name="Freeform: Shape 490">
              <a:extLst>
                <a:ext uri="{FF2B5EF4-FFF2-40B4-BE49-F238E27FC236}">
                  <a16:creationId xmlns:a16="http://schemas.microsoft.com/office/drawing/2014/main" id="{2D65DDDB-11EF-7143-8FCE-2331410498E7}"/>
                </a:ext>
              </a:extLst>
            </p:cNvPr>
            <p:cNvSpPr/>
            <p:nvPr/>
          </p:nvSpPr>
          <p:spPr>
            <a:xfrm>
              <a:off x="2786357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1" name="Freeform: Shape 491">
              <a:extLst>
                <a:ext uri="{FF2B5EF4-FFF2-40B4-BE49-F238E27FC236}">
                  <a16:creationId xmlns:a16="http://schemas.microsoft.com/office/drawing/2014/main" id="{591BA48B-0B99-9D4C-AB7A-6A2FA48476EC}"/>
                </a:ext>
              </a:extLst>
            </p:cNvPr>
            <p:cNvSpPr/>
            <p:nvPr/>
          </p:nvSpPr>
          <p:spPr>
            <a:xfrm>
              <a:off x="2786357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2" name="Freeform: Shape 492">
              <a:extLst>
                <a:ext uri="{FF2B5EF4-FFF2-40B4-BE49-F238E27FC236}">
                  <a16:creationId xmlns:a16="http://schemas.microsoft.com/office/drawing/2014/main" id="{48CE6A5E-88CA-7C4B-B5B2-519037797F3D}"/>
                </a:ext>
              </a:extLst>
            </p:cNvPr>
            <p:cNvSpPr/>
            <p:nvPr/>
          </p:nvSpPr>
          <p:spPr>
            <a:xfrm>
              <a:off x="2786357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3" name="Freeform: Shape 493">
              <a:extLst>
                <a:ext uri="{FF2B5EF4-FFF2-40B4-BE49-F238E27FC236}">
                  <a16:creationId xmlns:a16="http://schemas.microsoft.com/office/drawing/2014/main" id="{E14D99D8-7276-B246-ABC2-46ED402EBA57}"/>
                </a:ext>
              </a:extLst>
            </p:cNvPr>
            <p:cNvSpPr/>
            <p:nvPr/>
          </p:nvSpPr>
          <p:spPr>
            <a:xfrm>
              <a:off x="2786357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4" name="Freeform: Shape 494">
              <a:extLst>
                <a:ext uri="{FF2B5EF4-FFF2-40B4-BE49-F238E27FC236}">
                  <a16:creationId xmlns:a16="http://schemas.microsoft.com/office/drawing/2014/main" id="{A03B3C95-9435-B145-B0B7-C6CF6FBB1E7B}"/>
                </a:ext>
              </a:extLst>
            </p:cNvPr>
            <p:cNvSpPr/>
            <p:nvPr/>
          </p:nvSpPr>
          <p:spPr>
            <a:xfrm>
              <a:off x="2786357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5" name="Freeform: Shape 495">
              <a:extLst>
                <a:ext uri="{FF2B5EF4-FFF2-40B4-BE49-F238E27FC236}">
                  <a16:creationId xmlns:a16="http://schemas.microsoft.com/office/drawing/2014/main" id="{8F67A1F3-CFB4-FC4C-93AD-6839BCAFC266}"/>
                </a:ext>
              </a:extLst>
            </p:cNvPr>
            <p:cNvSpPr/>
            <p:nvPr/>
          </p:nvSpPr>
          <p:spPr>
            <a:xfrm>
              <a:off x="2786357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6" name="Freeform: Shape 496">
              <a:extLst>
                <a:ext uri="{FF2B5EF4-FFF2-40B4-BE49-F238E27FC236}">
                  <a16:creationId xmlns:a16="http://schemas.microsoft.com/office/drawing/2014/main" id="{18B535FB-4F27-E64A-95EB-4C00DEFD6DE6}"/>
                </a:ext>
              </a:extLst>
            </p:cNvPr>
            <p:cNvSpPr/>
            <p:nvPr/>
          </p:nvSpPr>
          <p:spPr>
            <a:xfrm>
              <a:off x="2786357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7" name="Freeform: Shape 497">
              <a:extLst>
                <a:ext uri="{FF2B5EF4-FFF2-40B4-BE49-F238E27FC236}">
                  <a16:creationId xmlns:a16="http://schemas.microsoft.com/office/drawing/2014/main" id="{0DF2CED5-B16F-1E44-AD36-941DDEA168E4}"/>
                </a:ext>
              </a:extLst>
            </p:cNvPr>
            <p:cNvSpPr/>
            <p:nvPr/>
          </p:nvSpPr>
          <p:spPr>
            <a:xfrm>
              <a:off x="2786357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8" name="Freeform: Shape 498">
              <a:extLst>
                <a:ext uri="{FF2B5EF4-FFF2-40B4-BE49-F238E27FC236}">
                  <a16:creationId xmlns:a16="http://schemas.microsoft.com/office/drawing/2014/main" id="{AF54348A-4807-FE41-83D6-D0A486CAAC6A}"/>
                </a:ext>
              </a:extLst>
            </p:cNvPr>
            <p:cNvSpPr/>
            <p:nvPr/>
          </p:nvSpPr>
          <p:spPr>
            <a:xfrm>
              <a:off x="2786357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9" name="Freeform: Shape 499">
              <a:extLst>
                <a:ext uri="{FF2B5EF4-FFF2-40B4-BE49-F238E27FC236}">
                  <a16:creationId xmlns:a16="http://schemas.microsoft.com/office/drawing/2014/main" id="{437831EA-D556-C64E-9ED9-62998F8B1A66}"/>
                </a:ext>
              </a:extLst>
            </p:cNvPr>
            <p:cNvSpPr/>
            <p:nvPr/>
          </p:nvSpPr>
          <p:spPr>
            <a:xfrm>
              <a:off x="2786357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0" name="Freeform: Shape 500">
              <a:extLst>
                <a:ext uri="{FF2B5EF4-FFF2-40B4-BE49-F238E27FC236}">
                  <a16:creationId xmlns:a16="http://schemas.microsoft.com/office/drawing/2014/main" id="{C50F4248-0B33-3B4A-A3C8-624E44CCCB1C}"/>
                </a:ext>
              </a:extLst>
            </p:cNvPr>
            <p:cNvSpPr/>
            <p:nvPr/>
          </p:nvSpPr>
          <p:spPr>
            <a:xfrm>
              <a:off x="2786357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1" name="Freeform: Shape 501">
              <a:extLst>
                <a:ext uri="{FF2B5EF4-FFF2-40B4-BE49-F238E27FC236}">
                  <a16:creationId xmlns:a16="http://schemas.microsoft.com/office/drawing/2014/main" id="{02DEED9A-895D-2A4E-83CE-F300C57C853D}"/>
                </a:ext>
              </a:extLst>
            </p:cNvPr>
            <p:cNvSpPr/>
            <p:nvPr/>
          </p:nvSpPr>
          <p:spPr>
            <a:xfrm>
              <a:off x="2514439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2" name="Freeform: Shape 502">
              <a:extLst>
                <a:ext uri="{FF2B5EF4-FFF2-40B4-BE49-F238E27FC236}">
                  <a16:creationId xmlns:a16="http://schemas.microsoft.com/office/drawing/2014/main" id="{0798685C-58BF-414E-B74A-B4F95DFFF940}"/>
                </a:ext>
              </a:extLst>
            </p:cNvPr>
            <p:cNvSpPr/>
            <p:nvPr/>
          </p:nvSpPr>
          <p:spPr>
            <a:xfrm>
              <a:off x="2514439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3" name="Freeform: Shape 503">
              <a:extLst>
                <a:ext uri="{FF2B5EF4-FFF2-40B4-BE49-F238E27FC236}">
                  <a16:creationId xmlns:a16="http://schemas.microsoft.com/office/drawing/2014/main" id="{8D113F17-59BC-6148-BFE7-75E8EA18EC2C}"/>
                </a:ext>
              </a:extLst>
            </p:cNvPr>
            <p:cNvSpPr/>
            <p:nvPr/>
          </p:nvSpPr>
          <p:spPr>
            <a:xfrm>
              <a:off x="2514439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4" name="Freeform: Shape 504">
              <a:extLst>
                <a:ext uri="{FF2B5EF4-FFF2-40B4-BE49-F238E27FC236}">
                  <a16:creationId xmlns:a16="http://schemas.microsoft.com/office/drawing/2014/main" id="{49D3F82F-91EF-3E4E-9D29-62DA0240BAA3}"/>
                </a:ext>
              </a:extLst>
            </p:cNvPr>
            <p:cNvSpPr/>
            <p:nvPr/>
          </p:nvSpPr>
          <p:spPr>
            <a:xfrm>
              <a:off x="2514439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5" name="Freeform: Shape 505">
              <a:extLst>
                <a:ext uri="{FF2B5EF4-FFF2-40B4-BE49-F238E27FC236}">
                  <a16:creationId xmlns:a16="http://schemas.microsoft.com/office/drawing/2014/main" id="{AA8B68F1-AC66-4846-8AE3-449912B3AD38}"/>
                </a:ext>
              </a:extLst>
            </p:cNvPr>
            <p:cNvSpPr/>
            <p:nvPr/>
          </p:nvSpPr>
          <p:spPr>
            <a:xfrm>
              <a:off x="2514439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6" name="Freeform: Shape 506">
              <a:extLst>
                <a:ext uri="{FF2B5EF4-FFF2-40B4-BE49-F238E27FC236}">
                  <a16:creationId xmlns:a16="http://schemas.microsoft.com/office/drawing/2014/main" id="{55D9D8BB-B806-1F40-A73B-151F429C60DF}"/>
                </a:ext>
              </a:extLst>
            </p:cNvPr>
            <p:cNvSpPr/>
            <p:nvPr/>
          </p:nvSpPr>
          <p:spPr>
            <a:xfrm>
              <a:off x="2514439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7" name="Freeform: Shape 507">
              <a:extLst>
                <a:ext uri="{FF2B5EF4-FFF2-40B4-BE49-F238E27FC236}">
                  <a16:creationId xmlns:a16="http://schemas.microsoft.com/office/drawing/2014/main" id="{0AD74BA7-A1DA-714A-9203-1B63EA2E2B3E}"/>
                </a:ext>
              </a:extLst>
            </p:cNvPr>
            <p:cNvSpPr/>
            <p:nvPr/>
          </p:nvSpPr>
          <p:spPr>
            <a:xfrm>
              <a:off x="2514439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8" name="Freeform: Shape 508">
              <a:extLst>
                <a:ext uri="{FF2B5EF4-FFF2-40B4-BE49-F238E27FC236}">
                  <a16:creationId xmlns:a16="http://schemas.microsoft.com/office/drawing/2014/main" id="{1FC90BFB-13B3-D846-9CD7-92352B6CAC7B}"/>
                </a:ext>
              </a:extLst>
            </p:cNvPr>
            <p:cNvSpPr/>
            <p:nvPr/>
          </p:nvSpPr>
          <p:spPr>
            <a:xfrm>
              <a:off x="2514439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9" name="Freeform: Shape 509">
              <a:extLst>
                <a:ext uri="{FF2B5EF4-FFF2-40B4-BE49-F238E27FC236}">
                  <a16:creationId xmlns:a16="http://schemas.microsoft.com/office/drawing/2014/main" id="{067FF35A-6E3C-AD49-8B41-2C1D8E2BF4AB}"/>
                </a:ext>
              </a:extLst>
            </p:cNvPr>
            <p:cNvSpPr/>
            <p:nvPr/>
          </p:nvSpPr>
          <p:spPr>
            <a:xfrm>
              <a:off x="2514439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0" name="Freeform: Shape 510">
              <a:extLst>
                <a:ext uri="{FF2B5EF4-FFF2-40B4-BE49-F238E27FC236}">
                  <a16:creationId xmlns:a16="http://schemas.microsoft.com/office/drawing/2014/main" id="{1DB0CD50-F298-3B4A-8A64-27AACC99FEBB}"/>
                </a:ext>
              </a:extLst>
            </p:cNvPr>
            <p:cNvSpPr/>
            <p:nvPr/>
          </p:nvSpPr>
          <p:spPr>
            <a:xfrm>
              <a:off x="2514439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1" name="Freeform: Shape 511">
              <a:extLst>
                <a:ext uri="{FF2B5EF4-FFF2-40B4-BE49-F238E27FC236}">
                  <a16:creationId xmlns:a16="http://schemas.microsoft.com/office/drawing/2014/main" id="{FDC3E1BA-6F65-0C42-A6CF-C76A6FF599E4}"/>
                </a:ext>
              </a:extLst>
            </p:cNvPr>
            <p:cNvSpPr/>
            <p:nvPr/>
          </p:nvSpPr>
          <p:spPr>
            <a:xfrm>
              <a:off x="2514439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2" name="Freeform: Shape 512">
              <a:extLst>
                <a:ext uri="{FF2B5EF4-FFF2-40B4-BE49-F238E27FC236}">
                  <a16:creationId xmlns:a16="http://schemas.microsoft.com/office/drawing/2014/main" id="{70169FBC-0F9F-DD44-B0AC-36525A88830D}"/>
                </a:ext>
              </a:extLst>
            </p:cNvPr>
            <p:cNvSpPr/>
            <p:nvPr/>
          </p:nvSpPr>
          <p:spPr>
            <a:xfrm>
              <a:off x="2514439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3" name="Freeform: Shape 513">
              <a:extLst>
                <a:ext uri="{FF2B5EF4-FFF2-40B4-BE49-F238E27FC236}">
                  <a16:creationId xmlns:a16="http://schemas.microsoft.com/office/drawing/2014/main" id="{8F19CD6C-2A45-1B43-81C5-EF2486FF8602}"/>
                </a:ext>
              </a:extLst>
            </p:cNvPr>
            <p:cNvSpPr/>
            <p:nvPr/>
          </p:nvSpPr>
          <p:spPr>
            <a:xfrm>
              <a:off x="2514439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4" name="Freeform: Shape 514">
              <a:extLst>
                <a:ext uri="{FF2B5EF4-FFF2-40B4-BE49-F238E27FC236}">
                  <a16:creationId xmlns:a16="http://schemas.microsoft.com/office/drawing/2014/main" id="{A72A8DD2-2FC6-C94B-B6FD-1C44451720CE}"/>
                </a:ext>
              </a:extLst>
            </p:cNvPr>
            <p:cNvSpPr/>
            <p:nvPr/>
          </p:nvSpPr>
          <p:spPr>
            <a:xfrm>
              <a:off x="2514439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5" name="Freeform: Shape 515">
              <a:extLst>
                <a:ext uri="{FF2B5EF4-FFF2-40B4-BE49-F238E27FC236}">
                  <a16:creationId xmlns:a16="http://schemas.microsoft.com/office/drawing/2014/main" id="{06E11866-0BE3-B540-A488-08E72BC3E53B}"/>
                </a:ext>
              </a:extLst>
            </p:cNvPr>
            <p:cNvSpPr/>
            <p:nvPr/>
          </p:nvSpPr>
          <p:spPr>
            <a:xfrm>
              <a:off x="2514439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6" name="Freeform: Shape 516">
              <a:extLst>
                <a:ext uri="{FF2B5EF4-FFF2-40B4-BE49-F238E27FC236}">
                  <a16:creationId xmlns:a16="http://schemas.microsoft.com/office/drawing/2014/main" id="{6E721A50-1677-C64B-BB99-B984FCDC1F23}"/>
                </a:ext>
              </a:extLst>
            </p:cNvPr>
            <p:cNvSpPr/>
            <p:nvPr/>
          </p:nvSpPr>
          <p:spPr>
            <a:xfrm>
              <a:off x="2514439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7" name="Freeform: Shape 517">
              <a:extLst>
                <a:ext uri="{FF2B5EF4-FFF2-40B4-BE49-F238E27FC236}">
                  <a16:creationId xmlns:a16="http://schemas.microsoft.com/office/drawing/2014/main" id="{10CE543C-CB69-204D-AB65-16631D8A5EE8}"/>
                </a:ext>
              </a:extLst>
            </p:cNvPr>
            <p:cNvSpPr/>
            <p:nvPr/>
          </p:nvSpPr>
          <p:spPr>
            <a:xfrm>
              <a:off x="2514439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8" name="Freeform: Shape 518">
              <a:extLst>
                <a:ext uri="{FF2B5EF4-FFF2-40B4-BE49-F238E27FC236}">
                  <a16:creationId xmlns:a16="http://schemas.microsoft.com/office/drawing/2014/main" id="{A4F225ED-9F5E-9E43-A127-54872C9DD32F}"/>
                </a:ext>
              </a:extLst>
            </p:cNvPr>
            <p:cNvSpPr/>
            <p:nvPr/>
          </p:nvSpPr>
          <p:spPr>
            <a:xfrm>
              <a:off x="2514439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9" name="Freeform: Shape 519">
              <a:extLst>
                <a:ext uri="{FF2B5EF4-FFF2-40B4-BE49-F238E27FC236}">
                  <a16:creationId xmlns:a16="http://schemas.microsoft.com/office/drawing/2014/main" id="{2911CC28-765F-EC41-B5F8-3AA3B66463D2}"/>
                </a:ext>
              </a:extLst>
            </p:cNvPr>
            <p:cNvSpPr/>
            <p:nvPr/>
          </p:nvSpPr>
          <p:spPr>
            <a:xfrm>
              <a:off x="2514439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0" name="Freeform: Shape 520">
              <a:extLst>
                <a:ext uri="{FF2B5EF4-FFF2-40B4-BE49-F238E27FC236}">
                  <a16:creationId xmlns:a16="http://schemas.microsoft.com/office/drawing/2014/main" id="{EA724794-C1FD-7B4E-BAC7-AB835418BCE0}"/>
                </a:ext>
              </a:extLst>
            </p:cNvPr>
            <p:cNvSpPr/>
            <p:nvPr/>
          </p:nvSpPr>
          <p:spPr>
            <a:xfrm>
              <a:off x="2514439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1" name="Freeform: Shape 521">
              <a:extLst>
                <a:ext uri="{FF2B5EF4-FFF2-40B4-BE49-F238E27FC236}">
                  <a16:creationId xmlns:a16="http://schemas.microsoft.com/office/drawing/2014/main" id="{20BFBE31-D319-5F4A-AD1E-AF71CA5AE91F}"/>
                </a:ext>
              </a:extLst>
            </p:cNvPr>
            <p:cNvSpPr/>
            <p:nvPr/>
          </p:nvSpPr>
          <p:spPr>
            <a:xfrm>
              <a:off x="2242520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2" name="Freeform: Shape 522">
              <a:extLst>
                <a:ext uri="{FF2B5EF4-FFF2-40B4-BE49-F238E27FC236}">
                  <a16:creationId xmlns:a16="http://schemas.microsoft.com/office/drawing/2014/main" id="{710B5BF7-5EB1-D545-9D9B-BD00475ABEC3}"/>
                </a:ext>
              </a:extLst>
            </p:cNvPr>
            <p:cNvSpPr/>
            <p:nvPr/>
          </p:nvSpPr>
          <p:spPr>
            <a:xfrm>
              <a:off x="2242520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3" name="Freeform: Shape 523">
              <a:extLst>
                <a:ext uri="{FF2B5EF4-FFF2-40B4-BE49-F238E27FC236}">
                  <a16:creationId xmlns:a16="http://schemas.microsoft.com/office/drawing/2014/main" id="{EB2FAFCF-1DE8-F648-9FBC-87141CC85199}"/>
                </a:ext>
              </a:extLst>
            </p:cNvPr>
            <p:cNvSpPr/>
            <p:nvPr/>
          </p:nvSpPr>
          <p:spPr>
            <a:xfrm>
              <a:off x="2242520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4" name="Freeform: Shape 524">
              <a:extLst>
                <a:ext uri="{FF2B5EF4-FFF2-40B4-BE49-F238E27FC236}">
                  <a16:creationId xmlns:a16="http://schemas.microsoft.com/office/drawing/2014/main" id="{53DA9687-B848-F74E-A32F-7BE23EFE1CA5}"/>
                </a:ext>
              </a:extLst>
            </p:cNvPr>
            <p:cNvSpPr/>
            <p:nvPr/>
          </p:nvSpPr>
          <p:spPr>
            <a:xfrm>
              <a:off x="2242520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5" name="Freeform: Shape 525">
              <a:extLst>
                <a:ext uri="{FF2B5EF4-FFF2-40B4-BE49-F238E27FC236}">
                  <a16:creationId xmlns:a16="http://schemas.microsoft.com/office/drawing/2014/main" id="{AEAC7249-1A4D-314C-B875-D30A7EF30389}"/>
                </a:ext>
              </a:extLst>
            </p:cNvPr>
            <p:cNvSpPr/>
            <p:nvPr/>
          </p:nvSpPr>
          <p:spPr>
            <a:xfrm>
              <a:off x="2242520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6" name="Freeform: Shape 526">
              <a:extLst>
                <a:ext uri="{FF2B5EF4-FFF2-40B4-BE49-F238E27FC236}">
                  <a16:creationId xmlns:a16="http://schemas.microsoft.com/office/drawing/2014/main" id="{70DF7936-E148-4C4D-A949-5100A9471766}"/>
                </a:ext>
              </a:extLst>
            </p:cNvPr>
            <p:cNvSpPr/>
            <p:nvPr/>
          </p:nvSpPr>
          <p:spPr>
            <a:xfrm>
              <a:off x="2242520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7" name="Freeform: Shape 527">
              <a:extLst>
                <a:ext uri="{FF2B5EF4-FFF2-40B4-BE49-F238E27FC236}">
                  <a16:creationId xmlns:a16="http://schemas.microsoft.com/office/drawing/2014/main" id="{EFDBF77E-95F4-9547-992D-7E38A33FC5A9}"/>
                </a:ext>
              </a:extLst>
            </p:cNvPr>
            <p:cNvSpPr/>
            <p:nvPr/>
          </p:nvSpPr>
          <p:spPr>
            <a:xfrm>
              <a:off x="2242520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8" name="Freeform: Shape 528">
              <a:extLst>
                <a:ext uri="{FF2B5EF4-FFF2-40B4-BE49-F238E27FC236}">
                  <a16:creationId xmlns:a16="http://schemas.microsoft.com/office/drawing/2014/main" id="{F6D62350-3F17-AC46-A905-CA020A471DC9}"/>
                </a:ext>
              </a:extLst>
            </p:cNvPr>
            <p:cNvSpPr/>
            <p:nvPr/>
          </p:nvSpPr>
          <p:spPr>
            <a:xfrm>
              <a:off x="2242520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9" name="Freeform: Shape 529">
              <a:extLst>
                <a:ext uri="{FF2B5EF4-FFF2-40B4-BE49-F238E27FC236}">
                  <a16:creationId xmlns:a16="http://schemas.microsoft.com/office/drawing/2014/main" id="{8A77CD21-CE05-8B45-9380-E8F47F5BC727}"/>
                </a:ext>
              </a:extLst>
            </p:cNvPr>
            <p:cNvSpPr/>
            <p:nvPr/>
          </p:nvSpPr>
          <p:spPr>
            <a:xfrm>
              <a:off x="2242520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0" name="Freeform: Shape 530">
              <a:extLst>
                <a:ext uri="{FF2B5EF4-FFF2-40B4-BE49-F238E27FC236}">
                  <a16:creationId xmlns:a16="http://schemas.microsoft.com/office/drawing/2014/main" id="{FC8BD4FB-C6A6-C540-B74F-FF1F3AECB03F}"/>
                </a:ext>
              </a:extLst>
            </p:cNvPr>
            <p:cNvSpPr/>
            <p:nvPr/>
          </p:nvSpPr>
          <p:spPr>
            <a:xfrm>
              <a:off x="2242520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1" name="Freeform: Shape 531">
              <a:extLst>
                <a:ext uri="{FF2B5EF4-FFF2-40B4-BE49-F238E27FC236}">
                  <a16:creationId xmlns:a16="http://schemas.microsoft.com/office/drawing/2014/main" id="{50035705-B7A3-B043-9A90-B41CB9EFD6E3}"/>
                </a:ext>
              </a:extLst>
            </p:cNvPr>
            <p:cNvSpPr/>
            <p:nvPr/>
          </p:nvSpPr>
          <p:spPr>
            <a:xfrm>
              <a:off x="2242520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2" name="Freeform: Shape 532">
              <a:extLst>
                <a:ext uri="{FF2B5EF4-FFF2-40B4-BE49-F238E27FC236}">
                  <a16:creationId xmlns:a16="http://schemas.microsoft.com/office/drawing/2014/main" id="{C5AD8093-7FA9-F049-B0A5-30C0E8CA71C6}"/>
                </a:ext>
              </a:extLst>
            </p:cNvPr>
            <p:cNvSpPr/>
            <p:nvPr/>
          </p:nvSpPr>
          <p:spPr>
            <a:xfrm>
              <a:off x="2242520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3" name="Freeform: Shape 533">
              <a:extLst>
                <a:ext uri="{FF2B5EF4-FFF2-40B4-BE49-F238E27FC236}">
                  <a16:creationId xmlns:a16="http://schemas.microsoft.com/office/drawing/2014/main" id="{1085DB0D-857C-EC49-AB42-7EC6F64E14CD}"/>
                </a:ext>
              </a:extLst>
            </p:cNvPr>
            <p:cNvSpPr/>
            <p:nvPr/>
          </p:nvSpPr>
          <p:spPr>
            <a:xfrm>
              <a:off x="2242520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4" name="Freeform: Shape 534">
              <a:extLst>
                <a:ext uri="{FF2B5EF4-FFF2-40B4-BE49-F238E27FC236}">
                  <a16:creationId xmlns:a16="http://schemas.microsoft.com/office/drawing/2014/main" id="{6B42AFDF-369C-3546-8FDF-2B238B812C68}"/>
                </a:ext>
              </a:extLst>
            </p:cNvPr>
            <p:cNvSpPr/>
            <p:nvPr/>
          </p:nvSpPr>
          <p:spPr>
            <a:xfrm>
              <a:off x="2242520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5" name="Freeform: Shape 535">
              <a:extLst>
                <a:ext uri="{FF2B5EF4-FFF2-40B4-BE49-F238E27FC236}">
                  <a16:creationId xmlns:a16="http://schemas.microsoft.com/office/drawing/2014/main" id="{1D90AB52-37D1-6041-9E41-20F3F29FE265}"/>
                </a:ext>
              </a:extLst>
            </p:cNvPr>
            <p:cNvSpPr/>
            <p:nvPr/>
          </p:nvSpPr>
          <p:spPr>
            <a:xfrm>
              <a:off x="2242520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6" name="Freeform: Shape 536">
              <a:extLst>
                <a:ext uri="{FF2B5EF4-FFF2-40B4-BE49-F238E27FC236}">
                  <a16:creationId xmlns:a16="http://schemas.microsoft.com/office/drawing/2014/main" id="{6C30A486-57F4-9A43-B517-931DC49A314E}"/>
                </a:ext>
              </a:extLst>
            </p:cNvPr>
            <p:cNvSpPr/>
            <p:nvPr/>
          </p:nvSpPr>
          <p:spPr>
            <a:xfrm>
              <a:off x="2242520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7" name="Freeform: Shape 537">
              <a:extLst>
                <a:ext uri="{FF2B5EF4-FFF2-40B4-BE49-F238E27FC236}">
                  <a16:creationId xmlns:a16="http://schemas.microsoft.com/office/drawing/2014/main" id="{0F8E8500-EDD5-8A45-A6AF-5A4EF4685B57}"/>
                </a:ext>
              </a:extLst>
            </p:cNvPr>
            <p:cNvSpPr/>
            <p:nvPr/>
          </p:nvSpPr>
          <p:spPr>
            <a:xfrm>
              <a:off x="2242520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8" name="Freeform: Shape 538">
              <a:extLst>
                <a:ext uri="{FF2B5EF4-FFF2-40B4-BE49-F238E27FC236}">
                  <a16:creationId xmlns:a16="http://schemas.microsoft.com/office/drawing/2014/main" id="{1CABA063-98F1-1C46-9841-2B445237F90C}"/>
                </a:ext>
              </a:extLst>
            </p:cNvPr>
            <p:cNvSpPr/>
            <p:nvPr/>
          </p:nvSpPr>
          <p:spPr>
            <a:xfrm>
              <a:off x="2242520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9" name="Freeform: Shape 539">
              <a:extLst>
                <a:ext uri="{FF2B5EF4-FFF2-40B4-BE49-F238E27FC236}">
                  <a16:creationId xmlns:a16="http://schemas.microsoft.com/office/drawing/2014/main" id="{03350352-4B9B-A541-8BD2-C187B8CD6540}"/>
                </a:ext>
              </a:extLst>
            </p:cNvPr>
            <p:cNvSpPr/>
            <p:nvPr/>
          </p:nvSpPr>
          <p:spPr>
            <a:xfrm>
              <a:off x="2242520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0" name="Freeform: Shape 540">
              <a:extLst>
                <a:ext uri="{FF2B5EF4-FFF2-40B4-BE49-F238E27FC236}">
                  <a16:creationId xmlns:a16="http://schemas.microsoft.com/office/drawing/2014/main" id="{287DEE9F-1EC9-D547-975B-B9A22F5130A5}"/>
                </a:ext>
              </a:extLst>
            </p:cNvPr>
            <p:cNvSpPr/>
            <p:nvPr/>
          </p:nvSpPr>
          <p:spPr>
            <a:xfrm>
              <a:off x="2242520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1" name="Freeform: Shape 541">
              <a:extLst>
                <a:ext uri="{FF2B5EF4-FFF2-40B4-BE49-F238E27FC236}">
                  <a16:creationId xmlns:a16="http://schemas.microsoft.com/office/drawing/2014/main" id="{5B2675B0-144D-C447-B7EC-0CD476D4A97F}"/>
                </a:ext>
              </a:extLst>
            </p:cNvPr>
            <p:cNvSpPr/>
            <p:nvPr/>
          </p:nvSpPr>
          <p:spPr>
            <a:xfrm>
              <a:off x="1969929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2" name="Freeform: Shape 542">
              <a:extLst>
                <a:ext uri="{FF2B5EF4-FFF2-40B4-BE49-F238E27FC236}">
                  <a16:creationId xmlns:a16="http://schemas.microsoft.com/office/drawing/2014/main" id="{3A0C8314-A616-7F46-B905-9B74BE7A7761}"/>
                </a:ext>
              </a:extLst>
            </p:cNvPr>
            <p:cNvSpPr/>
            <p:nvPr/>
          </p:nvSpPr>
          <p:spPr>
            <a:xfrm>
              <a:off x="1969929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3" name="Freeform: Shape 543">
              <a:extLst>
                <a:ext uri="{FF2B5EF4-FFF2-40B4-BE49-F238E27FC236}">
                  <a16:creationId xmlns:a16="http://schemas.microsoft.com/office/drawing/2014/main" id="{D31598A8-3950-6E4C-9FCB-B8C0758EBC85}"/>
                </a:ext>
              </a:extLst>
            </p:cNvPr>
            <p:cNvSpPr/>
            <p:nvPr/>
          </p:nvSpPr>
          <p:spPr>
            <a:xfrm>
              <a:off x="1969929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4" name="Freeform: Shape 544">
              <a:extLst>
                <a:ext uri="{FF2B5EF4-FFF2-40B4-BE49-F238E27FC236}">
                  <a16:creationId xmlns:a16="http://schemas.microsoft.com/office/drawing/2014/main" id="{6F56B5C2-C698-FD41-BF80-6F9A8D014CC0}"/>
                </a:ext>
              </a:extLst>
            </p:cNvPr>
            <p:cNvSpPr/>
            <p:nvPr/>
          </p:nvSpPr>
          <p:spPr>
            <a:xfrm>
              <a:off x="1969929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5" name="Freeform: Shape 545">
              <a:extLst>
                <a:ext uri="{FF2B5EF4-FFF2-40B4-BE49-F238E27FC236}">
                  <a16:creationId xmlns:a16="http://schemas.microsoft.com/office/drawing/2014/main" id="{B98D7EF9-8039-FE40-9A3F-CE6B51AD88CB}"/>
                </a:ext>
              </a:extLst>
            </p:cNvPr>
            <p:cNvSpPr/>
            <p:nvPr/>
          </p:nvSpPr>
          <p:spPr>
            <a:xfrm>
              <a:off x="1969929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6" name="Freeform: Shape 546">
              <a:extLst>
                <a:ext uri="{FF2B5EF4-FFF2-40B4-BE49-F238E27FC236}">
                  <a16:creationId xmlns:a16="http://schemas.microsoft.com/office/drawing/2014/main" id="{7BCDBE58-B290-EF4B-8104-0529144F99FF}"/>
                </a:ext>
              </a:extLst>
            </p:cNvPr>
            <p:cNvSpPr/>
            <p:nvPr/>
          </p:nvSpPr>
          <p:spPr>
            <a:xfrm>
              <a:off x="1969929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7" name="Freeform: Shape 547">
              <a:extLst>
                <a:ext uri="{FF2B5EF4-FFF2-40B4-BE49-F238E27FC236}">
                  <a16:creationId xmlns:a16="http://schemas.microsoft.com/office/drawing/2014/main" id="{6CA945B4-8D34-AC41-8271-EDFA2D2B267B}"/>
                </a:ext>
              </a:extLst>
            </p:cNvPr>
            <p:cNvSpPr/>
            <p:nvPr/>
          </p:nvSpPr>
          <p:spPr>
            <a:xfrm>
              <a:off x="1969929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8" name="Freeform: Shape 548">
              <a:extLst>
                <a:ext uri="{FF2B5EF4-FFF2-40B4-BE49-F238E27FC236}">
                  <a16:creationId xmlns:a16="http://schemas.microsoft.com/office/drawing/2014/main" id="{229DFF01-1BAF-914A-964B-14A90AA989A1}"/>
                </a:ext>
              </a:extLst>
            </p:cNvPr>
            <p:cNvSpPr/>
            <p:nvPr/>
          </p:nvSpPr>
          <p:spPr>
            <a:xfrm>
              <a:off x="1969929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9" name="Freeform: Shape 549">
              <a:extLst>
                <a:ext uri="{FF2B5EF4-FFF2-40B4-BE49-F238E27FC236}">
                  <a16:creationId xmlns:a16="http://schemas.microsoft.com/office/drawing/2014/main" id="{19CD241F-CAF8-8245-B22B-81A3FD655E98}"/>
                </a:ext>
              </a:extLst>
            </p:cNvPr>
            <p:cNvSpPr/>
            <p:nvPr/>
          </p:nvSpPr>
          <p:spPr>
            <a:xfrm>
              <a:off x="1969929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0" name="Freeform: Shape 550">
              <a:extLst>
                <a:ext uri="{FF2B5EF4-FFF2-40B4-BE49-F238E27FC236}">
                  <a16:creationId xmlns:a16="http://schemas.microsoft.com/office/drawing/2014/main" id="{F1E815D2-15BD-EF44-A5E6-7D256150531F}"/>
                </a:ext>
              </a:extLst>
            </p:cNvPr>
            <p:cNvSpPr/>
            <p:nvPr/>
          </p:nvSpPr>
          <p:spPr>
            <a:xfrm>
              <a:off x="1969929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1" name="Freeform: Shape 551">
              <a:extLst>
                <a:ext uri="{FF2B5EF4-FFF2-40B4-BE49-F238E27FC236}">
                  <a16:creationId xmlns:a16="http://schemas.microsoft.com/office/drawing/2014/main" id="{E4DD0CAA-E6A9-884F-8803-FDCD9449B428}"/>
                </a:ext>
              </a:extLst>
            </p:cNvPr>
            <p:cNvSpPr/>
            <p:nvPr/>
          </p:nvSpPr>
          <p:spPr>
            <a:xfrm>
              <a:off x="1969929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2" name="Freeform: Shape 552">
              <a:extLst>
                <a:ext uri="{FF2B5EF4-FFF2-40B4-BE49-F238E27FC236}">
                  <a16:creationId xmlns:a16="http://schemas.microsoft.com/office/drawing/2014/main" id="{02241F63-F093-C44F-AFE6-1F65633FD5EE}"/>
                </a:ext>
              </a:extLst>
            </p:cNvPr>
            <p:cNvSpPr/>
            <p:nvPr/>
          </p:nvSpPr>
          <p:spPr>
            <a:xfrm>
              <a:off x="1969929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3" name="Freeform: Shape 553">
              <a:extLst>
                <a:ext uri="{FF2B5EF4-FFF2-40B4-BE49-F238E27FC236}">
                  <a16:creationId xmlns:a16="http://schemas.microsoft.com/office/drawing/2014/main" id="{3920DE32-6620-1E4C-B6DA-9EB2E53590D5}"/>
                </a:ext>
              </a:extLst>
            </p:cNvPr>
            <p:cNvSpPr/>
            <p:nvPr/>
          </p:nvSpPr>
          <p:spPr>
            <a:xfrm>
              <a:off x="1969929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4" name="Freeform: Shape 554">
              <a:extLst>
                <a:ext uri="{FF2B5EF4-FFF2-40B4-BE49-F238E27FC236}">
                  <a16:creationId xmlns:a16="http://schemas.microsoft.com/office/drawing/2014/main" id="{4D00E786-CF42-6346-AAC3-FB089DD2BDD4}"/>
                </a:ext>
              </a:extLst>
            </p:cNvPr>
            <p:cNvSpPr/>
            <p:nvPr/>
          </p:nvSpPr>
          <p:spPr>
            <a:xfrm>
              <a:off x="1969929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5" name="Freeform: Shape 555">
              <a:extLst>
                <a:ext uri="{FF2B5EF4-FFF2-40B4-BE49-F238E27FC236}">
                  <a16:creationId xmlns:a16="http://schemas.microsoft.com/office/drawing/2014/main" id="{78948B54-5615-2B47-9D8D-3687A6B015A4}"/>
                </a:ext>
              </a:extLst>
            </p:cNvPr>
            <p:cNvSpPr/>
            <p:nvPr/>
          </p:nvSpPr>
          <p:spPr>
            <a:xfrm>
              <a:off x="1969929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6" name="Freeform: Shape 556">
              <a:extLst>
                <a:ext uri="{FF2B5EF4-FFF2-40B4-BE49-F238E27FC236}">
                  <a16:creationId xmlns:a16="http://schemas.microsoft.com/office/drawing/2014/main" id="{B5132890-5AE0-0141-95F5-580E15ECA05E}"/>
                </a:ext>
              </a:extLst>
            </p:cNvPr>
            <p:cNvSpPr/>
            <p:nvPr/>
          </p:nvSpPr>
          <p:spPr>
            <a:xfrm>
              <a:off x="1969929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7" name="Freeform: Shape 557">
              <a:extLst>
                <a:ext uri="{FF2B5EF4-FFF2-40B4-BE49-F238E27FC236}">
                  <a16:creationId xmlns:a16="http://schemas.microsoft.com/office/drawing/2014/main" id="{50CE6BB2-EF5D-F346-8293-3A2FC136109C}"/>
                </a:ext>
              </a:extLst>
            </p:cNvPr>
            <p:cNvSpPr/>
            <p:nvPr/>
          </p:nvSpPr>
          <p:spPr>
            <a:xfrm>
              <a:off x="1969929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8" name="Freeform: Shape 558">
              <a:extLst>
                <a:ext uri="{FF2B5EF4-FFF2-40B4-BE49-F238E27FC236}">
                  <a16:creationId xmlns:a16="http://schemas.microsoft.com/office/drawing/2014/main" id="{0072870E-78EC-2047-A675-BD5ACE7FBC53}"/>
                </a:ext>
              </a:extLst>
            </p:cNvPr>
            <p:cNvSpPr/>
            <p:nvPr/>
          </p:nvSpPr>
          <p:spPr>
            <a:xfrm>
              <a:off x="1969929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9" name="Freeform: Shape 559">
              <a:extLst>
                <a:ext uri="{FF2B5EF4-FFF2-40B4-BE49-F238E27FC236}">
                  <a16:creationId xmlns:a16="http://schemas.microsoft.com/office/drawing/2014/main" id="{BF441EDA-0513-A246-BA07-4E5C0E52B002}"/>
                </a:ext>
              </a:extLst>
            </p:cNvPr>
            <p:cNvSpPr/>
            <p:nvPr/>
          </p:nvSpPr>
          <p:spPr>
            <a:xfrm>
              <a:off x="1969929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0" name="Freeform: Shape 560">
              <a:extLst>
                <a:ext uri="{FF2B5EF4-FFF2-40B4-BE49-F238E27FC236}">
                  <a16:creationId xmlns:a16="http://schemas.microsoft.com/office/drawing/2014/main" id="{FE44B3E1-6286-004A-AC19-DD973E6C6BD4}"/>
                </a:ext>
              </a:extLst>
            </p:cNvPr>
            <p:cNvSpPr/>
            <p:nvPr/>
          </p:nvSpPr>
          <p:spPr>
            <a:xfrm>
              <a:off x="1969929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1" name="Freeform: Shape 561">
              <a:extLst>
                <a:ext uri="{FF2B5EF4-FFF2-40B4-BE49-F238E27FC236}">
                  <a16:creationId xmlns:a16="http://schemas.microsoft.com/office/drawing/2014/main" id="{370F2262-809A-D84F-B7FC-9D20E5B832B0}"/>
                </a:ext>
              </a:extLst>
            </p:cNvPr>
            <p:cNvSpPr/>
            <p:nvPr/>
          </p:nvSpPr>
          <p:spPr>
            <a:xfrm>
              <a:off x="1698010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2" name="Freeform: Shape 562">
              <a:extLst>
                <a:ext uri="{FF2B5EF4-FFF2-40B4-BE49-F238E27FC236}">
                  <a16:creationId xmlns:a16="http://schemas.microsoft.com/office/drawing/2014/main" id="{B3E9FB60-EE22-3B4E-8170-C2C837C07C69}"/>
                </a:ext>
              </a:extLst>
            </p:cNvPr>
            <p:cNvSpPr/>
            <p:nvPr/>
          </p:nvSpPr>
          <p:spPr>
            <a:xfrm>
              <a:off x="1698010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3" name="Freeform: Shape 563">
              <a:extLst>
                <a:ext uri="{FF2B5EF4-FFF2-40B4-BE49-F238E27FC236}">
                  <a16:creationId xmlns:a16="http://schemas.microsoft.com/office/drawing/2014/main" id="{DE5D1B6C-6324-534C-AA66-51B626AE65DC}"/>
                </a:ext>
              </a:extLst>
            </p:cNvPr>
            <p:cNvSpPr/>
            <p:nvPr/>
          </p:nvSpPr>
          <p:spPr>
            <a:xfrm>
              <a:off x="1698010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4" name="Freeform: Shape 564">
              <a:extLst>
                <a:ext uri="{FF2B5EF4-FFF2-40B4-BE49-F238E27FC236}">
                  <a16:creationId xmlns:a16="http://schemas.microsoft.com/office/drawing/2014/main" id="{370799F7-10B2-E248-97F3-A5997562A1B3}"/>
                </a:ext>
              </a:extLst>
            </p:cNvPr>
            <p:cNvSpPr/>
            <p:nvPr/>
          </p:nvSpPr>
          <p:spPr>
            <a:xfrm>
              <a:off x="1698010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5" name="Freeform: Shape 565">
              <a:extLst>
                <a:ext uri="{FF2B5EF4-FFF2-40B4-BE49-F238E27FC236}">
                  <a16:creationId xmlns:a16="http://schemas.microsoft.com/office/drawing/2014/main" id="{8F029145-B014-F040-8F9F-794A9DE2DCB9}"/>
                </a:ext>
              </a:extLst>
            </p:cNvPr>
            <p:cNvSpPr/>
            <p:nvPr/>
          </p:nvSpPr>
          <p:spPr>
            <a:xfrm>
              <a:off x="1698010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6" name="Freeform: Shape 566">
              <a:extLst>
                <a:ext uri="{FF2B5EF4-FFF2-40B4-BE49-F238E27FC236}">
                  <a16:creationId xmlns:a16="http://schemas.microsoft.com/office/drawing/2014/main" id="{F5B06B5C-5F7A-F74A-8B89-488444C83103}"/>
                </a:ext>
              </a:extLst>
            </p:cNvPr>
            <p:cNvSpPr/>
            <p:nvPr/>
          </p:nvSpPr>
          <p:spPr>
            <a:xfrm>
              <a:off x="1698010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7" name="Freeform: Shape 567">
              <a:extLst>
                <a:ext uri="{FF2B5EF4-FFF2-40B4-BE49-F238E27FC236}">
                  <a16:creationId xmlns:a16="http://schemas.microsoft.com/office/drawing/2014/main" id="{918FA9EB-2FF4-CB40-A0DE-41B3AA6DBD74}"/>
                </a:ext>
              </a:extLst>
            </p:cNvPr>
            <p:cNvSpPr/>
            <p:nvPr/>
          </p:nvSpPr>
          <p:spPr>
            <a:xfrm>
              <a:off x="1698010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8" name="Freeform: Shape 568">
              <a:extLst>
                <a:ext uri="{FF2B5EF4-FFF2-40B4-BE49-F238E27FC236}">
                  <a16:creationId xmlns:a16="http://schemas.microsoft.com/office/drawing/2014/main" id="{9C5D5A06-A030-C946-8133-2C3E98461FE8}"/>
                </a:ext>
              </a:extLst>
            </p:cNvPr>
            <p:cNvSpPr/>
            <p:nvPr/>
          </p:nvSpPr>
          <p:spPr>
            <a:xfrm>
              <a:off x="1698010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9" name="Freeform: Shape 569">
              <a:extLst>
                <a:ext uri="{FF2B5EF4-FFF2-40B4-BE49-F238E27FC236}">
                  <a16:creationId xmlns:a16="http://schemas.microsoft.com/office/drawing/2014/main" id="{7BAD019E-8D4A-884B-B48F-1A7F9900C789}"/>
                </a:ext>
              </a:extLst>
            </p:cNvPr>
            <p:cNvSpPr/>
            <p:nvPr/>
          </p:nvSpPr>
          <p:spPr>
            <a:xfrm>
              <a:off x="1698010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0" name="Freeform: Shape 570">
              <a:extLst>
                <a:ext uri="{FF2B5EF4-FFF2-40B4-BE49-F238E27FC236}">
                  <a16:creationId xmlns:a16="http://schemas.microsoft.com/office/drawing/2014/main" id="{39BAE5E6-6924-084B-BC70-C07B7F5B632E}"/>
                </a:ext>
              </a:extLst>
            </p:cNvPr>
            <p:cNvSpPr/>
            <p:nvPr/>
          </p:nvSpPr>
          <p:spPr>
            <a:xfrm>
              <a:off x="1698010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1" name="Freeform: Shape 571">
              <a:extLst>
                <a:ext uri="{FF2B5EF4-FFF2-40B4-BE49-F238E27FC236}">
                  <a16:creationId xmlns:a16="http://schemas.microsoft.com/office/drawing/2014/main" id="{A0DE54B5-F87B-3D40-95F1-1B818C27C824}"/>
                </a:ext>
              </a:extLst>
            </p:cNvPr>
            <p:cNvSpPr/>
            <p:nvPr/>
          </p:nvSpPr>
          <p:spPr>
            <a:xfrm>
              <a:off x="1698010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2" name="Freeform: Shape 572">
              <a:extLst>
                <a:ext uri="{FF2B5EF4-FFF2-40B4-BE49-F238E27FC236}">
                  <a16:creationId xmlns:a16="http://schemas.microsoft.com/office/drawing/2014/main" id="{E22382D5-BBAB-7247-B640-2F5C47F1895A}"/>
                </a:ext>
              </a:extLst>
            </p:cNvPr>
            <p:cNvSpPr/>
            <p:nvPr/>
          </p:nvSpPr>
          <p:spPr>
            <a:xfrm>
              <a:off x="1698010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3" name="Freeform: Shape 573">
              <a:extLst>
                <a:ext uri="{FF2B5EF4-FFF2-40B4-BE49-F238E27FC236}">
                  <a16:creationId xmlns:a16="http://schemas.microsoft.com/office/drawing/2014/main" id="{A5D4EE3E-CA8D-B040-8C47-2495C3261006}"/>
                </a:ext>
              </a:extLst>
            </p:cNvPr>
            <p:cNvSpPr/>
            <p:nvPr/>
          </p:nvSpPr>
          <p:spPr>
            <a:xfrm>
              <a:off x="1698010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4" name="Freeform: Shape 574">
              <a:extLst>
                <a:ext uri="{FF2B5EF4-FFF2-40B4-BE49-F238E27FC236}">
                  <a16:creationId xmlns:a16="http://schemas.microsoft.com/office/drawing/2014/main" id="{43848074-0798-F941-98BD-DD6847ECCD94}"/>
                </a:ext>
              </a:extLst>
            </p:cNvPr>
            <p:cNvSpPr/>
            <p:nvPr/>
          </p:nvSpPr>
          <p:spPr>
            <a:xfrm>
              <a:off x="1698010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5" name="Freeform: Shape 575">
              <a:extLst>
                <a:ext uri="{FF2B5EF4-FFF2-40B4-BE49-F238E27FC236}">
                  <a16:creationId xmlns:a16="http://schemas.microsoft.com/office/drawing/2014/main" id="{CA77A878-8887-1E42-BAEB-68F8F2920C28}"/>
                </a:ext>
              </a:extLst>
            </p:cNvPr>
            <p:cNvSpPr/>
            <p:nvPr/>
          </p:nvSpPr>
          <p:spPr>
            <a:xfrm>
              <a:off x="1698010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6" name="Freeform: Shape 576">
              <a:extLst>
                <a:ext uri="{FF2B5EF4-FFF2-40B4-BE49-F238E27FC236}">
                  <a16:creationId xmlns:a16="http://schemas.microsoft.com/office/drawing/2014/main" id="{6FF41923-8CCE-0143-A3E5-A939174E1170}"/>
                </a:ext>
              </a:extLst>
            </p:cNvPr>
            <p:cNvSpPr/>
            <p:nvPr/>
          </p:nvSpPr>
          <p:spPr>
            <a:xfrm>
              <a:off x="1698010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7" name="Freeform: Shape 577">
              <a:extLst>
                <a:ext uri="{FF2B5EF4-FFF2-40B4-BE49-F238E27FC236}">
                  <a16:creationId xmlns:a16="http://schemas.microsoft.com/office/drawing/2014/main" id="{A93DD460-99ED-C842-8D98-4C73481B6AFD}"/>
                </a:ext>
              </a:extLst>
            </p:cNvPr>
            <p:cNvSpPr/>
            <p:nvPr/>
          </p:nvSpPr>
          <p:spPr>
            <a:xfrm>
              <a:off x="1698010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8" name="Freeform: Shape 578">
              <a:extLst>
                <a:ext uri="{FF2B5EF4-FFF2-40B4-BE49-F238E27FC236}">
                  <a16:creationId xmlns:a16="http://schemas.microsoft.com/office/drawing/2014/main" id="{DB338164-4865-4840-96C2-C6C8AC7BF455}"/>
                </a:ext>
              </a:extLst>
            </p:cNvPr>
            <p:cNvSpPr/>
            <p:nvPr/>
          </p:nvSpPr>
          <p:spPr>
            <a:xfrm>
              <a:off x="1698010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9" name="Freeform: Shape 579">
              <a:extLst>
                <a:ext uri="{FF2B5EF4-FFF2-40B4-BE49-F238E27FC236}">
                  <a16:creationId xmlns:a16="http://schemas.microsoft.com/office/drawing/2014/main" id="{5629F001-19DE-BA40-9ACF-64559E582061}"/>
                </a:ext>
              </a:extLst>
            </p:cNvPr>
            <p:cNvSpPr/>
            <p:nvPr/>
          </p:nvSpPr>
          <p:spPr>
            <a:xfrm>
              <a:off x="1698010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0" name="Freeform: Shape 580">
              <a:extLst>
                <a:ext uri="{FF2B5EF4-FFF2-40B4-BE49-F238E27FC236}">
                  <a16:creationId xmlns:a16="http://schemas.microsoft.com/office/drawing/2014/main" id="{C1FDE4BF-AC80-B342-A962-4A303DE10AA8}"/>
                </a:ext>
              </a:extLst>
            </p:cNvPr>
            <p:cNvSpPr/>
            <p:nvPr/>
          </p:nvSpPr>
          <p:spPr>
            <a:xfrm>
              <a:off x="1698010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1" name="Freeform: Shape 581">
              <a:extLst>
                <a:ext uri="{FF2B5EF4-FFF2-40B4-BE49-F238E27FC236}">
                  <a16:creationId xmlns:a16="http://schemas.microsoft.com/office/drawing/2014/main" id="{E24D00C0-7491-C748-8A58-DEDE222B238A}"/>
                </a:ext>
              </a:extLst>
            </p:cNvPr>
            <p:cNvSpPr/>
            <p:nvPr/>
          </p:nvSpPr>
          <p:spPr>
            <a:xfrm>
              <a:off x="1426092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2" name="Freeform: Shape 582">
              <a:extLst>
                <a:ext uri="{FF2B5EF4-FFF2-40B4-BE49-F238E27FC236}">
                  <a16:creationId xmlns:a16="http://schemas.microsoft.com/office/drawing/2014/main" id="{2B8D4209-D5A8-1949-A679-411DFC900E2F}"/>
                </a:ext>
              </a:extLst>
            </p:cNvPr>
            <p:cNvSpPr/>
            <p:nvPr/>
          </p:nvSpPr>
          <p:spPr>
            <a:xfrm>
              <a:off x="1426092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3" name="Freeform: Shape 583">
              <a:extLst>
                <a:ext uri="{FF2B5EF4-FFF2-40B4-BE49-F238E27FC236}">
                  <a16:creationId xmlns:a16="http://schemas.microsoft.com/office/drawing/2014/main" id="{9FE4B276-E883-224B-9E43-13B1D0DFEEE7}"/>
                </a:ext>
              </a:extLst>
            </p:cNvPr>
            <p:cNvSpPr/>
            <p:nvPr/>
          </p:nvSpPr>
          <p:spPr>
            <a:xfrm>
              <a:off x="1426092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4" name="Freeform: Shape 584">
              <a:extLst>
                <a:ext uri="{FF2B5EF4-FFF2-40B4-BE49-F238E27FC236}">
                  <a16:creationId xmlns:a16="http://schemas.microsoft.com/office/drawing/2014/main" id="{D99DB3E6-FF39-AD47-B502-12D4BE35609E}"/>
                </a:ext>
              </a:extLst>
            </p:cNvPr>
            <p:cNvSpPr/>
            <p:nvPr/>
          </p:nvSpPr>
          <p:spPr>
            <a:xfrm>
              <a:off x="1426092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5" name="Freeform: Shape 585">
              <a:extLst>
                <a:ext uri="{FF2B5EF4-FFF2-40B4-BE49-F238E27FC236}">
                  <a16:creationId xmlns:a16="http://schemas.microsoft.com/office/drawing/2014/main" id="{F93340E4-02DC-6C42-9F1B-FE36BE079D81}"/>
                </a:ext>
              </a:extLst>
            </p:cNvPr>
            <p:cNvSpPr/>
            <p:nvPr/>
          </p:nvSpPr>
          <p:spPr>
            <a:xfrm>
              <a:off x="1426092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6" name="Freeform: Shape 586">
              <a:extLst>
                <a:ext uri="{FF2B5EF4-FFF2-40B4-BE49-F238E27FC236}">
                  <a16:creationId xmlns:a16="http://schemas.microsoft.com/office/drawing/2014/main" id="{1B8DDE6D-403F-AA4B-BCF0-9C9DCA2DDD2F}"/>
                </a:ext>
              </a:extLst>
            </p:cNvPr>
            <p:cNvSpPr/>
            <p:nvPr/>
          </p:nvSpPr>
          <p:spPr>
            <a:xfrm>
              <a:off x="1426092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7" name="Freeform: Shape 587">
              <a:extLst>
                <a:ext uri="{FF2B5EF4-FFF2-40B4-BE49-F238E27FC236}">
                  <a16:creationId xmlns:a16="http://schemas.microsoft.com/office/drawing/2014/main" id="{DC33099C-A78C-4840-9807-EB33859D0487}"/>
                </a:ext>
              </a:extLst>
            </p:cNvPr>
            <p:cNvSpPr/>
            <p:nvPr/>
          </p:nvSpPr>
          <p:spPr>
            <a:xfrm>
              <a:off x="1426092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8" name="Freeform: Shape 588">
              <a:extLst>
                <a:ext uri="{FF2B5EF4-FFF2-40B4-BE49-F238E27FC236}">
                  <a16:creationId xmlns:a16="http://schemas.microsoft.com/office/drawing/2014/main" id="{9ABF9D79-965E-C04D-9967-376B9B21B9CC}"/>
                </a:ext>
              </a:extLst>
            </p:cNvPr>
            <p:cNvSpPr/>
            <p:nvPr/>
          </p:nvSpPr>
          <p:spPr>
            <a:xfrm>
              <a:off x="1426092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9" name="Freeform: Shape 589">
              <a:extLst>
                <a:ext uri="{FF2B5EF4-FFF2-40B4-BE49-F238E27FC236}">
                  <a16:creationId xmlns:a16="http://schemas.microsoft.com/office/drawing/2014/main" id="{16C7322D-A28F-ED43-98AE-85A91B590E27}"/>
                </a:ext>
              </a:extLst>
            </p:cNvPr>
            <p:cNvSpPr/>
            <p:nvPr/>
          </p:nvSpPr>
          <p:spPr>
            <a:xfrm>
              <a:off x="1426092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0" name="Freeform: Shape 590">
              <a:extLst>
                <a:ext uri="{FF2B5EF4-FFF2-40B4-BE49-F238E27FC236}">
                  <a16:creationId xmlns:a16="http://schemas.microsoft.com/office/drawing/2014/main" id="{A00BF433-8480-9144-BE69-081961FB984D}"/>
                </a:ext>
              </a:extLst>
            </p:cNvPr>
            <p:cNvSpPr/>
            <p:nvPr/>
          </p:nvSpPr>
          <p:spPr>
            <a:xfrm>
              <a:off x="1426092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1" name="Freeform: Shape 591">
              <a:extLst>
                <a:ext uri="{FF2B5EF4-FFF2-40B4-BE49-F238E27FC236}">
                  <a16:creationId xmlns:a16="http://schemas.microsoft.com/office/drawing/2014/main" id="{D3001961-86FF-7E4C-A4F3-6D59C2277B18}"/>
                </a:ext>
              </a:extLst>
            </p:cNvPr>
            <p:cNvSpPr/>
            <p:nvPr/>
          </p:nvSpPr>
          <p:spPr>
            <a:xfrm>
              <a:off x="1426092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2" name="Freeform: Shape 592">
              <a:extLst>
                <a:ext uri="{FF2B5EF4-FFF2-40B4-BE49-F238E27FC236}">
                  <a16:creationId xmlns:a16="http://schemas.microsoft.com/office/drawing/2014/main" id="{6252ED2E-493B-E944-87A4-5A011641B869}"/>
                </a:ext>
              </a:extLst>
            </p:cNvPr>
            <p:cNvSpPr/>
            <p:nvPr/>
          </p:nvSpPr>
          <p:spPr>
            <a:xfrm>
              <a:off x="1426092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3" name="Freeform: Shape 593">
              <a:extLst>
                <a:ext uri="{FF2B5EF4-FFF2-40B4-BE49-F238E27FC236}">
                  <a16:creationId xmlns:a16="http://schemas.microsoft.com/office/drawing/2014/main" id="{CB706183-32D6-D94F-B613-F3CE95142E8A}"/>
                </a:ext>
              </a:extLst>
            </p:cNvPr>
            <p:cNvSpPr/>
            <p:nvPr/>
          </p:nvSpPr>
          <p:spPr>
            <a:xfrm>
              <a:off x="1426092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4" name="Freeform: Shape 594">
              <a:extLst>
                <a:ext uri="{FF2B5EF4-FFF2-40B4-BE49-F238E27FC236}">
                  <a16:creationId xmlns:a16="http://schemas.microsoft.com/office/drawing/2014/main" id="{BDA75F79-32FB-FF42-8108-0A86D94B3AD5}"/>
                </a:ext>
              </a:extLst>
            </p:cNvPr>
            <p:cNvSpPr/>
            <p:nvPr/>
          </p:nvSpPr>
          <p:spPr>
            <a:xfrm>
              <a:off x="1426092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5" name="Freeform: Shape 595">
              <a:extLst>
                <a:ext uri="{FF2B5EF4-FFF2-40B4-BE49-F238E27FC236}">
                  <a16:creationId xmlns:a16="http://schemas.microsoft.com/office/drawing/2014/main" id="{9371EEAC-1B30-9647-8BB6-C2502837DB2D}"/>
                </a:ext>
              </a:extLst>
            </p:cNvPr>
            <p:cNvSpPr/>
            <p:nvPr/>
          </p:nvSpPr>
          <p:spPr>
            <a:xfrm>
              <a:off x="1426092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6" name="Freeform: Shape 596">
              <a:extLst>
                <a:ext uri="{FF2B5EF4-FFF2-40B4-BE49-F238E27FC236}">
                  <a16:creationId xmlns:a16="http://schemas.microsoft.com/office/drawing/2014/main" id="{255EDAD5-7CD8-2A45-8B79-1742167E86F6}"/>
                </a:ext>
              </a:extLst>
            </p:cNvPr>
            <p:cNvSpPr/>
            <p:nvPr/>
          </p:nvSpPr>
          <p:spPr>
            <a:xfrm>
              <a:off x="1426092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7" name="Freeform: Shape 597">
              <a:extLst>
                <a:ext uri="{FF2B5EF4-FFF2-40B4-BE49-F238E27FC236}">
                  <a16:creationId xmlns:a16="http://schemas.microsoft.com/office/drawing/2014/main" id="{7688D0D7-65D8-5E40-BF23-3D577D7C2EDE}"/>
                </a:ext>
              </a:extLst>
            </p:cNvPr>
            <p:cNvSpPr/>
            <p:nvPr/>
          </p:nvSpPr>
          <p:spPr>
            <a:xfrm>
              <a:off x="1426092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8" name="Freeform: Shape 598">
              <a:extLst>
                <a:ext uri="{FF2B5EF4-FFF2-40B4-BE49-F238E27FC236}">
                  <a16:creationId xmlns:a16="http://schemas.microsoft.com/office/drawing/2014/main" id="{0F459819-C8CA-CE42-B1CF-8E3A933EB49D}"/>
                </a:ext>
              </a:extLst>
            </p:cNvPr>
            <p:cNvSpPr/>
            <p:nvPr/>
          </p:nvSpPr>
          <p:spPr>
            <a:xfrm>
              <a:off x="1426092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9" name="Freeform: Shape 599">
              <a:extLst>
                <a:ext uri="{FF2B5EF4-FFF2-40B4-BE49-F238E27FC236}">
                  <a16:creationId xmlns:a16="http://schemas.microsoft.com/office/drawing/2014/main" id="{A24E5F01-DA0D-A647-B7A7-2CFF9D2E5DDD}"/>
                </a:ext>
              </a:extLst>
            </p:cNvPr>
            <p:cNvSpPr/>
            <p:nvPr/>
          </p:nvSpPr>
          <p:spPr>
            <a:xfrm>
              <a:off x="1426092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0" name="Freeform: Shape 600">
              <a:extLst>
                <a:ext uri="{FF2B5EF4-FFF2-40B4-BE49-F238E27FC236}">
                  <a16:creationId xmlns:a16="http://schemas.microsoft.com/office/drawing/2014/main" id="{24F8F40E-E1DA-0742-9090-0EAA0EB6383F}"/>
                </a:ext>
              </a:extLst>
            </p:cNvPr>
            <p:cNvSpPr/>
            <p:nvPr/>
          </p:nvSpPr>
          <p:spPr>
            <a:xfrm>
              <a:off x="1426092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1" name="Freeform: Shape 601">
              <a:extLst>
                <a:ext uri="{FF2B5EF4-FFF2-40B4-BE49-F238E27FC236}">
                  <a16:creationId xmlns:a16="http://schemas.microsoft.com/office/drawing/2014/main" id="{E2F332A6-53C8-2442-BFA8-E1ACDD75FF17}"/>
                </a:ext>
              </a:extLst>
            </p:cNvPr>
            <p:cNvSpPr/>
            <p:nvPr/>
          </p:nvSpPr>
          <p:spPr>
            <a:xfrm>
              <a:off x="1154173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2" name="Freeform: Shape 602">
              <a:extLst>
                <a:ext uri="{FF2B5EF4-FFF2-40B4-BE49-F238E27FC236}">
                  <a16:creationId xmlns:a16="http://schemas.microsoft.com/office/drawing/2014/main" id="{859B2797-666F-BD44-8195-FE963EDFA698}"/>
                </a:ext>
              </a:extLst>
            </p:cNvPr>
            <p:cNvSpPr/>
            <p:nvPr/>
          </p:nvSpPr>
          <p:spPr>
            <a:xfrm>
              <a:off x="1154173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3" name="Freeform: Shape 603">
              <a:extLst>
                <a:ext uri="{FF2B5EF4-FFF2-40B4-BE49-F238E27FC236}">
                  <a16:creationId xmlns:a16="http://schemas.microsoft.com/office/drawing/2014/main" id="{A70D916C-6C88-8E45-AF6F-4BBC00276043}"/>
                </a:ext>
              </a:extLst>
            </p:cNvPr>
            <p:cNvSpPr/>
            <p:nvPr/>
          </p:nvSpPr>
          <p:spPr>
            <a:xfrm>
              <a:off x="1154173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4" name="Freeform: Shape 604">
              <a:extLst>
                <a:ext uri="{FF2B5EF4-FFF2-40B4-BE49-F238E27FC236}">
                  <a16:creationId xmlns:a16="http://schemas.microsoft.com/office/drawing/2014/main" id="{9CB3A526-E67B-FA4B-8AC8-7F674319BD2C}"/>
                </a:ext>
              </a:extLst>
            </p:cNvPr>
            <p:cNvSpPr/>
            <p:nvPr/>
          </p:nvSpPr>
          <p:spPr>
            <a:xfrm>
              <a:off x="1154173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5" name="Freeform: Shape 605">
              <a:extLst>
                <a:ext uri="{FF2B5EF4-FFF2-40B4-BE49-F238E27FC236}">
                  <a16:creationId xmlns:a16="http://schemas.microsoft.com/office/drawing/2014/main" id="{1973FE20-6A12-5E48-AF16-B14DF9FC291D}"/>
                </a:ext>
              </a:extLst>
            </p:cNvPr>
            <p:cNvSpPr/>
            <p:nvPr/>
          </p:nvSpPr>
          <p:spPr>
            <a:xfrm>
              <a:off x="1154173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6" name="Freeform: Shape 606">
              <a:extLst>
                <a:ext uri="{FF2B5EF4-FFF2-40B4-BE49-F238E27FC236}">
                  <a16:creationId xmlns:a16="http://schemas.microsoft.com/office/drawing/2014/main" id="{50A4DDF2-8668-7046-B97E-11D932171CE9}"/>
                </a:ext>
              </a:extLst>
            </p:cNvPr>
            <p:cNvSpPr/>
            <p:nvPr/>
          </p:nvSpPr>
          <p:spPr>
            <a:xfrm>
              <a:off x="1154173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7" name="Freeform: Shape 607">
              <a:extLst>
                <a:ext uri="{FF2B5EF4-FFF2-40B4-BE49-F238E27FC236}">
                  <a16:creationId xmlns:a16="http://schemas.microsoft.com/office/drawing/2014/main" id="{4A4D1D8E-C749-B445-81A7-C43E09EFF647}"/>
                </a:ext>
              </a:extLst>
            </p:cNvPr>
            <p:cNvSpPr/>
            <p:nvPr/>
          </p:nvSpPr>
          <p:spPr>
            <a:xfrm>
              <a:off x="1154173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8" name="Freeform: Shape 608">
              <a:extLst>
                <a:ext uri="{FF2B5EF4-FFF2-40B4-BE49-F238E27FC236}">
                  <a16:creationId xmlns:a16="http://schemas.microsoft.com/office/drawing/2014/main" id="{18388183-E369-254C-AA05-4DB8AD274FE7}"/>
                </a:ext>
              </a:extLst>
            </p:cNvPr>
            <p:cNvSpPr/>
            <p:nvPr/>
          </p:nvSpPr>
          <p:spPr>
            <a:xfrm>
              <a:off x="1154173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9" name="Freeform: Shape 609">
              <a:extLst>
                <a:ext uri="{FF2B5EF4-FFF2-40B4-BE49-F238E27FC236}">
                  <a16:creationId xmlns:a16="http://schemas.microsoft.com/office/drawing/2014/main" id="{0D626316-48E5-1B4E-A200-5116923968BD}"/>
                </a:ext>
              </a:extLst>
            </p:cNvPr>
            <p:cNvSpPr/>
            <p:nvPr/>
          </p:nvSpPr>
          <p:spPr>
            <a:xfrm>
              <a:off x="1154173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0" name="Freeform: Shape 610">
              <a:extLst>
                <a:ext uri="{FF2B5EF4-FFF2-40B4-BE49-F238E27FC236}">
                  <a16:creationId xmlns:a16="http://schemas.microsoft.com/office/drawing/2014/main" id="{1FD3D36E-94E1-3846-B53B-166BAF4F842A}"/>
                </a:ext>
              </a:extLst>
            </p:cNvPr>
            <p:cNvSpPr/>
            <p:nvPr/>
          </p:nvSpPr>
          <p:spPr>
            <a:xfrm>
              <a:off x="1154173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1" name="Freeform: Shape 611">
              <a:extLst>
                <a:ext uri="{FF2B5EF4-FFF2-40B4-BE49-F238E27FC236}">
                  <a16:creationId xmlns:a16="http://schemas.microsoft.com/office/drawing/2014/main" id="{B21EE3FC-1A67-C840-86B1-AE355AE3E6A0}"/>
                </a:ext>
              </a:extLst>
            </p:cNvPr>
            <p:cNvSpPr/>
            <p:nvPr/>
          </p:nvSpPr>
          <p:spPr>
            <a:xfrm>
              <a:off x="1154173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2" name="Freeform: Shape 612">
              <a:extLst>
                <a:ext uri="{FF2B5EF4-FFF2-40B4-BE49-F238E27FC236}">
                  <a16:creationId xmlns:a16="http://schemas.microsoft.com/office/drawing/2014/main" id="{E9BAF7B1-7E21-CA44-9038-23D20563B302}"/>
                </a:ext>
              </a:extLst>
            </p:cNvPr>
            <p:cNvSpPr/>
            <p:nvPr/>
          </p:nvSpPr>
          <p:spPr>
            <a:xfrm>
              <a:off x="1154173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3" name="Freeform: Shape 613">
              <a:extLst>
                <a:ext uri="{FF2B5EF4-FFF2-40B4-BE49-F238E27FC236}">
                  <a16:creationId xmlns:a16="http://schemas.microsoft.com/office/drawing/2014/main" id="{4ABDC006-A663-4945-B9FF-2C73941FDDFF}"/>
                </a:ext>
              </a:extLst>
            </p:cNvPr>
            <p:cNvSpPr/>
            <p:nvPr/>
          </p:nvSpPr>
          <p:spPr>
            <a:xfrm>
              <a:off x="1154173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4" name="Freeform: Shape 614">
              <a:extLst>
                <a:ext uri="{FF2B5EF4-FFF2-40B4-BE49-F238E27FC236}">
                  <a16:creationId xmlns:a16="http://schemas.microsoft.com/office/drawing/2014/main" id="{66E0C7CF-EA97-EF49-B57A-5DDEBCA31A01}"/>
                </a:ext>
              </a:extLst>
            </p:cNvPr>
            <p:cNvSpPr/>
            <p:nvPr/>
          </p:nvSpPr>
          <p:spPr>
            <a:xfrm>
              <a:off x="1154173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5" name="Freeform: Shape 615">
              <a:extLst>
                <a:ext uri="{FF2B5EF4-FFF2-40B4-BE49-F238E27FC236}">
                  <a16:creationId xmlns:a16="http://schemas.microsoft.com/office/drawing/2014/main" id="{CEC39C27-752C-314F-9D0B-01D31FDE50AA}"/>
                </a:ext>
              </a:extLst>
            </p:cNvPr>
            <p:cNvSpPr/>
            <p:nvPr/>
          </p:nvSpPr>
          <p:spPr>
            <a:xfrm>
              <a:off x="1154173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6" name="Freeform: Shape 616">
              <a:extLst>
                <a:ext uri="{FF2B5EF4-FFF2-40B4-BE49-F238E27FC236}">
                  <a16:creationId xmlns:a16="http://schemas.microsoft.com/office/drawing/2014/main" id="{F9778C57-59A4-B041-B2B1-79077496E3DB}"/>
                </a:ext>
              </a:extLst>
            </p:cNvPr>
            <p:cNvSpPr/>
            <p:nvPr/>
          </p:nvSpPr>
          <p:spPr>
            <a:xfrm>
              <a:off x="1154173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7" name="Freeform: Shape 617">
              <a:extLst>
                <a:ext uri="{FF2B5EF4-FFF2-40B4-BE49-F238E27FC236}">
                  <a16:creationId xmlns:a16="http://schemas.microsoft.com/office/drawing/2014/main" id="{192776D0-C091-4046-9B57-8BA09AA6D582}"/>
                </a:ext>
              </a:extLst>
            </p:cNvPr>
            <p:cNvSpPr/>
            <p:nvPr/>
          </p:nvSpPr>
          <p:spPr>
            <a:xfrm>
              <a:off x="1154173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8" name="Freeform: Shape 618">
              <a:extLst>
                <a:ext uri="{FF2B5EF4-FFF2-40B4-BE49-F238E27FC236}">
                  <a16:creationId xmlns:a16="http://schemas.microsoft.com/office/drawing/2014/main" id="{6316B005-AC32-C446-94F4-A09F240A2DF8}"/>
                </a:ext>
              </a:extLst>
            </p:cNvPr>
            <p:cNvSpPr/>
            <p:nvPr/>
          </p:nvSpPr>
          <p:spPr>
            <a:xfrm>
              <a:off x="1154173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9" name="Freeform: Shape 619">
              <a:extLst>
                <a:ext uri="{FF2B5EF4-FFF2-40B4-BE49-F238E27FC236}">
                  <a16:creationId xmlns:a16="http://schemas.microsoft.com/office/drawing/2014/main" id="{0C5986BF-0C2F-C74C-BDDE-4854671C12A7}"/>
                </a:ext>
              </a:extLst>
            </p:cNvPr>
            <p:cNvSpPr/>
            <p:nvPr/>
          </p:nvSpPr>
          <p:spPr>
            <a:xfrm>
              <a:off x="1154173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0" name="Freeform: Shape 620">
              <a:extLst>
                <a:ext uri="{FF2B5EF4-FFF2-40B4-BE49-F238E27FC236}">
                  <a16:creationId xmlns:a16="http://schemas.microsoft.com/office/drawing/2014/main" id="{C2B5830C-12A3-C943-906F-1BA85EC43F75}"/>
                </a:ext>
              </a:extLst>
            </p:cNvPr>
            <p:cNvSpPr/>
            <p:nvPr/>
          </p:nvSpPr>
          <p:spPr>
            <a:xfrm>
              <a:off x="1154173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1" name="Freeform: Shape 621">
              <a:extLst>
                <a:ext uri="{FF2B5EF4-FFF2-40B4-BE49-F238E27FC236}">
                  <a16:creationId xmlns:a16="http://schemas.microsoft.com/office/drawing/2014/main" id="{C18CD393-A613-644B-9A3B-95F5C04FE4B0}"/>
                </a:ext>
              </a:extLst>
            </p:cNvPr>
            <p:cNvSpPr/>
            <p:nvPr/>
          </p:nvSpPr>
          <p:spPr>
            <a:xfrm>
              <a:off x="881582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2" name="Freeform: Shape 622">
              <a:extLst>
                <a:ext uri="{FF2B5EF4-FFF2-40B4-BE49-F238E27FC236}">
                  <a16:creationId xmlns:a16="http://schemas.microsoft.com/office/drawing/2014/main" id="{92443377-3AA5-6B4A-97DA-25BB1D1662FA}"/>
                </a:ext>
              </a:extLst>
            </p:cNvPr>
            <p:cNvSpPr/>
            <p:nvPr/>
          </p:nvSpPr>
          <p:spPr>
            <a:xfrm>
              <a:off x="881582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3" name="Freeform: Shape 623">
              <a:extLst>
                <a:ext uri="{FF2B5EF4-FFF2-40B4-BE49-F238E27FC236}">
                  <a16:creationId xmlns:a16="http://schemas.microsoft.com/office/drawing/2014/main" id="{E1CDB69F-2E67-814A-81C7-BD3F2F635E30}"/>
                </a:ext>
              </a:extLst>
            </p:cNvPr>
            <p:cNvSpPr/>
            <p:nvPr/>
          </p:nvSpPr>
          <p:spPr>
            <a:xfrm>
              <a:off x="881582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4" name="Freeform: Shape 624">
              <a:extLst>
                <a:ext uri="{FF2B5EF4-FFF2-40B4-BE49-F238E27FC236}">
                  <a16:creationId xmlns:a16="http://schemas.microsoft.com/office/drawing/2014/main" id="{49F2ED02-CFAF-E24D-8F39-4F17BC16DC1E}"/>
                </a:ext>
              </a:extLst>
            </p:cNvPr>
            <p:cNvSpPr/>
            <p:nvPr/>
          </p:nvSpPr>
          <p:spPr>
            <a:xfrm>
              <a:off x="881582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5" name="Freeform: Shape 625">
              <a:extLst>
                <a:ext uri="{FF2B5EF4-FFF2-40B4-BE49-F238E27FC236}">
                  <a16:creationId xmlns:a16="http://schemas.microsoft.com/office/drawing/2014/main" id="{497EAAA9-0513-3A47-B16C-520A0607C373}"/>
                </a:ext>
              </a:extLst>
            </p:cNvPr>
            <p:cNvSpPr/>
            <p:nvPr/>
          </p:nvSpPr>
          <p:spPr>
            <a:xfrm>
              <a:off x="881582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6" name="Freeform: Shape 626">
              <a:extLst>
                <a:ext uri="{FF2B5EF4-FFF2-40B4-BE49-F238E27FC236}">
                  <a16:creationId xmlns:a16="http://schemas.microsoft.com/office/drawing/2014/main" id="{DEDE9498-B67E-C14E-85A6-686DD759545E}"/>
                </a:ext>
              </a:extLst>
            </p:cNvPr>
            <p:cNvSpPr/>
            <p:nvPr/>
          </p:nvSpPr>
          <p:spPr>
            <a:xfrm>
              <a:off x="881582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7" name="Freeform: Shape 627">
              <a:extLst>
                <a:ext uri="{FF2B5EF4-FFF2-40B4-BE49-F238E27FC236}">
                  <a16:creationId xmlns:a16="http://schemas.microsoft.com/office/drawing/2014/main" id="{83E5AA73-BFFD-6849-8550-57E6EC1F7975}"/>
                </a:ext>
              </a:extLst>
            </p:cNvPr>
            <p:cNvSpPr/>
            <p:nvPr/>
          </p:nvSpPr>
          <p:spPr>
            <a:xfrm>
              <a:off x="881582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8" name="Freeform: Shape 628">
              <a:extLst>
                <a:ext uri="{FF2B5EF4-FFF2-40B4-BE49-F238E27FC236}">
                  <a16:creationId xmlns:a16="http://schemas.microsoft.com/office/drawing/2014/main" id="{F3505FED-D65D-3A48-AB32-54E83A6142B0}"/>
                </a:ext>
              </a:extLst>
            </p:cNvPr>
            <p:cNvSpPr/>
            <p:nvPr/>
          </p:nvSpPr>
          <p:spPr>
            <a:xfrm>
              <a:off x="881582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9" name="Freeform: Shape 629">
              <a:extLst>
                <a:ext uri="{FF2B5EF4-FFF2-40B4-BE49-F238E27FC236}">
                  <a16:creationId xmlns:a16="http://schemas.microsoft.com/office/drawing/2014/main" id="{3F103DF4-9479-EE40-B85C-0C4AAD3EBB12}"/>
                </a:ext>
              </a:extLst>
            </p:cNvPr>
            <p:cNvSpPr/>
            <p:nvPr/>
          </p:nvSpPr>
          <p:spPr>
            <a:xfrm>
              <a:off x="881582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0" name="Freeform: Shape 630">
              <a:extLst>
                <a:ext uri="{FF2B5EF4-FFF2-40B4-BE49-F238E27FC236}">
                  <a16:creationId xmlns:a16="http://schemas.microsoft.com/office/drawing/2014/main" id="{F2914D12-C6C8-4D4A-889F-1669CA42D1DC}"/>
                </a:ext>
              </a:extLst>
            </p:cNvPr>
            <p:cNvSpPr/>
            <p:nvPr/>
          </p:nvSpPr>
          <p:spPr>
            <a:xfrm>
              <a:off x="881582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1" name="Freeform: Shape 631">
              <a:extLst>
                <a:ext uri="{FF2B5EF4-FFF2-40B4-BE49-F238E27FC236}">
                  <a16:creationId xmlns:a16="http://schemas.microsoft.com/office/drawing/2014/main" id="{689EF285-B71D-244F-9936-9F041A064019}"/>
                </a:ext>
              </a:extLst>
            </p:cNvPr>
            <p:cNvSpPr/>
            <p:nvPr/>
          </p:nvSpPr>
          <p:spPr>
            <a:xfrm>
              <a:off x="881582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2" name="Freeform: Shape 632">
              <a:extLst>
                <a:ext uri="{FF2B5EF4-FFF2-40B4-BE49-F238E27FC236}">
                  <a16:creationId xmlns:a16="http://schemas.microsoft.com/office/drawing/2014/main" id="{D0F15705-1F36-2E41-A795-E6ACCCA143CE}"/>
                </a:ext>
              </a:extLst>
            </p:cNvPr>
            <p:cNvSpPr/>
            <p:nvPr/>
          </p:nvSpPr>
          <p:spPr>
            <a:xfrm>
              <a:off x="881582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3" name="Freeform: Shape 633">
              <a:extLst>
                <a:ext uri="{FF2B5EF4-FFF2-40B4-BE49-F238E27FC236}">
                  <a16:creationId xmlns:a16="http://schemas.microsoft.com/office/drawing/2014/main" id="{9E3BE22D-0D8A-944A-A34A-48A8E22A4FA2}"/>
                </a:ext>
              </a:extLst>
            </p:cNvPr>
            <p:cNvSpPr/>
            <p:nvPr/>
          </p:nvSpPr>
          <p:spPr>
            <a:xfrm>
              <a:off x="881582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4" name="Freeform: Shape 634">
              <a:extLst>
                <a:ext uri="{FF2B5EF4-FFF2-40B4-BE49-F238E27FC236}">
                  <a16:creationId xmlns:a16="http://schemas.microsoft.com/office/drawing/2014/main" id="{23B2D1CF-B4DF-2F4B-AE23-E931B103C340}"/>
                </a:ext>
              </a:extLst>
            </p:cNvPr>
            <p:cNvSpPr/>
            <p:nvPr/>
          </p:nvSpPr>
          <p:spPr>
            <a:xfrm>
              <a:off x="881582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5" name="Freeform: Shape 635">
              <a:extLst>
                <a:ext uri="{FF2B5EF4-FFF2-40B4-BE49-F238E27FC236}">
                  <a16:creationId xmlns:a16="http://schemas.microsoft.com/office/drawing/2014/main" id="{691A38C2-273E-3F41-ACD5-0A2CC4D67B81}"/>
                </a:ext>
              </a:extLst>
            </p:cNvPr>
            <p:cNvSpPr/>
            <p:nvPr/>
          </p:nvSpPr>
          <p:spPr>
            <a:xfrm>
              <a:off x="881582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6" name="Freeform: Shape 636">
              <a:extLst>
                <a:ext uri="{FF2B5EF4-FFF2-40B4-BE49-F238E27FC236}">
                  <a16:creationId xmlns:a16="http://schemas.microsoft.com/office/drawing/2014/main" id="{1ED2F16B-2D63-B746-98FD-91DB735F54EF}"/>
                </a:ext>
              </a:extLst>
            </p:cNvPr>
            <p:cNvSpPr/>
            <p:nvPr/>
          </p:nvSpPr>
          <p:spPr>
            <a:xfrm>
              <a:off x="881582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7" name="Freeform: Shape 637">
              <a:extLst>
                <a:ext uri="{FF2B5EF4-FFF2-40B4-BE49-F238E27FC236}">
                  <a16:creationId xmlns:a16="http://schemas.microsoft.com/office/drawing/2014/main" id="{128D954F-AB0D-D347-B20F-190843D6E4E6}"/>
                </a:ext>
              </a:extLst>
            </p:cNvPr>
            <p:cNvSpPr/>
            <p:nvPr/>
          </p:nvSpPr>
          <p:spPr>
            <a:xfrm>
              <a:off x="881582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8" name="Freeform: Shape 638">
              <a:extLst>
                <a:ext uri="{FF2B5EF4-FFF2-40B4-BE49-F238E27FC236}">
                  <a16:creationId xmlns:a16="http://schemas.microsoft.com/office/drawing/2014/main" id="{7109317F-EC79-7049-9AB1-A93330D165AA}"/>
                </a:ext>
              </a:extLst>
            </p:cNvPr>
            <p:cNvSpPr/>
            <p:nvPr/>
          </p:nvSpPr>
          <p:spPr>
            <a:xfrm>
              <a:off x="881582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9" name="Freeform: Shape 639">
              <a:extLst>
                <a:ext uri="{FF2B5EF4-FFF2-40B4-BE49-F238E27FC236}">
                  <a16:creationId xmlns:a16="http://schemas.microsoft.com/office/drawing/2014/main" id="{39ABEFC6-C4A7-6B41-B7E5-F31B4AFB31CC}"/>
                </a:ext>
              </a:extLst>
            </p:cNvPr>
            <p:cNvSpPr/>
            <p:nvPr/>
          </p:nvSpPr>
          <p:spPr>
            <a:xfrm>
              <a:off x="881582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0" name="Freeform: Shape 640">
              <a:extLst>
                <a:ext uri="{FF2B5EF4-FFF2-40B4-BE49-F238E27FC236}">
                  <a16:creationId xmlns:a16="http://schemas.microsoft.com/office/drawing/2014/main" id="{C6598F58-4A05-4847-A412-AF9B0A088868}"/>
                </a:ext>
              </a:extLst>
            </p:cNvPr>
            <p:cNvSpPr/>
            <p:nvPr/>
          </p:nvSpPr>
          <p:spPr>
            <a:xfrm>
              <a:off x="881582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1" name="Freeform: Shape 641">
              <a:extLst>
                <a:ext uri="{FF2B5EF4-FFF2-40B4-BE49-F238E27FC236}">
                  <a16:creationId xmlns:a16="http://schemas.microsoft.com/office/drawing/2014/main" id="{8C23CF79-ED2D-824F-94D3-4D2D7240F5DC}"/>
                </a:ext>
              </a:extLst>
            </p:cNvPr>
            <p:cNvSpPr/>
            <p:nvPr/>
          </p:nvSpPr>
          <p:spPr>
            <a:xfrm>
              <a:off x="609663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2" name="Freeform: Shape 642">
              <a:extLst>
                <a:ext uri="{FF2B5EF4-FFF2-40B4-BE49-F238E27FC236}">
                  <a16:creationId xmlns:a16="http://schemas.microsoft.com/office/drawing/2014/main" id="{4C8EB4A9-5075-0C4B-952C-9DB0046671AD}"/>
                </a:ext>
              </a:extLst>
            </p:cNvPr>
            <p:cNvSpPr/>
            <p:nvPr/>
          </p:nvSpPr>
          <p:spPr>
            <a:xfrm>
              <a:off x="609663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3" name="Freeform: Shape 643">
              <a:extLst>
                <a:ext uri="{FF2B5EF4-FFF2-40B4-BE49-F238E27FC236}">
                  <a16:creationId xmlns:a16="http://schemas.microsoft.com/office/drawing/2014/main" id="{6DF1C56A-612D-5048-AF63-03E1CBB2D40E}"/>
                </a:ext>
              </a:extLst>
            </p:cNvPr>
            <p:cNvSpPr/>
            <p:nvPr/>
          </p:nvSpPr>
          <p:spPr>
            <a:xfrm>
              <a:off x="609663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4" name="Freeform: Shape 644">
              <a:extLst>
                <a:ext uri="{FF2B5EF4-FFF2-40B4-BE49-F238E27FC236}">
                  <a16:creationId xmlns:a16="http://schemas.microsoft.com/office/drawing/2014/main" id="{1FCD2D6C-B0AF-3D42-83EB-DC7CF385EFED}"/>
                </a:ext>
              </a:extLst>
            </p:cNvPr>
            <p:cNvSpPr/>
            <p:nvPr/>
          </p:nvSpPr>
          <p:spPr>
            <a:xfrm>
              <a:off x="609663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5" name="Freeform: Shape 645">
              <a:extLst>
                <a:ext uri="{FF2B5EF4-FFF2-40B4-BE49-F238E27FC236}">
                  <a16:creationId xmlns:a16="http://schemas.microsoft.com/office/drawing/2014/main" id="{2F5C4FC3-FB03-4240-A7B4-FAE251AB8F61}"/>
                </a:ext>
              </a:extLst>
            </p:cNvPr>
            <p:cNvSpPr/>
            <p:nvPr/>
          </p:nvSpPr>
          <p:spPr>
            <a:xfrm>
              <a:off x="609663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6" name="Freeform: Shape 646">
              <a:extLst>
                <a:ext uri="{FF2B5EF4-FFF2-40B4-BE49-F238E27FC236}">
                  <a16:creationId xmlns:a16="http://schemas.microsoft.com/office/drawing/2014/main" id="{F970D488-0A1C-B044-8B20-CB2123461812}"/>
                </a:ext>
              </a:extLst>
            </p:cNvPr>
            <p:cNvSpPr/>
            <p:nvPr/>
          </p:nvSpPr>
          <p:spPr>
            <a:xfrm>
              <a:off x="609663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7" name="Freeform: Shape 647">
              <a:extLst>
                <a:ext uri="{FF2B5EF4-FFF2-40B4-BE49-F238E27FC236}">
                  <a16:creationId xmlns:a16="http://schemas.microsoft.com/office/drawing/2014/main" id="{2581FBDB-A2E2-FA44-810A-E43AF9EB0257}"/>
                </a:ext>
              </a:extLst>
            </p:cNvPr>
            <p:cNvSpPr/>
            <p:nvPr/>
          </p:nvSpPr>
          <p:spPr>
            <a:xfrm>
              <a:off x="609663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8" name="Freeform: Shape 648">
              <a:extLst>
                <a:ext uri="{FF2B5EF4-FFF2-40B4-BE49-F238E27FC236}">
                  <a16:creationId xmlns:a16="http://schemas.microsoft.com/office/drawing/2014/main" id="{C3481F5D-365C-D34B-AF69-4A4C4A3675AF}"/>
                </a:ext>
              </a:extLst>
            </p:cNvPr>
            <p:cNvSpPr/>
            <p:nvPr/>
          </p:nvSpPr>
          <p:spPr>
            <a:xfrm>
              <a:off x="609663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9" name="Freeform: Shape 649">
              <a:extLst>
                <a:ext uri="{FF2B5EF4-FFF2-40B4-BE49-F238E27FC236}">
                  <a16:creationId xmlns:a16="http://schemas.microsoft.com/office/drawing/2014/main" id="{601272E8-9FA5-CB43-8363-CAA14DBB6A82}"/>
                </a:ext>
              </a:extLst>
            </p:cNvPr>
            <p:cNvSpPr/>
            <p:nvPr/>
          </p:nvSpPr>
          <p:spPr>
            <a:xfrm>
              <a:off x="609663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0" name="Freeform: Shape 650">
              <a:extLst>
                <a:ext uri="{FF2B5EF4-FFF2-40B4-BE49-F238E27FC236}">
                  <a16:creationId xmlns:a16="http://schemas.microsoft.com/office/drawing/2014/main" id="{ED13479D-8F8A-B744-8869-D826CB77F1EC}"/>
                </a:ext>
              </a:extLst>
            </p:cNvPr>
            <p:cNvSpPr/>
            <p:nvPr/>
          </p:nvSpPr>
          <p:spPr>
            <a:xfrm>
              <a:off x="609663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1" name="Freeform: Shape 651">
              <a:extLst>
                <a:ext uri="{FF2B5EF4-FFF2-40B4-BE49-F238E27FC236}">
                  <a16:creationId xmlns:a16="http://schemas.microsoft.com/office/drawing/2014/main" id="{A5748C25-77F3-CD41-952A-456102E442BD}"/>
                </a:ext>
              </a:extLst>
            </p:cNvPr>
            <p:cNvSpPr/>
            <p:nvPr/>
          </p:nvSpPr>
          <p:spPr>
            <a:xfrm>
              <a:off x="609663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2" name="Freeform: Shape 652">
              <a:extLst>
                <a:ext uri="{FF2B5EF4-FFF2-40B4-BE49-F238E27FC236}">
                  <a16:creationId xmlns:a16="http://schemas.microsoft.com/office/drawing/2014/main" id="{ED82AEA0-4702-EE46-B668-F63A44E3894C}"/>
                </a:ext>
              </a:extLst>
            </p:cNvPr>
            <p:cNvSpPr/>
            <p:nvPr/>
          </p:nvSpPr>
          <p:spPr>
            <a:xfrm>
              <a:off x="609663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3" name="Freeform: Shape 653">
              <a:extLst>
                <a:ext uri="{FF2B5EF4-FFF2-40B4-BE49-F238E27FC236}">
                  <a16:creationId xmlns:a16="http://schemas.microsoft.com/office/drawing/2014/main" id="{B7D29515-8275-4749-96BD-B175879EEC2C}"/>
                </a:ext>
              </a:extLst>
            </p:cNvPr>
            <p:cNvSpPr/>
            <p:nvPr/>
          </p:nvSpPr>
          <p:spPr>
            <a:xfrm>
              <a:off x="609663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4" name="Freeform: Shape 654">
              <a:extLst>
                <a:ext uri="{FF2B5EF4-FFF2-40B4-BE49-F238E27FC236}">
                  <a16:creationId xmlns:a16="http://schemas.microsoft.com/office/drawing/2014/main" id="{A5E8E05A-B737-DF42-9355-8449813F8CF5}"/>
                </a:ext>
              </a:extLst>
            </p:cNvPr>
            <p:cNvSpPr/>
            <p:nvPr/>
          </p:nvSpPr>
          <p:spPr>
            <a:xfrm>
              <a:off x="609663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5" name="Freeform: Shape 655">
              <a:extLst>
                <a:ext uri="{FF2B5EF4-FFF2-40B4-BE49-F238E27FC236}">
                  <a16:creationId xmlns:a16="http://schemas.microsoft.com/office/drawing/2014/main" id="{A4A2657D-15F0-7743-8EE4-F9E2092BA411}"/>
                </a:ext>
              </a:extLst>
            </p:cNvPr>
            <p:cNvSpPr/>
            <p:nvPr/>
          </p:nvSpPr>
          <p:spPr>
            <a:xfrm>
              <a:off x="609663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6" name="Freeform: Shape 656">
              <a:extLst>
                <a:ext uri="{FF2B5EF4-FFF2-40B4-BE49-F238E27FC236}">
                  <a16:creationId xmlns:a16="http://schemas.microsoft.com/office/drawing/2014/main" id="{4278381D-F600-084C-B10F-169DBA6BA5FD}"/>
                </a:ext>
              </a:extLst>
            </p:cNvPr>
            <p:cNvSpPr/>
            <p:nvPr/>
          </p:nvSpPr>
          <p:spPr>
            <a:xfrm>
              <a:off x="609663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7" name="Freeform: Shape 657">
              <a:extLst>
                <a:ext uri="{FF2B5EF4-FFF2-40B4-BE49-F238E27FC236}">
                  <a16:creationId xmlns:a16="http://schemas.microsoft.com/office/drawing/2014/main" id="{E6619427-0787-BC4E-A097-DE2AA79236E8}"/>
                </a:ext>
              </a:extLst>
            </p:cNvPr>
            <p:cNvSpPr/>
            <p:nvPr/>
          </p:nvSpPr>
          <p:spPr>
            <a:xfrm>
              <a:off x="609663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8" name="Freeform: Shape 658">
              <a:extLst>
                <a:ext uri="{FF2B5EF4-FFF2-40B4-BE49-F238E27FC236}">
                  <a16:creationId xmlns:a16="http://schemas.microsoft.com/office/drawing/2014/main" id="{FDEF58FF-D2E6-054C-98D4-531B2E57C24A}"/>
                </a:ext>
              </a:extLst>
            </p:cNvPr>
            <p:cNvSpPr/>
            <p:nvPr/>
          </p:nvSpPr>
          <p:spPr>
            <a:xfrm>
              <a:off x="609663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9" name="Freeform: Shape 659">
              <a:extLst>
                <a:ext uri="{FF2B5EF4-FFF2-40B4-BE49-F238E27FC236}">
                  <a16:creationId xmlns:a16="http://schemas.microsoft.com/office/drawing/2014/main" id="{969F3F5F-8CD0-B247-949F-7979B6088C82}"/>
                </a:ext>
              </a:extLst>
            </p:cNvPr>
            <p:cNvSpPr/>
            <p:nvPr/>
          </p:nvSpPr>
          <p:spPr>
            <a:xfrm>
              <a:off x="609663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0" name="Freeform: Shape 660">
              <a:extLst>
                <a:ext uri="{FF2B5EF4-FFF2-40B4-BE49-F238E27FC236}">
                  <a16:creationId xmlns:a16="http://schemas.microsoft.com/office/drawing/2014/main" id="{549A7DCB-E907-C547-8AED-8C2B2FCE4CE7}"/>
                </a:ext>
              </a:extLst>
            </p:cNvPr>
            <p:cNvSpPr/>
            <p:nvPr/>
          </p:nvSpPr>
          <p:spPr>
            <a:xfrm>
              <a:off x="609663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1" name="Freeform: Shape 661">
              <a:extLst>
                <a:ext uri="{FF2B5EF4-FFF2-40B4-BE49-F238E27FC236}">
                  <a16:creationId xmlns:a16="http://schemas.microsoft.com/office/drawing/2014/main" id="{38693CC6-4D8B-9348-AD5C-F7B1CB319C29}"/>
                </a:ext>
              </a:extLst>
            </p:cNvPr>
            <p:cNvSpPr/>
            <p:nvPr/>
          </p:nvSpPr>
          <p:spPr>
            <a:xfrm>
              <a:off x="337745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2" name="Freeform: Shape 662">
              <a:extLst>
                <a:ext uri="{FF2B5EF4-FFF2-40B4-BE49-F238E27FC236}">
                  <a16:creationId xmlns:a16="http://schemas.microsoft.com/office/drawing/2014/main" id="{C1499B33-58D1-0944-87A5-017D14E80ED8}"/>
                </a:ext>
              </a:extLst>
            </p:cNvPr>
            <p:cNvSpPr/>
            <p:nvPr/>
          </p:nvSpPr>
          <p:spPr>
            <a:xfrm>
              <a:off x="337745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3" name="Freeform: Shape 663">
              <a:extLst>
                <a:ext uri="{FF2B5EF4-FFF2-40B4-BE49-F238E27FC236}">
                  <a16:creationId xmlns:a16="http://schemas.microsoft.com/office/drawing/2014/main" id="{B1B09821-1130-E54E-8303-3621176AAA7F}"/>
                </a:ext>
              </a:extLst>
            </p:cNvPr>
            <p:cNvSpPr/>
            <p:nvPr/>
          </p:nvSpPr>
          <p:spPr>
            <a:xfrm>
              <a:off x="337745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4" name="Freeform: Shape 664">
              <a:extLst>
                <a:ext uri="{FF2B5EF4-FFF2-40B4-BE49-F238E27FC236}">
                  <a16:creationId xmlns:a16="http://schemas.microsoft.com/office/drawing/2014/main" id="{D5BE55FB-6E00-3E4C-A1F3-500984FE0480}"/>
                </a:ext>
              </a:extLst>
            </p:cNvPr>
            <p:cNvSpPr/>
            <p:nvPr/>
          </p:nvSpPr>
          <p:spPr>
            <a:xfrm>
              <a:off x="337745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5" name="Freeform: Shape 665">
              <a:extLst>
                <a:ext uri="{FF2B5EF4-FFF2-40B4-BE49-F238E27FC236}">
                  <a16:creationId xmlns:a16="http://schemas.microsoft.com/office/drawing/2014/main" id="{556A54DD-3618-E04C-AE30-AE4292660D8B}"/>
                </a:ext>
              </a:extLst>
            </p:cNvPr>
            <p:cNvSpPr/>
            <p:nvPr/>
          </p:nvSpPr>
          <p:spPr>
            <a:xfrm>
              <a:off x="337745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6" name="Freeform: Shape 666">
              <a:extLst>
                <a:ext uri="{FF2B5EF4-FFF2-40B4-BE49-F238E27FC236}">
                  <a16:creationId xmlns:a16="http://schemas.microsoft.com/office/drawing/2014/main" id="{95A6612F-4D07-B548-9149-0F9A99502A00}"/>
                </a:ext>
              </a:extLst>
            </p:cNvPr>
            <p:cNvSpPr/>
            <p:nvPr/>
          </p:nvSpPr>
          <p:spPr>
            <a:xfrm>
              <a:off x="337745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7" name="Freeform: Shape 667">
              <a:extLst>
                <a:ext uri="{FF2B5EF4-FFF2-40B4-BE49-F238E27FC236}">
                  <a16:creationId xmlns:a16="http://schemas.microsoft.com/office/drawing/2014/main" id="{575A0959-287A-484B-BD75-9BB4E1DAF4B7}"/>
                </a:ext>
              </a:extLst>
            </p:cNvPr>
            <p:cNvSpPr/>
            <p:nvPr/>
          </p:nvSpPr>
          <p:spPr>
            <a:xfrm>
              <a:off x="337745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8" name="Freeform: Shape 668">
              <a:extLst>
                <a:ext uri="{FF2B5EF4-FFF2-40B4-BE49-F238E27FC236}">
                  <a16:creationId xmlns:a16="http://schemas.microsoft.com/office/drawing/2014/main" id="{A4B3C412-D6CD-384A-8992-0220B60E0670}"/>
                </a:ext>
              </a:extLst>
            </p:cNvPr>
            <p:cNvSpPr/>
            <p:nvPr/>
          </p:nvSpPr>
          <p:spPr>
            <a:xfrm>
              <a:off x="337745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9" name="Freeform: Shape 669">
              <a:extLst>
                <a:ext uri="{FF2B5EF4-FFF2-40B4-BE49-F238E27FC236}">
                  <a16:creationId xmlns:a16="http://schemas.microsoft.com/office/drawing/2014/main" id="{AEB959BA-982E-AE48-AA59-4A719F741DE8}"/>
                </a:ext>
              </a:extLst>
            </p:cNvPr>
            <p:cNvSpPr/>
            <p:nvPr/>
          </p:nvSpPr>
          <p:spPr>
            <a:xfrm>
              <a:off x="337745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0" name="Freeform: Shape 670">
              <a:extLst>
                <a:ext uri="{FF2B5EF4-FFF2-40B4-BE49-F238E27FC236}">
                  <a16:creationId xmlns:a16="http://schemas.microsoft.com/office/drawing/2014/main" id="{602117EE-5FBE-DA49-BF9A-395DC6FA3CEC}"/>
                </a:ext>
              </a:extLst>
            </p:cNvPr>
            <p:cNvSpPr/>
            <p:nvPr/>
          </p:nvSpPr>
          <p:spPr>
            <a:xfrm>
              <a:off x="337745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1" name="Freeform: Shape 671">
              <a:extLst>
                <a:ext uri="{FF2B5EF4-FFF2-40B4-BE49-F238E27FC236}">
                  <a16:creationId xmlns:a16="http://schemas.microsoft.com/office/drawing/2014/main" id="{AEF0C909-CF07-1E44-B121-8210D9F41DD4}"/>
                </a:ext>
              </a:extLst>
            </p:cNvPr>
            <p:cNvSpPr/>
            <p:nvPr/>
          </p:nvSpPr>
          <p:spPr>
            <a:xfrm>
              <a:off x="337745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2" name="Freeform: Shape 672">
              <a:extLst>
                <a:ext uri="{FF2B5EF4-FFF2-40B4-BE49-F238E27FC236}">
                  <a16:creationId xmlns:a16="http://schemas.microsoft.com/office/drawing/2014/main" id="{35FB95EE-348E-F74B-B964-CE12DB541765}"/>
                </a:ext>
              </a:extLst>
            </p:cNvPr>
            <p:cNvSpPr/>
            <p:nvPr/>
          </p:nvSpPr>
          <p:spPr>
            <a:xfrm>
              <a:off x="337745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3" name="Freeform: Shape 673">
              <a:extLst>
                <a:ext uri="{FF2B5EF4-FFF2-40B4-BE49-F238E27FC236}">
                  <a16:creationId xmlns:a16="http://schemas.microsoft.com/office/drawing/2014/main" id="{ED3D908A-EFB1-2F40-AEC2-F25A8C553A7A}"/>
                </a:ext>
              </a:extLst>
            </p:cNvPr>
            <p:cNvSpPr/>
            <p:nvPr/>
          </p:nvSpPr>
          <p:spPr>
            <a:xfrm>
              <a:off x="337745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4" name="Freeform: Shape 674">
              <a:extLst>
                <a:ext uri="{FF2B5EF4-FFF2-40B4-BE49-F238E27FC236}">
                  <a16:creationId xmlns:a16="http://schemas.microsoft.com/office/drawing/2014/main" id="{B78E1C98-6824-EB46-8851-8FB4B35A0B07}"/>
                </a:ext>
              </a:extLst>
            </p:cNvPr>
            <p:cNvSpPr/>
            <p:nvPr/>
          </p:nvSpPr>
          <p:spPr>
            <a:xfrm>
              <a:off x="337745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5" name="Freeform: Shape 675">
              <a:extLst>
                <a:ext uri="{FF2B5EF4-FFF2-40B4-BE49-F238E27FC236}">
                  <a16:creationId xmlns:a16="http://schemas.microsoft.com/office/drawing/2014/main" id="{855DBB07-8654-AD4E-8823-D676538DCD97}"/>
                </a:ext>
              </a:extLst>
            </p:cNvPr>
            <p:cNvSpPr/>
            <p:nvPr/>
          </p:nvSpPr>
          <p:spPr>
            <a:xfrm>
              <a:off x="337745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6" name="Freeform: Shape 676">
              <a:extLst>
                <a:ext uri="{FF2B5EF4-FFF2-40B4-BE49-F238E27FC236}">
                  <a16:creationId xmlns:a16="http://schemas.microsoft.com/office/drawing/2014/main" id="{60A22554-A79A-4D45-AF8A-059C9FBBA524}"/>
                </a:ext>
              </a:extLst>
            </p:cNvPr>
            <p:cNvSpPr/>
            <p:nvPr/>
          </p:nvSpPr>
          <p:spPr>
            <a:xfrm>
              <a:off x="337745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7" name="Freeform: Shape 677">
              <a:extLst>
                <a:ext uri="{FF2B5EF4-FFF2-40B4-BE49-F238E27FC236}">
                  <a16:creationId xmlns:a16="http://schemas.microsoft.com/office/drawing/2014/main" id="{028E7280-5C28-CA47-80E2-FC592A9CC734}"/>
                </a:ext>
              </a:extLst>
            </p:cNvPr>
            <p:cNvSpPr/>
            <p:nvPr/>
          </p:nvSpPr>
          <p:spPr>
            <a:xfrm>
              <a:off x="337745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8" name="Freeform: Shape 678">
              <a:extLst>
                <a:ext uri="{FF2B5EF4-FFF2-40B4-BE49-F238E27FC236}">
                  <a16:creationId xmlns:a16="http://schemas.microsoft.com/office/drawing/2014/main" id="{1C39461D-743E-0D4F-967D-178DB3205DBF}"/>
                </a:ext>
              </a:extLst>
            </p:cNvPr>
            <p:cNvSpPr/>
            <p:nvPr/>
          </p:nvSpPr>
          <p:spPr>
            <a:xfrm>
              <a:off x="337745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9" name="Freeform: Shape 679">
              <a:extLst>
                <a:ext uri="{FF2B5EF4-FFF2-40B4-BE49-F238E27FC236}">
                  <a16:creationId xmlns:a16="http://schemas.microsoft.com/office/drawing/2014/main" id="{37EB7770-094F-9E41-A2A3-A516D8EEAA65}"/>
                </a:ext>
              </a:extLst>
            </p:cNvPr>
            <p:cNvSpPr/>
            <p:nvPr/>
          </p:nvSpPr>
          <p:spPr>
            <a:xfrm>
              <a:off x="337745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0" name="Freeform: Shape 680">
              <a:extLst>
                <a:ext uri="{FF2B5EF4-FFF2-40B4-BE49-F238E27FC236}">
                  <a16:creationId xmlns:a16="http://schemas.microsoft.com/office/drawing/2014/main" id="{DF929203-9190-5342-9913-391C5A5911E6}"/>
                </a:ext>
              </a:extLst>
            </p:cNvPr>
            <p:cNvSpPr/>
            <p:nvPr/>
          </p:nvSpPr>
          <p:spPr>
            <a:xfrm>
              <a:off x="337745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1" name="Freeform: Shape 681">
              <a:extLst>
                <a:ext uri="{FF2B5EF4-FFF2-40B4-BE49-F238E27FC236}">
                  <a16:creationId xmlns:a16="http://schemas.microsoft.com/office/drawing/2014/main" id="{FD8ECB25-A787-3247-932A-B734DFD34288}"/>
                </a:ext>
              </a:extLst>
            </p:cNvPr>
            <p:cNvSpPr/>
            <p:nvPr/>
          </p:nvSpPr>
          <p:spPr>
            <a:xfrm>
              <a:off x="65827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2" name="Freeform: Shape 682">
              <a:extLst>
                <a:ext uri="{FF2B5EF4-FFF2-40B4-BE49-F238E27FC236}">
                  <a16:creationId xmlns:a16="http://schemas.microsoft.com/office/drawing/2014/main" id="{B96A144C-5DC6-F84D-871F-1AE1BF29AE36}"/>
                </a:ext>
              </a:extLst>
            </p:cNvPr>
            <p:cNvSpPr/>
            <p:nvPr/>
          </p:nvSpPr>
          <p:spPr>
            <a:xfrm>
              <a:off x="65827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3" name="Freeform: Shape 683">
              <a:extLst>
                <a:ext uri="{FF2B5EF4-FFF2-40B4-BE49-F238E27FC236}">
                  <a16:creationId xmlns:a16="http://schemas.microsoft.com/office/drawing/2014/main" id="{8C10E0E4-B4A8-684A-8AFA-DAF123800791}"/>
                </a:ext>
              </a:extLst>
            </p:cNvPr>
            <p:cNvSpPr/>
            <p:nvPr/>
          </p:nvSpPr>
          <p:spPr>
            <a:xfrm>
              <a:off x="65827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4" name="Freeform: Shape 684">
              <a:extLst>
                <a:ext uri="{FF2B5EF4-FFF2-40B4-BE49-F238E27FC236}">
                  <a16:creationId xmlns:a16="http://schemas.microsoft.com/office/drawing/2014/main" id="{5E0B2548-A422-F541-B18F-F6B3F1F6E20A}"/>
                </a:ext>
              </a:extLst>
            </p:cNvPr>
            <p:cNvSpPr/>
            <p:nvPr/>
          </p:nvSpPr>
          <p:spPr>
            <a:xfrm>
              <a:off x="65827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5" name="Freeform: Shape 685">
              <a:extLst>
                <a:ext uri="{FF2B5EF4-FFF2-40B4-BE49-F238E27FC236}">
                  <a16:creationId xmlns:a16="http://schemas.microsoft.com/office/drawing/2014/main" id="{86B448AF-8546-2B4A-83BD-62E15350F7FB}"/>
                </a:ext>
              </a:extLst>
            </p:cNvPr>
            <p:cNvSpPr/>
            <p:nvPr/>
          </p:nvSpPr>
          <p:spPr>
            <a:xfrm>
              <a:off x="65827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6" name="Freeform: Shape 686">
              <a:extLst>
                <a:ext uri="{FF2B5EF4-FFF2-40B4-BE49-F238E27FC236}">
                  <a16:creationId xmlns:a16="http://schemas.microsoft.com/office/drawing/2014/main" id="{0CFCF39C-444E-DF4D-AB98-5D511C2A128A}"/>
                </a:ext>
              </a:extLst>
            </p:cNvPr>
            <p:cNvSpPr/>
            <p:nvPr/>
          </p:nvSpPr>
          <p:spPr>
            <a:xfrm>
              <a:off x="65827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7" name="Freeform: Shape 687">
              <a:extLst>
                <a:ext uri="{FF2B5EF4-FFF2-40B4-BE49-F238E27FC236}">
                  <a16:creationId xmlns:a16="http://schemas.microsoft.com/office/drawing/2014/main" id="{29998042-A890-664F-88E3-05396ABA95E3}"/>
                </a:ext>
              </a:extLst>
            </p:cNvPr>
            <p:cNvSpPr/>
            <p:nvPr/>
          </p:nvSpPr>
          <p:spPr>
            <a:xfrm>
              <a:off x="65827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8" name="Freeform: Shape 688">
              <a:extLst>
                <a:ext uri="{FF2B5EF4-FFF2-40B4-BE49-F238E27FC236}">
                  <a16:creationId xmlns:a16="http://schemas.microsoft.com/office/drawing/2014/main" id="{CAABB6ED-5694-AC4F-B256-BCA0C03735F1}"/>
                </a:ext>
              </a:extLst>
            </p:cNvPr>
            <p:cNvSpPr/>
            <p:nvPr/>
          </p:nvSpPr>
          <p:spPr>
            <a:xfrm>
              <a:off x="65827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9" name="Freeform: Shape 689">
              <a:extLst>
                <a:ext uri="{FF2B5EF4-FFF2-40B4-BE49-F238E27FC236}">
                  <a16:creationId xmlns:a16="http://schemas.microsoft.com/office/drawing/2014/main" id="{793207A6-F530-CB45-9A53-90E2F9E150B0}"/>
                </a:ext>
              </a:extLst>
            </p:cNvPr>
            <p:cNvSpPr/>
            <p:nvPr/>
          </p:nvSpPr>
          <p:spPr>
            <a:xfrm>
              <a:off x="65827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0" name="Freeform: Shape 690">
              <a:extLst>
                <a:ext uri="{FF2B5EF4-FFF2-40B4-BE49-F238E27FC236}">
                  <a16:creationId xmlns:a16="http://schemas.microsoft.com/office/drawing/2014/main" id="{621994BE-40B7-4B44-B0E7-9808822595C5}"/>
                </a:ext>
              </a:extLst>
            </p:cNvPr>
            <p:cNvSpPr/>
            <p:nvPr/>
          </p:nvSpPr>
          <p:spPr>
            <a:xfrm>
              <a:off x="65827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1" name="Freeform: Shape 691">
              <a:extLst>
                <a:ext uri="{FF2B5EF4-FFF2-40B4-BE49-F238E27FC236}">
                  <a16:creationId xmlns:a16="http://schemas.microsoft.com/office/drawing/2014/main" id="{FFF55007-5D29-7547-8C5B-FDA90ACA26B4}"/>
                </a:ext>
              </a:extLst>
            </p:cNvPr>
            <p:cNvSpPr/>
            <p:nvPr/>
          </p:nvSpPr>
          <p:spPr>
            <a:xfrm>
              <a:off x="65827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2" name="Freeform: Shape 692">
              <a:extLst>
                <a:ext uri="{FF2B5EF4-FFF2-40B4-BE49-F238E27FC236}">
                  <a16:creationId xmlns:a16="http://schemas.microsoft.com/office/drawing/2014/main" id="{FED29A5C-5D50-3B4E-9995-48FB765CC96F}"/>
                </a:ext>
              </a:extLst>
            </p:cNvPr>
            <p:cNvSpPr/>
            <p:nvPr/>
          </p:nvSpPr>
          <p:spPr>
            <a:xfrm>
              <a:off x="65827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3" name="Freeform: Shape 693">
              <a:extLst>
                <a:ext uri="{FF2B5EF4-FFF2-40B4-BE49-F238E27FC236}">
                  <a16:creationId xmlns:a16="http://schemas.microsoft.com/office/drawing/2014/main" id="{1A87B21A-7F00-4446-B9AE-405ED27C4656}"/>
                </a:ext>
              </a:extLst>
            </p:cNvPr>
            <p:cNvSpPr/>
            <p:nvPr/>
          </p:nvSpPr>
          <p:spPr>
            <a:xfrm>
              <a:off x="65827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4" name="Freeform: Shape 694">
              <a:extLst>
                <a:ext uri="{FF2B5EF4-FFF2-40B4-BE49-F238E27FC236}">
                  <a16:creationId xmlns:a16="http://schemas.microsoft.com/office/drawing/2014/main" id="{EDCCCE3D-A7CE-BB42-9FF4-4F6B3AF421E1}"/>
                </a:ext>
              </a:extLst>
            </p:cNvPr>
            <p:cNvSpPr/>
            <p:nvPr/>
          </p:nvSpPr>
          <p:spPr>
            <a:xfrm>
              <a:off x="65827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5" name="Freeform: Shape 695">
              <a:extLst>
                <a:ext uri="{FF2B5EF4-FFF2-40B4-BE49-F238E27FC236}">
                  <a16:creationId xmlns:a16="http://schemas.microsoft.com/office/drawing/2014/main" id="{C116C98C-0DCD-0845-9288-DC9A68871A20}"/>
                </a:ext>
              </a:extLst>
            </p:cNvPr>
            <p:cNvSpPr/>
            <p:nvPr/>
          </p:nvSpPr>
          <p:spPr>
            <a:xfrm>
              <a:off x="65827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6" name="Freeform: Shape 696">
              <a:extLst>
                <a:ext uri="{FF2B5EF4-FFF2-40B4-BE49-F238E27FC236}">
                  <a16:creationId xmlns:a16="http://schemas.microsoft.com/office/drawing/2014/main" id="{CD9C5B99-40F7-B34A-B0C9-4648B7443284}"/>
                </a:ext>
              </a:extLst>
            </p:cNvPr>
            <p:cNvSpPr/>
            <p:nvPr/>
          </p:nvSpPr>
          <p:spPr>
            <a:xfrm>
              <a:off x="65827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7" name="Freeform: Shape 697">
              <a:extLst>
                <a:ext uri="{FF2B5EF4-FFF2-40B4-BE49-F238E27FC236}">
                  <a16:creationId xmlns:a16="http://schemas.microsoft.com/office/drawing/2014/main" id="{A5D1D20F-4CC0-5D49-9FD0-9E52BBF821C7}"/>
                </a:ext>
              </a:extLst>
            </p:cNvPr>
            <p:cNvSpPr/>
            <p:nvPr/>
          </p:nvSpPr>
          <p:spPr>
            <a:xfrm>
              <a:off x="65827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8" name="Freeform: Shape 698">
              <a:extLst>
                <a:ext uri="{FF2B5EF4-FFF2-40B4-BE49-F238E27FC236}">
                  <a16:creationId xmlns:a16="http://schemas.microsoft.com/office/drawing/2014/main" id="{B6D2D856-B3D3-6540-8EFA-D2516D8E5FA7}"/>
                </a:ext>
              </a:extLst>
            </p:cNvPr>
            <p:cNvSpPr/>
            <p:nvPr/>
          </p:nvSpPr>
          <p:spPr>
            <a:xfrm>
              <a:off x="65827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9" name="Freeform: Shape 699">
              <a:extLst>
                <a:ext uri="{FF2B5EF4-FFF2-40B4-BE49-F238E27FC236}">
                  <a16:creationId xmlns:a16="http://schemas.microsoft.com/office/drawing/2014/main" id="{A7555B35-A484-6040-9517-2E5CD082815C}"/>
                </a:ext>
              </a:extLst>
            </p:cNvPr>
            <p:cNvSpPr/>
            <p:nvPr/>
          </p:nvSpPr>
          <p:spPr>
            <a:xfrm>
              <a:off x="65827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0" name="Freeform: Shape 700">
              <a:extLst>
                <a:ext uri="{FF2B5EF4-FFF2-40B4-BE49-F238E27FC236}">
                  <a16:creationId xmlns:a16="http://schemas.microsoft.com/office/drawing/2014/main" id="{CDB12EB1-E82C-0A4A-80F9-F70F27356C78}"/>
                </a:ext>
              </a:extLst>
            </p:cNvPr>
            <p:cNvSpPr/>
            <p:nvPr/>
          </p:nvSpPr>
          <p:spPr>
            <a:xfrm>
              <a:off x="65827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c 30">
            <a:extLst>
              <a:ext uri="{FF2B5EF4-FFF2-40B4-BE49-F238E27FC236}">
                <a16:creationId xmlns:a16="http://schemas.microsoft.com/office/drawing/2014/main" id="{CA7A8F6B-8FE4-A748-9D3A-F5C813B07024}"/>
              </a:ext>
            </a:extLst>
          </p:cNvPr>
          <p:cNvGrpSpPr/>
          <p:nvPr userDrawn="1"/>
        </p:nvGrpSpPr>
        <p:grpSpPr>
          <a:xfrm>
            <a:off x="33867" y="23283"/>
            <a:ext cx="9014365" cy="5144172"/>
            <a:chOff x="65827" y="0"/>
            <a:chExt cx="9014365" cy="5144172"/>
          </a:xfrm>
          <a:solidFill>
            <a:srgbClr val="9A1AFF">
              <a:alpha val="10000"/>
            </a:srgbClr>
          </a:solidFill>
        </p:grpSpPr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34525A1A-D7AC-C44B-B9AD-F52EB75EB816}"/>
                </a:ext>
              </a:extLst>
            </p:cNvPr>
            <p:cNvSpPr/>
            <p:nvPr/>
          </p:nvSpPr>
          <p:spPr>
            <a:xfrm>
              <a:off x="8500009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5">
              <a:extLst>
                <a:ext uri="{FF2B5EF4-FFF2-40B4-BE49-F238E27FC236}">
                  <a16:creationId xmlns:a16="http://schemas.microsoft.com/office/drawing/2014/main" id="{14AC1170-2EE0-5F40-B2B1-55CFA8CE5722}"/>
                </a:ext>
              </a:extLst>
            </p:cNvPr>
            <p:cNvSpPr/>
            <p:nvPr/>
          </p:nvSpPr>
          <p:spPr>
            <a:xfrm>
              <a:off x="8500009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7">
              <a:extLst>
                <a:ext uri="{FF2B5EF4-FFF2-40B4-BE49-F238E27FC236}">
                  <a16:creationId xmlns:a16="http://schemas.microsoft.com/office/drawing/2014/main" id="{C2896BD1-91B8-1E4B-B9FF-8B409042D1FB}"/>
                </a:ext>
              </a:extLst>
            </p:cNvPr>
            <p:cNvSpPr/>
            <p:nvPr/>
          </p:nvSpPr>
          <p:spPr>
            <a:xfrm>
              <a:off x="8500009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8">
              <a:extLst>
                <a:ext uri="{FF2B5EF4-FFF2-40B4-BE49-F238E27FC236}">
                  <a16:creationId xmlns:a16="http://schemas.microsoft.com/office/drawing/2014/main" id="{AE0C96D0-E22E-784E-A04A-81F8C593642A}"/>
                </a:ext>
              </a:extLst>
            </p:cNvPr>
            <p:cNvSpPr/>
            <p:nvPr/>
          </p:nvSpPr>
          <p:spPr>
            <a:xfrm>
              <a:off x="8500009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0">
              <a:extLst>
                <a:ext uri="{FF2B5EF4-FFF2-40B4-BE49-F238E27FC236}">
                  <a16:creationId xmlns:a16="http://schemas.microsoft.com/office/drawing/2014/main" id="{7EFD4867-CDD9-C54A-97B3-ED52BDBCD679}"/>
                </a:ext>
              </a:extLst>
            </p:cNvPr>
            <p:cNvSpPr/>
            <p:nvPr/>
          </p:nvSpPr>
          <p:spPr>
            <a:xfrm>
              <a:off x="8500009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1">
              <a:extLst>
                <a:ext uri="{FF2B5EF4-FFF2-40B4-BE49-F238E27FC236}">
                  <a16:creationId xmlns:a16="http://schemas.microsoft.com/office/drawing/2014/main" id="{6F3A4F84-BDAC-3B4A-BE93-771CC4368759}"/>
                </a:ext>
              </a:extLst>
            </p:cNvPr>
            <p:cNvSpPr/>
            <p:nvPr/>
          </p:nvSpPr>
          <p:spPr>
            <a:xfrm>
              <a:off x="8500009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3">
              <a:extLst>
                <a:ext uri="{FF2B5EF4-FFF2-40B4-BE49-F238E27FC236}">
                  <a16:creationId xmlns:a16="http://schemas.microsoft.com/office/drawing/2014/main" id="{43B01B65-C1A8-DC4B-AA40-99B9EAC74B02}"/>
                </a:ext>
              </a:extLst>
            </p:cNvPr>
            <p:cNvSpPr/>
            <p:nvPr/>
          </p:nvSpPr>
          <p:spPr>
            <a:xfrm>
              <a:off x="8500009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21">
              <a:extLst>
                <a:ext uri="{FF2B5EF4-FFF2-40B4-BE49-F238E27FC236}">
                  <a16:creationId xmlns:a16="http://schemas.microsoft.com/office/drawing/2014/main" id="{330241FA-BAC5-4F47-8F31-0F77318C98BC}"/>
                </a:ext>
              </a:extLst>
            </p:cNvPr>
            <p:cNvSpPr/>
            <p:nvPr/>
          </p:nvSpPr>
          <p:spPr>
            <a:xfrm>
              <a:off x="8500009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23">
              <a:extLst>
                <a:ext uri="{FF2B5EF4-FFF2-40B4-BE49-F238E27FC236}">
                  <a16:creationId xmlns:a16="http://schemas.microsoft.com/office/drawing/2014/main" id="{16FBB144-EC45-B047-BDFC-2E77BAD10C01}"/>
                </a:ext>
              </a:extLst>
            </p:cNvPr>
            <p:cNvSpPr/>
            <p:nvPr/>
          </p:nvSpPr>
          <p:spPr>
            <a:xfrm>
              <a:off x="8500009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29">
              <a:extLst>
                <a:ext uri="{FF2B5EF4-FFF2-40B4-BE49-F238E27FC236}">
                  <a16:creationId xmlns:a16="http://schemas.microsoft.com/office/drawing/2014/main" id="{8F9E091A-3596-8844-A830-D450FAAC7652}"/>
                </a:ext>
              </a:extLst>
            </p:cNvPr>
            <p:cNvSpPr/>
            <p:nvPr/>
          </p:nvSpPr>
          <p:spPr>
            <a:xfrm>
              <a:off x="8500009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31">
              <a:extLst>
                <a:ext uri="{FF2B5EF4-FFF2-40B4-BE49-F238E27FC236}">
                  <a16:creationId xmlns:a16="http://schemas.microsoft.com/office/drawing/2014/main" id="{191F259D-EF61-7140-A065-7F2677FC8FCD}"/>
                </a:ext>
              </a:extLst>
            </p:cNvPr>
            <p:cNvSpPr/>
            <p:nvPr/>
          </p:nvSpPr>
          <p:spPr>
            <a:xfrm>
              <a:off x="8500009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32">
              <a:extLst>
                <a:ext uri="{FF2B5EF4-FFF2-40B4-BE49-F238E27FC236}">
                  <a16:creationId xmlns:a16="http://schemas.microsoft.com/office/drawing/2014/main" id="{A8FFB85F-9231-4D43-9542-251FC60693F6}"/>
                </a:ext>
              </a:extLst>
            </p:cNvPr>
            <p:cNvSpPr/>
            <p:nvPr/>
          </p:nvSpPr>
          <p:spPr>
            <a:xfrm>
              <a:off x="8500009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33">
              <a:extLst>
                <a:ext uri="{FF2B5EF4-FFF2-40B4-BE49-F238E27FC236}">
                  <a16:creationId xmlns:a16="http://schemas.microsoft.com/office/drawing/2014/main" id="{3EFF0761-E015-B645-A89B-82D069CE0A82}"/>
                </a:ext>
              </a:extLst>
            </p:cNvPr>
            <p:cNvSpPr/>
            <p:nvPr/>
          </p:nvSpPr>
          <p:spPr>
            <a:xfrm>
              <a:off x="8500009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34">
              <a:extLst>
                <a:ext uri="{FF2B5EF4-FFF2-40B4-BE49-F238E27FC236}">
                  <a16:creationId xmlns:a16="http://schemas.microsoft.com/office/drawing/2014/main" id="{357C20F8-8808-8647-B028-9E70D47F39CC}"/>
                </a:ext>
              </a:extLst>
            </p:cNvPr>
            <p:cNvSpPr/>
            <p:nvPr/>
          </p:nvSpPr>
          <p:spPr>
            <a:xfrm>
              <a:off x="8500009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35">
              <a:extLst>
                <a:ext uri="{FF2B5EF4-FFF2-40B4-BE49-F238E27FC236}">
                  <a16:creationId xmlns:a16="http://schemas.microsoft.com/office/drawing/2014/main" id="{9A8DA61F-6EEC-B143-8020-DFCF23E29623}"/>
                </a:ext>
              </a:extLst>
            </p:cNvPr>
            <p:cNvSpPr/>
            <p:nvPr/>
          </p:nvSpPr>
          <p:spPr>
            <a:xfrm>
              <a:off x="8500009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36">
              <a:extLst>
                <a:ext uri="{FF2B5EF4-FFF2-40B4-BE49-F238E27FC236}">
                  <a16:creationId xmlns:a16="http://schemas.microsoft.com/office/drawing/2014/main" id="{00D3E385-0E17-5B42-92E8-EE3E14738B3C}"/>
                </a:ext>
              </a:extLst>
            </p:cNvPr>
            <p:cNvSpPr/>
            <p:nvPr/>
          </p:nvSpPr>
          <p:spPr>
            <a:xfrm>
              <a:off x="8500009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37">
              <a:extLst>
                <a:ext uri="{FF2B5EF4-FFF2-40B4-BE49-F238E27FC236}">
                  <a16:creationId xmlns:a16="http://schemas.microsoft.com/office/drawing/2014/main" id="{27FADF8A-9723-684F-A5A3-4906B10F7A29}"/>
                </a:ext>
              </a:extLst>
            </p:cNvPr>
            <p:cNvSpPr/>
            <p:nvPr/>
          </p:nvSpPr>
          <p:spPr>
            <a:xfrm>
              <a:off x="8500009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38">
              <a:extLst>
                <a:ext uri="{FF2B5EF4-FFF2-40B4-BE49-F238E27FC236}">
                  <a16:creationId xmlns:a16="http://schemas.microsoft.com/office/drawing/2014/main" id="{76A99610-3450-7B44-8276-484A9092A556}"/>
                </a:ext>
              </a:extLst>
            </p:cNvPr>
            <p:cNvSpPr/>
            <p:nvPr/>
          </p:nvSpPr>
          <p:spPr>
            <a:xfrm>
              <a:off x="8500009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39">
              <a:extLst>
                <a:ext uri="{FF2B5EF4-FFF2-40B4-BE49-F238E27FC236}">
                  <a16:creationId xmlns:a16="http://schemas.microsoft.com/office/drawing/2014/main" id="{E13A11A9-50AC-9E47-B6C8-FCAC820C53FC}"/>
                </a:ext>
              </a:extLst>
            </p:cNvPr>
            <p:cNvSpPr/>
            <p:nvPr/>
          </p:nvSpPr>
          <p:spPr>
            <a:xfrm>
              <a:off x="8500009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40">
              <a:extLst>
                <a:ext uri="{FF2B5EF4-FFF2-40B4-BE49-F238E27FC236}">
                  <a16:creationId xmlns:a16="http://schemas.microsoft.com/office/drawing/2014/main" id="{FA72B5B9-5444-A44C-9C2C-B6FD38FD4D18}"/>
                </a:ext>
              </a:extLst>
            </p:cNvPr>
            <p:cNvSpPr/>
            <p:nvPr/>
          </p:nvSpPr>
          <p:spPr>
            <a:xfrm>
              <a:off x="8500009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41">
              <a:extLst>
                <a:ext uri="{FF2B5EF4-FFF2-40B4-BE49-F238E27FC236}">
                  <a16:creationId xmlns:a16="http://schemas.microsoft.com/office/drawing/2014/main" id="{20525619-0DCB-5144-A128-F14D892E3686}"/>
                </a:ext>
              </a:extLst>
            </p:cNvPr>
            <p:cNvSpPr/>
            <p:nvPr/>
          </p:nvSpPr>
          <p:spPr>
            <a:xfrm>
              <a:off x="8227418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42">
              <a:extLst>
                <a:ext uri="{FF2B5EF4-FFF2-40B4-BE49-F238E27FC236}">
                  <a16:creationId xmlns:a16="http://schemas.microsoft.com/office/drawing/2014/main" id="{A4762746-0AB0-5142-AE38-A725D8952748}"/>
                </a:ext>
              </a:extLst>
            </p:cNvPr>
            <p:cNvSpPr/>
            <p:nvPr/>
          </p:nvSpPr>
          <p:spPr>
            <a:xfrm>
              <a:off x="8227418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43">
              <a:extLst>
                <a:ext uri="{FF2B5EF4-FFF2-40B4-BE49-F238E27FC236}">
                  <a16:creationId xmlns:a16="http://schemas.microsoft.com/office/drawing/2014/main" id="{E5C685BE-BC66-4C4F-9857-BAC1046926CF}"/>
                </a:ext>
              </a:extLst>
            </p:cNvPr>
            <p:cNvSpPr/>
            <p:nvPr/>
          </p:nvSpPr>
          <p:spPr>
            <a:xfrm>
              <a:off x="8227418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44">
              <a:extLst>
                <a:ext uri="{FF2B5EF4-FFF2-40B4-BE49-F238E27FC236}">
                  <a16:creationId xmlns:a16="http://schemas.microsoft.com/office/drawing/2014/main" id="{32961DD5-2735-EE49-A4A6-A7A9C473D667}"/>
                </a:ext>
              </a:extLst>
            </p:cNvPr>
            <p:cNvSpPr/>
            <p:nvPr/>
          </p:nvSpPr>
          <p:spPr>
            <a:xfrm>
              <a:off x="8227418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45">
              <a:extLst>
                <a:ext uri="{FF2B5EF4-FFF2-40B4-BE49-F238E27FC236}">
                  <a16:creationId xmlns:a16="http://schemas.microsoft.com/office/drawing/2014/main" id="{66AE6E82-4826-5C48-9AC0-5E19E5062CE9}"/>
                </a:ext>
              </a:extLst>
            </p:cNvPr>
            <p:cNvSpPr/>
            <p:nvPr/>
          </p:nvSpPr>
          <p:spPr>
            <a:xfrm>
              <a:off x="8227418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46">
              <a:extLst>
                <a:ext uri="{FF2B5EF4-FFF2-40B4-BE49-F238E27FC236}">
                  <a16:creationId xmlns:a16="http://schemas.microsoft.com/office/drawing/2014/main" id="{09DDB0DB-64CF-8343-B99A-230E5A29C119}"/>
                </a:ext>
              </a:extLst>
            </p:cNvPr>
            <p:cNvSpPr/>
            <p:nvPr/>
          </p:nvSpPr>
          <p:spPr>
            <a:xfrm>
              <a:off x="8227418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47">
              <a:extLst>
                <a:ext uri="{FF2B5EF4-FFF2-40B4-BE49-F238E27FC236}">
                  <a16:creationId xmlns:a16="http://schemas.microsoft.com/office/drawing/2014/main" id="{740829BF-B0C7-8546-A1EF-07BA6419C808}"/>
                </a:ext>
              </a:extLst>
            </p:cNvPr>
            <p:cNvSpPr/>
            <p:nvPr/>
          </p:nvSpPr>
          <p:spPr>
            <a:xfrm>
              <a:off x="8227418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48">
              <a:extLst>
                <a:ext uri="{FF2B5EF4-FFF2-40B4-BE49-F238E27FC236}">
                  <a16:creationId xmlns:a16="http://schemas.microsoft.com/office/drawing/2014/main" id="{C6F65ACD-6997-F54E-AF76-E009693E7917}"/>
                </a:ext>
              </a:extLst>
            </p:cNvPr>
            <p:cNvSpPr/>
            <p:nvPr/>
          </p:nvSpPr>
          <p:spPr>
            <a:xfrm>
              <a:off x="8227418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49">
              <a:extLst>
                <a:ext uri="{FF2B5EF4-FFF2-40B4-BE49-F238E27FC236}">
                  <a16:creationId xmlns:a16="http://schemas.microsoft.com/office/drawing/2014/main" id="{28D0B2B0-5678-6A42-B1AB-377AA5A17357}"/>
                </a:ext>
              </a:extLst>
            </p:cNvPr>
            <p:cNvSpPr/>
            <p:nvPr/>
          </p:nvSpPr>
          <p:spPr>
            <a:xfrm>
              <a:off x="8227418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50">
              <a:extLst>
                <a:ext uri="{FF2B5EF4-FFF2-40B4-BE49-F238E27FC236}">
                  <a16:creationId xmlns:a16="http://schemas.microsoft.com/office/drawing/2014/main" id="{AB3352DC-E3E4-0343-B10F-A1E594A90A7E}"/>
                </a:ext>
              </a:extLst>
            </p:cNvPr>
            <p:cNvSpPr/>
            <p:nvPr/>
          </p:nvSpPr>
          <p:spPr>
            <a:xfrm>
              <a:off x="8227418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51">
              <a:extLst>
                <a:ext uri="{FF2B5EF4-FFF2-40B4-BE49-F238E27FC236}">
                  <a16:creationId xmlns:a16="http://schemas.microsoft.com/office/drawing/2014/main" id="{0C365039-58FF-0245-BC5E-713F1AFEFEC3}"/>
                </a:ext>
              </a:extLst>
            </p:cNvPr>
            <p:cNvSpPr/>
            <p:nvPr/>
          </p:nvSpPr>
          <p:spPr>
            <a:xfrm>
              <a:off x="8227418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52">
              <a:extLst>
                <a:ext uri="{FF2B5EF4-FFF2-40B4-BE49-F238E27FC236}">
                  <a16:creationId xmlns:a16="http://schemas.microsoft.com/office/drawing/2014/main" id="{E0159279-A820-8A4E-ABA6-67B1798FE9E5}"/>
                </a:ext>
              </a:extLst>
            </p:cNvPr>
            <p:cNvSpPr/>
            <p:nvPr/>
          </p:nvSpPr>
          <p:spPr>
            <a:xfrm>
              <a:off x="8227418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53">
              <a:extLst>
                <a:ext uri="{FF2B5EF4-FFF2-40B4-BE49-F238E27FC236}">
                  <a16:creationId xmlns:a16="http://schemas.microsoft.com/office/drawing/2014/main" id="{01A0A8FF-B511-BA4F-A386-FDF68782EEA4}"/>
                </a:ext>
              </a:extLst>
            </p:cNvPr>
            <p:cNvSpPr/>
            <p:nvPr/>
          </p:nvSpPr>
          <p:spPr>
            <a:xfrm>
              <a:off x="8227418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54">
              <a:extLst>
                <a:ext uri="{FF2B5EF4-FFF2-40B4-BE49-F238E27FC236}">
                  <a16:creationId xmlns:a16="http://schemas.microsoft.com/office/drawing/2014/main" id="{18547667-E0BB-384B-8A6B-195F488D584C}"/>
                </a:ext>
              </a:extLst>
            </p:cNvPr>
            <p:cNvSpPr/>
            <p:nvPr/>
          </p:nvSpPr>
          <p:spPr>
            <a:xfrm>
              <a:off x="8227418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55">
              <a:extLst>
                <a:ext uri="{FF2B5EF4-FFF2-40B4-BE49-F238E27FC236}">
                  <a16:creationId xmlns:a16="http://schemas.microsoft.com/office/drawing/2014/main" id="{22C2F2C2-722F-DD4F-9C25-EA77BDDBA6B7}"/>
                </a:ext>
              </a:extLst>
            </p:cNvPr>
            <p:cNvSpPr/>
            <p:nvPr/>
          </p:nvSpPr>
          <p:spPr>
            <a:xfrm>
              <a:off x="8227418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56">
              <a:extLst>
                <a:ext uri="{FF2B5EF4-FFF2-40B4-BE49-F238E27FC236}">
                  <a16:creationId xmlns:a16="http://schemas.microsoft.com/office/drawing/2014/main" id="{B6691C84-AD2F-5E4B-88CC-F0E2D7F2DC4B}"/>
                </a:ext>
              </a:extLst>
            </p:cNvPr>
            <p:cNvSpPr/>
            <p:nvPr/>
          </p:nvSpPr>
          <p:spPr>
            <a:xfrm>
              <a:off x="8227418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57">
              <a:extLst>
                <a:ext uri="{FF2B5EF4-FFF2-40B4-BE49-F238E27FC236}">
                  <a16:creationId xmlns:a16="http://schemas.microsoft.com/office/drawing/2014/main" id="{C26B524B-42C2-5F4B-A3E1-D25E65B3C56E}"/>
                </a:ext>
              </a:extLst>
            </p:cNvPr>
            <p:cNvSpPr/>
            <p:nvPr/>
          </p:nvSpPr>
          <p:spPr>
            <a:xfrm>
              <a:off x="8227418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58">
              <a:extLst>
                <a:ext uri="{FF2B5EF4-FFF2-40B4-BE49-F238E27FC236}">
                  <a16:creationId xmlns:a16="http://schemas.microsoft.com/office/drawing/2014/main" id="{F27A4DC0-85FD-AD4D-A8AF-F8A4BCC08424}"/>
                </a:ext>
              </a:extLst>
            </p:cNvPr>
            <p:cNvSpPr/>
            <p:nvPr/>
          </p:nvSpPr>
          <p:spPr>
            <a:xfrm>
              <a:off x="8227418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59">
              <a:extLst>
                <a:ext uri="{FF2B5EF4-FFF2-40B4-BE49-F238E27FC236}">
                  <a16:creationId xmlns:a16="http://schemas.microsoft.com/office/drawing/2014/main" id="{E497A215-D707-244E-A9D6-EAD6115B4EEE}"/>
                </a:ext>
              </a:extLst>
            </p:cNvPr>
            <p:cNvSpPr/>
            <p:nvPr/>
          </p:nvSpPr>
          <p:spPr>
            <a:xfrm>
              <a:off x="8227418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60">
              <a:extLst>
                <a:ext uri="{FF2B5EF4-FFF2-40B4-BE49-F238E27FC236}">
                  <a16:creationId xmlns:a16="http://schemas.microsoft.com/office/drawing/2014/main" id="{BDB68F82-524B-1F4A-A07B-12A2C76186B0}"/>
                </a:ext>
              </a:extLst>
            </p:cNvPr>
            <p:cNvSpPr/>
            <p:nvPr/>
          </p:nvSpPr>
          <p:spPr>
            <a:xfrm>
              <a:off x="8227418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61">
              <a:extLst>
                <a:ext uri="{FF2B5EF4-FFF2-40B4-BE49-F238E27FC236}">
                  <a16:creationId xmlns:a16="http://schemas.microsoft.com/office/drawing/2014/main" id="{D5757B44-4866-674A-8760-1537F330A810}"/>
                </a:ext>
              </a:extLst>
            </p:cNvPr>
            <p:cNvSpPr/>
            <p:nvPr/>
          </p:nvSpPr>
          <p:spPr>
            <a:xfrm>
              <a:off x="7955499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62">
              <a:extLst>
                <a:ext uri="{FF2B5EF4-FFF2-40B4-BE49-F238E27FC236}">
                  <a16:creationId xmlns:a16="http://schemas.microsoft.com/office/drawing/2014/main" id="{D4DE4C3E-41D1-8F45-A380-A8B9D1EC93FD}"/>
                </a:ext>
              </a:extLst>
            </p:cNvPr>
            <p:cNvSpPr/>
            <p:nvPr/>
          </p:nvSpPr>
          <p:spPr>
            <a:xfrm>
              <a:off x="7955499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63">
              <a:extLst>
                <a:ext uri="{FF2B5EF4-FFF2-40B4-BE49-F238E27FC236}">
                  <a16:creationId xmlns:a16="http://schemas.microsoft.com/office/drawing/2014/main" id="{A0F28A00-0C5D-C64C-9D32-67CAD476B357}"/>
                </a:ext>
              </a:extLst>
            </p:cNvPr>
            <p:cNvSpPr/>
            <p:nvPr/>
          </p:nvSpPr>
          <p:spPr>
            <a:xfrm>
              <a:off x="7955499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64">
              <a:extLst>
                <a:ext uri="{FF2B5EF4-FFF2-40B4-BE49-F238E27FC236}">
                  <a16:creationId xmlns:a16="http://schemas.microsoft.com/office/drawing/2014/main" id="{5A63A3F7-D420-AA4B-A1C1-C93AD91811DB}"/>
                </a:ext>
              </a:extLst>
            </p:cNvPr>
            <p:cNvSpPr/>
            <p:nvPr/>
          </p:nvSpPr>
          <p:spPr>
            <a:xfrm>
              <a:off x="7955499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65">
              <a:extLst>
                <a:ext uri="{FF2B5EF4-FFF2-40B4-BE49-F238E27FC236}">
                  <a16:creationId xmlns:a16="http://schemas.microsoft.com/office/drawing/2014/main" id="{3667EBBD-2824-E64F-A225-03505A315BC8}"/>
                </a:ext>
              </a:extLst>
            </p:cNvPr>
            <p:cNvSpPr/>
            <p:nvPr/>
          </p:nvSpPr>
          <p:spPr>
            <a:xfrm>
              <a:off x="7955499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66">
              <a:extLst>
                <a:ext uri="{FF2B5EF4-FFF2-40B4-BE49-F238E27FC236}">
                  <a16:creationId xmlns:a16="http://schemas.microsoft.com/office/drawing/2014/main" id="{B2290529-09E0-BE40-816F-805013559CB6}"/>
                </a:ext>
              </a:extLst>
            </p:cNvPr>
            <p:cNvSpPr/>
            <p:nvPr/>
          </p:nvSpPr>
          <p:spPr>
            <a:xfrm>
              <a:off x="7955499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67">
              <a:extLst>
                <a:ext uri="{FF2B5EF4-FFF2-40B4-BE49-F238E27FC236}">
                  <a16:creationId xmlns:a16="http://schemas.microsoft.com/office/drawing/2014/main" id="{BAB5F903-BB3B-6E44-9926-4F56DFFA53EC}"/>
                </a:ext>
              </a:extLst>
            </p:cNvPr>
            <p:cNvSpPr/>
            <p:nvPr/>
          </p:nvSpPr>
          <p:spPr>
            <a:xfrm>
              <a:off x="7955499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68">
              <a:extLst>
                <a:ext uri="{FF2B5EF4-FFF2-40B4-BE49-F238E27FC236}">
                  <a16:creationId xmlns:a16="http://schemas.microsoft.com/office/drawing/2014/main" id="{F40FE198-AE71-3F46-A0E8-8983CCEA4DD6}"/>
                </a:ext>
              </a:extLst>
            </p:cNvPr>
            <p:cNvSpPr/>
            <p:nvPr/>
          </p:nvSpPr>
          <p:spPr>
            <a:xfrm>
              <a:off x="7955499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69">
              <a:extLst>
                <a:ext uri="{FF2B5EF4-FFF2-40B4-BE49-F238E27FC236}">
                  <a16:creationId xmlns:a16="http://schemas.microsoft.com/office/drawing/2014/main" id="{918C9920-50E6-A94A-9E6F-913098291988}"/>
                </a:ext>
              </a:extLst>
            </p:cNvPr>
            <p:cNvSpPr/>
            <p:nvPr/>
          </p:nvSpPr>
          <p:spPr>
            <a:xfrm>
              <a:off x="7955499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70">
              <a:extLst>
                <a:ext uri="{FF2B5EF4-FFF2-40B4-BE49-F238E27FC236}">
                  <a16:creationId xmlns:a16="http://schemas.microsoft.com/office/drawing/2014/main" id="{1A191BD7-95B0-3842-89B6-7E6650CAD6B8}"/>
                </a:ext>
              </a:extLst>
            </p:cNvPr>
            <p:cNvSpPr/>
            <p:nvPr/>
          </p:nvSpPr>
          <p:spPr>
            <a:xfrm>
              <a:off x="7955499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71">
              <a:extLst>
                <a:ext uri="{FF2B5EF4-FFF2-40B4-BE49-F238E27FC236}">
                  <a16:creationId xmlns:a16="http://schemas.microsoft.com/office/drawing/2014/main" id="{912BB0EC-1AF4-1644-9929-10A87622CD8E}"/>
                </a:ext>
              </a:extLst>
            </p:cNvPr>
            <p:cNvSpPr/>
            <p:nvPr/>
          </p:nvSpPr>
          <p:spPr>
            <a:xfrm>
              <a:off x="7955499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72">
              <a:extLst>
                <a:ext uri="{FF2B5EF4-FFF2-40B4-BE49-F238E27FC236}">
                  <a16:creationId xmlns:a16="http://schemas.microsoft.com/office/drawing/2014/main" id="{B5D25062-A38B-B749-9068-01ED5C0D7164}"/>
                </a:ext>
              </a:extLst>
            </p:cNvPr>
            <p:cNvSpPr/>
            <p:nvPr/>
          </p:nvSpPr>
          <p:spPr>
            <a:xfrm>
              <a:off x="7955499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73">
              <a:extLst>
                <a:ext uri="{FF2B5EF4-FFF2-40B4-BE49-F238E27FC236}">
                  <a16:creationId xmlns:a16="http://schemas.microsoft.com/office/drawing/2014/main" id="{EECEFEB1-9E06-5A4B-AA39-98436B0E3329}"/>
                </a:ext>
              </a:extLst>
            </p:cNvPr>
            <p:cNvSpPr/>
            <p:nvPr/>
          </p:nvSpPr>
          <p:spPr>
            <a:xfrm>
              <a:off x="7955499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74">
              <a:extLst>
                <a:ext uri="{FF2B5EF4-FFF2-40B4-BE49-F238E27FC236}">
                  <a16:creationId xmlns:a16="http://schemas.microsoft.com/office/drawing/2014/main" id="{D886EAAA-65F1-1545-A0FC-EEEE8A7EEA67}"/>
                </a:ext>
              </a:extLst>
            </p:cNvPr>
            <p:cNvSpPr/>
            <p:nvPr/>
          </p:nvSpPr>
          <p:spPr>
            <a:xfrm>
              <a:off x="7955499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75">
              <a:extLst>
                <a:ext uri="{FF2B5EF4-FFF2-40B4-BE49-F238E27FC236}">
                  <a16:creationId xmlns:a16="http://schemas.microsoft.com/office/drawing/2014/main" id="{D6A0A0BC-5B69-1646-931E-0679452C3035}"/>
                </a:ext>
              </a:extLst>
            </p:cNvPr>
            <p:cNvSpPr/>
            <p:nvPr/>
          </p:nvSpPr>
          <p:spPr>
            <a:xfrm>
              <a:off x="7955499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76">
              <a:extLst>
                <a:ext uri="{FF2B5EF4-FFF2-40B4-BE49-F238E27FC236}">
                  <a16:creationId xmlns:a16="http://schemas.microsoft.com/office/drawing/2014/main" id="{0F049EF4-36B8-0F44-B9D5-8F183B34F6E1}"/>
                </a:ext>
              </a:extLst>
            </p:cNvPr>
            <p:cNvSpPr/>
            <p:nvPr/>
          </p:nvSpPr>
          <p:spPr>
            <a:xfrm>
              <a:off x="7955499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77">
              <a:extLst>
                <a:ext uri="{FF2B5EF4-FFF2-40B4-BE49-F238E27FC236}">
                  <a16:creationId xmlns:a16="http://schemas.microsoft.com/office/drawing/2014/main" id="{07233B08-4D3A-5841-B949-FB5463B35AF8}"/>
                </a:ext>
              </a:extLst>
            </p:cNvPr>
            <p:cNvSpPr/>
            <p:nvPr/>
          </p:nvSpPr>
          <p:spPr>
            <a:xfrm>
              <a:off x="7955499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78">
              <a:extLst>
                <a:ext uri="{FF2B5EF4-FFF2-40B4-BE49-F238E27FC236}">
                  <a16:creationId xmlns:a16="http://schemas.microsoft.com/office/drawing/2014/main" id="{FDF58D92-E86A-534B-8921-23D8739392C8}"/>
                </a:ext>
              </a:extLst>
            </p:cNvPr>
            <p:cNvSpPr/>
            <p:nvPr/>
          </p:nvSpPr>
          <p:spPr>
            <a:xfrm>
              <a:off x="7955499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79">
              <a:extLst>
                <a:ext uri="{FF2B5EF4-FFF2-40B4-BE49-F238E27FC236}">
                  <a16:creationId xmlns:a16="http://schemas.microsoft.com/office/drawing/2014/main" id="{75898138-520C-5F46-BCE9-CA4CA3903CCE}"/>
                </a:ext>
              </a:extLst>
            </p:cNvPr>
            <p:cNvSpPr/>
            <p:nvPr/>
          </p:nvSpPr>
          <p:spPr>
            <a:xfrm>
              <a:off x="7955499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80">
              <a:extLst>
                <a:ext uri="{FF2B5EF4-FFF2-40B4-BE49-F238E27FC236}">
                  <a16:creationId xmlns:a16="http://schemas.microsoft.com/office/drawing/2014/main" id="{B666DEE2-3B35-6C47-8C56-05BB4EF14F37}"/>
                </a:ext>
              </a:extLst>
            </p:cNvPr>
            <p:cNvSpPr/>
            <p:nvPr/>
          </p:nvSpPr>
          <p:spPr>
            <a:xfrm>
              <a:off x="7955499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81">
              <a:extLst>
                <a:ext uri="{FF2B5EF4-FFF2-40B4-BE49-F238E27FC236}">
                  <a16:creationId xmlns:a16="http://schemas.microsoft.com/office/drawing/2014/main" id="{BF4087B5-4BD6-8549-916F-4AAAB6E28C16}"/>
                </a:ext>
              </a:extLst>
            </p:cNvPr>
            <p:cNvSpPr/>
            <p:nvPr/>
          </p:nvSpPr>
          <p:spPr>
            <a:xfrm>
              <a:off x="9043846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82">
              <a:extLst>
                <a:ext uri="{FF2B5EF4-FFF2-40B4-BE49-F238E27FC236}">
                  <a16:creationId xmlns:a16="http://schemas.microsoft.com/office/drawing/2014/main" id="{28E4884E-C6EE-3945-9EFE-18B2217FBDB8}"/>
                </a:ext>
              </a:extLst>
            </p:cNvPr>
            <p:cNvSpPr/>
            <p:nvPr/>
          </p:nvSpPr>
          <p:spPr>
            <a:xfrm>
              <a:off x="9043846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3" name="Freeform: Shape 83">
              <a:extLst>
                <a:ext uri="{FF2B5EF4-FFF2-40B4-BE49-F238E27FC236}">
                  <a16:creationId xmlns:a16="http://schemas.microsoft.com/office/drawing/2014/main" id="{A1EDAE88-61FA-0B45-8579-F4631770899E}"/>
                </a:ext>
              </a:extLst>
            </p:cNvPr>
            <p:cNvSpPr/>
            <p:nvPr/>
          </p:nvSpPr>
          <p:spPr>
            <a:xfrm>
              <a:off x="9043846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4" name="Freeform: Shape 84">
              <a:extLst>
                <a:ext uri="{FF2B5EF4-FFF2-40B4-BE49-F238E27FC236}">
                  <a16:creationId xmlns:a16="http://schemas.microsoft.com/office/drawing/2014/main" id="{9C03D0D1-E1DA-C74B-8F6B-1DC6E89F2B9C}"/>
                </a:ext>
              </a:extLst>
            </p:cNvPr>
            <p:cNvSpPr/>
            <p:nvPr/>
          </p:nvSpPr>
          <p:spPr>
            <a:xfrm>
              <a:off x="9043846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5" name="Freeform: Shape 85">
              <a:extLst>
                <a:ext uri="{FF2B5EF4-FFF2-40B4-BE49-F238E27FC236}">
                  <a16:creationId xmlns:a16="http://schemas.microsoft.com/office/drawing/2014/main" id="{F3ADCC70-45EF-3B4A-87BC-2E9C70097D4A}"/>
                </a:ext>
              </a:extLst>
            </p:cNvPr>
            <p:cNvSpPr/>
            <p:nvPr/>
          </p:nvSpPr>
          <p:spPr>
            <a:xfrm>
              <a:off x="9043846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86">
              <a:extLst>
                <a:ext uri="{FF2B5EF4-FFF2-40B4-BE49-F238E27FC236}">
                  <a16:creationId xmlns:a16="http://schemas.microsoft.com/office/drawing/2014/main" id="{E3A8AB97-D5DD-684A-8EB1-995412DF9E14}"/>
                </a:ext>
              </a:extLst>
            </p:cNvPr>
            <p:cNvSpPr/>
            <p:nvPr/>
          </p:nvSpPr>
          <p:spPr>
            <a:xfrm>
              <a:off x="9043846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87">
              <a:extLst>
                <a:ext uri="{FF2B5EF4-FFF2-40B4-BE49-F238E27FC236}">
                  <a16:creationId xmlns:a16="http://schemas.microsoft.com/office/drawing/2014/main" id="{F6A17C09-2286-E44D-8CFA-D9584BDA4A87}"/>
                </a:ext>
              </a:extLst>
            </p:cNvPr>
            <p:cNvSpPr/>
            <p:nvPr/>
          </p:nvSpPr>
          <p:spPr>
            <a:xfrm>
              <a:off x="9043846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88">
              <a:extLst>
                <a:ext uri="{FF2B5EF4-FFF2-40B4-BE49-F238E27FC236}">
                  <a16:creationId xmlns:a16="http://schemas.microsoft.com/office/drawing/2014/main" id="{67949D51-CF2B-6243-88E8-F7A38D935028}"/>
                </a:ext>
              </a:extLst>
            </p:cNvPr>
            <p:cNvSpPr/>
            <p:nvPr/>
          </p:nvSpPr>
          <p:spPr>
            <a:xfrm>
              <a:off x="9043846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89">
              <a:extLst>
                <a:ext uri="{FF2B5EF4-FFF2-40B4-BE49-F238E27FC236}">
                  <a16:creationId xmlns:a16="http://schemas.microsoft.com/office/drawing/2014/main" id="{100BAC3B-4DDE-D14B-B150-ED8E1A1418DE}"/>
                </a:ext>
              </a:extLst>
            </p:cNvPr>
            <p:cNvSpPr/>
            <p:nvPr/>
          </p:nvSpPr>
          <p:spPr>
            <a:xfrm>
              <a:off x="9043846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90">
              <a:extLst>
                <a:ext uri="{FF2B5EF4-FFF2-40B4-BE49-F238E27FC236}">
                  <a16:creationId xmlns:a16="http://schemas.microsoft.com/office/drawing/2014/main" id="{2158B4EC-6ABE-B641-A832-A87DE58AAE0D}"/>
                </a:ext>
              </a:extLst>
            </p:cNvPr>
            <p:cNvSpPr/>
            <p:nvPr/>
          </p:nvSpPr>
          <p:spPr>
            <a:xfrm>
              <a:off x="9043846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91">
              <a:extLst>
                <a:ext uri="{FF2B5EF4-FFF2-40B4-BE49-F238E27FC236}">
                  <a16:creationId xmlns:a16="http://schemas.microsoft.com/office/drawing/2014/main" id="{2837B228-3E19-A643-8039-8379AC44B82D}"/>
                </a:ext>
              </a:extLst>
            </p:cNvPr>
            <p:cNvSpPr/>
            <p:nvPr/>
          </p:nvSpPr>
          <p:spPr>
            <a:xfrm>
              <a:off x="9043846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92">
              <a:extLst>
                <a:ext uri="{FF2B5EF4-FFF2-40B4-BE49-F238E27FC236}">
                  <a16:creationId xmlns:a16="http://schemas.microsoft.com/office/drawing/2014/main" id="{005FA915-2944-994A-BD7D-20A4D6E79119}"/>
                </a:ext>
              </a:extLst>
            </p:cNvPr>
            <p:cNvSpPr/>
            <p:nvPr/>
          </p:nvSpPr>
          <p:spPr>
            <a:xfrm>
              <a:off x="9043846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3" name="Freeform: Shape 93">
              <a:extLst>
                <a:ext uri="{FF2B5EF4-FFF2-40B4-BE49-F238E27FC236}">
                  <a16:creationId xmlns:a16="http://schemas.microsoft.com/office/drawing/2014/main" id="{64535780-0744-2B4C-A2C7-DB6400EAC6FB}"/>
                </a:ext>
              </a:extLst>
            </p:cNvPr>
            <p:cNvSpPr/>
            <p:nvPr/>
          </p:nvSpPr>
          <p:spPr>
            <a:xfrm>
              <a:off x="9043846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94">
              <a:extLst>
                <a:ext uri="{FF2B5EF4-FFF2-40B4-BE49-F238E27FC236}">
                  <a16:creationId xmlns:a16="http://schemas.microsoft.com/office/drawing/2014/main" id="{45779032-8E33-5444-9EB4-8DA99661411D}"/>
                </a:ext>
              </a:extLst>
            </p:cNvPr>
            <p:cNvSpPr/>
            <p:nvPr/>
          </p:nvSpPr>
          <p:spPr>
            <a:xfrm>
              <a:off x="9043846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95">
              <a:extLst>
                <a:ext uri="{FF2B5EF4-FFF2-40B4-BE49-F238E27FC236}">
                  <a16:creationId xmlns:a16="http://schemas.microsoft.com/office/drawing/2014/main" id="{C30F9B35-1FDE-3C4B-901C-FBF598548CED}"/>
                </a:ext>
              </a:extLst>
            </p:cNvPr>
            <p:cNvSpPr/>
            <p:nvPr/>
          </p:nvSpPr>
          <p:spPr>
            <a:xfrm>
              <a:off x="9043846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6" name="Freeform: Shape 96">
              <a:extLst>
                <a:ext uri="{FF2B5EF4-FFF2-40B4-BE49-F238E27FC236}">
                  <a16:creationId xmlns:a16="http://schemas.microsoft.com/office/drawing/2014/main" id="{9B3A363A-F81F-2240-94E1-F7F20ACCB471}"/>
                </a:ext>
              </a:extLst>
            </p:cNvPr>
            <p:cNvSpPr/>
            <p:nvPr/>
          </p:nvSpPr>
          <p:spPr>
            <a:xfrm>
              <a:off x="9043846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7" name="Freeform: Shape 97">
              <a:extLst>
                <a:ext uri="{FF2B5EF4-FFF2-40B4-BE49-F238E27FC236}">
                  <a16:creationId xmlns:a16="http://schemas.microsoft.com/office/drawing/2014/main" id="{D0525CB5-73B0-384A-AC2D-3F021D54CB93}"/>
                </a:ext>
              </a:extLst>
            </p:cNvPr>
            <p:cNvSpPr/>
            <p:nvPr/>
          </p:nvSpPr>
          <p:spPr>
            <a:xfrm>
              <a:off x="9043846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8" name="Freeform: Shape 98">
              <a:extLst>
                <a:ext uri="{FF2B5EF4-FFF2-40B4-BE49-F238E27FC236}">
                  <a16:creationId xmlns:a16="http://schemas.microsoft.com/office/drawing/2014/main" id="{ED81764A-3680-F648-A102-9EC84DF6669F}"/>
                </a:ext>
              </a:extLst>
            </p:cNvPr>
            <p:cNvSpPr/>
            <p:nvPr/>
          </p:nvSpPr>
          <p:spPr>
            <a:xfrm>
              <a:off x="9043846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99">
              <a:extLst>
                <a:ext uri="{FF2B5EF4-FFF2-40B4-BE49-F238E27FC236}">
                  <a16:creationId xmlns:a16="http://schemas.microsoft.com/office/drawing/2014/main" id="{96A2DB8E-19D6-7049-BD1E-C686EA1788A3}"/>
                </a:ext>
              </a:extLst>
            </p:cNvPr>
            <p:cNvSpPr/>
            <p:nvPr/>
          </p:nvSpPr>
          <p:spPr>
            <a:xfrm>
              <a:off x="9043846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100">
              <a:extLst>
                <a:ext uri="{FF2B5EF4-FFF2-40B4-BE49-F238E27FC236}">
                  <a16:creationId xmlns:a16="http://schemas.microsoft.com/office/drawing/2014/main" id="{564C9FC5-CF7F-FA48-B4CA-42CBB6A28857}"/>
                </a:ext>
              </a:extLst>
            </p:cNvPr>
            <p:cNvSpPr/>
            <p:nvPr/>
          </p:nvSpPr>
          <p:spPr>
            <a:xfrm>
              <a:off x="9043846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101">
              <a:extLst>
                <a:ext uri="{FF2B5EF4-FFF2-40B4-BE49-F238E27FC236}">
                  <a16:creationId xmlns:a16="http://schemas.microsoft.com/office/drawing/2014/main" id="{26C0B4B0-33A4-3B48-BB2F-097098C4D72C}"/>
                </a:ext>
              </a:extLst>
            </p:cNvPr>
            <p:cNvSpPr/>
            <p:nvPr/>
          </p:nvSpPr>
          <p:spPr>
            <a:xfrm>
              <a:off x="8771928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102">
              <a:extLst>
                <a:ext uri="{FF2B5EF4-FFF2-40B4-BE49-F238E27FC236}">
                  <a16:creationId xmlns:a16="http://schemas.microsoft.com/office/drawing/2014/main" id="{967F0742-0FC4-3E4E-9F4C-CBFFA3620823}"/>
                </a:ext>
              </a:extLst>
            </p:cNvPr>
            <p:cNvSpPr/>
            <p:nvPr/>
          </p:nvSpPr>
          <p:spPr>
            <a:xfrm>
              <a:off x="8771928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103">
              <a:extLst>
                <a:ext uri="{FF2B5EF4-FFF2-40B4-BE49-F238E27FC236}">
                  <a16:creationId xmlns:a16="http://schemas.microsoft.com/office/drawing/2014/main" id="{379436FA-BCD2-AC45-981C-377419534969}"/>
                </a:ext>
              </a:extLst>
            </p:cNvPr>
            <p:cNvSpPr/>
            <p:nvPr/>
          </p:nvSpPr>
          <p:spPr>
            <a:xfrm>
              <a:off x="8771928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104">
              <a:extLst>
                <a:ext uri="{FF2B5EF4-FFF2-40B4-BE49-F238E27FC236}">
                  <a16:creationId xmlns:a16="http://schemas.microsoft.com/office/drawing/2014/main" id="{ACC87637-901A-8149-9A7B-612E92FFCDEF}"/>
                </a:ext>
              </a:extLst>
            </p:cNvPr>
            <p:cNvSpPr/>
            <p:nvPr/>
          </p:nvSpPr>
          <p:spPr>
            <a:xfrm>
              <a:off x="8771928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105">
              <a:extLst>
                <a:ext uri="{FF2B5EF4-FFF2-40B4-BE49-F238E27FC236}">
                  <a16:creationId xmlns:a16="http://schemas.microsoft.com/office/drawing/2014/main" id="{2E5C86CB-E64D-F44F-BB4A-7D9F58C7BA49}"/>
                </a:ext>
              </a:extLst>
            </p:cNvPr>
            <p:cNvSpPr/>
            <p:nvPr/>
          </p:nvSpPr>
          <p:spPr>
            <a:xfrm>
              <a:off x="8771928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106">
              <a:extLst>
                <a:ext uri="{FF2B5EF4-FFF2-40B4-BE49-F238E27FC236}">
                  <a16:creationId xmlns:a16="http://schemas.microsoft.com/office/drawing/2014/main" id="{61B3219D-428B-4A40-90C1-FD527E8DBEA6}"/>
                </a:ext>
              </a:extLst>
            </p:cNvPr>
            <p:cNvSpPr/>
            <p:nvPr/>
          </p:nvSpPr>
          <p:spPr>
            <a:xfrm>
              <a:off x="8771928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107">
              <a:extLst>
                <a:ext uri="{FF2B5EF4-FFF2-40B4-BE49-F238E27FC236}">
                  <a16:creationId xmlns:a16="http://schemas.microsoft.com/office/drawing/2014/main" id="{D41873DB-03B7-A24F-BF80-EB441CC8E676}"/>
                </a:ext>
              </a:extLst>
            </p:cNvPr>
            <p:cNvSpPr/>
            <p:nvPr/>
          </p:nvSpPr>
          <p:spPr>
            <a:xfrm>
              <a:off x="8771928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108">
              <a:extLst>
                <a:ext uri="{FF2B5EF4-FFF2-40B4-BE49-F238E27FC236}">
                  <a16:creationId xmlns:a16="http://schemas.microsoft.com/office/drawing/2014/main" id="{7441A58F-8B82-8641-92DB-D13BDE13E74D}"/>
                </a:ext>
              </a:extLst>
            </p:cNvPr>
            <p:cNvSpPr/>
            <p:nvPr/>
          </p:nvSpPr>
          <p:spPr>
            <a:xfrm>
              <a:off x="8771928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109">
              <a:extLst>
                <a:ext uri="{FF2B5EF4-FFF2-40B4-BE49-F238E27FC236}">
                  <a16:creationId xmlns:a16="http://schemas.microsoft.com/office/drawing/2014/main" id="{AD342F99-6167-1B49-A4E5-0FE2523819E7}"/>
                </a:ext>
              </a:extLst>
            </p:cNvPr>
            <p:cNvSpPr/>
            <p:nvPr/>
          </p:nvSpPr>
          <p:spPr>
            <a:xfrm>
              <a:off x="8771928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110">
              <a:extLst>
                <a:ext uri="{FF2B5EF4-FFF2-40B4-BE49-F238E27FC236}">
                  <a16:creationId xmlns:a16="http://schemas.microsoft.com/office/drawing/2014/main" id="{9A704E42-4695-FE40-9F5C-F9DC189EF76F}"/>
                </a:ext>
              </a:extLst>
            </p:cNvPr>
            <p:cNvSpPr/>
            <p:nvPr/>
          </p:nvSpPr>
          <p:spPr>
            <a:xfrm>
              <a:off x="8771928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11">
              <a:extLst>
                <a:ext uri="{FF2B5EF4-FFF2-40B4-BE49-F238E27FC236}">
                  <a16:creationId xmlns:a16="http://schemas.microsoft.com/office/drawing/2014/main" id="{04F2C0B9-04DB-F840-8396-87ADB83C2273}"/>
                </a:ext>
              </a:extLst>
            </p:cNvPr>
            <p:cNvSpPr/>
            <p:nvPr/>
          </p:nvSpPr>
          <p:spPr>
            <a:xfrm>
              <a:off x="8771928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12">
              <a:extLst>
                <a:ext uri="{FF2B5EF4-FFF2-40B4-BE49-F238E27FC236}">
                  <a16:creationId xmlns:a16="http://schemas.microsoft.com/office/drawing/2014/main" id="{E50986CD-A75C-4246-BAB2-A10AC5F19C1F}"/>
                </a:ext>
              </a:extLst>
            </p:cNvPr>
            <p:cNvSpPr/>
            <p:nvPr/>
          </p:nvSpPr>
          <p:spPr>
            <a:xfrm>
              <a:off x="8771928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13">
              <a:extLst>
                <a:ext uri="{FF2B5EF4-FFF2-40B4-BE49-F238E27FC236}">
                  <a16:creationId xmlns:a16="http://schemas.microsoft.com/office/drawing/2014/main" id="{9D80A583-D7BF-7F43-9044-34A12E963340}"/>
                </a:ext>
              </a:extLst>
            </p:cNvPr>
            <p:cNvSpPr/>
            <p:nvPr/>
          </p:nvSpPr>
          <p:spPr>
            <a:xfrm>
              <a:off x="8771928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14">
              <a:extLst>
                <a:ext uri="{FF2B5EF4-FFF2-40B4-BE49-F238E27FC236}">
                  <a16:creationId xmlns:a16="http://schemas.microsoft.com/office/drawing/2014/main" id="{3B5B4AA7-8F81-DE4B-ACBC-638906BFEB04}"/>
                </a:ext>
              </a:extLst>
            </p:cNvPr>
            <p:cNvSpPr/>
            <p:nvPr/>
          </p:nvSpPr>
          <p:spPr>
            <a:xfrm>
              <a:off x="8771928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15">
              <a:extLst>
                <a:ext uri="{FF2B5EF4-FFF2-40B4-BE49-F238E27FC236}">
                  <a16:creationId xmlns:a16="http://schemas.microsoft.com/office/drawing/2014/main" id="{4C199936-9D3A-C64F-8AEA-5BA867B47E80}"/>
                </a:ext>
              </a:extLst>
            </p:cNvPr>
            <p:cNvSpPr/>
            <p:nvPr/>
          </p:nvSpPr>
          <p:spPr>
            <a:xfrm>
              <a:off x="8771928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16">
              <a:extLst>
                <a:ext uri="{FF2B5EF4-FFF2-40B4-BE49-F238E27FC236}">
                  <a16:creationId xmlns:a16="http://schemas.microsoft.com/office/drawing/2014/main" id="{6FD7EB1D-683B-E94F-9DD3-6AB07F0E904B}"/>
                </a:ext>
              </a:extLst>
            </p:cNvPr>
            <p:cNvSpPr/>
            <p:nvPr/>
          </p:nvSpPr>
          <p:spPr>
            <a:xfrm>
              <a:off x="8771928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117">
              <a:extLst>
                <a:ext uri="{FF2B5EF4-FFF2-40B4-BE49-F238E27FC236}">
                  <a16:creationId xmlns:a16="http://schemas.microsoft.com/office/drawing/2014/main" id="{AF7AA5C5-9EA6-AA4C-844F-019F734DB8AE}"/>
                </a:ext>
              </a:extLst>
            </p:cNvPr>
            <p:cNvSpPr/>
            <p:nvPr/>
          </p:nvSpPr>
          <p:spPr>
            <a:xfrm>
              <a:off x="8771928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18">
              <a:extLst>
                <a:ext uri="{FF2B5EF4-FFF2-40B4-BE49-F238E27FC236}">
                  <a16:creationId xmlns:a16="http://schemas.microsoft.com/office/drawing/2014/main" id="{6F3B5762-CDAA-8440-97AB-6A4D36D40465}"/>
                </a:ext>
              </a:extLst>
            </p:cNvPr>
            <p:cNvSpPr/>
            <p:nvPr/>
          </p:nvSpPr>
          <p:spPr>
            <a:xfrm>
              <a:off x="8771928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19">
              <a:extLst>
                <a:ext uri="{FF2B5EF4-FFF2-40B4-BE49-F238E27FC236}">
                  <a16:creationId xmlns:a16="http://schemas.microsoft.com/office/drawing/2014/main" id="{AB50353D-5DA7-3047-A264-3E8ED6B4A5DA}"/>
                </a:ext>
              </a:extLst>
            </p:cNvPr>
            <p:cNvSpPr/>
            <p:nvPr/>
          </p:nvSpPr>
          <p:spPr>
            <a:xfrm>
              <a:off x="8771928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120">
              <a:extLst>
                <a:ext uri="{FF2B5EF4-FFF2-40B4-BE49-F238E27FC236}">
                  <a16:creationId xmlns:a16="http://schemas.microsoft.com/office/drawing/2014/main" id="{20127AED-62CE-1844-87E0-915AA9605E09}"/>
                </a:ext>
              </a:extLst>
            </p:cNvPr>
            <p:cNvSpPr/>
            <p:nvPr/>
          </p:nvSpPr>
          <p:spPr>
            <a:xfrm>
              <a:off x="8771928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121">
              <a:extLst>
                <a:ext uri="{FF2B5EF4-FFF2-40B4-BE49-F238E27FC236}">
                  <a16:creationId xmlns:a16="http://schemas.microsoft.com/office/drawing/2014/main" id="{837CD1D8-E1B0-AE4D-83F4-04EDBC6FDBEA}"/>
                </a:ext>
              </a:extLst>
            </p:cNvPr>
            <p:cNvSpPr/>
            <p:nvPr/>
          </p:nvSpPr>
          <p:spPr>
            <a:xfrm>
              <a:off x="7683581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2" name="Freeform: Shape 122">
              <a:extLst>
                <a:ext uri="{FF2B5EF4-FFF2-40B4-BE49-F238E27FC236}">
                  <a16:creationId xmlns:a16="http://schemas.microsoft.com/office/drawing/2014/main" id="{95A96089-FAE0-2641-8D64-D251468054FC}"/>
                </a:ext>
              </a:extLst>
            </p:cNvPr>
            <p:cNvSpPr/>
            <p:nvPr/>
          </p:nvSpPr>
          <p:spPr>
            <a:xfrm>
              <a:off x="7683581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3" name="Freeform: Shape 123">
              <a:extLst>
                <a:ext uri="{FF2B5EF4-FFF2-40B4-BE49-F238E27FC236}">
                  <a16:creationId xmlns:a16="http://schemas.microsoft.com/office/drawing/2014/main" id="{BCC0D78F-4BB4-7A4A-8511-CDD3E00AB4DB}"/>
                </a:ext>
              </a:extLst>
            </p:cNvPr>
            <p:cNvSpPr/>
            <p:nvPr/>
          </p:nvSpPr>
          <p:spPr>
            <a:xfrm>
              <a:off x="7683581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124">
              <a:extLst>
                <a:ext uri="{FF2B5EF4-FFF2-40B4-BE49-F238E27FC236}">
                  <a16:creationId xmlns:a16="http://schemas.microsoft.com/office/drawing/2014/main" id="{471D7371-A957-4045-8F57-9FE287559F80}"/>
                </a:ext>
              </a:extLst>
            </p:cNvPr>
            <p:cNvSpPr/>
            <p:nvPr/>
          </p:nvSpPr>
          <p:spPr>
            <a:xfrm>
              <a:off x="7683581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125">
              <a:extLst>
                <a:ext uri="{FF2B5EF4-FFF2-40B4-BE49-F238E27FC236}">
                  <a16:creationId xmlns:a16="http://schemas.microsoft.com/office/drawing/2014/main" id="{ADB41900-C26E-0249-9BB2-878A4EC8DEC3}"/>
                </a:ext>
              </a:extLst>
            </p:cNvPr>
            <p:cNvSpPr/>
            <p:nvPr/>
          </p:nvSpPr>
          <p:spPr>
            <a:xfrm>
              <a:off x="7683581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6" name="Freeform: Shape 126">
              <a:extLst>
                <a:ext uri="{FF2B5EF4-FFF2-40B4-BE49-F238E27FC236}">
                  <a16:creationId xmlns:a16="http://schemas.microsoft.com/office/drawing/2014/main" id="{9DA3744C-5218-9B4B-9080-4ADABD46C6E6}"/>
                </a:ext>
              </a:extLst>
            </p:cNvPr>
            <p:cNvSpPr/>
            <p:nvPr/>
          </p:nvSpPr>
          <p:spPr>
            <a:xfrm>
              <a:off x="7683581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7" name="Freeform: Shape 127">
              <a:extLst>
                <a:ext uri="{FF2B5EF4-FFF2-40B4-BE49-F238E27FC236}">
                  <a16:creationId xmlns:a16="http://schemas.microsoft.com/office/drawing/2014/main" id="{638A142D-6423-BB4F-847A-0DC10D617C39}"/>
                </a:ext>
              </a:extLst>
            </p:cNvPr>
            <p:cNvSpPr/>
            <p:nvPr/>
          </p:nvSpPr>
          <p:spPr>
            <a:xfrm>
              <a:off x="7683581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128">
              <a:extLst>
                <a:ext uri="{FF2B5EF4-FFF2-40B4-BE49-F238E27FC236}">
                  <a16:creationId xmlns:a16="http://schemas.microsoft.com/office/drawing/2014/main" id="{B174A182-E477-544F-B511-4D539CA51497}"/>
                </a:ext>
              </a:extLst>
            </p:cNvPr>
            <p:cNvSpPr/>
            <p:nvPr/>
          </p:nvSpPr>
          <p:spPr>
            <a:xfrm>
              <a:off x="7683581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129">
              <a:extLst>
                <a:ext uri="{FF2B5EF4-FFF2-40B4-BE49-F238E27FC236}">
                  <a16:creationId xmlns:a16="http://schemas.microsoft.com/office/drawing/2014/main" id="{CC9DE68E-DC62-704C-B5AE-5DEEC7340257}"/>
                </a:ext>
              </a:extLst>
            </p:cNvPr>
            <p:cNvSpPr/>
            <p:nvPr/>
          </p:nvSpPr>
          <p:spPr>
            <a:xfrm>
              <a:off x="7683581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130">
              <a:extLst>
                <a:ext uri="{FF2B5EF4-FFF2-40B4-BE49-F238E27FC236}">
                  <a16:creationId xmlns:a16="http://schemas.microsoft.com/office/drawing/2014/main" id="{E2BA2374-531D-5F41-A4D1-CBDDA3B8EA43}"/>
                </a:ext>
              </a:extLst>
            </p:cNvPr>
            <p:cNvSpPr/>
            <p:nvPr/>
          </p:nvSpPr>
          <p:spPr>
            <a:xfrm>
              <a:off x="7683581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131">
              <a:extLst>
                <a:ext uri="{FF2B5EF4-FFF2-40B4-BE49-F238E27FC236}">
                  <a16:creationId xmlns:a16="http://schemas.microsoft.com/office/drawing/2014/main" id="{43492676-9DA7-454E-86CF-2DAF0DE00D3B}"/>
                </a:ext>
              </a:extLst>
            </p:cNvPr>
            <p:cNvSpPr/>
            <p:nvPr/>
          </p:nvSpPr>
          <p:spPr>
            <a:xfrm>
              <a:off x="7683581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132">
              <a:extLst>
                <a:ext uri="{FF2B5EF4-FFF2-40B4-BE49-F238E27FC236}">
                  <a16:creationId xmlns:a16="http://schemas.microsoft.com/office/drawing/2014/main" id="{8BA4C9A0-10C7-F24B-B9DF-B393CE85ACF5}"/>
                </a:ext>
              </a:extLst>
            </p:cNvPr>
            <p:cNvSpPr/>
            <p:nvPr/>
          </p:nvSpPr>
          <p:spPr>
            <a:xfrm>
              <a:off x="7683581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133">
              <a:extLst>
                <a:ext uri="{FF2B5EF4-FFF2-40B4-BE49-F238E27FC236}">
                  <a16:creationId xmlns:a16="http://schemas.microsoft.com/office/drawing/2014/main" id="{F0B4AFE3-85FC-294B-8763-EE6ED0C93457}"/>
                </a:ext>
              </a:extLst>
            </p:cNvPr>
            <p:cNvSpPr/>
            <p:nvPr/>
          </p:nvSpPr>
          <p:spPr>
            <a:xfrm>
              <a:off x="7683581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134">
              <a:extLst>
                <a:ext uri="{FF2B5EF4-FFF2-40B4-BE49-F238E27FC236}">
                  <a16:creationId xmlns:a16="http://schemas.microsoft.com/office/drawing/2014/main" id="{9BB8B8DB-B424-0F44-91BD-000BE0F0704E}"/>
                </a:ext>
              </a:extLst>
            </p:cNvPr>
            <p:cNvSpPr/>
            <p:nvPr/>
          </p:nvSpPr>
          <p:spPr>
            <a:xfrm>
              <a:off x="7683581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5" name="Freeform: Shape 135">
              <a:extLst>
                <a:ext uri="{FF2B5EF4-FFF2-40B4-BE49-F238E27FC236}">
                  <a16:creationId xmlns:a16="http://schemas.microsoft.com/office/drawing/2014/main" id="{8D9B2B8C-AE36-354C-B5D2-CE8454AB6E9B}"/>
                </a:ext>
              </a:extLst>
            </p:cNvPr>
            <p:cNvSpPr/>
            <p:nvPr/>
          </p:nvSpPr>
          <p:spPr>
            <a:xfrm>
              <a:off x="7683581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136">
              <a:extLst>
                <a:ext uri="{FF2B5EF4-FFF2-40B4-BE49-F238E27FC236}">
                  <a16:creationId xmlns:a16="http://schemas.microsoft.com/office/drawing/2014/main" id="{F545D074-3321-034D-8743-86A469EA112E}"/>
                </a:ext>
              </a:extLst>
            </p:cNvPr>
            <p:cNvSpPr/>
            <p:nvPr/>
          </p:nvSpPr>
          <p:spPr>
            <a:xfrm>
              <a:off x="7683581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7" name="Freeform: Shape 137">
              <a:extLst>
                <a:ext uri="{FF2B5EF4-FFF2-40B4-BE49-F238E27FC236}">
                  <a16:creationId xmlns:a16="http://schemas.microsoft.com/office/drawing/2014/main" id="{AC3FFF5D-2C49-C24A-A560-F27190F85A03}"/>
                </a:ext>
              </a:extLst>
            </p:cNvPr>
            <p:cNvSpPr/>
            <p:nvPr/>
          </p:nvSpPr>
          <p:spPr>
            <a:xfrm>
              <a:off x="7683581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8" name="Freeform: Shape 138">
              <a:extLst>
                <a:ext uri="{FF2B5EF4-FFF2-40B4-BE49-F238E27FC236}">
                  <a16:creationId xmlns:a16="http://schemas.microsoft.com/office/drawing/2014/main" id="{30DE6935-9983-0944-93FF-073E385AB979}"/>
                </a:ext>
              </a:extLst>
            </p:cNvPr>
            <p:cNvSpPr/>
            <p:nvPr/>
          </p:nvSpPr>
          <p:spPr>
            <a:xfrm>
              <a:off x="7683581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139">
              <a:extLst>
                <a:ext uri="{FF2B5EF4-FFF2-40B4-BE49-F238E27FC236}">
                  <a16:creationId xmlns:a16="http://schemas.microsoft.com/office/drawing/2014/main" id="{84DAE62D-99BC-2243-842A-AAB7509329D8}"/>
                </a:ext>
              </a:extLst>
            </p:cNvPr>
            <p:cNvSpPr/>
            <p:nvPr/>
          </p:nvSpPr>
          <p:spPr>
            <a:xfrm>
              <a:off x="7683581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0" name="Freeform: Shape 140">
              <a:extLst>
                <a:ext uri="{FF2B5EF4-FFF2-40B4-BE49-F238E27FC236}">
                  <a16:creationId xmlns:a16="http://schemas.microsoft.com/office/drawing/2014/main" id="{A17DD9F9-860B-D04F-B327-19B431776BDD}"/>
                </a:ext>
              </a:extLst>
            </p:cNvPr>
            <p:cNvSpPr/>
            <p:nvPr/>
          </p:nvSpPr>
          <p:spPr>
            <a:xfrm>
              <a:off x="7683581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7" y="0"/>
                    <a:pt x="18173" y="0"/>
                  </a:cubicBezTo>
                  <a:cubicBezTo>
                    <a:pt x="28210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141">
              <a:extLst>
                <a:ext uri="{FF2B5EF4-FFF2-40B4-BE49-F238E27FC236}">
                  <a16:creationId xmlns:a16="http://schemas.microsoft.com/office/drawing/2014/main" id="{FACBF935-BCE1-F344-8972-FE84A0C6E83C}"/>
                </a:ext>
              </a:extLst>
            </p:cNvPr>
            <p:cNvSpPr/>
            <p:nvPr/>
          </p:nvSpPr>
          <p:spPr>
            <a:xfrm>
              <a:off x="7411663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142">
              <a:extLst>
                <a:ext uri="{FF2B5EF4-FFF2-40B4-BE49-F238E27FC236}">
                  <a16:creationId xmlns:a16="http://schemas.microsoft.com/office/drawing/2014/main" id="{BE9C9401-5E5B-9C44-9AE3-BCEC0553FDC2}"/>
                </a:ext>
              </a:extLst>
            </p:cNvPr>
            <p:cNvSpPr/>
            <p:nvPr/>
          </p:nvSpPr>
          <p:spPr>
            <a:xfrm>
              <a:off x="7411663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143">
              <a:extLst>
                <a:ext uri="{FF2B5EF4-FFF2-40B4-BE49-F238E27FC236}">
                  <a16:creationId xmlns:a16="http://schemas.microsoft.com/office/drawing/2014/main" id="{CB3A9AC2-C084-A845-AD3D-0D2EF2DAF8E9}"/>
                </a:ext>
              </a:extLst>
            </p:cNvPr>
            <p:cNvSpPr/>
            <p:nvPr/>
          </p:nvSpPr>
          <p:spPr>
            <a:xfrm>
              <a:off x="7411663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144">
              <a:extLst>
                <a:ext uri="{FF2B5EF4-FFF2-40B4-BE49-F238E27FC236}">
                  <a16:creationId xmlns:a16="http://schemas.microsoft.com/office/drawing/2014/main" id="{8D1EFF76-D6E4-0D48-BCC6-B30B15236402}"/>
                </a:ext>
              </a:extLst>
            </p:cNvPr>
            <p:cNvSpPr/>
            <p:nvPr/>
          </p:nvSpPr>
          <p:spPr>
            <a:xfrm>
              <a:off x="7411663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45">
              <a:extLst>
                <a:ext uri="{FF2B5EF4-FFF2-40B4-BE49-F238E27FC236}">
                  <a16:creationId xmlns:a16="http://schemas.microsoft.com/office/drawing/2014/main" id="{92505DF2-2760-0140-82F3-BB8A98693425}"/>
                </a:ext>
              </a:extLst>
            </p:cNvPr>
            <p:cNvSpPr/>
            <p:nvPr/>
          </p:nvSpPr>
          <p:spPr>
            <a:xfrm>
              <a:off x="7411663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146">
              <a:extLst>
                <a:ext uri="{FF2B5EF4-FFF2-40B4-BE49-F238E27FC236}">
                  <a16:creationId xmlns:a16="http://schemas.microsoft.com/office/drawing/2014/main" id="{CE4FE486-80CB-E041-84FD-1D1D79190105}"/>
                </a:ext>
              </a:extLst>
            </p:cNvPr>
            <p:cNvSpPr/>
            <p:nvPr/>
          </p:nvSpPr>
          <p:spPr>
            <a:xfrm>
              <a:off x="7411663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147">
              <a:extLst>
                <a:ext uri="{FF2B5EF4-FFF2-40B4-BE49-F238E27FC236}">
                  <a16:creationId xmlns:a16="http://schemas.microsoft.com/office/drawing/2014/main" id="{57E888F8-EECC-3448-9194-A1E1FF81465A}"/>
                </a:ext>
              </a:extLst>
            </p:cNvPr>
            <p:cNvSpPr/>
            <p:nvPr/>
          </p:nvSpPr>
          <p:spPr>
            <a:xfrm>
              <a:off x="7411663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148">
              <a:extLst>
                <a:ext uri="{FF2B5EF4-FFF2-40B4-BE49-F238E27FC236}">
                  <a16:creationId xmlns:a16="http://schemas.microsoft.com/office/drawing/2014/main" id="{60963059-4F56-8F46-8ABA-42014F64F67B}"/>
                </a:ext>
              </a:extLst>
            </p:cNvPr>
            <p:cNvSpPr/>
            <p:nvPr/>
          </p:nvSpPr>
          <p:spPr>
            <a:xfrm>
              <a:off x="7411663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9" name="Freeform: Shape 149">
              <a:extLst>
                <a:ext uri="{FF2B5EF4-FFF2-40B4-BE49-F238E27FC236}">
                  <a16:creationId xmlns:a16="http://schemas.microsoft.com/office/drawing/2014/main" id="{27514A6B-3F9F-D443-A007-C817D6AFB211}"/>
                </a:ext>
              </a:extLst>
            </p:cNvPr>
            <p:cNvSpPr/>
            <p:nvPr/>
          </p:nvSpPr>
          <p:spPr>
            <a:xfrm>
              <a:off x="7411663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150">
              <a:extLst>
                <a:ext uri="{FF2B5EF4-FFF2-40B4-BE49-F238E27FC236}">
                  <a16:creationId xmlns:a16="http://schemas.microsoft.com/office/drawing/2014/main" id="{8FF59E63-E1DA-E442-AFBC-1469ADF34E49}"/>
                </a:ext>
              </a:extLst>
            </p:cNvPr>
            <p:cNvSpPr/>
            <p:nvPr/>
          </p:nvSpPr>
          <p:spPr>
            <a:xfrm>
              <a:off x="7411663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151">
              <a:extLst>
                <a:ext uri="{FF2B5EF4-FFF2-40B4-BE49-F238E27FC236}">
                  <a16:creationId xmlns:a16="http://schemas.microsoft.com/office/drawing/2014/main" id="{EDAA3A17-72D3-6840-A641-FE57DC0C5FE5}"/>
                </a:ext>
              </a:extLst>
            </p:cNvPr>
            <p:cNvSpPr/>
            <p:nvPr/>
          </p:nvSpPr>
          <p:spPr>
            <a:xfrm>
              <a:off x="7411663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152">
              <a:extLst>
                <a:ext uri="{FF2B5EF4-FFF2-40B4-BE49-F238E27FC236}">
                  <a16:creationId xmlns:a16="http://schemas.microsoft.com/office/drawing/2014/main" id="{BDA199CE-94E5-B34A-A2EC-12DB38FDA0FC}"/>
                </a:ext>
              </a:extLst>
            </p:cNvPr>
            <p:cNvSpPr/>
            <p:nvPr/>
          </p:nvSpPr>
          <p:spPr>
            <a:xfrm>
              <a:off x="7411663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153">
              <a:extLst>
                <a:ext uri="{FF2B5EF4-FFF2-40B4-BE49-F238E27FC236}">
                  <a16:creationId xmlns:a16="http://schemas.microsoft.com/office/drawing/2014/main" id="{B4ACEB9F-E0CD-B148-864D-AAA9EB856EB2}"/>
                </a:ext>
              </a:extLst>
            </p:cNvPr>
            <p:cNvSpPr/>
            <p:nvPr/>
          </p:nvSpPr>
          <p:spPr>
            <a:xfrm>
              <a:off x="7411663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154">
              <a:extLst>
                <a:ext uri="{FF2B5EF4-FFF2-40B4-BE49-F238E27FC236}">
                  <a16:creationId xmlns:a16="http://schemas.microsoft.com/office/drawing/2014/main" id="{2B0CD200-D7C9-834F-9D27-7FB121C8BC71}"/>
                </a:ext>
              </a:extLst>
            </p:cNvPr>
            <p:cNvSpPr/>
            <p:nvPr/>
          </p:nvSpPr>
          <p:spPr>
            <a:xfrm>
              <a:off x="7411663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5" name="Freeform: Shape 155">
              <a:extLst>
                <a:ext uri="{FF2B5EF4-FFF2-40B4-BE49-F238E27FC236}">
                  <a16:creationId xmlns:a16="http://schemas.microsoft.com/office/drawing/2014/main" id="{21EF067E-8089-004B-9B30-DC37B5D06DA5}"/>
                </a:ext>
              </a:extLst>
            </p:cNvPr>
            <p:cNvSpPr/>
            <p:nvPr/>
          </p:nvSpPr>
          <p:spPr>
            <a:xfrm>
              <a:off x="7411663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6" name="Freeform: Shape 156">
              <a:extLst>
                <a:ext uri="{FF2B5EF4-FFF2-40B4-BE49-F238E27FC236}">
                  <a16:creationId xmlns:a16="http://schemas.microsoft.com/office/drawing/2014/main" id="{80AC4DD9-C343-F341-8F4F-4D55BA82FF26}"/>
                </a:ext>
              </a:extLst>
            </p:cNvPr>
            <p:cNvSpPr/>
            <p:nvPr/>
          </p:nvSpPr>
          <p:spPr>
            <a:xfrm>
              <a:off x="7411663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7" name="Freeform: Shape 157">
              <a:extLst>
                <a:ext uri="{FF2B5EF4-FFF2-40B4-BE49-F238E27FC236}">
                  <a16:creationId xmlns:a16="http://schemas.microsoft.com/office/drawing/2014/main" id="{4D6C874F-817B-8B4C-9D5A-7A2CF7B8045A}"/>
                </a:ext>
              </a:extLst>
            </p:cNvPr>
            <p:cNvSpPr/>
            <p:nvPr/>
          </p:nvSpPr>
          <p:spPr>
            <a:xfrm>
              <a:off x="7411663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8" name="Freeform: Shape 158">
              <a:extLst>
                <a:ext uri="{FF2B5EF4-FFF2-40B4-BE49-F238E27FC236}">
                  <a16:creationId xmlns:a16="http://schemas.microsoft.com/office/drawing/2014/main" id="{87B07DB9-CDC1-934F-8E44-8F526B0742CA}"/>
                </a:ext>
              </a:extLst>
            </p:cNvPr>
            <p:cNvSpPr/>
            <p:nvPr/>
          </p:nvSpPr>
          <p:spPr>
            <a:xfrm>
              <a:off x="7411663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9" name="Freeform: Shape 159">
              <a:extLst>
                <a:ext uri="{FF2B5EF4-FFF2-40B4-BE49-F238E27FC236}">
                  <a16:creationId xmlns:a16="http://schemas.microsoft.com/office/drawing/2014/main" id="{BA5A9512-AD37-964B-AE8B-1F187969C9E2}"/>
                </a:ext>
              </a:extLst>
            </p:cNvPr>
            <p:cNvSpPr/>
            <p:nvPr/>
          </p:nvSpPr>
          <p:spPr>
            <a:xfrm>
              <a:off x="7411663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0" name="Freeform: Shape 160">
              <a:extLst>
                <a:ext uri="{FF2B5EF4-FFF2-40B4-BE49-F238E27FC236}">
                  <a16:creationId xmlns:a16="http://schemas.microsoft.com/office/drawing/2014/main" id="{E20219C7-F34F-514E-9A36-902F0F82D373}"/>
                </a:ext>
              </a:extLst>
            </p:cNvPr>
            <p:cNvSpPr/>
            <p:nvPr/>
          </p:nvSpPr>
          <p:spPr>
            <a:xfrm>
              <a:off x="7411663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1" name="Freeform: Shape 161">
              <a:extLst>
                <a:ext uri="{FF2B5EF4-FFF2-40B4-BE49-F238E27FC236}">
                  <a16:creationId xmlns:a16="http://schemas.microsoft.com/office/drawing/2014/main" id="{569532A5-B368-8645-A6B2-FAEE72DFE739}"/>
                </a:ext>
              </a:extLst>
            </p:cNvPr>
            <p:cNvSpPr/>
            <p:nvPr/>
          </p:nvSpPr>
          <p:spPr>
            <a:xfrm>
              <a:off x="7139071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2" name="Freeform: Shape 162">
              <a:extLst>
                <a:ext uri="{FF2B5EF4-FFF2-40B4-BE49-F238E27FC236}">
                  <a16:creationId xmlns:a16="http://schemas.microsoft.com/office/drawing/2014/main" id="{0EEC92C5-2890-B243-B384-89E957B219D2}"/>
                </a:ext>
              </a:extLst>
            </p:cNvPr>
            <p:cNvSpPr/>
            <p:nvPr/>
          </p:nvSpPr>
          <p:spPr>
            <a:xfrm>
              <a:off x="7139071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3" name="Freeform: Shape 163">
              <a:extLst>
                <a:ext uri="{FF2B5EF4-FFF2-40B4-BE49-F238E27FC236}">
                  <a16:creationId xmlns:a16="http://schemas.microsoft.com/office/drawing/2014/main" id="{71D5D679-666F-D04E-8E50-F07AB5C97072}"/>
                </a:ext>
              </a:extLst>
            </p:cNvPr>
            <p:cNvSpPr/>
            <p:nvPr/>
          </p:nvSpPr>
          <p:spPr>
            <a:xfrm>
              <a:off x="7139071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4" name="Freeform: Shape 164">
              <a:extLst>
                <a:ext uri="{FF2B5EF4-FFF2-40B4-BE49-F238E27FC236}">
                  <a16:creationId xmlns:a16="http://schemas.microsoft.com/office/drawing/2014/main" id="{54CFD690-24E1-304C-873A-92C4C82024A9}"/>
                </a:ext>
              </a:extLst>
            </p:cNvPr>
            <p:cNvSpPr/>
            <p:nvPr/>
          </p:nvSpPr>
          <p:spPr>
            <a:xfrm>
              <a:off x="7139071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5" name="Freeform: Shape 165">
              <a:extLst>
                <a:ext uri="{FF2B5EF4-FFF2-40B4-BE49-F238E27FC236}">
                  <a16:creationId xmlns:a16="http://schemas.microsoft.com/office/drawing/2014/main" id="{05452170-8038-174E-8747-CDF6E7042B23}"/>
                </a:ext>
              </a:extLst>
            </p:cNvPr>
            <p:cNvSpPr/>
            <p:nvPr/>
          </p:nvSpPr>
          <p:spPr>
            <a:xfrm>
              <a:off x="7139071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6" name="Freeform: Shape 166">
              <a:extLst>
                <a:ext uri="{FF2B5EF4-FFF2-40B4-BE49-F238E27FC236}">
                  <a16:creationId xmlns:a16="http://schemas.microsoft.com/office/drawing/2014/main" id="{AE4D9883-489E-AB44-8AF2-AF328526CE1B}"/>
                </a:ext>
              </a:extLst>
            </p:cNvPr>
            <p:cNvSpPr/>
            <p:nvPr/>
          </p:nvSpPr>
          <p:spPr>
            <a:xfrm>
              <a:off x="7139071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7" name="Freeform: Shape 167">
              <a:extLst>
                <a:ext uri="{FF2B5EF4-FFF2-40B4-BE49-F238E27FC236}">
                  <a16:creationId xmlns:a16="http://schemas.microsoft.com/office/drawing/2014/main" id="{4CCBE3FD-064D-5144-A571-A07AB76C9D11}"/>
                </a:ext>
              </a:extLst>
            </p:cNvPr>
            <p:cNvSpPr/>
            <p:nvPr/>
          </p:nvSpPr>
          <p:spPr>
            <a:xfrm>
              <a:off x="7139071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79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8" name="Freeform: Shape 168">
              <a:extLst>
                <a:ext uri="{FF2B5EF4-FFF2-40B4-BE49-F238E27FC236}">
                  <a16:creationId xmlns:a16="http://schemas.microsoft.com/office/drawing/2014/main" id="{BB057BAB-9497-F149-9664-1010E38AD237}"/>
                </a:ext>
              </a:extLst>
            </p:cNvPr>
            <p:cNvSpPr/>
            <p:nvPr/>
          </p:nvSpPr>
          <p:spPr>
            <a:xfrm>
              <a:off x="7139071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9" name="Freeform: Shape 169">
              <a:extLst>
                <a:ext uri="{FF2B5EF4-FFF2-40B4-BE49-F238E27FC236}">
                  <a16:creationId xmlns:a16="http://schemas.microsoft.com/office/drawing/2014/main" id="{7FE9CF65-AB70-5B49-8E2D-E734DAEE72E6}"/>
                </a:ext>
              </a:extLst>
            </p:cNvPr>
            <p:cNvSpPr/>
            <p:nvPr/>
          </p:nvSpPr>
          <p:spPr>
            <a:xfrm>
              <a:off x="7139071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0" name="Freeform: Shape 170">
              <a:extLst>
                <a:ext uri="{FF2B5EF4-FFF2-40B4-BE49-F238E27FC236}">
                  <a16:creationId xmlns:a16="http://schemas.microsoft.com/office/drawing/2014/main" id="{126FD672-E263-894E-8C07-6510CD266EDE}"/>
                </a:ext>
              </a:extLst>
            </p:cNvPr>
            <p:cNvSpPr/>
            <p:nvPr/>
          </p:nvSpPr>
          <p:spPr>
            <a:xfrm>
              <a:off x="7139071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1" name="Freeform: Shape 171">
              <a:extLst>
                <a:ext uri="{FF2B5EF4-FFF2-40B4-BE49-F238E27FC236}">
                  <a16:creationId xmlns:a16="http://schemas.microsoft.com/office/drawing/2014/main" id="{3BA51B14-A384-3141-BA58-0B6B403AD9C1}"/>
                </a:ext>
              </a:extLst>
            </p:cNvPr>
            <p:cNvSpPr/>
            <p:nvPr/>
          </p:nvSpPr>
          <p:spPr>
            <a:xfrm>
              <a:off x="7139071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2" name="Freeform: Shape 172">
              <a:extLst>
                <a:ext uri="{FF2B5EF4-FFF2-40B4-BE49-F238E27FC236}">
                  <a16:creationId xmlns:a16="http://schemas.microsoft.com/office/drawing/2014/main" id="{15E679BF-83C3-B940-8BCF-77CB88E8E418}"/>
                </a:ext>
              </a:extLst>
            </p:cNvPr>
            <p:cNvSpPr/>
            <p:nvPr/>
          </p:nvSpPr>
          <p:spPr>
            <a:xfrm>
              <a:off x="7139071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3" name="Freeform: Shape 173">
              <a:extLst>
                <a:ext uri="{FF2B5EF4-FFF2-40B4-BE49-F238E27FC236}">
                  <a16:creationId xmlns:a16="http://schemas.microsoft.com/office/drawing/2014/main" id="{F0E8B3DE-AE6E-9949-94D4-A2EB109E0DC2}"/>
                </a:ext>
              </a:extLst>
            </p:cNvPr>
            <p:cNvSpPr/>
            <p:nvPr/>
          </p:nvSpPr>
          <p:spPr>
            <a:xfrm>
              <a:off x="7139071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4" name="Freeform: Shape 174">
              <a:extLst>
                <a:ext uri="{FF2B5EF4-FFF2-40B4-BE49-F238E27FC236}">
                  <a16:creationId xmlns:a16="http://schemas.microsoft.com/office/drawing/2014/main" id="{7D97A2FD-E852-CF4B-AA56-9C3A4E9C1C7A}"/>
                </a:ext>
              </a:extLst>
            </p:cNvPr>
            <p:cNvSpPr/>
            <p:nvPr/>
          </p:nvSpPr>
          <p:spPr>
            <a:xfrm>
              <a:off x="7139071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5" name="Freeform: Shape 175">
              <a:extLst>
                <a:ext uri="{FF2B5EF4-FFF2-40B4-BE49-F238E27FC236}">
                  <a16:creationId xmlns:a16="http://schemas.microsoft.com/office/drawing/2014/main" id="{3374E369-18AB-E846-AAC9-5CF2CDC009B3}"/>
                </a:ext>
              </a:extLst>
            </p:cNvPr>
            <p:cNvSpPr/>
            <p:nvPr/>
          </p:nvSpPr>
          <p:spPr>
            <a:xfrm>
              <a:off x="7139071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6" name="Freeform: Shape 176">
              <a:extLst>
                <a:ext uri="{FF2B5EF4-FFF2-40B4-BE49-F238E27FC236}">
                  <a16:creationId xmlns:a16="http://schemas.microsoft.com/office/drawing/2014/main" id="{6EBE73B8-A81D-4C4C-BB99-8789E0799333}"/>
                </a:ext>
              </a:extLst>
            </p:cNvPr>
            <p:cNvSpPr/>
            <p:nvPr/>
          </p:nvSpPr>
          <p:spPr>
            <a:xfrm>
              <a:off x="7139071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7" name="Freeform: Shape 177">
              <a:extLst>
                <a:ext uri="{FF2B5EF4-FFF2-40B4-BE49-F238E27FC236}">
                  <a16:creationId xmlns:a16="http://schemas.microsoft.com/office/drawing/2014/main" id="{A81E093E-1E6D-0A42-857F-2F1BBFF43645}"/>
                </a:ext>
              </a:extLst>
            </p:cNvPr>
            <p:cNvSpPr/>
            <p:nvPr/>
          </p:nvSpPr>
          <p:spPr>
            <a:xfrm>
              <a:off x="7139071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8" name="Freeform: Shape 178">
              <a:extLst>
                <a:ext uri="{FF2B5EF4-FFF2-40B4-BE49-F238E27FC236}">
                  <a16:creationId xmlns:a16="http://schemas.microsoft.com/office/drawing/2014/main" id="{C545213E-9E09-0C4A-99EF-BC4EDBF49EFD}"/>
                </a:ext>
              </a:extLst>
            </p:cNvPr>
            <p:cNvSpPr/>
            <p:nvPr/>
          </p:nvSpPr>
          <p:spPr>
            <a:xfrm>
              <a:off x="7139071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9" name="Freeform: Shape 179">
              <a:extLst>
                <a:ext uri="{FF2B5EF4-FFF2-40B4-BE49-F238E27FC236}">
                  <a16:creationId xmlns:a16="http://schemas.microsoft.com/office/drawing/2014/main" id="{84CCF934-237E-3F41-AD72-C1ECE6B0CA41}"/>
                </a:ext>
              </a:extLst>
            </p:cNvPr>
            <p:cNvSpPr/>
            <p:nvPr/>
          </p:nvSpPr>
          <p:spPr>
            <a:xfrm>
              <a:off x="7139071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0" name="Freeform: Shape 180">
              <a:extLst>
                <a:ext uri="{FF2B5EF4-FFF2-40B4-BE49-F238E27FC236}">
                  <a16:creationId xmlns:a16="http://schemas.microsoft.com/office/drawing/2014/main" id="{9653C4EE-3073-F846-BD5F-E6087867E0C9}"/>
                </a:ext>
              </a:extLst>
            </p:cNvPr>
            <p:cNvSpPr/>
            <p:nvPr/>
          </p:nvSpPr>
          <p:spPr>
            <a:xfrm>
              <a:off x="7139071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1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7" y="36307"/>
                    <a:pt x="1" y="28180"/>
                    <a:pt x="1" y="18154"/>
                  </a:cubicBezTo>
                  <a:cubicBezTo>
                    <a:pt x="1" y="8128"/>
                    <a:pt x="8137" y="0"/>
                    <a:pt x="18173" y="0"/>
                  </a:cubicBezTo>
                  <a:cubicBezTo>
                    <a:pt x="28210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1" name="Freeform: Shape 181">
              <a:extLst>
                <a:ext uri="{FF2B5EF4-FFF2-40B4-BE49-F238E27FC236}">
                  <a16:creationId xmlns:a16="http://schemas.microsoft.com/office/drawing/2014/main" id="{8709A65F-15B7-9D4F-9D1A-1B05442A9017}"/>
                </a:ext>
              </a:extLst>
            </p:cNvPr>
            <p:cNvSpPr/>
            <p:nvPr/>
          </p:nvSpPr>
          <p:spPr>
            <a:xfrm>
              <a:off x="6867153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2" name="Freeform: Shape 182">
              <a:extLst>
                <a:ext uri="{FF2B5EF4-FFF2-40B4-BE49-F238E27FC236}">
                  <a16:creationId xmlns:a16="http://schemas.microsoft.com/office/drawing/2014/main" id="{08E6B627-E570-D84A-8C00-7135B06BA9C8}"/>
                </a:ext>
              </a:extLst>
            </p:cNvPr>
            <p:cNvSpPr/>
            <p:nvPr/>
          </p:nvSpPr>
          <p:spPr>
            <a:xfrm>
              <a:off x="6867153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3" name="Freeform: Shape 183">
              <a:extLst>
                <a:ext uri="{FF2B5EF4-FFF2-40B4-BE49-F238E27FC236}">
                  <a16:creationId xmlns:a16="http://schemas.microsoft.com/office/drawing/2014/main" id="{595420BD-E9FE-8342-BA72-488E43AABDEE}"/>
                </a:ext>
              </a:extLst>
            </p:cNvPr>
            <p:cNvSpPr/>
            <p:nvPr/>
          </p:nvSpPr>
          <p:spPr>
            <a:xfrm>
              <a:off x="6867153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4" name="Freeform: Shape 184">
              <a:extLst>
                <a:ext uri="{FF2B5EF4-FFF2-40B4-BE49-F238E27FC236}">
                  <a16:creationId xmlns:a16="http://schemas.microsoft.com/office/drawing/2014/main" id="{087B62DA-D428-F54F-86E6-D54EFA40E1A1}"/>
                </a:ext>
              </a:extLst>
            </p:cNvPr>
            <p:cNvSpPr/>
            <p:nvPr/>
          </p:nvSpPr>
          <p:spPr>
            <a:xfrm>
              <a:off x="6867153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5" name="Freeform: Shape 185">
              <a:extLst>
                <a:ext uri="{FF2B5EF4-FFF2-40B4-BE49-F238E27FC236}">
                  <a16:creationId xmlns:a16="http://schemas.microsoft.com/office/drawing/2014/main" id="{04001202-4F9B-854A-8678-DDCE3EE4B4B2}"/>
                </a:ext>
              </a:extLst>
            </p:cNvPr>
            <p:cNvSpPr/>
            <p:nvPr/>
          </p:nvSpPr>
          <p:spPr>
            <a:xfrm>
              <a:off x="6867153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6" name="Freeform: Shape 186">
              <a:extLst>
                <a:ext uri="{FF2B5EF4-FFF2-40B4-BE49-F238E27FC236}">
                  <a16:creationId xmlns:a16="http://schemas.microsoft.com/office/drawing/2014/main" id="{45410030-19A3-E44A-9223-37EA1A1E472E}"/>
                </a:ext>
              </a:extLst>
            </p:cNvPr>
            <p:cNvSpPr/>
            <p:nvPr/>
          </p:nvSpPr>
          <p:spPr>
            <a:xfrm>
              <a:off x="6867153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7" name="Freeform: Shape 187">
              <a:extLst>
                <a:ext uri="{FF2B5EF4-FFF2-40B4-BE49-F238E27FC236}">
                  <a16:creationId xmlns:a16="http://schemas.microsoft.com/office/drawing/2014/main" id="{E8E98BD2-2A14-F748-BB36-EF3577F473A9}"/>
                </a:ext>
              </a:extLst>
            </p:cNvPr>
            <p:cNvSpPr/>
            <p:nvPr/>
          </p:nvSpPr>
          <p:spPr>
            <a:xfrm>
              <a:off x="6867153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8" name="Freeform: Shape 188">
              <a:extLst>
                <a:ext uri="{FF2B5EF4-FFF2-40B4-BE49-F238E27FC236}">
                  <a16:creationId xmlns:a16="http://schemas.microsoft.com/office/drawing/2014/main" id="{15D11F3F-14A8-F54F-93C7-67CBD487724D}"/>
                </a:ext>
              </a:extLst>
            </p:cNvPr>
            <p:cNvSpPr/>
            <p:nvPr/>
          </p:nvSpPr>
          <p:spPr>
            <a:xfrm>
              <a:off x="6867153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9" name="Freeform: Shape 189">
              <a:extLst>
                <a:ext uri="{FF2B5EF4-FFF2-40B4-BE49-F238E27FC236}">
                  <a16:creationId xmlns:a16="http://schemas.microsoft.com/office/drawing/2014/main" id="{D0B76AB5-B53A-3B4A-A0C8-91D982A7D892}"/>
                </a:ext>
              </a:extLst>
            </p:cNvPr>
            <p:cNvSpPr/>
            <p:nvPr/>
          </p:nvSpPr>
          <p:spPr>
            <a:xfrm>
              <a:off x="6867153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0" name="Freeform: Shape 190">
              <a:extLst>
                <a:ext uri="{FF2B5EF4-FFF2-40B4-BE49-F238E27FC236}">
                  <a16:creationId xmlns:a16="http://schemas.microsoft.com/office/drawing/2014/main" id="{77480DDF-6E6E-DD49-98B8-9E4D3BA357C3}"/>
                </a:ext>
              </a:extLst>
            </p:cNvPr>
            <p:cNvSpPr/>
            <p:nvPr/>
          </p:nvSpPr>
          <p:spPr>
            <a:xfrm>
              <a:off x="6867153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1" name="Freeform: Shape 191">
              <a:extLst>
                <a:ext uri="{FF2B5EF4-FFF2-40B4-BE49-F238E27FC236}">
                  <a16:creationId xmlns:a16="http://schemas.microsoft.com/office/drawing/2014/main" id="{508FF196-AE6C-B648-AFAA-E0F6EF75B205}"/>
                </a:ext>
              </a:extLst>
            </p:cNvPr>
            <p:cNvSpPr/>
            <p:nvPr/>
          </p:nvSpPr>
          <p:spPr>
            <a:xfrm>
              <a:off x="6867153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2" name="Freeform: Shape 192">
              <a:extLst>
                <a:ext uri="{FF2B5EF4-FFF2-40B4-BE49-F238E27FC236}">
                  <a16:creationId xmlns:a16="http://schemas.microsoft.com/office/drawing/2014/main" id="{588BE784-345E-6340-82C0-E07059E497C0}"/>
                </a:ext>
              </a:extLst>
            </p:cNvPr>
            <p:cNvSpPr/>
            <p:nvPr/>
          </p:nvSpPr>
          <p:spPr>
            <a:xfrm>
              <a:off x="6867153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3" name="Freeform: Shape 193">
              <a:extLst>
                <a:ext uri="{FF2B5EF4-FFF2-40B4-BE49-F238E27FC236}">
                  <a16:creationId xmlns:a16="http://schemas.microsoft.com/office/drawing/2014/main" id="{26211943-BD7F-4E4D-8FE2-03B81F5DAAAF}"/>
                </a:ext>
              </a:extLst>
            </p:cNvPr>
            <p:cNvSpPr/>
            <p:nvPr/>
          </p:nvSpPr>
          <p:spPr>
            <a:xfrm>
              <a:off x="6867153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4" name="Freeform: Shape 194">
              <a:extLst>
                <a:ext uri="{FF2B5EF4-FFF2-40B4-BE49-F238E27FC236}">
                  <a16:creationId xmlns:a16="http://schemas.microsoft.com/office/drawing/2014/main" id="{62269C14-A793-9E4F-BC85-CBA287B91163}"/>
                </a:ext>
              </a:extLst>
            </p:cNvPr>
            <p:cNvSpPr/>
            <p:nvPr/>
          </p:nvSpPr>
          <p:spPr>
            <a:xfrm>
              <a:off x="6867153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5" name="Freeform: Shape 195">
              <a:extLst>
                <a:ext uri="{FF2B5EF4-FFF2-40B4-BE49-F238E27FC236}">
                  <a16:creationId xmlns:a16="http://schemas.microsoft.com/office/drawing/2014/main" id="{EC054C6B-34A5-204B-B6BB-457E63E8B018}"/>
                </a:ext>
              </a:extLst>
            </p:cNvPr>
            <p:cNvSpPr/>
            <p:nvPr/>
          </p:nvSpPr>
          <p:spPr>
            <a:xfrm>
              <a:off x="6867153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6" name="Freeform: Shape 196">
              <a:extLst>
                <a:ext uri="{FF2B5EF4-FFF2-40B4-BE49-F238E27FC236}">
                  <a16:creationId xmlns:a16="http://schemas.microsoft.com/office/drawing/2014/main" id="{7E5E1311-D028-B748-BF37-F2D4F595B26D}"/>
                </a:ext>
              </a:extLst>
            </p:cNvPr>
            <p:cNvSpPr/>
            <p:nvPr/>
          </p:nvSpPr>
          <p:spPr>
            <a:xfrm>
              <a:off x="6867153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7" name="Freeform: Shape 197">
              <a:extLst>
                <a:ext uri="{FF2B5EF4-FFF2-40B4-BE49-F238E27FC236}">
                  <a16:creationId xmlns:a16="http://schemas.microsoft.com/office/drawing/2014/main" id="{71C458DD-3924-2A40-8329-E499EEF88443}"/>
                </a:ext>
              </a:extLst>
            </p:cNvPr>
            <p:cNvSpPr/>
            <p:nvPr/>
          </p:nvSpPr>
          <p:spPr>
            <a:xfrm>
              <a:off x="6867153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8" name="Freeform: Shape 198">
              <a:extLst>
                <a:ext uri="{FF2B5EF4-FFF2-40B4-BE49-F238E27FC236}">
                  <a16:creationId xmlns:a16="http://schemas.microsoft.com/office/drawing/2014/main" id="{899BDD09-6B0C-754E-8E8C-76BD7E489266}"/>
                </a:ext>
              </a:extLst>
            </p:cNvPr>
            <p:cNvSpPr/>
            <p:nvPr/>
          </p:nvSpPr>
          <p:spPr>
            <a:xfrm>
              <a:off x="6867153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9" name="Freeform: Shape 199">
              <a:extLst>
                <a:ext uri="{FF2B5EF4-FFF2-40B4-BE49-F238E27FC236}">
                  <a16:creationId xmlns:a16="http://schemas.microsoft.com/office/drawing/2014/main" id="{7FCE2AF4-E15D-3341-B97E-303956210562}"/>
                </a:ext>
              </a:extLst>
            </p:cNvPr>
            <p:cNvSpPr/>
            <p:nvPr/>
          </p:nvSpPr>
          <p:spPr>
            <a:xfrm>
              <a:off x="6867153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0" name="Freeform: Shape 200">
              <a:extLst>
                <a:ext uri="{FF2B5EF4-FFF2-40B4-BE49-F238E27FC236}">
                  <a16:creationId xmlns:a16="http://schemas.microsoft.com/office/drawing/2014/main" id="{5B8C426B-BDE6-7A43-B53E-4FAA163BF47E}"/>
                </a:ext>
              </a:extLst>
            </p:cNvPr>
            <p:cNvSpPr/>
            <p:nvPr/>
          </p:nvSpPr>
          <p:spPr>
            <a:xfrm>
              <a:off x="6867153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1" name="Freeform: Shape 201">
              <a:extLst>
                <a:ext uri="{FF2B5EF4-FFF2-40B4-BE49-F238E27FC236}">
                  <a16:creationId xmlns:a16="http://schemas.microsoft.com/office/drawing/2014/main" id="{B2FB1185-6FAF-D44E-9ED2-E058046FB592}"/>
                </a:ext>
              </a:extLst>
            </p:cNvPr>
            <p:cNvSpPr/>
            <p:nvPr/>
          </p:nvSpPr>
          <p:spPr>
            <a:xfrm>
              <a:off x="6595234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2" name="Freeform: Shape 202">
              <a:extLst>
                <a:ext uri="{FF2B5EF4-FFF2-40B4-BE49-F238E27FC236}">
                  <a16:creationId xmlns:a16="http://schemas.microsoft.com/office/drawing/2014/main" id="{596F38EA-3672-3D4F-91BA-3E9F79C33BD6}"/>
                </a:ext>
              </a:extLst>
            </p:cNvPr>
            <p:cNvSpPr/>
            <p:nvPr/>
          </p:nvSpPr>
          <p:spPr>
            <a:xfrm>
              <a:off x="6595234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3" name="Freeform: Shape 203">
              <a:extLst>
                <a:ext uri="{FF2B5EF4-FFF2-40B4-BE49-F238E27FC236}">
                  <a16:creationId xmlns:a16="http://schemas.microsoft.com/office/drawing/2014/main" id="{AB83A8C1-22A7-AE4C-B4AD-1B5F7AA0AB78}"/>
                </a:ext>
              </a:extLst>
            </p:cNvPr>
            <p:cNvSpPr/>
            <p:nvPr/>
          </p:nvSpPr>
          <p:spPr>
            <a:xfrm>
              <a:off x="6595234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4" name="Freeform: Shape 204">
              <a:extLst>
                <a:ext uri="{FF2B5EF4-FFF2-40B4-BE49-F238E27FC236}">
                  <a16:creationId xmlns:a16="http://schemas.microsoft.com/office/drawing/2014/main" id="{BADBA5E0-5FDC-194D-9160-BA23BEA6DE9D}"/>
                </a:ext>
              </a:extLst>
            </p:cNvPr>
            <p:cNvSpPr/>
            <p:nvPr/>
          </p:nvSpPr>
          <p:spPr>
            <a:xfrm>
              <a:off x="6595234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5" name="Freeform: Shape 205">
              <a:extLst>
                <a:ext uri="{FF2B5EF4-FFF2-40B4-BE49-F238E27FC236}">
                  <a16:creationId xmlns:a16="http://schemas.microsoft.com/office/drawing/2014/main" id="{A1CFC6BF-E0DB-F445-B64F-626958ACCB5D}"/>
                </a:ext>
              </a:extLst>
            </p:cNvPr>
            <p:cNvSpPr/>
            <p:nvPr/>
          </p:nvSpPr>
          <p:spPr>
            <a:xfrm>
              <a:off x="6595234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6" name="Freeform: Shape 206">
              <a:extLst>
                <a:ext uri="{FF2B5EF4-FFF2-40B4-BE49-F238E27FC236}">
                  <a16:creationId xmlns:a16="http://schemas.microsoft.com/office/drawing/2014/main" id="{A0CF1D47-90E8-044E-BBA6-25E153C20F57}"/>
                </a:ext>
              </a:extLst>
            </p:cNvPr>
            <p:cNvSpPr/>
            <p:nvPr/>
          </p:nvSpPr>
          <p:spPr>
            <a:xfrm>
              <a:off x="6595234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7" name="Freeform: Shape 207">
              <a:extLst>
                <a:ext uri="{FF2B5EF4-FFF2-40B4-BE49-F238E27FC236}">
                  <a16:creationId xmlns:a16="http://schemas.microsoft.com/office/drawing/2014/main" id="{7898345B-B4EF-A044-8031-31038036C358}"/>
                </a:ext>
              </a:extLst>
            </p:cNvPr>
            <p:cNvSpPr/>
            <p:nvPr/>
          </p:nvSpPr>
          <p:spPr>
            <a:xfrm>
              <a:off x="6595234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8" name="Freeform: Shape 208">
              <a:extLst>
                <a:ext uri="{FF2B5EF4-FFF2-40B4-BE49-F238E27FC236}">
                  <a16:creationId xmlns:a16="http://schemas.microsoft.com/office/drawing/2014/main" id="{0755533D-71D1-EA49-8151-75FBCFCCFFE8}"/>
                </a:ext>
              </a:extLst>
            </p:cNvPr>
            <p:cNvSpPr/>
            <p:nvPr/>
          </p:nvSpPr>
          <p:spPr>
            <a:xfrm>
              <a:off x="6595234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9" name="Freeform: Shape 209">
              <a:extLst>
                <a:ext uri="{FF2B5EF4-FFF2-40B4-BE49-F238E27FC236}">
                  <a16:creationId xmlns:a16="http://schemas.microsoft.com/office/drawing/2014/main" id="{1C7C5151-E183-C749-8F57-8365ADF77B39}"/>
                </a:ext>
              </a:extLst>
            </p:cNvPr>
            <p:cNvSpPr/>
            <p:nvPr/>
          </p:nvSpPr>
          <p:spPr>
            <a:xfrm>
              <a:off x="6595234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0" name="Freeform: Shape 210">
              <a:extLst>
                <a:ext uri="{FF2B5EF4-FFF2-40B4-BE49-F238E27FC236}">
                  <a16:creationId xmlns:a16="http://schemas.microsoft.com/office/drawing/2014/main" id="{9FEA1E89-F427-EA4E-9C93-408FF7720D62}"/>
                </a:ext>
              </a:extLst>
            </p:cNvPr>
            <p:cNvSpPr/>
            <p:nvPr/>
          </p:nvSpPr>
          <p:spPr>
            <a:xfrm>
              <a:off x="6595234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1" name="Freeform: Shape 211">
              <a:extLst>
                <a:ext uri="{FF2B5EF4-FFF2-40B4-BE49-F238E27FC236}">
                  <a16:creationId xmlns:a16="http://schemas.microsoft.com/office/drawing/2014/main" id="{BF0E6EEF-23B4-5242-A7A0-5DE4F6705352}"/>
                </a:ext>
              </a:extLst>
            </p:cNvPr>
            <p:cNvSpPr/>
            <p:nvPr/>
          </p:nvSpPr>
          <p:spPr>
            <a:xfrm>
              <a:off x="6595234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2" name="Freeform: Shape 212">
              <a:extLst>
                <a:ext uri="{FF2B5EF4-FFF2-40B4-BE49-F238E27FC236}">
                  <a16:creationId xmlns:a16="http://schemas.microsoft.com/office/drawing/2014/main" id="{CCA159F8-F6F0-9D4C-89A6-D942B6DF433B}"/>
                </a:ext>
              </a:extLst>
            </p:cNvPr>
            <p:cNvSpPr/>
            <p:nvPr/>
          </p:nvSpPr>
          <p:spPr>
            <a:xfrm>
              <a:off x="6595234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3" name="Freeform: Shape 213">
              <a:extLst>
                <a:ext uri="{FF2B5EF4-FFF2-40B4-BE49-F238E27FC236}">
                  <a16:creationId xmlns:a16="http://schemas.microsoft.com/office/drawing/2014/main" id="{DC979070-CC59-E14C-82FF-4BFA85ECE505}"/>
                </a:ext>
              </a:extLst>
            </p:cNvPr>
            <p:cNvSpPr/>
            <p:nvPr/>
          </p:nvSpPr>
          <p:spPr>
            <a:xfrm>
              <a:off x="6595234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4" name="Freeform: Shape 214">
              <a:extLst>
                <a:ext uri="{FF2B5EF4-FFF2-40B4-BE49-F238E27FC236}">
                  <a16:creationId xmlns:a16="http://schemas.microsoft.com/office/drawing/2014/main" id="{1C566D10-7FE2-0C47-A8B7-82B7C31F40EE}"/>
                </a:ext>
              </a:extLst>
            </p:cNvPr>
            <p:cNvSpPr/>
            <p:nvPr/>
          </p:nvSpPr>
          <p:spPr>
            <a:xfrm>
              <a:off x="6595234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5" name="Freeform: Shape 215">
              <a:extLst>
                <a:ext uri="{FF2B5EF4-FFF2-40B4-BE49-F238E27FC236}">
                  <a16:creationId xmlns:a16="http://schemas.microsoft.com/office/drawing/2014/main" id="{4731B0CF-1C86-D24C-8643-3AA4A1E5D7A5}"/>
                </a:ext>
              </a:extLst>
            </p:cNvPr>
            <p:cNvSpPr/>
            <p:nvPr/>
          </p:nvSpPr>
          <p:spPr>
            <a:xfrm>
              <a:off x="6595234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6" name="Freeform: Shape 216">
              <a:extLst>
                <a:ext uri="{FF2B5EF4-FFF2-40B4-BE49-F238E27FC236}">
                  <a16:creationId xmlns:a16="http://schemas.microsoft.com/office/drawing/2014/main" id="{836C8E82-8C26-534B-B143-C05AEFBCD0A4}"/>
                </a:ext>
              </a:extLst>
            </p:cNvPr>
            <p:cNvSpPr/>
            <p:nvPr/>
          </p:nvSpPr>
          <p:spPr>
            <a:xfrm>
              <a:off x="6595234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7" name="Freeform: Shape 217">
              <a:extLst>
                <a:ext uri="{FF2B5EF4-FFF2-40B4-BE49-F238E27FC236}">
                  <a16:creationId xmlns:a16="http://schemas.microsoft.com/office/drawing/2014/main" id="{A4D4BE7E-E6A5-F141-98D1-A4443C8D56A1}"/>
                </a:ext>
              </a:extLst>
            </p:cNvPr>
            <p:cNvSpPr/>
            <p:nvPr/>
          </p:nvSpPr>
          <p:spPr>
            <a:xfrm>
              <a:off x="6595234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8" name="Freeform: Shape 218">
              <a:extLst>
                <a:ext uri="{FF2B5EF4-FFF2-40B4-BE49-F238E27FC236}">
                  <a16:creationId xmlns:a16="http://schemas.microsoft.com/office/drawing/2014/main" id="{7AE6D108-D2AE-0B42-B782-3CA40006E9EC}"/>
                </a:ext>
              </a:extLst>
            </p:cNvPr>
            <p:cNvSpPr/>
            <p:nvPr/>
          </p:nvSpPr>
          <p:spPr>
            <a:xfrm>
              <a:off x="6595234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9" name="Freeform: Shape 219">
              <a:extLst>
                <a:ext uri="{FF2B5EF4-FFF2-40B4-BE49-F238E27FC236}">
                  <a16:creationId xmlns:a16="http://schemas.microsoft.com/office/drawing/2014/main" id="{3C5F0B0F-D93B-1240-9344-65A0D1361D48}"/>
                </a:ext>
              </a:extLst>
            </p:cNvPr>
            <p:cNvSpPr/>
            <p:nvPr/>
          </p:nvSpPr>
          <p:spPr>
            <a:xfrm>
              <a:off x="6595234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0" name="Freeform: Shape 220">
              <a:extLst>
                <a:ext uri="{FF2B5EF4-FFF2-40B4-BE49-F238E27FC236}">
                  <a16:creationId xmlns:a16="http://schemas.microsoft.com/office/drawing/2014/main" id="{5D1C2C46-C6E0-A644-A464-C6BF7FD7A397}"/>
                </a:ext>
              </a:extLst>
            </p:cNvPr>
            <p:cNvSpPr/>
            <p:nvPr/>
          </p:nvSpPr>
          <p:spPr>
            <a:xfrm>
              <a:off x="6595234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1" name="Freeform: Shape 221">
              <a:extLst>
                <a:ext uri="{FF2B5EF4-FFF2-40B4-BE49-F238E27FC236}">
                  <a16:creationId xmlns:a16="http://schemas.microsoft.com/office/drawing/2014/main" id="{33DD303A-5DB4-6340-A594-122FB017565B}"/>
                </a:ext>
              </a:extLst>
            </p:cNvPr>
            <p:cNvSpPr/>
            <p:nvPr/>
          </p:nvSpPr>
          <p:spPr>
            <a:xfrm>
              <a:off x="6323316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2" name="Freeform: Shape 222">
              <a:extLst>
                <a:ext uri="{FF2B5EF4-FFF2-40B4-BE49-F238E27FC236}">
                  <a16:creationId xmlns:a16="http://schemas.microsoft.com/office/drawing/2014/main" id="{23722F55-B259-1C4A-90B2-4D621B55A330}"/>
                </a:ext>
              </a:extLst>
            </p:cNvPr>
            <p:cNvSpPr/>
            <p:nvPr/>
          </p:nvSpPr>
          <p:spPr>
            <a:xfrm>
              <a:off x="6323316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3" name="Freeform: Shape 223">
              <a:extLst>
                <a:ext uri="{FF2B5EF4-FFF2-40B4-BE49-F238E27FC236}">
                  <a16:creationId xmlns:a16="http://schemas.microsoft.com/office/drawing/2014/main" id="{BD6236D1-B82A-9B42-8C7A-8848D8EA6F39}"/>
                </a:ext>
              </a:extLst>
            </p:cNvPr>
            <p:cNvSpPr/>
            <p:nvPr/>
          </p:nvSpPr>
          <p:spPr>
            <a:xfrm>
              <a:off x="6323316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4" name="Freeform: Shape 224">
              <a:extLst>
                <a:ext uri="{FF2B5EF4-FFF2-40B4-BE49-F238E27FC236}">
                  <a16:creationId xmlns:a16="http://schemas.microsoft.com/office/drawing/2014/main" id="{2F194448-3434-3E4B-94B1-302FF3C79C21}"/>
                </a:ext>
              </a:extLst>
            </p:cNvPr>
            <p:cNvSpPr/>
            <p:nvPr/>
          </p:nvSpPr>
          <p:spPr>
            <a:xfrm>
              <a:off x="6323316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5" name="Freeform: Shape 225">
              <a:extLst>
                <a:ext uri="{FF2B5EF4-FFF2-40B4-BE49-F238E27FC236}">
                  <a16:creationId xmlns:a16="http://schemas.microsoft.com/office/drawing/2014/main" id="{D414FF6D-ED57-4942-B419-7A32643E66FD}"/>
                </a:ext>
              </a:extLst>
            </p:cNvPr>
            <p:cNvSpPr/>
            <p:nvPr/>
          </p:nvSpPr>
          <p:spPr>
            <a:xfrm>
              <a:off x="6323316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6" name="Freeform: Shape 226">
              <a:extLst>
                <a:ext uri="{FF2B5EF4-FFF2-40B4-BE49-F238E27FC236}">
                  <a16:creationId xmlns:a16="http://schemas.microsoft.com/office/drawing/2014/main" id="{13F4DB92-FC0B-6A44-AF19-0E0FA40B8B31}"/>
                </a:ext>
              </a:extLst>
            </p:cNvPr>
            <p:cNvSpPr/>
            <p:nvPr/>
          </p:nvSpPr>
          <p:spPr>
            <a:xfrm>
              <a:off x="6323316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7" name="Freeform: Shape 227">
              <a:extLst>
                <a:ext uri="{FF2B5EF4-FFF2-40B4-BE49-F238E27FC236}">
                  <a16:creationId xmlns:a16="http://schemas.microsoft.com/office/drawing/2014/main" id="{2DA3F908-2CCD-D94B-A4B9-038FD9FC04B9}"/>
                </a:ext>
              </a:extLst>
            </p:cNvPr>
            <p:cNvSpPr/>
            <p:nvPr/>
          </p:nvSpPr>
          <p:spPr>
            <a:xfrm>
              <a:off x="6323316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8" name="Freeform: Shape 228">
              <a:extLst>
                <a:ext uri="{FF2B5EF4-FFF2-40B4-BE49-F238E27FC236}">
                  <a16:creationId xmlns:a16="http://schemas.microsoft.com/office/drawing/2014/main" id="{5E52224B-0AD1-FC4B-873F-50AE30C4BFFC}"/>
                </a:ext>
              </a:extLst>
            </p:cNvPr>
            <p:cNvSpPr/>
            <p:nvPr/>
          </p:nvSpPr>
          <p:spPr>
            <a:xfrm>
              <a:off x="6323316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9" name="Freeform: Shape 229">
              <a:extLst>
                <a:ext uri="{FF2B5EF4-FFF2-40B4-BE49-F238E27FC236}">
                  <a16:creationId xmlns:a16="http://schemas.microsoft.com/office/drawing/2014/main" id="{DF7B646A-56A3-BA4C-8114-F7BBBE132F13}"/>
                </a:ext>
              </a:extLst>
            </p:cNvPr>
            <p:cNvSpPr/>
            <p:nvPr/>
          </p:nvSpPr>
          <p:spPr>
            <a:xfrm>
              <a:off x="6323316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0" name="Freeform: Shape 230">
              <a:extLst>
                <a:ext uri="{FF2B5EF4-FFF2-40B4-BE49-F238E27FC236}">
                  <a16:creationId xmlns:a16="http://schemas.microsoft.com/office/drawing/2014/main" id="{1F12D669-48B9-004F-B77C-2183D4B0260B}"/>
                </a:ext>
              </a:extLst>
            </p:cNvPr>
            <p:cNvSpPr/>
            <p:nvPr/>
          </p:nvSpPr>
          <p:spPr>
            <a:xfrm>
              <a:off x="6323316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1" name="Freeform: Shape 231">
              <a:extLst>
                <a:ext uri="{FF2B5EF4-FFF2-40B4-BE49-F238E27FC236}">
                  <a16:creationId xmlns:a16="http://schemas.microsoft.com/office/drawing/2014/main" id="{D8D7BEAC-9266-634B-AA5E-7EAF083E081C}"/>
                </a:ext>
              </a:extLst>
            </p:cNvPr>
            <p:cNvSpPr/>
            <p:nvPr/>
          </p:nvSpPr>
          <p:spPr>
            <a:xfrm>
              <a:off x="6323316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2" name="Freeform: Shape 232">
              <a:extLst>
                <a:ext uri="{FF2B5EF4-FFF2-40B4-BE49-F238E27FC236}">
                  <a16:creationId xmlns:a16="http://schemas.microsoft.com/office/drawing/2014/main" id="{12B2C6F4-80CF-5A4F-8942-B166F0DA590B}"/>
                </a:ext>
              </a:extLst>
            </p:cNvPr>
            <p:cNvSpPr/>
            <p:nvPr/>
          </p:nvSpPr>
          <p:spPr>
            <a:xfrm>
              <a:off x="6323316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3" name="Freeform: Shape 233">
              <a:extLst>
                <a:ext uri="{FF2B5EF4-FFF2-40B4-BE49-F238E27FC236}">
                  <a16:creationId xmlns:a16="http://schemas.microsoft.com/office/drawing/2014/main" id="{E20A8D78-B23F-854E-A0EE-B5AD2A84A8FB}"/>
                </a:ext>
              </a:extLst>
            </p:cNvPr>
            <p:cNvSpPr/>
            <p:nvPr/>
          </p:nvSpPr>
          <p:spPr>
            <a:xfrm>
              <a:off x="6323316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4" name="Freeform: Shape 234">
              <a:extLst>
                <a:ext uri="{FF2B5EF4-FFF2-40B4-BE49-F238E27FC236}">
                  <a16:creationId xmlns:a16="http://schemas.microsoft.com/office/drawing/2014/main" id="{DC1A93BF-7D41-0246-9A5F-BC9CC4876FA5}"/>
                </a:ext>
              </a:extLst>
            </p:cNvPr>
            <p:cNvSpPr/>
            <p:nvPr/>
          </p:nvSpPr>
          <p:spPr>
            <a:xfrm>
              <a:off x="6323316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5" name="Freeform: Shape 235">
              <a:extLst>
                <a:ext uri="{FF2B5EF4-FFF2-40B4-BE49-F238E27FC236}">
                  <a16:creationId xmlns:a16="http://schemas.microsoft.com/office/drawing/2014/main" id="{8538FDBE-CC47-C548-948A-92EB1DDD21F0}"/>
                </a:ext>
              </a:extLst>
            </p:cNvPr>
            <p:cNvSpPr/>
            <p:nvPr/>
          </p:nvSpPr>
          <p:spPr>
            <a:xfrm>
              <a:off x="6323316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6" name="Freeform: Shape 236">
              <a:extLst>
                <a:ext uri="{FF2B5EF4-FFF2-40B4-BE49-F238E27FC236}">
                  <a16:creationId xmlns:a16="http://schemas.microsoft.com/office/drawing/2014/main" id="{E3D4729F-7C47-3040-AABB-9EEECBD8FA8B}"/>
                </a:ext>
              </a:extLst>
            </p:cNvPr>
            <p:cNvSpPr/>
            <p:nvPr/>
          </p:nvSpPr>
          <p:spPr>
            <a:xfrm>
              <a:off x="6323316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7" name="Freeform: Shape 237">
              <a:extLst>
                <a:ext uri="{FF2B5EF4-FFF2-40B4-BE49-F238E27FC236}">
                  <a16:creationId xmlns:a16="http://schemas.microsoft.com/office/drawing/2014/main" id="{213AECC0-12BF-1F42-8456-CB6EEF3589EA}"/>
                </a:ext>
              </a:extLst>
            </p:cNvPr>
            <p:cNvSpPr/>
            <p:nvPr/>
          </p:nvSpPr>
          <p:spPr>
            <a:xfrm>
              <a:off x="6323316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8" name="Freeform: Shape 238">
              <a:extLst>
                <a:ext uri="{FF2B5EF4-FFF2-40B4-BE49-F238E27FC236}">
                  <a16:creationId xmlns:a16="http://schemas.microsoft.com/office/drawing/2014/main" id="{558FFFA9-602C-B644-8BC5-2BD4307CBA80}"/>
                </a:ext>
              </a:extLst>
            </p:cNvPr>
            <p:cNvSpPr/>
            <p:nvPr/>
          </p:nvSpPr>
          <p:spPr>
            <a:xfrm>
              <a:off x="6323316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9" name="Freeform: Shape 239">
              <a:extLst>
                <a:ext uri="{FF2B5EF4-FFF2-40B4-BE49-F238E27FC236}">
                  <a16:creationId xmlns:a16="http://schemas.microsoft.com/office/drawing/2014/main" id="{D7149FD2-35BF-8846-817C-0BA5586499D2}"/>
                </a:ext>
              </a:extLst>
            </p:cNvPr>
            <p:cNvSpPr/>
            <p:nvPr/>
          </p:nvSpPr>
          <p:spPr>
            <a:xfrm>
              <a:off x="6323316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0" name="Freeform: Shape 240">
              <a:extLst>
                <a:ext uri="{FF2B5EF4-FFF2-40B4-BE49-F238E27FC236}">
                  <a16:creationId xmlns:a16="http://schemas.microsoft.com/office/drawing/2014/main" id="{8BF2974C-8307-4B4A-8813-D98F12BED61E}"/>
                </a:ext>
              </a:extLst>
            </p:cNvPr>
            <p:cNvSpPr/>
            <p:nvPr/>
          </p:nvSpPr>
          <p:spPr>
            <a:xfrm>
              <a:off x="6323316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1" name="Freeform: Shape 241">
              <a:extLst>
                <a:ext uri="{FF2B5EF4-FFF2-40B4-BE49-F238E27FC236}">
                  <a16:creationId xmlns:a16="http://schemas.microsoft.com/office/drawing/2014/main" id="{B903E82B-4C45-CD47-896B-FBFF0F410F9D}"/>
                </a:ext>
              </a:extLst>
            </p:cNvPr>
            <p:cNvSpPr/>
            <p:nvPr/>
          </p:nvSpPr>
          <p:spPr>
            <a:xfrm>
              <a:off x="6051397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2" name="Freeform: Shape 242">
              <a:extLst>
                <a:ext uri="{FF2B5EF4-FFF2-40B4-BE49-F238E27FC236}">
                  <a16:creationId xmlns:a16="http://schemas.microsoft.com/office/drawing/2014/main" id="{1AC894CB-C83E-7649-A021-E87CBF65BBDA}"/>
                </a:ext>
              </a:extLst>
            </p:cNvPr>
            <p:cNvSpPr/>
            <p:nvPr/>
          </p:nvSpPr>
          <p:spPr>
            <a:xfrm>
              <a:off x="6051397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3" name="Freeform: Shape 243">
              <a:extLst>
                <a:ext uri="{FF2B5EF4-FFF2-40B4-BE49-F238E27FC236}">
                  <a16:creationId xmlns:a16="http://schemas.microsoft.com/office/drawing/2014/main" id="{366813CA-1756-B844-BC44-A0F9F5E103F5}"/>
                </a:ext>
              </a:extLst>
            </p:cNvPr>
            <p:cNvSpPr/>
            <p:nvPr/>
          </p:nvSpPr>
          <p:spPr>
            <a:xfrm>
              <a:off x="6051397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4" name="Freeform: Shape 244">
              <a:extLst>
                <a:ext uri="{FF2B5EF4-FFF2-40B4-BE49-F238E27FC236}">
                  <a16:creationId xmlns:a16="http://schemas.microsoft.com/office/drawing/2014/main" id="{1F06A41C-4553-1749-A8BE-352F0C72C54B}"/>
                </a:ext>
              </a:extLst>
            </p:cNvPr>
            <p:cNvSpPr/>
            <p:nvPr/>
          </p:nvSpPr>
          <p:spPr>
            <a:xfrm>
              <a:off x="6051397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5" name="Freeform: Shape 245">
              <a:extLst>
                <a:ext uri="{FF2B5EF4-FFF2-40B4-BE49-F238E27FC236}">
                  <a16:creationId xmlns:a16="http://schemas.microsoft.com/office/drawing/2014/main" id="{53E855DB-E06F-D142-9C6C-151C00F06061}"/>
                </a:ext>
              </a:extLst>
            </p:cNvPr>
            <p:cNvSpPr/>
            <p:nvPr/>
          </p:nvSpPr>
          <p:spPr>
            <a:xfrm>
              <a:off x="6051397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6" name="Freeform: Shape 246">
              <a:extLst>
                <a:ext uri="{FF2B5EF4-FFF2-40B4-BE49-F238E27FC236}">
                  <a16:creationId xmlns:a16="http://schemas.microsoft.com/office/drawing/2014/main" id="{CD639433-0941-774C-BA8B-50B26CF00551}"/>
                </a:ext>
              </a:extLst>
            </p:cNvPr>
            <p:cNvSpPr/>
            <p:nvPr/>
          </p:nvSpPr>
          <p:spPr>
            <a:xfrm>
              <a:off x="6051397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7" name="Freeform: Shape 247">
              <a:extLst>
                <a:ext uri="{FF2B5EF4-FFF2-40B4-BE49-F238E27FC236}">
                  <a16:creationId xmlns:a16="http://schemas.microsoft.com/office/drawing/2014/main" id="{7662D4AE-2969-0D41-9343-EA8C477552C8}"/>
                </a:ext>
              </a:extLst>
            </p:cNvPr>
            <p:cNvSpPr/>
            <p:nvPr/>
          </p:nvSpPr>
          <p:spPr>
            <a:xfrm>
              <a:off x="6051397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8" name="Freeform: Shape 248">
              <a:extLst>
                <a:ext uri="{FF2B5EF4-FFF2-40B4-BE49-F238E27FC236}">
                  <a16:creationId xmlns:a16="http://schemas.microsoft.com/office/drawing/2014/main" id="{1C40B71E-7C75-8D49-8D69-E2EDCA5C58CD}"/>
                </a:ext>
              </a:extLst>
            </p:cNvPr>
            <p:cNvSpPr/>
            <p:nvPr/>
          </p:nvSpPr>
          <p:spPr>
            <a:xfrm>
              <a:off x="6051397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9" name="Freeform: Shape 249">
              <a:extLst>
                <a:ext uri="{FF2B5EF4-FFF2-40B4-BE49-F238E27FC236}">
                  <a16:creationId xmlns:a16="http://schemas.microsoft.com/office/drawing/2014/main" id="{B83C7ACE-D763-5041-80B1-23749544CE7B}"/>
                </a:ext>
              </a:extLst>
            </p:cNvPr>
            <p:cNvSpPr/>
            <p:nvPr/>
          </p:nvSpPr>
          <p:spPr>
            <a:xfrm>
              <a:off x="6051397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0" name="Freeform: Shape 250">
              <a:extLst>
                <a:ext uri="{FF2B5EF4-FFF2-40B4-BE49-F238E27FC236}">
                  <a16:creationId xmlns:a16="http://schemas.microsoft.com/office/drawing/2014/main" id="{DE58BE93-F53B-C748-A158-2CF47C1A7024}"/>
                </a:ext>
              </a:extLst>
            </p:cNvPr>
            <p:cNvSpPr/>
            <p:nvPr/>
          </p:nvSpPr>
          <p:spPr>
            <a:xfrm>
              <a:off x="6051397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1" name="Freeform: Shape 251">
              <a:extLst>
                <a:ext uri="{FF2B5EF4-FFF2-40B4-BE49-F238E27FC236}">
                  <a16:creationId xmlns:a16="http://schemas.microsoft.com/office/drawing/2014/main" id="{9036C539-CA91-5648-8C40-824359F839D6}"/>
                </a:ext>
              </a:extLst>
            </p:cNvPr>
            <p:cNvSpPr/>
            <p:nvPr/>
          </p:nvSpPr>
          <p:spPr>
            <a:xfrm>
              <a:off x="6051397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2" name="Freeform: Shape 252">
              <a:extLst>
                <a:ext uri="{FF2B5EF4-FFF2-40B4-BE49-F238E27FC236}">
                  <a16:creationId xmlns:a16="http://schemas.microsoft.com/office/drawing/2014/main" id="{982BDFD8-4538-8F40-B854-A781EFF53679}"/>
                </a:ext>
              </a:extLst>
            </p:cNvPr>
            <p:cNvSpPr/>
            <p:nvPr/>
          </p:nvSpPr>
          <p:spPr>
            <a:xfrm>
              <a:off x="6051397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3" name="Freeform: Shape 253">
              <a:extLst>
                <a:ext uri="{FF2B5EF4-FFF2-40B4-BE49-F238E27FC236}">
                  <a16:creationId xmlns:a16="http://schemas.microsoft.com/office/drawing/2014/main" id="{E98073B5-C02A-9F45-BF3E-9E7D343948EA}"/>
                </a:ext>
              </a:extLst>
            </p:cNvPr>
            <p:cNvSpPr/>
            <p:nvPr/>
          </p:nvSpPr>
          <p:spPr>
            <a:xfrm>
              <a:off x="6051397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4" name="Freeform: Shape 254">
              <a:extLst>
                <a:ext uri="{FF2B5EF4-FFF2-40B4-BE49-F238E27FC236}">
                  <a16:creationId xmlns:a16="http://schemas.microsoft.com/office/drawing/2014/main" id="{EB2730BC-AAF5-8448-8124-3D55400F73A1}"/>
                </a:ext>
              </a:extLst>
            </p:cNvPr>
            <p:cNvSpPr/>
            <p:nvPr/>
          </p:nvSpPr>
          <p:spPr>
            <a:xfrm>
              <a:off x="6051397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5" name="Freeform: Shape 255">
              <a:extLst>
                <a:ext uri="{FF2B5EF4-FFF2-40B4-BE49-F238E27FC236}">
                  <a16:creationId xmlns:a16="http://schemas.microsoft.com/office/drawing/2014/main" id="{0853AE58-CE7D-754A-BF5F-3203D1483B12}"/>
                </a:ext>
              </a:extLst>
            </p:cNvPr>
            <p:cNvSpPr/>
            <p:nvPr/>
          </p:nvSpPr>
          <p:spPr>
            <a:xfrm>
              <a:off x="6051397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6" name="Freeform: Shape 256">
              <a:extLst>
                <a:ext uri="{FF2B5EF4-FFF2-40B4-BE49-F238E27FC236}">
                  <a16:creationId xmlns:a16="http://schemas.microsoft.com/office/drawing/2014/main" id="{FBE5017E-97B1-1F43-9E06-ECA89BADF3F5}"/>
                </a:ext>
              </a:extLst>
            </p:cNvPr>
            <p:cNvSpPr/>
            <p:nvPr/>
          </p:nvSpPr>
          <p:spPr>
            <a:xfrm>
              <a:off x="6051397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7" name="Freeform: Shape 257">
              <a:extLst>
                <a:ext uri="{FF2B5EF4-FFF2-40B4-BE49-F238E27FC236}">
                  <a16:creationId xmlns:a16="http://schemas.microsoft.com/office/drawing/2014/main" id="{189B6B4B-330F-6849-B900-2D68D1FD23A3}"/>
                </a:ext>
              </a:extLst>
            </p:cNvPr>
            <p:cNvSpPr/>
            <p:nvPr/>
          </p:nvSpPr>
          <p:spPr>
            <a:xfrm>
              <a:off x="6051397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8" name="Freeform: Shape 258">
              <a:extLst>
                <a:ext uri="{FF2B5EF4-FFF2-40B4-BE49-F238E27FC236}">
                  <a16:creationId xmlns:a16="http://schemas.microsoft.com/office/drawing/2014/main" id="{845CB3E2-CF11-3045-A3E2-6A28F55C657B}"/>
                </a:ext>
              </a:extLst>
            </p:cNvPr>
            <p:cNvSpPr/>
            <p:nvPr/>
          </p:nvSpPr>
          <p:spPr>
            <a:xfrm>
              <a:off x="6051397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9" name="Freeform: Shape 259">
              <a:extLst>
                <a:ext uri="{FF2B5EF4-FFF2-40B4-BE49-F238E27FC236}">
                  <a16:creationId xmlns:a16="http://schemas.microsoft.com/office/drawing/2014/main" id="{7B2369C4-470C-B241-BA37-1AA47B784EFC}"/>
                </a:ext>
              </a:extLst>
            </p:cNvPr>
            <p:cNvSpPr/>
            <p:nvPr/>
          </p:nvSpPr>
          <p:spPr>
            <a:xfrm>
              <a:off x="6051397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0" name="Freeform: Shape 260">
              <a:extLst>
                <a:ext uri="{FF2B5EF4-FFF2-40B4-BE49-F238E27FC236}">
                  <a16:creationId xmlns:a16="http://schemas.microsoft.com/office/drawing/2014/main" id="{42EECE9E-65E9-064F-9C08-B0F943CFC68B}"/>
                </a:ext>
              </a:extLst>
            </p:cNvPr>
            <p:cNvSpPr/>
            <p:nvPr/>
          </p:nvSpPr>
          <p:spPr>
            <a:xfrm>
              <a:off x="6051397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1" name="Freeform: Shape 261">
              <a:extLst>
                <a:ext uri="{FF2B5EF4-FFF2-40B4-BE49-F238E27FC236}">
                  <a16:creationId xmlns:a16="http://schemas.microsoft.com/office/drawing/2014/main" id="{303B7A24-1774-9C40-A43F-4EC092283D90}"/>
                </a:ext>
              </a:extLst>
            </p:cNvPr>
            <p:cNvSpPr/>
            <p:nvPr/>
          </p:nvSpPr>
          <p:spPr>
            <a:xfrm>
              <a:off x="5778806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2" name="Freeform: Shape 262">
              <a:extLst>
                <a:ext uri="{FF2B5EF4-FFF2-40B4-BE49-F238E27FC236}">
                  <a16:creationId xmlns:a16="http://schemas.microsoft.com/office/drawing/2014/main" id="{EF84CCF3-029E-8240-863B-92053BFAA756}"/>
                </a:ext>
              </a:extLst>
            </p:cNvPr>
            <p:cNvSpPr/>
            <p:nvPr/>
          </p:nvSpPr>
          <p:spPr>
            <a:xfrm>
              <a:off x="5778806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3" name="Freeform: Shape 263">
              <a:extLst>
                <a:ext uri="{FF2B5EF4-FFF2-40B4-BE49-F238E27FC236}">
                  <a16:creationId xmlns:a16="http://schemas.microsoft.com/office/drawing/2014/main" id="{29EF060E-CB7C-E14D-BBD4-BD750F574A4E}"/>
                </a:ext>
              </a:extLst>
            </p:cNvPr>
            <p:cNvSpPr/>
            <p:nvPr/>
          </p:nvSpPr>
          <p:spPr>
            <a:xfrm>
              <a:off x="5778806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4" name="Freeform: Shape 264">
              <a:extLst>
                <a:ext uri="{FF2B5EF4-FFF2-40B4-BE49-F238E27FC236}">
                  <a16:creationId xmlns:a16="http://schemas.microsoft.com/office/drawing/2014/main" id="{56A85E3E-7621-0A4C-B4FC-9A31205F6A95}"/>
                </a:ext>
              </a:extLst>
            </p:cNvPr>
            <p:cNvSpPr/>
            <p:nvPr/>
          </p:nvSpPr>
          <p:spPr>
            <a:xfrm>
              <a:off x="5778806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5" name="Freeform: Shape 265">
              <a:extLst>
                <a:ext uri="{FF2B5EF4-FFF2-40B4-BE49-F238E27FC236}">
                  <a16:creationId xmlns:a16="http://schemas.microsoft.com/office/drawing/2014/main" id="{2C70C11A-BA40-254B-BCAF-F044312548D8}"/>
                </a:ext>
              </a:extLst>
            </p:cNvPr>
            <p:cNvSpPr/>
            <p:nvPr/>
          </p:nvSpPr>
          <p:spPr>
            <a:xfrm>
              <a:off x="5778806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6" name="Freeform: Shape 266">
              <a:extLst>
                <a:ext uri="{FF2B5EF4-FFF2-40B4-BE49-F238E27FC236}">
                  <a16:creationId xmlns:a16="http://schemas.microsoft.com/office/drawing/2014/main" id="{31AA9AAE-9E21-4841-ACC6-7300C2892500}"/>
                </a:ext>
              </a:extLst>
            </p:cNvPr>
            <p:cNvSpPr/>
            <p:nvPr/>
          </p:nvSpPr>
          <p:spPr>
            <a:xfrm>
              <a:off x="5778806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7" name="Freeform: Shape 267">
              <a:extLst>
                <a:ext uri="{FF2B5EF4-FFF2-40B4-BE49-F238E27FC236}">
                  <a16:creationId xmlns:a16="http://schemas.microsoft.com/office/drawing/2014/main" id="{B37B63C2-BD99-3444-911D-A5ECED3EE2B7}"/>
                </a:ext>
              </a:extLst>
            </p:cNvPr>
            <p:cNvSpPr/>
            <p:nvPr/>
          </p:nvSpPr>
          <p:spPr>
            <a:xfrm>
              <a:off x="5778806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8" name="Freeform: Shape 268">
              <a:extLst>
                <a:ext uri="{FF2B5EF4-FFF2-40B4-BE49-F238E27FC236}">
                  <a16:creationId xmlns:a16="http://schemas.microsoft.com/office/drawing/2014/main" id="{5F246B03-BACB-E541-9AAF-0A975A3E10FE}"/>
                </a:ext>
              </a:extLst>
            </p:cNvPr>
            <p:cNvSpPr/>
            <p:nvPr/>
          </p:nvSpPr>
          <p:spPr>
            <a:xfrm>
              <a:off x="5778806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9" name="Freeform: Shape 269">
              <a:extLst>
                <a:ext uri="{FF2B5EF4-FFF2-40B4-BE49-F238E27FC236}">
                  <a16:creationId xmlns:a16="http://schemas.microsoft.com/office/drawing/2014/main" id="{441AE648-CFF1-6448-80F3-6CEC04CB7A3B}"/>
                </a:ext>
              </a:extLst>
            </p:cNvPr>
            <p:cNvSpPr/>
            <p:nvPr/>
          </p:nvSpPr>
          <p:spPr>
            <a:xfrm>
              <a:off x="5778806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0" name="Freeform: Shape 270">
              <a:extLst>
                <a:ext uri="{FF2B5EF4-FFF2-40B4-BE49-F238E27FC236}">
                  <a16:creationId xmlns:a16="http://schemas.microsoft.com/office/drawing/2014/main" id="{061711BC-02D2-3041-A791-F95DE1C87F84}"/>
                </a:ext>
              </a:extLst>
            </p:cNvPr>
            <p:cNvSpPr/>
            <p:nvPr/>
          </p:nvSpPr>
          <p:spPr>
            <a:xfrm>
              <a:off x="5778806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1" name="Freeform: Shape 271">
              <a:extLst>
                <a:ext uri="{FF2B5EF4-FFF2-40B4-BE49-F238E27FC236}">
                  <a16:creationId xmlns:a16="http://schemas.microsoft.com/office/drawing/2014/main" id="{DC44EC15-7C3F-2B43-95DF-290CCE315EBF}"/>
                </a:ext>
              </a:extLst>
            </p:cNvPr>
            <p:cNvSpPr/>
            <p:nvPr/>
          </p:nvSpPr>
          <p:spPr>
            <a:xfrm>
              <a:off x="5778806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2" name="Freeform: Shape 272">
              <a:extLst>
                <a:ext uri="{FF2B5EF4-FFF2-40B4-BE49-F238E27FC236}">
                  <a16:creationId xmlns:a16="http://schemas.microsoft.com/office/drawing/2014/main" id="{46928379-5029-9F4A-8748-4D031B228182}"/>
                </a:ext>
              </a:extLst>
            </p:cNvPr>
            <p:cNvSpPr/>
            <p:nvPr/>
          </p:nvSpPr>
          <p:spPr>
            <a:xfrm>
              <a:off x="5778806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3" name="Freeform: Shape 273">
              <a:extLst>
                <a:ext uri="{FF2B5EF4-FFF2-40B4-BE49-F238E27FC236}">
                  <a16:creationId xmlns:a16="http://schemas.microsoft.com/office/drawing/2014/main" id="{8C7326EF-2AF3-1642-BFF7-D05D476C6202}"/>
                </a:ext>
              </a:extLst>
            </p:cNvPr>
            <p:cNvSpPr/>
            <p:nvPr/>
          </p:nvSpPr>
          <p:spPr>
            <a:xfrm>
              <a:off x="5778806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4" name="Freeform: Shape 274">
              <a:extLst>
                <a:ext uri="{FF2B5EF4-FFF2-40B4-BE49-F238E27FC236}">
                  <a16:creationId xmlns:a16="http://schemas.microsoft.com/office/drawing/2014/main" id="{F5BA7252-774D-784A-979B-B15C8774AD09}"/>
                </a:ext>
              </a:extLst>
            </p:cNvPr>
            <p:cNvSpPr/>
            <p:nvPr/>
          </p:nvSpPr>
          <p:spPr>
            <a:xfrm>
              <a:off x="5778806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5" name="Freeform: Shape 275">
              <a:extLst>
                <a:ext uri="{FF2B5EF4-FFF2-40B4-BE49-F238E27FC236}">
                  <a16:creationId xmlns:a16="http://schemas.microsoft.com/office/drawing/2014/main" id="{DE404637-D22B-C84A-88B8-68C60221D21C}"/>
                </a:ext>
              </a:extLst>
            </p:cNvPr>
            <p:cNvSpPr/>
            <p:nvPr/>
          </p:nvSpPr>
          <p:spPr>
            <a:xfrm>
              <a:off x="5778806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6" name="Freeform: Shape 276">
              <a:extLst>
                <a:ext uri="{FF2B5EF4-FFF2-40B4-BE49-F238E27FC236}">
                  <a16:creationId xmlns:a16="http://schemas.microsoft.com/office/drawing/2014/main" id="{5DF45B85-32CF-B74D-A995-32045A2BFFF8}"/>
                </a:ext>
              </a:extLst>
            </p:cNvPr>
            <p:cNvSpPr/>
            <p:nvPr/>
          </p:nvSpPr>
          <p:spPr>
            <a:xfrm>
              <a:off x="5778806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7" name="Freeform: Shape 277">
              <a:extLst>
                <a:ext uri="{FF2B5EF4-FFF2-40B4-BE49-F238E27FC236}">
                  <a16:creationId xmlns:a16="http://schemas.microsoft.com/office/drawing/2014/main" id="{239F9C15-A93F-A94B-9375-4E9506C564FD}"/>
                </a:ext>
              </a:extLst>
            </p:cNvPr>
            <p:cNvSpPr/>
            <p:nvPr/>
          </p:nvSpPr>
          <p:spPr>
            <a:xfrm>
              <a:off x="5778806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8" name="Freeform: Shape 278">
              <a:extLst>
                <a:ext uri="{FF2B5EF4-FFF2-40B4-BE49-F238E27FC236}">
                  <a16:creationId xmlns:a16="http://schemas.microsoft.com/office/drawing/2014/main" id="{BF7E2006-EDC1-0C43-8119-BA28534A800D}"/>
                </a:ext>
              </a:extLst>
            </p:cNvPr>
            <p:cNvSpPr/>
            <p:nvPr/>
          </p:nvSpPr>
          <p:spPr>
            <a:xfrm>
              <a:off x="5778806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9" name="Freeform: Shape 279">
              <a:extLst>
                <a:ext uri="{FF2B5EF4-FFF2-40B4-BE49-F238E27FC236}">
                  <a16:creationId xmlns:a16="http://schemas.microsoft.com/office/drawing/2014/main" id="{481DE852-DA9F-494B-B011-4242D1DF694A}"/>
                </a:ext>
              </a:extLst>
            </p:cNvPr>
            <p:cNvSpPr/>
            <p:nvPr/>
          </p:nvSpPr>
          <p:spPr>
            <a:xfrm>
              <a:off x="5778806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0" name="Freeform: Shape 280">
              <a:extLst>
                <a:ext uri="{FF2B5EF4-FFF2-40B4-BE49-F238E27FC236}">
                  <a16:creationId xmlns:a16="http://schemas.microsoft.com/office/drawing/2014/main" id="{2B375671-8E9F-6C49-B0B7-AAB26C9B275D}"/>
                </a:ext>
              </a:extLst>
            </p:cNvPr>
            <p:cNvSpPr/>
            <p:nvPr/>
          </p:nvSpPr>
          <p:spPr>
            <a:xfrm>
              <a:off x="5778806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1" name="Freeform: Shape 281">
              <a:extLst>
                <a:ext uri="{FF2B5EF4-FFF2-40B4-BE49-F238E27FC236}">
                  <a16:creationId xmlns:a16="http://schemas.microsoft.com/office/drawing/2014/main" id="{B3496211-D8CC-8844-A1A4-5B00F63274AF}"/>
                </a:ext>
              </a:extLst>
            </p:cNvPr>
            <p:cNvSpPr/>
            <p:nvPr/>
          </p:nvSpPr>
          <p:spPr>
            <a:xfrm>
              <a:off x="5506887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2" name="Freeform: Shape 282">
              <a:extLst>
                <a:ext uri="{FF2B5EF4-FFF2-40B4-BE49-F238E27FC236}">
                  <a16:creationId xmlns:a16="http://schemas.microsoft.com/office/drawing/2014/main" id="{AA656CCA-5272-0045-984F-20C897C8477A}"/>
                </a:ext>
              </a:extLst>
            </p:cNvPr>
            <p:cNvSpPr/>
            <p:nvPr/>
          </p:nvSpPr>
          <p:spPr>
            <a:xfrm>
              <a:off x="5506887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3" name="Freeform: Shape 283">
              <a:extLst>
                <a:ext uri="{FF2B5EF4-FFF2-40B4-BE49-F238E27FC236}">
                  <a16:creationId xmlns:a16="http://schemas.microsoft.com/office/drawing/2014/main" id="{0E999AC5-D66F-044E-A89E-6DE420988416}"/>
                </a:ext>
              </a:extLst>
            </p:cNvPr>
            <p:cNvSpPr/>
            <p:nvPr/>
          </p:nvSpPr>
          <p:spPr>
            <a:xfrm>
              <a:off x="5506887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4" name="Freeform: Shape 284">
              <a:extLst>
                <a:ext uri="{FF2B5EF4-FFF2-40B4-BE49-F238E27FC236}">
                  <a16:creationId xmlns:a16="http://schemas.microsoft.com/office/drawing/2014/main" id="{0C9854C5-0A73-4641-B550-305B44491143}"/>
                </a:ext>
              </a:extLst>
            </p:cNvPr>
            <p:cNvSpPr/>
            <p:nvPr/>
          </p:nvSpPr>
          <p:spPr>
            <a:xfrm>
              <a:off x="5506887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5" name="Freeform: Shape 285">
              <a:extLst>
                <a:ext uri="{FF2B5EF4-FFF2-40B4-BE49-F238E27FC236}">
                  <a16:creationId xmlns:a16="http://schemas.microsoft.com/office/drawing/2014/main" id="{0D1F6166-CC43-AB42-981A-9643FAA32DFD}"/>
                </a:ext>
              </a:extLst>
            </p:cNvPr>
            <p:cNvSpPr/>
            <p:nvPr/>
          </p:nvSpPr>
          <p:spPr>
            <a:xfrm>
              <a:off x="5506887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6" name="Freeform: Shape 286">
              <a:extLst>
                <a:ext uri="{FF2B5EF4-FFF2-40B4-BE49-F238E27FC236}">
                  <a16:creationId xmlns:a16="http://schemas.microsoft.com/office/drawing/2014/main" id="{2DAB3039-DF3C-BA48-9E11-01B2E8E1E0D1}"/>
                </a:ext>
              </a:extLst>
            </p:cNvPr>
            <p:cNvSpPr/>
            <p:nvPr/>
          </p:nvSpPr>
          <p:spPr>
            <a:xfrm>
              <a:off x="5506887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7" name="Freeform: Shape 287">
              <a:extLst>
                <a:ext uri="{FF2B5EF4-FFF2-40B4-BE49-F238E27FC236}">
                  <a16:creationId xmlns:a16="http://schemas.microsoft.com/office/drawing/2014/main" id="{815FBFE3-C89F-4E41-8F13-A87E0F93C067}"/>
                </a:ext>
              </a:extLst>
            </p:cNvPr>
            <p:cNvSpPr/>
            <p:nvPr/>
          </p:nvSpPr>
          <p:spPr>
            <a:xfrm>
              <a:off x="5506887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8" name="Freeform: Shape 288">
              <a:extLst>
                <a:ext uri="{FF2B5EF4-FFF2-40B4-BE49-F238E27FC236}">
                  <a16:creationId xmlns:a16="http://schemas.microsoft.com/office/drawing/2014/main" id="{54FB952B-6911-C248-86DB-16BAD325821A}"/>
                </a:ext>
              </a:extLst>
            </p:cNvPr>
            <p:cNvSpPr/>
            <p:nvPr/>
          </p:nvSpPr>
          <p:spPr>
            <a:xfrm>
              <a:off x="5506887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9" name="Freeform: Shape 289">
              <a:extLst>
                <a:ext uri="{FF2B5EF4-FFF2-40B4-BE49-F238E27FC236}">
                  <a16:creationId xmlns:a16="http://schemas.microsoft.com/office/drawing/2014/main" id="{9E08678E-9F3C-D44B-AE68-E24C55DADC11}"/>
                </a:ext>
              </a:extLst>
            </p:cNvPr>
            <p:cNvSpPr/>
            <p:nvPr/>
          </p:nvSpPr>
          <p:spPr>
            <a:xfrm>
              <a:off x="5506887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0" name="Freeform: Shape 290">
              <a:extLst>
                <a:ext uri="{FF2B5EF4-FFF2-40B4-BE49-F238E27FC236}">
                  <a16:creationId xmlns:a16="http://schemas.microsoft.com/office/drawing/2014/main" id="{8A7FADB1-6AE2-ED4B-8047-3B304110906B}"/>
                </a:ext>
              </a:extLst>
            </p:cNvPr>
            <p:cNvSpPr/>
            <p:nvPr/>
          </p:nvSpPr>
          <p:spPr>
            <a:xfrm>
              <a:off x="5506887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1" name="Freeform: Shape 291">
              <a:extLst>
                <a:ext uri="{FF2B5EF4-FFF2-40B4-BE49-F238E27FC236}">
                  <a16:creationId xmlns:a16="http://schemas.microsoft.com/office/drawing/2014/main" id="{EE0C5DC8-18E0-8445-B5E3-D49FBF3205D2}"/>
                </a:ext>
              </a:extLst>
            </p:cNvPr>
            <p:cNvSpPr/>
            <p:nvPr/>
          </p:nvSpPr>
          <p:spPr>
            <a:xfrm>
              <a:off x="5506887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2" name="Freeform: Shape 292">
              <a:extLst>
                <a:ext uri="{FF2B5EF4-FFF2-40B4-BE49-F238E27FC236}">
                  <a16:creationId xmlns:a16="http://schemas.microsoft.com/office/drawing/2014/main" id="{D1B3E36E-F3ED-B547-AD0B-1487A1245174}"/>
                </a:ext>
              </a:extLst>
            </p:cNvPr>
            <p:cNvSpPr/>
            <p:nvPr/>
          </p:nvSpPr>
          <p:spPr>
            <a:xfrm>
              <a:off x="5506887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3" name="Freeform: Shape 293">
              <a:extLst>
                <a:ext uri="{FF2B5EF4-FFF2-40B4-BE49-F238E27FC236}">
                  <a16:creationId xmlns:a16="http://schemas.microsoft.com/office/drawing/2014/main" id="{D6491B4E-124F-0041-858D-B6C91039F7E0}"/>
                </a:ext>
              </a:extLst>
            </p:cNvPr>
            <p:cNvSpPr/>
            <p:nvPr/>
          </p:nvSpPr>
          <p:spPr>
            <a:xfrm>
              <a:off x="5506887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4" name="Freeform: Shape 294">
              <a:extLst>
                <a:ext uri="{FF2B5EF4-FFF2-40B4-BE49-F238E27FC236}">
                  <a16:creationId xmlns:a16="http://schemas.microsoft.com/office/drawing/2014/main" id="{6E741CD3-E548-7A4F-A8C4-AE204F1B397E}"/>
                </a:ext>
              </a:extLst>
            </p:cNvPr>
            <p:cNvSpPr/>
            <p:nvPr/>
          </p:nvSpPr>
          <p:spPr>
            <a:xfrm>
              <a:off x="5506887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5" name="Freeform: Shape 295">
              <a:extLst>
                <a:ext uri="{FF2B5EF4-FFF2-40B4-BE49-F238E27FC236}">
                  <a16:creationId xmlns:a16="http://schemas.microsoft.com/office/drawing/2014/main" id="{025BF455-B110-4249-A2DD-324B7FA91B65}"/>
                </a:ext>
              </a:extLst>
            </p:cNvPr>
            <p:cNvSpPr/>
            <p:nvPr/>
          </p:nvSpPr>
          <p:spPr>
            <a:xfrm>
              <a:off x="5506887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6" name="Freeform: Shape 296">
              <a:extLst>
                <a:ext uri="{FF2B5EF4-FFF2-40B4-BE49-F238E27FC236}">
                  <a16:creationId xmlns:a16="http://schemas.microsoft.com/office/drawing/2014/main" id="{6F30AF6A-34C6-2945-BC4A-EF6202D78C5F}"/>
                </a:ext>
              </a:extLst>
            </p:cNvPr>
            <p:cNvSpPr/>
            <p:nvPr/>
          </p:nvSpPr>
          <p:spPr>
            <a:xfrm>
              <a:off x="5506887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7" name="Freeform: Shape 297">
              <a:extLst>
                <a:ext uri="{FF2B5EF4-FFF2-40B4-BE49-F238E27FC236}">
                  <a16:creationId xmlns:a16="http://schemas.microsoft.com/office/drawing/2014/main" id="{B0180DCB-FE0E-E14E-A59A-8CAA1177801E}"/>
                </a:ext>
              </a:extLst>
            </p:cNvPr>
            <p:cNvSpPr/>
            <p:nvPr/>
          </p:nvSpPr>
          <p:spPr>
            <a:xfrm>
              <a:off x="5506887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8" name="Freeform: Shape 298">
              <a:extLst>
                <a:ext uri="{FF2B5EF4-FFF2-40B4-BE49-F238E27FC236}">
                  <a16:creationId xmlns:a16="http://schemas.microsoft.com/office/drawing/2014/main" id="{631BFEEB-D0CF-A441-9EF6-9AB867B7C5D4}"/>
                </a:ext>
              </a:extLst>
            </p:cNvPr>
            <p:cNvSpPr/>
            <p:nvPr/>
          </p:nvSpPr>
          <p:spPr>
            <a:xfrm>
              <a:off x="5506887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9" name="Freeform: Shape 299">
              <a:extLst>
                <a:ext uri="{FF2B5EF4-FFF2-40B4-BE49-F238E27FC236}">
                  <a16:creationId xmlns:a16="http://schemas.microsoft.com/office/drawing/2014/main" id="{1B3C683E-1B68-EB4F-B077-1FFE6D80C64A}"/>
                </a:ext>
              </a:extLst>
            </p:cNvPr>
            <p:cNvSpPr/>
            <p:nvPr/>
          </p:nvSpPr>
          <p:spPr>
            <a:xfrm>
              <a:off x="5506887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0" name="Freeform: Shape 300">
              <a:extLst>
                <a:ext uri="{FF2B5EF4-FFF2-40B4-BE49-F238E27FC236}">
                  <a16:creationId xmlns:a16="http://schemas.microsoft.com/office/drawing/2014/main" id="{894BE44B-0F60-684E-BC80-F192B8C3F529}"/>
                </a:ext>
              </a:extLst>
            </p:cNvPr>
            <p:cNvSpPr/>
            <p:nvPr/>
          </p:nvSpPr>
          <p:spPr>
            <a:xfrm>
              <a:off x="5506887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1" name="Freeform: Shape 301">
              <a:extLst>
                <a:ext uri="{FF2B5EF4-FFF2-40B4-BE49-F238E27FC236}">
                  <a16:creationId xmlns:a16="http://schemas.microsoft.com/office/drawing/2014/main" id="{1F4EE3BC-6B15-6947-87CC-63C99196CB04}"/>
                </a:ext>
              </a:extLst>
            </p:cNvPr>
            <p:cNvSpPr/>
            <p:nvPr/>
          </p:nvSpPr>
          <p:spPr>
            <a:xfrm>
              <a:off x="5234969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2" name="Freeform: Shape 302">
              <a:extLst>
                <a:ext uri="{FF2B5EF4-FFF2-40B4-BE49-F238E27FC236}">
                  <a16:creationId xmlns:a16="http://schemas.microsoft.com/office/drawing/2014/main" id="{76D580F8-9AAC-864B-B73D-01D2EC9B959F}"/>
                </a:ext>
              </a:extLst>
            </p:cNvPr>
            <p:cNvSpPr/>
            <p:nvPr/>
          </p:nvSpPr>
          <p:spPr>
            <a:xfrm>
              <a:off x="5234969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3" name="Freeform: Shape 303">
              <a:extLst>
                <a:ext uri="{FF2B5EF4-FFF2-40B4-BE49-F238E27FC236}">
                  <a16:creationId xmlns:a16="http://schemas.microsoft.com/office/drawing/2014/main" id="{46FDB8E1-0930-AB47-AF79-185F0F956A2F}"/>
                </a:ext>
              </a:extLst>
            </p:cNvPr>
            <p:cNvSpPr/>
            <p:nvPr/>
          </p:nvSpPr>
          <p:spPr>
            <a:xfrm>
              <a:off x="5234969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4" name="Freeform: Shape 304">
              <a:extLst>
                <a:ext uri="{FF2B5EF4-FFF2-40B4-BE49-F238E27FC236}">
                  <a16:creationId xmlns:a16="http://schemas.microsoft.com/office/drawing/2014/main" id="{C2048C3A-F24B-E04C-BB2F-FE809F8E57A7}"/>
                </a:ext>
              </a:extLst>
            </p:cNvPr>
            <p:cNvSpPr/>
            <p:nvPr/>
          </p:nvSpPr>
          <p:spPr>
            <a:xfrm>
              <a:off x="5234969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5" name="Freeform: Shape 305">
              <a:extLst>
                <a:ext uri="{FF2B5EF4-FFF2-40B4-BE49-F238E27FC236}">
                  <a16:creationId xmlns:a16="http://schemas.microsoft.com/office/drawing/2014/main" id="{5954F37E-53E8-CD4D-9954-DD039220B66D}"/>
                </a:ext>
              </a:extLst>
            </p:cNvPr>
            <p:cNvSpPr/>
            <p:nvPr/>
          </p:nvSpPr>
          <p:spPr>
            <a:xfrm>
              <a:off x="5234969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6" name="Freeform: Shape 306">
              <a:extLst>
                <a:ext uri="{FF2B5EF4-FFF2-40B4-BE49-F238E27FC236}">
                  <a16:creationId xmlns:a16="http://schemas.microsoft.com/office/drawing/2014/main" id="{15E8402D-DCB0-174D-A4D2-4EEFAE6EC104}"/>
                </a:ext>
              </a:extLst>
            </p:cNvPr>
            <p:cNvSpPr/>
            <p:nvPr/>
          </p:nvSpPr>
          <p:spPr>
            <a:xfrm>
              <a:off x="5234969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7" name="Freeform: Shape 307">
              <a:extLst>
                <a:ext uri="{FF2B5EF4-FFF2-40B4-BE49-F238E27FC236}">
                  <a16:creationId xmlns:a16="http://schemas.microsoft.com/office/drawing/2014/main" id="{1F41DC43-A885-EB4D-852C-75D6A9625073}"/>
                </a:ext>
              </a:extLst>
            </p:cNvPr>
            <p:cNvSpPr/>
            <p:nvPr/>
          </p:nvSpPr>
          <p:spPr>
            <a:xfrm>
              <a:off x="5234969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8" name="Freeform: Shape 308">
              <a:extLst>
                <a:ext uri="{FF2B5EF4-FFF2-40B4-BE49-F238E27FC236}">
                  <a16:creationId xmlns:a16="http://schemas.microsoft.com/office/drawing/2014/main" id="{7D07FF3C-A256-3541-BED0-EF9BD5F7F215}"/>
                </a:ext>
              </a:extLst>
            </p:cNvPr>
            <p:cNvSpPr/>
            <p:nvPr/>
          </p:nvSpPr>
          <p:spPr>
            <a:xfrm>
              <a:off x="5234969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9" name="Freeform: Shape 309">
              <a:extLst>
                <a:ext uri="{FF2B5EF4-FFF2-40B4-BE49-F238E27FC236}">
                  <a16:creationId xmlns:a16="http://schemas.microsoft.com/office/drawing/2014/main" id="{B7004CAB-0F4B-7A4D-B42C-D753B852B21C}"/>
                </a:ext>
              </a:extLst>
            </p:cNvPr>
            <p:cNvSpPr/>
            <p:nvPr/>
          </p:nvSpPr>
          <p:spPr>
            <a:xfrm>
              <a:off x="5234969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0" name="Freeform: Shape 310">
              <a:extLst>
                <a:ext uri="{FF2B5EF4-FFF2-40B4-BE49-F238E27FC236}">
                  <a16:creationId xmlns:a16="http://schemas.microsoft.com/office/drawing/2014/main" id="{733798E4-6CA5-0D48-95DF-00B94DE0727A}"/>
                </a:ext>
              </a:extLst>
            </p:cNvPr>
            <p:cNvSpPr/>
            <p:nvPr/>
          </p:nvSpPr>
          <p:spPr>
            <a:xfrm>
              <a:off x="5234969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1" name="Freeform: Shape 311">
              <a:extLst>
                <a:ext uri="{FF2B5EF4-FFF2-40B4-BE49-F238E27FC236}">
                  <a16:creationId xmlns:a16="http://schemas.microsoft.com/office/drawing/2014/main" id="{0E51B364-A8F8-954E-A56F-355DF4D5B686}"/>
                </a:ext>
              </a:extLst>
            </p:cNvPr>
            <p:cNvSpPr/>
            <p:nvPr/>
          </p:nvSpPr>
          <p:spPr>
            <a:xfrm>
              <a:off x="5234969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2" name="Freeform: Shape 312">
              <a:extLst>
                <a:ext uri="{FF2B5EF4-FFF2-40B4-BE49-F238E27FC236}">
                  <a16:creationId xmlns:a16="http://schemas.microsoft.com/office/drawing/2014/main" id="{88115A9D-8267-EA49-ADEC-115223069512}"/>
                </a:ext>
              </a:extLst>
            </p:cNvPr>
            <p:cNvSpPr/>
            <p:nvPr/>
          </p:nvSpPr>
          <p:spPr>
            <a:xfrm>
              <a:off x="5234969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3" name="Freeform: Shape 313">
              <a:extLst>
                <a:ext uri="{FF2B5EF4-FFF2-40B4-BE49-F238E27FC236}">
                  <a16:creationId xmlns:a16="http://schemas.microsoft.com/office/drawing/2014/main" id="{8C54AF14-09E0-1E49-84C7-DFC5B68CD434}"/>
                </a:ext>
              </a:extLst>
            </p:cNvPr>
            <p:cNvSpPr/>
            <p:nvPr/>
          </p:nvSpPr>
          <p:spPr>
            <a:xfrm>
              <a:off x="5234969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4" name="Freeform: Shape 314">
              <a:extLst>
                <a:ext uri="{FF2B5EF4-FFF2-40B4-BE49-F238E27FC236}">
                  <a16:creationId xmlns:a16="http://schemas.microsoft.com/office/drawing/2014/main" id="{B44DEF51-CB29-A64C-959A-F3E6427A4FEA}"/>
                </a:ext>
              </a:extLst>
            </p:cNvPr>
            <p:cNvSpPr/>
            <p:nvPr/>
          </p:nvSpPr>
          <p:spPr>
            <a:xfrm>
              <a:off x="5234969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5" name="Freeform: Shape 315">
              <a:extLst>
                <a:ext uri="{FF2B5EF4-FFF2-40B4-BE49-F238E27FC236}">
                  <a16:creationId xmlns:a16="http://schemas.microsoft.com/office/drawing/2014/main" id="{3A26A54F-EB39-8C40-8BC5-376CD75B54E1}"/>
                </a:ext>
              </a:extLst>
            </p:cNvPr>
            <p:cNvSpPr/>
            <p:nvPr/>
          </p:nvSpPr>
          <p:spPr>
            <a:xfrm>
              <a:off x="5234969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6" name="Freeform: Shape 316">
              <a:extLst>
                <a:ext uri="{FF2B5EF4-FFF2-40B4-BE49-F238E27FC236}">
                  <a16:creationId xmlns:a16="http://schemas.microsoft.com/office/drawing/2014/main" id="{9F75BFF3-D435-1C4D-B3DF-F6CD34BC515B}"/>
                </a:ext>
              </a:extLst>
            </p:cNvPr>
            <p:cNvSpPr/>
            <p:nvPr/>
          </p:nvSpPr>
          <p:spPr>
            <a:xfrm>
              <a:off x="5234969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7" name="Freeform: Shape 317">
              <a:extLst>
                <a:ext uri="{FF2B5EF4-FFF2-40B4-BE49-F238E27FC236}">
                  <a16:creationId xmlns:a16="http://schemas.microsoft.com/office/drawing/2014/main" id="{8237CAB2-6CD7-D846-A431-1BDC8F86F3B7}"/>
                </a:ext>
              </a:extLst>
            </p:cNvPr>
            <p:cNvSpPr/>
            <p:nvPr/>
          </p:nvSpPr>
          <p:spPr>
            <a:xfrm>
              <a:off x="5234969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8" name="Freeform: Shape 318">
              <a:extLst>
                <a:ext uri="{FF2B5EF4-FFF2-40B4-BE49-F238E27FC236}">
                  <a16:creationId xmlns:a16="http://schemas.microsoft.com/office/drawing/2014/main" id="{615D7324-D77E-D64B-9C28-C3715A37A3C8}"/>
                </a:ext>
              </a:extLst>
            </p:cNvPr>
            <p:cNvSpPr/>
            <p:nvPr/>
          </p:nvSpPr>
          <p:spPr>
            <a:xfrm>
              <a:off x="5234969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9" name="Freeform: Shape 319">
              <a:extLst>
                <a:ext uri="{FF2B5EF4-FFF2-40B4-BE49-F238E27FC236}">
                  <a16:creationId xmlns:a16="http://schemas.microsoft.com/office/drawing/2014/main" id="{3F5937D5-0B74-9C45-83FA-C9E9AA399A8D}"/>
                </a:ext>
              </a:extLst>
            </p:cNvPr>
            <p:cNvSpPr/>
            <p:nvPr/>
          </p:nvSpPr>
          <p:spPr>
            <a:xfrm>
              <a:off x="5234969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0" name="Freeform: Shape 320">
              <a:extLst>
                <a:ext uri="{FF2B5EF4-FFF2-40B4-BE49-F238E27FC236}">
                  <a16:creationId xmlns:a16="http://schemas.microsoft.com/office/drawing/2014/main" id="{744F7EE6-E3A7-154A-9A64-2F2197BB3D91}"/>
                </a:ext>
              </a:extLst>
            </p:cNvPr>
            <p:cNvSpPr/>
            <p:nvPr/>
          </p:nvSpPr>
          <p:spPr>
            <a:xfrm>
              <a:off x="5234969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1" name="Freeform: Shape 321">
              <a:extLst>
                <a:ext uri="{FF2B5EF4-FFF2-40B4-BE49-F238E27FC236}">
                  <a16:creationId xmlns:a16="http://schemas.microsoft.com/office/drawing/2014/main" id="{10A2FD86-A968-CB49-8443-50A0FCCDA57D}"/>
                </a:ext>
              </a:extLst>
            </p:cNvPr>
            <p:cNvSpPr/>
            <p:nvPr/>
          </p:nvSpPr>
          <p:spPr>
            <a:xfrm>
              <a:off x="4963051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2" name="Freeform: Shape 322">
              <a:extLst>
                <a:ext uri="{FF2B5EF4-FFF2-40B4-BE49-F238E27FC236}">
                  <a16:creationId xmlns:a16="http://schemas.microsoft.com/office/drawing/2014/main" id="{0AF35D60-A15D-E443-B587-C6FBC49C6275}"/>
                </a:ext>
              </a:extLst>
            </p:cNvPr>
            <p:cNvSpPr/>
            <p:nvPr/>
          </p:nvSpPr>
          <p:spPr>
            <a:xfrm>
              <a:off x="4963051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3" name="Freeform: Shape 323">
              <a:extLst>
                <a:ext uri="{FF2B5EF4-FFF2-40B4-BE49-F238E27FC236}">
                  <a16:creationId xmlns:a16="http://schemas.microsoft.com/office/drawing/2014/main" id="{595AC91D-4A84-F349-9CA8-5C375253E5E2}"/>
                </a:ext>
              </a:extLst>
            </p:cNvPr>
            <p:cNvSpPr/>
            <p:nvPr/>
          </p:nvSpPr>
          <p:spPr>
            <a:xfrm>
              <a:off x="4963051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4" name="Freeform: Shape 324">
              <a:extLst>
                <a:ext uri="{FF2B5EF4-FFF2-40B4-BE49-F238E27FC236}">
                  <a16:creationId xmlns:a16="http://schemas.microsoft.com/office/drawing/2014/main" id="{CAFC7DCC-9CAB-4B42-BE22-18EA74BCF327}"/>
                </a:ext>
              </a:extLst>
            </p:cNvPr>
            <p:cNvSpPr/>
            <p:nvPr/>
          </p:nvSpPr>
          <p:spPr>
            <a:xfrm>
              <a:off x="4963051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5" name="Freeform: Shape 325">
              <a:extLst>
                <a:ext uri="{FF2B5EF4-FFF2-40B4-BE49-F238E27FC236}">
                  <a16:creationId xmlns:a16="http://schemas.microsoft.com/office/drawing/2014/main" id="{376C34BA-41F6-ED4C-BD0A-7CFEB137319A}"/>
                </a:ext>
              </a:extLst>
            </p:cNvPr>
            <p:cNvSpPr/>
            <p:nvPr/>
          </p:nvSpPr>
          <p:spPr>
            <a:xfrm>
              <a:off x="4963051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6" name="Freeform: Shape 326">
              <a:extLst>
                <a:ext uri="{FF2B5EF4-FFF2-40B4-BE49-F238E27FC236}">
                  <a16:creationId xmlns:a16="http://schemas.microsoft.com/office/drawing/2014/main" id="{2F5C8FDB-5F17-BE4D-99C4-6B6CE6D5F4FB}"/>
                </a:ext>
              </a:extLst>
            </p:cNvPr>
            <p:cNvSpPr/>
            <p:nvPr/>
          </p:nvSpPr>
          <p:spPr>
            <a:xfrm>
              <a:off x="4963051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7" name="Freeform: Shape 327">
              <a:extLst>
                <a:ext uri="{FF2B5EF4-FFF2-40B4-BE49-F238E27FC236}">
                  <a16:creationId xmlns:a16="http://schemas.microsoft.com/office/drawing/2014/main" id="{F8489358-9340-034D-B5FF-6865B22E8C01}"/>
                </a:ext>
              </a:extLst>
            </p:cNvPr>
            <p:cNvSpPr/>
            <p:nvPr/>
          </p:nvSpPr>
          <p:spPr>
            <a:xfrm>
              <a:off x="4963051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8" name="Freeform: Shape 328">
              <a:extLst>
                <a:ext uri="{FF2B5EF4-FFF2-40B4-BE49-F238E27FC236}">
                  <a16:creationId xmlns:a16="http://schemas.microsoft.com/office/drawing/2014/main" id="{2CC28B76-6990-CE4F-9064-CF5F685EE1C0}"/>
                </a:ext>
              </a:extLst>
            </p:cNvPr>
            <p:cNvSpPr/>
            <p:nvPr/>
          </p:nvSpPr>
          <p:spPr>
            <a:xfrm>
              <a:off x="4963051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9" name="Freeform: Shape 329">
              <a:extLst>
                <a:ext uri="{FF2B5EF4-FFF2-40B4-BE49-F238E27FC236}">
                  <a16:creationId xmlns:a16="http://schemas.microsoft.com/office/drawing/2014/main" id="{EDCACFDA-F28D-7142-B9E8-4FE419AA1D7B}"/>
                </a:ext>
              </a:extLst>
            </p:cNvPr>
            <p:cNvSpPr/>
            <p:nvPr/>
          </p:nvSpPr>
          <p:spPr>
            <a:xfrm>
              <a:off x="4963051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0" name="Freeform: Shape 330">
              <a:extLst>
                <a:ext uri="{FF2B5EF4-FFF2-40B4-BE49-F238E27FC236}">
                  <a16:creationId xmlns:a16="http://schemas.microsoft.com/office/drawing/2014/main" id="{0C1D269F-CAC6-964F-BD59-33023A3850D1}"/>
                </a:ext>
              </a:extLst>
            </p:cNvPr>
            <p:cNvSpPr/>
            <p:nvPr/>
          </p:nvSpPr>
          <p:spPr>
            <a:xfrm>
              <a:off x="4963051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1" name="Freeform: Shape 331">
              <a:extLst>
                <a:ext uri="{FF2B5EF4-FFF2-40B4-BE49-F238E27FC236}">
                  <a16:creationId xmlns:a16="http://schemas.microsoft.com/office/drawing/2014/main" id="{C0229AF4-32E9-2546-8806-4CB501B9F19F}"/>
                </a:ext>
              </a:extLst>
            </p:cNvPr>
            <p:cNvSpPr/>
            <p:nvPr/>
          </p:nvSpPr>
          <p:spPr>
            <a:xfrm>
              <a:off x="4963051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2" name="Freeform: Shape 332">
              <a:extLst>
                <a:ext uri="{FF2B5EF4-FFF2-40B4-BE49-F238E27FC236}">
                  <a16:creationId xmlns:a16="http://schemas.microsoft.com/office/drawing/2014/main" id="{58A09705-0952-C64A-9E21-D2FD2BAAB308}"/>
                </a:ext>
              </a:extLst>
            </p:cNvPr>
            <p:cNvSpPr/>
            <p:nvPr/>
          </p:nvSpPr>
          <p:spPr>
            <a:xfrm>
              <a:off x="4963051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3" name="Freeform: Shape 333">
              <a:extLst>
                <a:ext uri="{FF2B5EF4-FFF2-40B4-BE49-F238E27FC236}">
                  <a16:creationId xmlns:a16="http://schemas.microsoft.com/office/drawing/2014/main" id="{8B865E4D-D3DA-B844-B9CA-0C5DFC5BA07C}"/>
                </a:ext>
              </a:extLst>
            </p:cNvPr>
            <p:cNvSpPr/>
            <p:nvPr/>
          </p:nvSpPr>
          <p:spPr>
            <a:xfrm>
              <a:off x="4963051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4" name="Freeform: Shape 334">
              <a:extLst>
                <a:ext uri="{FF2B5EF4-FFF2-40B4-BE49-F238E27FC236}">
                  <a16:creationId xmlns:a16="http://schemas.microsoft.com/office/drawing/2014/main" id="{7C8917BC-3E4B-654F-BADF-A76169F31C7D}"/>
                </a:ext>
              </a:extLst>
            </p:cNvPr>
            <p:cNvSpPr/>
            <p:nvPr/>
          </p:nvSpPr>
          <p:spPr>
            <a:xfrm>
              <a:off x="4963051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5" name="Freeform: Shape 335">
              <a:extLst>
                <a:ext uri="{FF2B5EF4-FFF2-40B4-BE49-F238E27FC236}">
                  <a16:creationId xmlns:a16="http://schemas.microsoft.com/office/drawing/2014/main" id="{543C85BB-9591-914D-8B97-C15066737EC1}"/>
                </a:ext>
              </a:extLst>
            </p:cNvPr>
            <p:cNvSpPr/>
            <p:nvPr/>
          </p:nvSpPr>
          <p:spPr>
            <a:xfrm>
              <a:off x="4963051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6" name="Freeform: Shape 336">
              <a:extLst>
                <a:ext uri="{FF2B5EF4-FFF2-40B4-BE49-F238E27FC236}">
                  <a16:creationId xmlns:a16="http://schemas.microsoft.com/office/drawing/2014/main" id="{2B5EA232-8D8A-EC4E-8E59-4F14FBB5100B}"/>
                </a:ext>
              </a:extLst>
            </p:cNvPr>
            <p:cNvSpPr/>
            <p:nvPr/>
          </p:nvSpPr>
          <p:spPr>
            <a:xfrm>
              <a:off x="4963051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7" name="Freeform: Shape 337">
              <a:extLst>
                <a:ext uri="{FF2B5EF4-FFF2-40B4-BE49-F238E27FC236}">
                  <a16:creationId xmlns:a16="http://schemas.microsoft.com/office/drawing/2014/main" id="{5E6DF387-03FA-374A-AA93-D9CCB749D66D}"/>
                </a:ext>
              </a:extLst>
            </p:cNvPr>
            <p:cNvSpPr/>
            <p:nvPr/>
          </p:nvSpPr>
          <p:spPr>
            <a:xfrm>
              <a:off x="4963051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8" name="Freeform: Shape 338">
              <a:extLst>
                <a:ext uri="{FF2B5EF4-FFF2-40B4-BE49-F238E27FC236}">
                  <a16:creationId xmlns:a16="http://schemas.microsoft.com/office/drawing/2014/main" id="{7C5051A5-93CE-954E-A49E-6084D1A0BC5D}"/>
                </a:ext>
              </a:extLst>
            </p:cNvPr>
            <p:cNvSpPr/>
            <p:nvPr/>
          </p:nvSpPr>
          <p:spPr>
            <a:xfrm>
              <a:off x="4963051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9" name="Freeform: Shape 339">
              <a:extLst>
                <a:ext uri="{FF2B5EF4-FFF2-40B4-BE49-F238E27FC236}">
                  <a16:creationId xmlns:a16="http://schemas.microsoft.com/office/drawing/2014/main" id="{E9892FFD-7E09-9B4F-AD17-D7B89E66068C}"/>
                </a:ext>
              </a:extLst>
            </p:cNvPr>
            <p:cNvSpPr/>
            <p:nvPr/>
          </p:nvSpPr>
          <p:spPr>
            <a:xfrm>
              <a:off x="4963051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0" name="Freeform: Shape 340">
              <a:extLst>
                <a:ext uri="{FF2B5EF4-FFF2-40B4-BE49-F238E27FC236}">
                  <a16:creationId xmlns:a16="http://schemas.microsoft.com/office/drawing/2014/main" id="{14247A7B-8443-CA40-AF5F-11E09F9EE76B}"/>
                </a:ext>
              </a:extLst>
            </p:cNvPr>
            <p:cNvSpPr/>
            <p:nvPr/>
          </p:nvSpPr>
          <p:spPr>
            <a:xfrm>
              <a:off x="4963051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1" name="Freeform: Shape 341">
              <a:extLst>
                <a:ext uri="{FF2B5EF4-FFF2-40B4-BE49-F238E27FC236}">
                  <a16:creationId xmlns:a16="http://schemas.microsoft.com/office/drawing/2014/main" id="{FE928D74-1CB2-C24A-895D-0D419A7EFD0D}"/>
                </a:ext>
              </a:extLst>
            </p:cNvPr>
            <p:cNvSpPr/>
            <p:nvPr/>
          </p:nvSpPr>
          <p:spPr>
            <a:xfrm>
              <a:off x="4690459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2" name="Freeform: Shape 342">
              <a:extLst>
                <a:ext uri="{FF2B5EF4-FFF2-40B4-BE49-F238E27FC236}">
                  <a16:creationId xmlns:a16="http://schemas.microsoft.com/office/drawing/2014/main" id="{AB731608-091D-CB46-B746-83C42A1B17B9}"/>
                </a:ext>
              </a:extLst>
            </p:cNvPr>
            <p:cNvSpPr/>
            <p:nvPr/>
          </p:nvSpPr>
          <p:spPr>
            <a:xfrm>
              <a:off x="4690459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3" name="Freeform: Shape 343">
              <a:extLst>
                <a:ext uri="{FF2B5EF4-FFF2-40B4-BE49-F238E27FC236}">
                  <a16:creationId xmlns:a16="http://schemas.microsoft.com/office/drawing/2014/main" id="{F48A42E8-4D0B-004E-8490-A04310DEC16E}"/>
                </a:ext>
              </a:extLst>
            </p:cNvPr>
            <p:cNvSpPr/>
            <p:nvPr/>
          </p:nvSpPr>
          <p:spPr>
            <a:xfrm>
              <a:off x="4690459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4" name="Freeform: Shape 344">
              <a:extLst>
                <a:ext uri="{FF2B5EF4-FFF2-40B4-BE49-F238E27FC236}">
                  <a16:creationId xmlns:a16="http://schemas.microsoft.com/office/drawing/2014/main" id="{8DD5600F-A2FE-6648-AADB-B5BD547875DE}"/>
                </a:ext>
              </a:extLst>
            </p:cNvPr>
            <p:cNvSpPr/>
            <p:nvPr/>
          </p:nvSpPr>
          <p:spPr>
            <a:xfrm>
              <a:off x="4690459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5" name="Freeform: Shape 345">
              <a:extLst>
                <a:ext uri="{FF2B5EF4-FFF2-40B4-BE49-F238E27FC236}">
                  <a16:creationId xmlns:a16="http://schemas.microsoft.com/office/drawing/2014/main" id="{DD7D41F4-12F7-9540-9603-DC5B4AF660CB}"/>
                </a:ext>
              </a:extLst>
            </p:cNvPr>
            <p:cNvSpPr/>
            <p:nvPr/>
          </p:nvSpPr>
          <p:spPr>
            <a:xfrm>
              <a:off x="4690459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6" name="Freeform: Shape 346">
              <a:extLst>
                <a:ext uri="{FF2B5EF4-FFF2-40B4-BE49-F238E27FC236}">
                  <a16:creationId xmlns:a16="http://schemas.microsoft.com/office/drawing/2014/main" id="{D8E69EA5-2FC3-B54D-87DA-5B352BDEB82C}"/>
                </a:ext>
              </a:extLst>
            </p:cNvPr>
            <p:cNvSpPr/>
            <p:nvPr/>
          </p:nvSpPr>
          <p:spPr>
            <a:xfrm>
              <a:off x="4690459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7" name="Freeform: Shape 347">
              <a:extLst>
                <a:ext uri="{FF2B5EF4-FFF2-40B4-BE49-F238E27FC236}">
                  <a16:creationId xmlns:a16="http://schemas.microsoft.com/office/drawing/2014/main" id="{289DA9AA-E277-7C4C-8208-48A151BB4A76}"/>
                </a:ext>
              </a:extLst>
            </p:cNvPr>
            <p:cNvSpPr/>
            <p:nvPr/>
          </p:nvSpPr>
          <p:spPr>
            <a:xfrm>
              <a:off x="4690459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8" name="Freeform: Shape 348">
              <a:extLst>
                <a:ext uri="{FF2B5EF4-FFF2-40B4-BE49-F238E27FC236}">
                  <a16:creationId xmlns:a16="http://schemas.microsoft.com/office/drawing/2014/main" id="{F7590CD1-2F14-4D45-BA5F-DDBB3598FCC1}"/>
                </a:ext>
              </a:extLst>
            </p:cNvPr>
            <p:cNvSpPr/>
            <p:nvPr/>
          </p:nvSpPr>
          <p:spPr>
            <a:xfrm>
              <a:off x="4690459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9" name="Freeform: Shape 349">
              <a:extLst>
                <a:ext uri="{FF2B5EF4-FFF2-40B4-BE49-F238E27FC236}">
                  <a16:creationId xmlns:a16="http://schemas.microsoft.com/office/drawing/2014/main" id="{78C5FC68-790E-0F4B-A819-509D95C2D7C2}"/>
                </a:ext>
              </a:extLst>
            </p:cNvPr>
            <p:cNvSpPr/>
            <p:nvPr/>
          </p:nvSpPr>
          <p:spPr>
            <a:xfrm>
              <a:off x="4690459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0" name="Freeform: Shape 350">
              <a:extLst>
                <a:ext uri="{FF2B5EF4-FFF2-40B4-BE49-F238E27FC236}">
                  <a16:creationId xmlns:a16="http://schemas.microsoft.com/office/drawing/2014/main" id="{75D1098C-C5FB-794E-BA17-2C941141542C}"/>
                </a:ext>
              </a:extLst>
            </p:cNvPr>
            <p:cNvSpPr/>
            <p:nvPr/>
          </p:nvSpPr>
          <p:spPr>
            <a:xfrm>
              <a:off x="4690459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1" name="Freeform: Shape 351">
              <a:extLst>
                <a:ext uri="{FF2B5EF4-FFF2-40B4-BE49-F238E27FC236}">
                  <a16:creationId xmlns:a16="http://schemas.microsoft.com/office/drawing/2014/main" id="{CE8CBEAC-0CB6-CF40-AC4A-A6C4B501215C}"/>
                </a:ext>
              </a:extLst>
            </p:cNvPr>
            <p:cNvSpPr/>
            <p:nvPr/>
          </p:nvSpPr>
          <p:spPr>
            <a:xfrm>
              <a:off x="4690459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2" name="Freeform: Shape 352">
              <a:extLst>
                <a:ext uri="{FF2B5EF4-FFF2-40B4-BE49-F238E27FC236}">
                  <a16:creationId xmlns:a16="http://schemas.microsoft.com/office/drawing/2014/main" id="{F9A07E77-C780-9042-B597-7C306D0381B9}"/>
                </a:ext>
              </a:extLst>
            </p:cNvPr>
            <p:cNvSpPr/>
            <p:nvPr/>
          </p:nvSpPr>
          <p:spPr>
            <a:xfrm>
              <a:off x="4690459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3" name="Freeform: Shape 353">
              <a:extLst>
                <a:ext uri="{FF2B5EF4-FFF2-40B4-BE49-F238E27FC236}">
                  <a16:creationId xmlns:a16="http://schemas.microsoft.com/office/drawing/2014/main" id="{3DC829F8-689C-1E47-A937-6EA0BEDC1138}"/>
                </a:ext>
              </a:extLst>
            </p:cNvPr>
            <p:cNvSpPr/>
            <p:nvPr/>
          </p:nvSpPr>
          <p:spPr>
            <a:xfrm>
              <a:off x="4690459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4" name="Freeform: Shape 354">
              <a:extLst>
                <a:ext uri="{FF2B5EF4-FFF2-40B4-BE49-F238E27FC236}">
                  <a16:creationId xmlns:a16="http://schemas.microsoft.com/office/drawing/2014/main" id="{5CD94D22-0F92-7346-B5B5-B287B51B65A6}"/>
                </a:ext>
              </a:extLst>
            </p:cNvPr>
            <p:cNvSpPr/>
            <p:nvPr/>
          </p:nvSpPr>
          <p:spPr>
            <a:xfrm>
              <a:off x="4690459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5" name="Freeform: Shape 355">
              <a:extLst>
                <a:ext uri="{FF2B5EF4-FFF2-40B4-BE49-F238E27FC236}">
                  <a16:creationId xmlns:a16="http://schemas.microsoft.com/office/drawing/2014/main" id="{24D27F9E-C3C8-814F-A2EA-E46226CE5675}"/>
                </a:ext>
              </a:extLst>
            </p:cNvPr>
            <p:cNvSpPr/>
            <p:nvPr/>
          </p:nvSpPr>
          <p:spPr>
            <a:xfrm>
              <a:off x="4690459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6" name="Freeform: Shape 356">
              <a:extLst>
                <a:ext uri="{FF2B5EF4-FFF2-40B4-BE49-F238E27FC236}">
                  <a16:creationId xmlns:a16="http://schemas.microsoft.com/office/drawing/2014/main" id="{FE334CDF-A323-EE4A-98DB-941964CAE692}"/>
                </a:ext>
              </a:extLst>
            </p:cNvPr>
            <p:cNvSpPr/>
            <p:nvPr/>
          </p:nvSpPr>
          <p:spPr>
            <a:xfrm>
              <a:off x="4690459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7" name="Freeform: Shape 357">
              <a:extLst>
                <a:ext uri="{FF2B5EF4-FFF2-40B4-BE49-F238E27FC236}">
                  <a16:creationId xmlns:a16="http://schemas.microsoft.com/office/drawing/2014/main" id="{B4F89D5F-69C0-2B45-825B-FE55234928F1}"/>
                </a:ext>
              </a:extLst>
            </p:cNvPr>
            <p:cNvSpPr/>
            <p:nvPr/>
          </p:nvSpPr>
          <p:spPr>
            <a:xfrm>
              <a:off x="4690459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8" name="Freeform: Shape 358">
              <a:extLst>
                <a:ext uri="{FF2B5EF4-FFF2-40B4-BE49-F238E27FC236}">
                  <a16:creationId xmlns:a16="http://schemas.microsoft.com/office/drawing/2014/main" id="{D5D108E2-2920-324A-AA3E-84F3134CBE97}"/>
                </a:ext>
              </a:extLst>
            </p:cNvPr>
            <p:cNvSpPr/>
            <p:nvPr/>
          </p:nvSpPr>
          <p:spPr>
            <a:xfrm>
              <a:off x="4690459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9" name="Freeform: Shape 359">
              <a:extLst>
                <a:ext uri="{FF2B5EF4-FFF2-40B4-BE49-F238E27FC236}">
                  <a16:creationId xmlns:a16="http://schemas.microsoft.com/office/drawing/2014/main" id="{D05977E4-701F-ED48-9744-C89135C47F71}"/>
                </a:ext>
              </a:extLst>
            </p:cNvPr>
            <p:cNvSpPr/>
            <p:nvPr/>
          </p:nvSpPr>
          <p:spPr>
            <a:xfrm>
              <a:off x="4690459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0" name="Freeform: Shape 360">
              <a:extLst>
                <a:ext uri="{FF2B5EF4-FFF2-40B4-BE49-F238E27FC236}">
                  <a16:creationId xmlns:a16="http://schemas.microsoft.com/office/drawing/2014/main" id="{A4C1589E-4BC1-8B46-889F-D8EC2421D848}"/>
                </a:ext>
              </a:extLst>
            </p:cNvPr>
            <p:cNvSpPr/>
            <p:nvPr/>
          </p:nvSpPr>
          <p:spPr>
            <a:xfrm>
              <a:off x="4690459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1" name="Freeform: Shape 361">
              <a:extLst>
                <a:ext uri="{FF2B5EF4-FFF2-40B4-BE49-F238E27FC236}">
                  <a16:creationId xmlns:a16="http://schemas.microsoft.com/office/drawing/2014/main" id="{FE8A862C-6ED3-0E42-B71B-53697A6B458D}"/>
                </a:ext>
              </a:extLst>
            </p:cNvPr>
            <p:cNvSpPr/>
            <p:nvPr/>
          </p:nvSpPr>
          <p:spPr>
            <a:xfrm>
              <a:off x="4418541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2" name="Freeform: Shape 362">
              <a:extLst>
                <a:ext uri="{FF2B5EF4-FFF2-40B4-BE49-F238E27FC236}">
                  <a16:creationId xmlns:a16="http://schemas.microsoft.com/office/drawing/2014/main" id="{70A65782-55EB-8649-809E-8C9BE6B20285}"/>
                </a:ext>
              </a:extLst>
            </p:cNvPr>
            <p:cNvSpPr/>
            <p:nvPr/>
          </p:nvSpPr>
          <p:spPr>
            <a:xfrm>
              <a:off x="4418541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3" name="Freeform: Shape 363">
              <a:extLst>
                <a:ext uri="{FF2B5EF4-FFF2-40B4-BE49-F238E27FC236}">
                  <a16:creationId xmlns:a16="http://schemas.microsoft.com/office/drawing/2014/main" id="{0A164B4C-2E30-F543-9CA4-CD0DEDC3DBCB}"/>
                </a:ext>
              </a:extLst>
            </p:cNvPr>
            <p:cNvSpPr/>
            <p:nvPr/>
          </p:nvSpPr>
          <p:spPr>
            <a:xfrm>
              <a:off x="4418541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4" name="Freeform: Shape 364">
              <a:extLst>
                <a:ext uri="{FF2B5EF4-FFF2-40B4-BE49-F238E27FC236}">
                  <a16:creationId xmlns:a16="http://schemas.microsoft.com/office/drawing/2014/main" id="{2BC136FA-B065-F642-963F-77A32567D5B3}"/>
                </a:ext>
              </a:extLst>
            </p:cNvPr>
            <p:cNvSpPr/>
            <p:nvPr/>
          </p:nvSpPr>
          <p:spPr>
            <a:xfrm>
              <a:off x="4418541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5" name="Freeform: Shape 365">
              <a:extLst>
                <a:ext uri="{FF2B5EF4-FFF2-40B4-BE49-F238E27FC236}">
                  <a16:creationId xmlns:a16="http://schemas.microsoft.com/office/drawing/2014/main" id="{A2799BDD-6E01-944F-87D3-238D3E72E773}"/>
                </a:ext>
              </a:extLst>
            </p:cNvPr>
            <p:cNvSpPr/>
            <p:nvPr/>
          </p:nvSpPr>
          <p:spPr>
            <a:xfrm>
              <a:off x="4418541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6" name="Freeform: Shape 366">
              <a:extLst>
                <a:ext uri="{FF2B5EF4-FFF2-40B4-BE49-F238E27FC236}">
                  <a16:creationId xmlns:a16="http://schemas.microsoft.com/office/drawing/2014/main" id="{CADBAD02-31AD-B949-A88D-62852A63E977}"/>
                </a:ext>
              </a:extLst>
            </p:cNvPr>
            <p:cNvSpPr/>
            <p:nvPr/>
          </p:nvSpPr>
          <p:spPr>
            <a:xfrm>
              <a:off x="4418541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7" name="Freeform: Shape 367">
              <a:extLst>
                <a:ext uri="{FF2B5EF4-FFF2-40B4-BE49-F238E27FC236}">
                  <a16:creationId xmlns:a16="http://schemas.microsoft.com/office/drawing/2014/main" id="{C400180A-990D-C847-B20D-E67F4A363DF7}"/>
                </a:ext>
              </a:extLst>
            </p:cNvPr>
            <p:cNvSpPr/>
            <p:nvPr/>
          </p:nvSpPr>
          <p:spPr>
            <a:xfrm>
              <a:off x="4418541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8" name="Freeform: Shape 368">
              <a:extLst>
                <a:ext uri="{FF2B5EF4-FFF2-40B4-BE49-F238E27FC236}">
                  <a16:creationId xmlns:a16="http://schemas.microsoft.com/office/drawing/2014/main" id="{EBD34657-C99F-4042-8F05-305732A89636}"/>
                </a:ext>
              </a:extLst>
            </p:cNvPr>
            <p:cNvSpPr/>
            <p:nvPr/>
          </p:nvSpPr>
          <p:spPr>
            <a:xfrm>
              <a:off x="4418541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9" name="Freeform: Shape 369">
              <a:extLst>
                <a:ext uri="{FF2B5EF4-FFF2-40B4-BE49-F238E27FC236}">
                  <a16:creationId xmlns:a16="http://schemas.microsoft.com/office/drawing/2014/main" id="{77717753-BA4D-384A-B0EE-8C6AEF614B32}"/>
                </a:ext>
              </a:extLst>
            </p:cNvPr>
            <p:cNvSpPr/>
            <p:nvPr/>
          </p:nvSpPr>
          <p:spPr>
            <a:xfrm>
              <a:off x="4418541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0" name="Freeform: Shape 370">
              <a:extLst>
                <a:ext uri="{FF2B5EF4-FFF2-40B4-BE49-F238E27FC236}">
                  <a16:creationId xmlns:a16="http://schemas.microsoft.com/office/drawing/2014/main" id="{299365B5-C11A-D248-B520-2DE33CB6F7F2}"/>
                </a:ext>
              </a:extLst>
            </p:cNvPr>
            <p:cNvSpPr/>
            <p:nvPr/>
          </p:nvSpPr>
          <p:spPr>
            <a:xfrm>
              <a:off x="4418541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1" name="Freeform: Shape 371">
              <a:extLst>
                <a:ext uri="{FF2B5EF4-FFF2-40B4-BE49-F238E27FC236}">
                  <a16:creationId xmlns:a16="http://schemas.microsoft.com/office/drawing/2014/main" id="{9758C5DE-3D42-EB40-98EF-31A35DECF68F}"/>
                </a:ext>
              </a:extLst>
            </p:cNvPr>
            <p:cNvSpPr/>
            <p:nvPr/>
          </p:nvSpPr>
          <p:spPr>
            <a:xfrm>
              <a:off x="4418541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2" name="Freeform: Shape 372">
              <a:extLst>
                <a:ext uri="{FF2B5EF4-FFF2-40B4-BE49-F238E27FC236}">
                  <a16:creationId xmlns:a16="http://schemas.microsoft.com/office/drawing/2014/main" id="{D219E515-D346-AD40-AC6B-87A52CAB9568}"/>
                </a:ext>
              </a:extLst>
            </p:cNvPr>
            <p:cNvSpPr/>
            <p:nvPr/>
          </p:nvSpPr>
          <p:spPr>
            <a:xfrm>
              <a:off x="4418541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3" name="Freeform: Shape 373">
              <a:extLst>
                <a:ext uri="{FF2B5EF4-FFF2-40B4-BE49-F238E27FC236}">
                  <a16:creationId xmlns:a16="http://schemas.microsoft.com/office/drawing/2014/main" id="{2ECBA2D4-6C4C-3747-8C5E-664D93A35815}"/>
                </a:ext>
              </a:extLst>
            </p:cNvPr>
            <p:cNvSpPr/>
            <p:nvPr/>
          </p:nvSpPr>
          <p:spPr>
            <a:xfrm>
              <a:off x="4418541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4" name="Freeform: Shape 374">
              <a:extLst>
                <a:ext uri="{FF2B5EF4-FFF2-40B4-BE49-F238E27FC236}">
                  <a16:creationId xmlns:a16="http://schemas.microsoft.com/office/drawing/2014/main" id="{EB74D1A2-B964-E14C-AC9A-4CEDCD2DF16A}"/>
                </a:ext>
              </a:extLst>
            </p:cNvPr>
            <p:cNvSpPr/>
            <p:nvPr/>
          </p:nvSpPr>
          <p:spPr>
            <a:xfrm>
              <a:off x="4418541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5" name="Freeform: Shape 375">
              <a:extLst>
                <a:ext uri="{FF2B5EF4-FFF2-40B4-BE49-F238E27FC236}">
                  <a16:creationId xmlns:a16="http://schemas.microsoft.com/office/drawing/2014/main" id="{D52E8746-6C51-434E-9F1D-0900A1D3C98C}"/>
                </a:ext>
              </a:extLst>
            </p:cNvPr>
            <p:cNvSpPr/>
            <p:nvPr/>
          </p:nvSpPr>
          <p:spPr>
            <a:xfrm>
              <a:off x="4418541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6" name="Freeform: Shape 376">
              <a:extLst>
                <a:ext uri="{FF2B5EF4-FFF2-40B4-BE49-F238E27FC236}">
                  <a16:creationId xmlns:a16="http://schemas.microsoft.com/office/drawing/2014/main" id="{646DE55D-3321-FE43-83C4-2C5EA6B0EE47}"/>
                </a:ext>
              </a:extLst>
            </p:cNvPr>
            <p:cNvSpPr/>
            <p:nvPr/>
          </p:nvSpPr>
          <p:spPr>
            <a:xfrm>
              <a:off x="4418541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7" name="Freeform: Shape 377">
              <a:extLst>
                <a:ext uri="{FF2B5EF4-FFF2-40B4-BE49-F238E27FC236}">
                  <a16:creationId xmlns:a16="http://schemas.microsoft.com/office/drawing/2014/main" id="{D4E6B021-893C-544F-AA3E-2E61D46516A8}"/>
                </a:ext>
              </a:extLst>
            </p:cNvPr>
            <p:cNvSpPr/>
            <p:nvPr/>
          </p:nvSpPr>
          <p:spPr>
            <a:xfrm>
              <a:off x="4418541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8" name="Freeform: Shape 378">
              <a:extLst>
                <a:ext uri="{FF2B5EF4-FFF2-40B4-BE49-F238E27FC236}">
                  <a16:creationId xmlns:a16="http://schemas.microsoft.com/office/drawing/2014/main" id="{D01AC88A-34B5-C940-9749-13D262576809}"/>
                </a:ext>
              </a:extLst>
            </p:cNvPr>
            <p:cNvSpPr/>
            <p:nvPr/>
          </p:nvSpPr>
          <p:spPr>
            <a:xfrm>
              <a:off x="4418541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9" name="Freeform: Shape 379">
              <a:extLst>
                <a:ext uri="{FF2B5EF4-FFF2-40B4-BE49-F238E27FC236}">
                  <a16:creationId xmlns:a16="http://schemas.microsoft.com/office/drawing/2014/main" id="{47D9F572-2954-374D-87CE-030635F702E2}"/>
                </a:ext>
              </a:extLst>
            </p:cNvPr>
            <p:cNvSpPr/>
            <p:nvPr/>
          </p:nvSpPr>
          <p:spPr>
            <a:xfrm>
              <a:off x="4418541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0" name="Freeform: Shape 380">
              <a:extLst>
                <a:ext uri="{FF2B5EF4-FFF2-40B4-BE49-F238E27FC236}">
                  <a16:creationId xmlns:a16="http://schemas.microsoft.com/office/drawing/2014/main" id="{87367A33-DD00-6E4A-9361-5E8CF91235B4}"/>
                </a:ext>
              </a:extLst>
            </p:cNvPr>
            <p:cNvSpPr/>
            <p:nvPr/>
          </p:nvSpPr>
          <p:spPr>
            <a:xfrm>
              <a:off x="4418541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1" name="Freeform: Shape 381">
              <a:extLst>
                <a:ext uri="{FF2B5EF4-FFF2-40B4-BE49-F238E27FC236}">
                  <a16:creationId xmlns:a16="http://schemas.microsoft.com/office/drawing/2014/main" id="{684F449E-F520-B84D-AA1F-6F19748D712E}"/>
                </a:ext>
              </a:extLst>
            </p:cNvPr>
            <p:cNvSpPr/>
            <p:nvPr/>
          </p:nvSpPr>
          <p:spPr>
            <a:xfrm>
              <a:off x="4146622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2" name="Freeform: Shape 382">
              <a:extLst>
                <a:ext uri="{FF2B5EF4-FFF2-40B4-BE49-F238E27FC236}">
                  <a16:creationId xmlns:a16="http://schemas.microsoft.com/office/drawing/2014/main" id="{1D5EBD57-0A4E-A742-B1B7-C75898F96C74}"/>
                </a:ext>
              </a:extLst>
            </p:cNvPr>
            <p:cNvSpPr/>
            <p:nvPr/>
          </p:nvSpPr>
          <p:spPr>
            <a:xfrm>
              <a:off x="4146622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3" name="Freeform: Shape 383">
              <a:extLst>
                <a:ext uri="{FF2B5EF4-FFF2-40B4-BE49-F238E27FC236}">
                  <a16:creationId xmlns:a16="http://schemas.microsoft.com/office/drawing/2014/main" id="{DF33ABDB-A0C6-7749-9DC2-53F7B8940B8B}"/>
                </a:ext>
              </a:extLst>
            </p:cNvPr>
            <p:cNvSpPr/>
            <p:nvPr/>
          </p:nvSpPr>
          <p:spPr>
            <a:xfrm>
              <a:off x="4146622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4" name="Freeform: Shape 384">
              <a:extLst>
                <a:ext uri="{FF2B5EF4-FFF2-40B4-BE49-F238E27FC236}">
                  <a16:creationId xmlns:a16="http://schemas.microsoft.com/office/drawing/2014/main" id="{5C715C6D-426B-4243-AE0E-7A08E984006B}"/>
                </a:ext>
              </a:extLst>
            </p:cNvPr>
            <p:cNvSpPr/>
            <p:nvPr/>
          </p:nvSpPr>
          <p:spPr>
            <a:xfrm>
              <a:off x="4146622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5" name="Freeform: Shape 385">
              <a:extLst>
                <a:ext uri="{FF2B5EF4-FFF2-40B4-BE49-F238E27FC236}">
                  <a16:creationId xmlns:a16="http://schemas.microsoft.com/office/drawing/2014/main" id="{64AB957F-CB13-5D48-873D-4B56B5D33A7C}"/>
                </a:ext>
              </a:extLst>
            </p:cNvPr>
            <p:cNvSpPr/>
            <p:nvPr/>
          </p:nvSpPr>
          <p:spPr>
            <a:xfrm>
              <a:off x="4146622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6" name="Freeform: Shape 386">
              <a:extLst>
                <a:ext uri="{FF2B5EF4-FFF2-40B4-BE49-F238E27FC236}">
                  <a16:creationId xmlns:a16="http://schemas.microsoft.com/office/drawing/2014/main" id="{18C4EC0A-4BF7-C345-B023-86AFB1BF732B}"/>
                </a:ext>
              </a:extLst>
            </p:cNvPr>
            <p:cNvSpPr/>
            <p:nvPr/>
          </p:nvSpPr>
          <p:spPr>
            <a:xfrm>
              <a:off x="4146622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7" name="Freeform: Shape 387">
              <a:extLst>
                <a:ext uri="{FF2B5EF4-FFF2-40B4-BE49-F238E27FC236}">
                  <a16:creationId xmlns:a16="http://schemas.microsoft.com/office/drawing/2014/main" id="{62208860-BE80-AE48-9FD7-14FA95FDAB9D}"/>
                </a:ext>
              </a:extLst>
            </p:cNvPr>
            <p:cNvSpPr/>
            <p:nvPr/>
          </p:nvSpPr>
          <p:spPr>
            <a:xfrm>
              <a:off x="4146622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8" name="Freeform: Shape 388">
              <a:extLst>
                <a:ext uri="{FF2B5EF4-FFF2-40B4-BE49-F238E27FC236}">
                  <a16:creationId xmlns:a16="http://schemas.microsoft.com/office/drawing/2014/main" id="{1B8B1306-FA3B-8D44-9E15-E5164208ADC5}"/>
                </a:ext>
              </a:extLst>
            </p:cNvPr>
            <p:cNvSpPr/>
            <p:nvPr/>
          </p:nvSpPr>
          <p:spPr>
            <a:xfrm>
              <a:off x="4146622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9" name="Freeform: Shape 389">
              <a:extLst>
                <a:ext uri="{FF2B5EF4-FFF2-40B4-BE49-F238E27FC236}">
                  <a16:creationId xmlns:a16="http://schemas.microsoft.com/office/drawing/2014/main" id="{3B5B0AAA-6573-5149-85F1-BCB0DFBA3F25}"/>
                </a:ext>
              </a:extLst>
            </p:cNvPr>
            <p:cNvSpPr/>
            <p:nvPr/>
          </p:nvSpPr>
          <p:spPr>
            <a:xfrm>
              <a:off x="4146622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0" name="Freeform: Shape 390">
              <a:extLst>
                <a:ext uri="{FF2B5EF4-FFF2-40B4-BE49-F238E27FC236}">
                  <a16:creationId xmlns:a16="http://schemas.microsoft.com/office/drawing/2014/main" id="{E3FA3DEF-C7DB-0C4A-A901-9CC6654346BB}"/>
                </a:ext>
              </a:extLst>
            </p:cNvPr>
            <p:cNvSpPr/>
            <p:nvPr/>
          </p:nvSpPr>
          <p:spPr>
            <a:xfrm>
              <a:off x="4146622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1" name="Freeform: Shape 391">
              <a:extLst>
                <a:ext uri="{FF2B5EF4-FFF2-40B4-BE49-F238E27FC236}">
                  <a16:creationId xmlns:a16="http://schemas.microsoft.com/office/drawing/2014/main" id="{F18070FF-5CA2-9D45-B081-5635D9A5F432}"/>
                </a:ext>
              </a:extLst>
            </p:cNvPr>
            <p:cNvSpPr/>
            <p:nvPr/>
          </p:nvSpPr>
          <p:spPr>
            <a:xfrm>
              <a:off x="4146622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2" name="Freeform: Shape 392">
              <a:extLst>
                <a:ext uri="{FF2B5EF4-FFF2-40B4-BE49-F238E27FC236}">
                  <a16:creationId xmlns:a16="http://schemas.microsoft.com/office/drawing/2014/main" id="{70D2478A-AECA-4C42-9915-56EA37064512}"/>
                </a:ext>
              </a:extLst>
            </p:cNvPr>
            <p:cNvSpPr/>
            <p:nvPr/>
          </p:nvSpPr>
          <p:spPr>
            <a:xfrm>
              <a:off x="4146622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3" name="Freeform: Shape 393">
              <a:extLst>
                <a:ext uri="{FF2B5EF4-FFF2-40B4-BE49-F238E27FC236}">
                  <a16:creationId xmlns:a16="http://schemas.microsoft.com/office/drawing/2014/main" id="{30B344E2-6B89-5848-A0AB-C71F6BD7BAB1}"/>
                </a:ext>
              </a:extLst>
            </p:cNvPr>
            <p:cNvSpPr/>
            <p:nvPr/>
          </p:nvSpPr>
          <p:spPr>
            <a:xfrm>
              <a:off x="4146622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4" name="Freeform: Shape 394">
              <a:extLst>
                <a:ext uri="{FF2B5EF4-FFF2-40B4-BE49-F238E27FC236}">
                  <a16:creationId xmlns:a16="http://schemas.microsoft.com/office/drawing/2014/main" id="{404025C1-756F-5440-8BF5-25CFBED4E053}"/>
                </a:ext>
              </a:extLst>
            </p:cNvPr>
            <p:cNvSpPr/>
            <p:nvPr/>
          </p:nvSpPr>
          <p:spPr>
            <a:xfrm>
              <a:off x="4146622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5" name="Freeform: Shape 395">
              <a:extLst>
                <a:ext uri="{FF2B5EF4-FFF2-40B4-BE49-F238E27FC236}">
                  <a16:creationId xmlns:a16="http://schemas.microsoft.com/office/drawing/2014/main" id="{B1F0B904-D19A-DB4A-8B7C-CB2549AE7813}"/>
                </a:ext>
              </a:extLst>
            </p:cNvPr>
            <p:cNvSpPr/>
            <p:nvPr/>
          </p:nvSpPr>
          <p:spPr>
            <a:xfrm>
              <a:off x="4146622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6" name="Freeform: Shape 396">
              <a:extLst>
                <a:ext uri="{FF2B5EF4-FFF2-40B4-BE49-F238E27FC236}">
                  <a16:creationId xmlns:a16="http://schemas.microsoft.com/office/drawing/2014/main" id="{618CF61F-42CA-8A48-A6AB-F9D19A1BBF13}"/>
                </a:ext>
              </a:extLst>
            </p:cNvPr>
            <p:cNvSpPr/>
            <p:nvPr/>
          </p:nvSpPr>
          <p:spPr>
            <a:xfrm>
              <a:off x="4146622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7" name="Freeform: Shape 397">
              <a:extLst>
                <a:ext uri="{FF2B5EF4-FFF2-40B4-BE49-F238E27FC236}">
                  <a16:creationId xmlns:a16="http://schemas.microsoft.com/office/drawing/2014/main" id="{E53ADF45-8EEB-6444-9FA8-89A8162D5962}"/>
                </a:ext>
              </a:extLst>
            </p:cNvPr>
            <p:cNvSpPr/>
            <p:nvPr/>
          </p:nvSpPr>
          <p:spPr>
            <a:xfrm>
              <a:off x="4146622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8" name="Freeform: Shape 398">
              <a:extLst>
                <a:ext uri="{FF2B5EF4-FFF2-40B4-BE49-F238E27FC236}">
                  <a16:creationId xmlns:a16="http://schemas.microsoft.com/office/drawing/2014/main" id="{C60444F9-28CD-F549-9C41-AF96F9595389}"/>
                </a:ext>
              </a:extLst>
            </p:cNvPr>
            <p:cNvSpPr/>
            <p:nvPr/>
          </p:nvSpPr>
          <p:spPr>
            <a:xfrm>
              <a:off x="4146622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9" name="Freeform: Shape 399">
              <a:extLst>
                <a:ext uri="{FF2B5EF4-FFF2-40B4-BE49-F238E27FC236}">
                  <a16:creationId xmlns:a16="http://schemas.microsoft.com/office/drawing/2014/main" id="{7B8A2ADF-A094-AA46-B1D2-C806E7E1F9E4}"/>
                </a:ext>
              </a:extLst>
            </p:cNvPr>
            <p:cNvSpPr/>
            <p:nvPr/>
          </p:nvSpPr>
          <p:spPr>
            <a:xfrm>
              <a:off x="4146622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0" name="Freeform: Shape 400">
              <a:extLst>
                <a:ext uri="{FF2B5EF4-FFF2-40B4-BE49-F238E27FC236}">
                  <a16:creationId xmlns:a16="http://schemas.microsoft.com/office/drawing/2014/main" id="{F5A28E23-5BF8-A84C-B330-F2BDC46BE0F5}"/>
                </a:ext>
              </a:extLst>
            </p:cNvPr>
            <p:cNvSpPr/>
            <p:nvPr/>
          </p:nvSpPr>
          <p:spPr>
            <a:xfrm>
              <a:off x="4146622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1" name="Freeform: Shape 401">
              <a:extLst>
                <a:ext uri="{FF2B5EF4-FFF2-40B4-BE49-F238E27FC236}">
                  <a16:creationId xmlns:a16="http://schemas.microsoft.com/office/drawing/2014/main" id="{FDF224B2-1C84-1B48-9114-01CFC6EEF86A}"/>
                </a:ext>
              </a:extLst>
            </p:cNvPr>
            <p:cNvSpPr/>
            <p:nvPr/>
          </p:nvSpPr>
          <p:spPr>
            <a:xfrm>
              <a:off x="3874704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2" name="Freeform: Shape 402">
              <a:extLst>
                <a:ext uri="{FF2B5EF4-FFF2-40B4-BE49-F238E27FC236}">
                  <a16:creationId xmlns:a16="http://schemas.microsoft.com/office/drawing/2014/main" id="{DC2996BA-473B-5F44-8B54-9BC091F654FD}"/>
                </a:ext>
              </a:extLst>
            </p:cNvPr>
            <p:cNvSpPr/>
            <p:nvPr/>
          </p:nvSpPr>
          <p:spPr>
            <a:xfrm>
              <a:off x="3874704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3" name="Freeform: Shape 403">
              <a:extLst>
                <a:ext uri="{FF2B5EF4-FFF2-40B4-BE49-F238E27FC236}">
                  <a16:creationId xmlns:a16="http://schemas.microsoft.com/office/drawing/2014/main" id="{5F8E5295-0C00-3143-A615-ECE2F206FC29}"/>
                </a:ext>
              </a:extLst>
            </p:cNvPr>
            <p:cNvSpPr/>
            <p:nvPr/>
          </p:nvSpPr>
          <p:spPr>
            <a:xfrm>
              <a:off x="3874704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4" name="Freeform: Shape 404">
              <a:extLst>
                <a:ext uri="{FF2B5EF4-FFF2-40B4-BE49-F238E27FC236}">
                  <a16:creationId xmlns:a16="http://schemas.microsoft.com/office/drawing/2014/main" id="{6AB97E4A-BD84-AF42-AFC4-9A12DC127ACF}"/>
                </a:ext>
              </a:extLst>
            </p:cNvPr>
            <p:cNvSpPr/>
            <p:nvPr/>
          </p:nvSpPr>
          <p:spPr>
            <a:xfrm>
              <a:off x="3874704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5" name="Freeform: Shape 405">
              <a:extLst>
                <a:ext uri="{FF2B5EF4-FFF2-40B4-BE49-F238E27FC236}">
                  <a16:creationId xmlns:a16="http://schemas.microsoft.com/office/drawing/2014/main" id="{017CD088-67A5-1A46-A69D-6F816C157CD2}"/>
                </a:ext>
              </a:extLst>
            </p:cNvPr>
            <p:cNvSpPr/>
            <p:nvPr/>
          </p:nvSpPr>
          <p:spPr>
            <a:xfrm>
              <a:off x="3874704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6" name="Freeform: Shape 406">
              <a:extLst>
                <a:ext uri="{FF2B5EF4-FFF2-40B4-BE49-F238E27FC236}">
                  <a16:creationId xmlns:a16="http://schemas.microsoft.com/office/drawing/2014/main" id="{CBE9874B-67D8-C040-AF26-AA19E2218A1E}"/>
                </a:ext>
              </a:extLst>
            </p:cNvPr>
            <p:cNvSpPr/>
            <p:nvPr/>
          </p:nvSpPr>
          <p:spPr>
            <a:xfrm>
              <a:off x="3874704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7" name="Freeform: Shape 407">
              <a:extLst>
                <a:ext uri="{FF2B5EF4-FFF2-40B4-BE49-F238E27FC236}">
                  <a16:creationId xmlns:a16="http://schemas.microsoft.com/office/drawing/2014/main" id="{5668490A-B3BB-3344-BBA8-B734355541E3}"/>
                </a:ext>
              </a:extLst>
            </p:cNvPr>
            <p:cNvSpPr/>
            <p:nvPr/>
          </p:nvSpPr>
          <p:spPr>
            <a:xfrm>
              <a:off x="3874704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8" name="Freeform: Shape 408">
              <a:extLst>
                <a:ext uri="{FF2B5EF4-FFF2-40B4-BE49-F238E27FC236}">
                  <a16:creationId xmlns:a16="http://schemas.microsoft.com/office/drawing/2014/main" id="{255A2FEB-F62A-7548-8122-319058C0F180}"/>
                </a:ext>
              </a:extLst>
            </p:cNvPr>
            <p:cNvSpPr/>
            <p:nvPr/>
          </p:nvSpPr>
          <p:spPr>
            <a:xfrm>
              <a:off x="3874704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9" name="Freeform: Shape 409">
              <a:extLst>
                <a:ext uri="{FF2B5EF4-FFF2-40B4-BE49-F238E27FC236}">
                  <a16:creationId xmlns:a16="http://schemas.microsoft.com/office/drawing/2014/main" id="{9215F10B-2569-194A-B6EF-8B1D1B2900CD}"/>
                </a:ext>
              </a:extLst>
            </p:cNvPr>
            <p:cNvSpPr/>
            <p:nvPr/>
          </p:nvSpPr>
          <p:spPr>
            <a:xfrm>
              <a:off x="3874704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0" name="Freeform: Shape 410">
              <a:extLst>
                <a:ext uri="{FF2B5EF4-FFF2-40B4-BE49-F238E27FC236}">
                  <a16:creationId xmlns:a16="http://schemas.microsoft.com/office/drawing/2014/main" id="{455FDE78-5798-0746-9334-21B41FD378F2}"/>
                </a:ext>
              </a:extLst>
            </p:cNvPr>
            <p:cNvSpPr/>
            <p:nvPr/>
          </p:nvSpPr>
          <p:spPr>
            <a:xfrm>
              <a:off x="3874704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1" name="Freeform: Shape 411">
              <a:extLst>
                <a:ext uri="{FF2B5EF4-FFF2-40B4-BE49-F238E27FC236}">
                  <a16:creationId xmlns:a16="http://schemas.microsoft.com/office/drawing/2014/main" id="{0CA51A1A-D44E-EF4B-A3ED-BEA39F035787}"/>
                </a:ext>
              </a:extLst>
            </p:cNvPr>
            <p:cNvSpPr/>
            <p:nvPr/>
          </p:nvSpPr>
          <p:spPr>
            <a:xfrm>
              <a:off x="3874704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2" name="Freeform: Shape 412">
              <a:extLst>
                <a:ext uri="{FF2B5EF4-FFF2-40B4-BE49-F238E27FC236}">
                  <a16:creationId xmlns:a16="http://schemas.microsoft.com/office/drawing/2014/main" id="{408C67C1-6207-4B48-B350-F1F9DB3219CC}"/>
                </a:ext>
              </a:extLst>
            </p:cNvPr>
            <p:cNvSpPr/>
            <p:nvPr/>
          </p:nvSpPr>
          <p:spPr>
            <a:xfrm>
              <a:off x="3874704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3" name="Freeform: Shape 413">
              <a:extLst>
                <a:ext uri="{FF2B5EF4-FFF2-40B4-BE49-F238E27FC236}">
                  <a16:creationId xmlns:a16="http://schemas.microsoft.com/office/drawing/2014/main" id="{AE248163-2A10-F343-BE6A-97A9E4CDFAD0}"/>
                </a:ext>
              </a:extLst>
            </p:cNvPr>
            <p:cNvSpPr/>
            <p:nvPr/>
          </p:nvSpPr>
          <p:spPr>
            <a:xfrm>
              <a:off x="3874704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4" name="Freeform: Shape 414">
              <a:extLst>
                <a:ext uri="{FF2B5EF4-FFF2-40B4-BE49-F238E27FC236}">
                  <a16:creationId xmlns:a16="http://schemas.microsoft.com/office/drawing/2014/main" id="{E72D7AF8-3B85-DB46-81D0-E5192BCBFDBC}"/>
                </a:ext>
              </a:extLst>
            </p:cNvPr>
            <p:cNvSpPr/>
            <p:nvPr/>
          </p:nvSpPr>
          <p:spPr>
            <a:xfrm>
              <a:off x="3874704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5" name="Freeform: Shape 415">
              <a:extLst>
                <a:ext uri="{FF2B5EF4-FFF2-40B4-BE49-F238E27FC236}">
                  <a16:creationId xmlns:a16="http://schemas.microsoft.com/office/drawing/2014/main" id="{3652FF41-14C0-A647-8DE7-5E180A52D509}"/>
                </a:ext>
              </a:extLst>
            </p:cNvPr>
            <p:cNvSpPr/>
            <p:nvPr/>
          </p:nvSpPr>
          <p:spPr>
            <a:xfrm>
              <a:off x="3874704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6" name="Freeform: Shape 416">
              <a:extLst>
                <a:ext uri="{FF2B5EF4-FFF2-40B4-BE49-F238E27FC236}">
                  <a16:creationId xmlns:a16="http://schemas.microsoft.com/office/drawing/2014/main" id="{B4FAF189-B19C-0C42-9830-A9156BF33BB0}"/>
                </a:ext>
              </a:extLst>
            </p:cNvPr>
            <p:cNvSpPr/>
            <p:nvPr/>
          </p:nvSpPr>
          <p:spPr>
            <a:xfrm>
              <a:off x="3874704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7" name="Freeform: Shape 417">
              <a:extLst>
                <a:ext uri="{FF2B5EF4-FFF2-40B4-BE49-F238E27FC236}">
                  <a16:creationId xmlns:a16="http://schemas.microsoft.com/office/drawing/2014/main" id="{E798E115-CFF0-1347-9538-7A57C41D2049}"/>
                </a:ext>
              </a:extLst>
            </p:cNvPr>
            <p:cNvSpPr/>
            <p:nvPr/>
          </p:nvSpPr>
          <p:spPr>
            <a:xfrm>
              <a:off x="3874704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8" name="Freeform: Shape 418">
              <a:extLst>
                <a:ext uri="{FF2B5EF4-FFF2-40B4-BE49-F238E27FC236}">
                  <a16:creationId xmlns:a16="http://schemas.microsoft.com/office/drawing/2014/main" id="{B2DF6C4C-2EC2-9344-A219-3180ACBA5030}"/>
                </a:ext>
              </a:extLst>
            </p:cNvPr>
            <p:cNvSpPr/>
            <p:nvPr/>
          </p:nvSpPr>
          <p:spPr>
            <a:xfrm>
              <a:off x="3874704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9" name="Freeform: Shape 419">
              <a:extLst>
                <a:ext uri="{FF2B5EF4-FFF2-40B4-BE49-F238E27FC236}">
                  <a16:creationId xmlns:a16="http://schemas.microsoft.com/office/drawing/2014/main" id="{0EE54E44-2712-3847-A147-92D4695A9565}"/>
                </a:ext>
              </a:extLst>
            </p:cNvPr>
            <p:cNvSpPr/>
            <p:nvPr/>
          </p:nvSpPr>
          <p:spPr>
            <a:xfrm>
              <a:off x="3874704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0" name="Freeform: Shape 420">
              <a:extLst>
                <a:ext uri="{FF2B5EF4-FFF2-40B4-BE49-F238E27FC236}">
                  <a16:creationId xmlns:a16="http://schemas.microsoft.com/office/drawing/2014/main" id="{E9873D13-4FC0-3149-BDA8-E3C1EFC15F02}"/>
                </a:ext>
              </a:extLst>
            </p:cNvPr>
            <p:cNvSpPr/>
            <p:nvPr/>
          </p:nvSpPr>
          <p:spPr>
            <a:xfrm>
              <a:off x="3874704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1" name="Freeform: Shape 421">
              <a:extLst>
                <a:ext uri="{FF2B5EF4-FFF2-40B4-BE49-F238E27FC236}">
                  <a16:creationId xmlns:a16="http://schemas.microsoft.com/office/drawing/2014/main" id="{FADE94E1-2F25-EF4B-832E-B12F02D1132E}"/>
                </a:ext>
              </a:extLst>
            </p:cNvPr>
            <p:cNvSpPr/>
            <p:nvPr/>
          </p:nvSpPr>
          <p:spPr>
            <a:xfrm>
              <a:off x="3602785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2" name="Freeform: Shape 422">
              <a:extLst>
                <a:ext uri="{FF2B5EF4-FFF2-40B4-BE49-F238E27FC236}">
                  <a16:creationId xmlns:a16="http://schemas.microsoft.com/office/drawing/2014/main" id="{CF6507F4-0AEE-924E-A94E-C9047C11A22C}"/>
                </a:ext>
              </a:extLst>
            </p:cNvPr>
            <p:cNvSpPr/>
            <p:nvPr/>
          </p:nvSpPr>
          <p:spPr>
            <a:xfrm>
              <a:off x="3602785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3" name="Freeform: Shape 423">
              <a:extLst>
                <a:ext uri="{FF2B5EF4-FFF2-40B4-BE49-F238E27FC236}">
                  <a16:creationId xmlns:a16="http://schemas.microsoft.com/office/drawing/2014/main" id="{FB9027FF-2B28-834F-AE86-69F76CC01C21}"/>
                </a:ext>
              </a:extLst>
            </p:cNvPr>
            <p:cNvSpPr/>
            <p:nvPr/>
          </p:nvSpPr>
          <p:spPr>
            <a:xfrm>
              <a:off x="3602785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4" name="Freeform: Shape 424">
              <a:extLst>
                <a:ext uri="{FF2B5EF4-FFF2-40B4-BE49-F238E27FC236}">
                  <a16:creationId xmlns:a16="http://schemas.microsoft.com/office/drawing/2014/main" id="{286621D6-5D47-AB4E-956A-58C1098E6834}"/>
                </a:ext>
              </a:extLst>
            </p:cNvPr>
            <p:cNvSpPr/>
            <p:nvPr/>
          </p:nvSpPr>
          <p:spPr>
            <a:xfrm>
              <a:off x="3602785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5" name="Freeform: Shape 425">
              <a:extLst>
                <a:ext uri="{FF2B5EF4-FFF2-40B4-BE49-F238E27FC236}">
                  <a16:creationId xmlns:a16="http://schemas.microsoft.com/office/drawing/2014/main" id="{57539421-13DC-1841-9B14-C1F6545FA38A}"/>
                </a:ext>
              </a:extLst>
            </p:cNvPr>
            <p:cNvSpPr/>
            <p:nvPr/>
          </p:nvSpPr>
          <p:spPr>
            <a:xfrm>
              <a:off x="3602785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6" name="Freeform: Shape 426">
              <a:extLst>
                <a:ext uri="{FF2B5EF4-FFF2-40B4-BE49-F238E27FC236}">
                  <a16:creationId xmlns:a16="http://schemas.microsoft.com/office/drawing/2014/main" id="{A54B47D2-5C84-A241-8543-F631B91BE74D}"/>
                </a:ext>
              </a:extLst>
            </p:cNvPr>
            <p:cNvSpPr/>
            <p:nvPr/>
          </p:nvSpPr>
          <p:spPr>
            <a:xfrm>
              <a:off x="3602785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7" name="Freeform: Shape 427">
              <a:extLst>
                <a:ext uri="{FF2B5EF4-FFF2-40B4-BE49-F238E27FC236}">
                  <a16:creationId xmlns:a16="http://schemas.microsoft.com/office/drawing/2014/main" id="{D0A2EB84-676E-0643-8401-D01FAC624543}"/>
                </a:ext>
              </a:extLst>
            </p:cNvPr>
            <p:cNvSpPr/>
            <p:nvPr/>
          </p:nvSpPr>
          <p:spPr>
            <a:xfrm>
              <a:off x="3602785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8" name="Freeform: Shape 428">
              <a:extLst>
                <a:ext uri="{FF2B5EF4-FFF2-40B4-BE49-F238E27FC236}">
                  <a16:creationId xmlns:a16="http://schemas.microsoft.com/office/drawing/2014/main" id="{3ED52A46-5678-6743-A039-4BEE4010512A}"/>
                </a:ext>
              </a:extLst>
            </p:cNvPr>
            <p:cNvSpPr/>
            <p:nvPr/>
          </p:nvSpPr>
          <p:spPr>
            <a:xfrm>
              <a:off x="3602785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9" name="Freeform: Shape 429">
              <a:extLst>
                <a:ext uri="{FF2B5EF4-FFF2-40B4-BE49-F238E27FC236}">
                  <a16:creationId xmlns:a16="http://schemas.microsoft.com/office/drawing/2014/main" id="{E8FBFEB5-401E-DE4D-AE58-66CECEE79097}"/>
                </a:ext>
              </a:extLst>
            </p:cNvPr>
            <p:cNvSpPr/>
            <p:nvPr/>
          </p:nvSpPr>
          <p:spPr>
            <a:xfrm>
              <a:off x="3602785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0" name="Freeform: Shape 430">
              <a:extLst>
                <a:ext uri="{FF2B5EF4-FFF2-40B4-BE49-F238E27FC236}">
                  <a16:creationId xmlns:a16="http://schemas.microsoft.com/office/drawing/2014/main" id="{56AB70D1-DBEA-5040-A47F-2300628640F8}"/>
                </a:ext>
              </a:extLst>
            </p:cNvPr>
            <p:cNvSpPr/>
            <p:nvPr/>
          </p:nvSpPr>
          <p:spPr>
            <a:xfrm>
              <a:off x="3602785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1" name="Freeform: Shape 431">
              <a:extLst>
                <a:ext uri="{FF2B5EF4-FFF2-40B4-BE49-F238E27FC236}">
                  <a16:creationId xmlns:a16="http://schemas.microsoft.com/office/drawing/2014/main" id="{F6258F79-5CF4-1A43-92C7-94C0972D8A9D}"/>
                </a:ext>
              </a:extLst>
            </p:cNvPr>
            <p:cNvSpPr/>
            <p:nvPr/>
          </p:nvSpPr>
          <p:spPr>
            <a:xfrm>
              <a:off x="3602785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2" name="Freeform: Shape 432">
              <a:extLst>
                <a:ext uri="{FF2B5EF4-FFF2-40B4-BE49-F238E27FC236}">
                  <a16:creationId xmlns:a16="http://schemas.microsoft.com/office/drawing/2014/main" id="{406A3CD8-CA41-F14D-9F60-F2A4833169FB}"/>
                </a:ext>
              </a:extLst>
            </p:cNvPr>
            <p:cNvSpPr/>
            <p:nvPr/>
          </p:nvSpPr>
          <p:spPr>
            <a:xfrm>
              <a:off x="3602785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3" name="Freeform: Shape 433">
              <a:extLst>
                <a:ext uri="{FF2B5EF4-FFF2-40B4-BE49-F238E27FC236}">
                  <a16:creationId xmlns:a16="http://schemas.microsoft.com/office/drawing/2014/main" id="{246C4939-26FD-444A-AB4D-171569729801}"/>
                </a:ext>
              </a:extLst>
            </p:cNvPr>
            <p:cNvSpPr/>
            <p:nvPr/>
          </p:nvSpPr>
          <p:spPr>
            <a:xfrm>
              <a:off x="3602785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4" name="Freeform: Shape 434">
              <a:extLst>
                <a:ext uri="{FF2B5EF4-FFF2-40B4-BE49-F238E27FC236}">
                  <a16:creationId xmlns:a16="http://schemas.microsoft.com/office/drawing/2014/main" id="{A038F371-C031-CB4B-BDCB-7C81D5B02380}"/>
                </a:ext>
              </a:extLst>
            </p:cNvPr>
            <p:cNvSpPr/>
            <p:nvPr/>
          </p:nvSpPr>
          <p:spPr>
            <a:xfrm>
              <a:off x="3602785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5" name="Freeform: Shape 435">
              <a:extLst>
                <a:ext uri="{FF2B5EF4-FFF2-40B4-BE49-F238E27FC236}">
                  <a16:creationId xmlns:a16="http://schemas.microsoft.com/office/drawing/2014/main" id="{3F632656-6658-3D41-935E-AC11BAFD17AE}"/>
                </a:ext>
              </a:extLst>
            </p:cNvPr>
            <p:cNvSpPr/>
            <p:nvPr/>
          </p:nvSpPr>
          <p:spPr>
            <a:xfrm>
              <a:off x="3602785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6" name="Freeform: Shape 436">
              <a:extLst>
                <a:ext uri="{FF2B5EF4-FFF2-40B4-BE49-F238E27FC236}">
                  <a16:creationId xmlns:a16="http://schemas.microsoft.com/office/drawing/2014/main" id="{45E02A3F-9935-1A4B-818F-BFF4737AE310}"/>
                </a:ext>
              </a:extLst>
            </p:cNvPr>
            <p:cNvSpPr/>
            <p:nvPr/>
          </p:nvSpPr>
          <p:spPr>
            <a:xfrm>
              <a:off x="3602785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7" name="Freeform: Shape 437">
              <a:extLst>
                <a:ext uri="{FF2B5EF4-FFF2-40B4-BE49-F238E27FC236}">
                  <a16:creationId xmlns:a16="http://schemas.microsoft.com/office/drawing/2014/main" id="{3F1F837E-8E78-CB4A-A4DB-3A27FEF9DE45}"/>
                </a:ext>
              </a:extLst>
            </p:cNvPr>
            <p:cNvSpPr/>
            <p:nvPr/>
          </p:nvSpPr>
          <p:spPr>
            <a:xfrm>
              <a:off x="3602785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8" name="Freeform: Shape 438">
              <a:extLst>
                <a:ext uri="{FF2B5EF4-FFF2-40B4-BE49-F238E27FC236}">
                  <a16:creationId xmlns:a16="http://schemas.microsoft.com/office/drawing/2014/main" id="{1EBF7F6A-69B9-624F-9036-8F0C819DAA4F}"/>
                </a:ext>
              </a:extLst>
            </p:cNvPr>
            <p:cNvSpPr/>
            <p:nvPr/>
          </p:nvSpPr>
          <p:spPr>
            <a:xfrm>
              <a:off x="3602785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9" name="Freeform: Shape 439">
              <a:extLst>
                <a:ext uri="{FF2B5EF4-FFF2-40B4-BE49-F238E27FC236}">
                  <a16:creationId xmlns:a16="http://schemas.microsoft.com/office/drawing/2014/main" id="{106446BC-FBC4-5742-A7F4-272397DBDED3}"/>
                </a:ext>
              </a:extLst>
            </p:cNvPr>
            <p:cNvSpPr/>
            <p:nvPr/>
          </p:nvSpPr>
          <p:spPr>
            <a:xfrm>
              <a:off x="3602785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0" name="Freeform: Shape 440">
              <a:extLst>
                <a:ext uri="{FF2B5EF4-FFF2-40B4-BE49-F238E27FC236}">
                  <a16:creationId xmlns:a16="http://schemas.microsoft.com/office/drawing/2014/main" id="{37EED4CB-9C12-6A44-92C2-EC1350DAE65A}"/>
                </a:ext>
              </a:extLst>
            </p:cNvPr>
            <p:cNvSpPr/>
            <p:nvPr/>
          </p:nvSpPr>
          <p:spPr>
            <a:xfrm>
              <a:off x="3602785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10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1" name="Freeform: Shape 441">
              <a:extLst>
                <a:ext uri="{FF2B5EF4-FFF2-40B4-BE49-F238E27FC236}">
                  <a16:creationId xmlns:a16="http://schemas.microsoft.com/office/drawing/2014/main" id="{90B0E094-C7B9-FF4F-8E9E-6034F510EF8C}"/>
                </a:ext>
              </a:extLst>
            </p:cNvPr>
            <p:cNvSpPr/>
            <p:nvPr/>
          </p:nvSpPr>
          <p:spPr>
            <a:xfrm>
              <a:off x="3330194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2" name="Freeform: Shape 442">
              <a:extLst>
                <a:ext uri="{FF2B5EF4-FFF2-40B4-BE49-F238E27FC236}">
                  <a16:creationId xmlns:a16="http://schemas.microsoft.com/office/drawing/2014/main" id="{A0625B7E-3FE5-EE4F-BCA4-487047BAD6B1}"/>
                </a:ext>
              </a:extLst>
            </p:cNvPr>
            <p:cNvSpPr/>
            <p:nvPr/>
          </p:nvSpPr>
          <p:spPr>
            <a:xfrm>
              <a:off x="3330194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3" name="Freeform: Shape 443">
              <a:extLst>
                <a:ext uri="{FF2B5EF4-FFF2-40B4-BE49-F238E27FC236}">
                  <a16:creationId xmlns:a16="http://schemas.microsoft.com/office/drawing/2014/main" id="{7E8B28A1-5552-C543-B017-5883F16BB791}"/>
                </a:ext>
              </a:extLst>
            </p:cNvPr>
            <p:cNvSpPr/>
            <p:nvPr/>
          </p:nvSpPr>
          <p:spPr>
            <a:xfrm>
              <a:off x="3330194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4" name="Freeform: Shape 444">
              <a:extLst>
                <a:ext uri="{FF2B5EF4-FFF2-40B4-BE49-F238E27FC236}">
                  <a16:creationId xmlns:a16="http://schemas.microsoft.com/office/drawing/2014/main" id="{5A17402B-BC2C-E347-B608-176973155C1B}"/>
                </a:ext>
              </a:extLst>
            </p:cNvPr>
            <p:cNvSpPr/>
            <p:nvPr/>
          </p:nvSpPr>
          <p:spPr>
            <a:xfrm>
              <a:off x="3330194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5" name="Freeform: Shape 445">
              <a:extLst>
                <a:ext uri="{FF2B5EF4-FFF2-40B4-BE49-F238E27FC236}">
                  <a16:creationId xmlns:a16="http://schemas.microsoft.com/office/drawing/2014/main" id="{5C6F584B-CEFB-AE47-8A94-DE4DAB8D053C}"/>
                </a:ext>
              </a:extLst>
            </p:cNvPr>
            <p:cNvSpPr/>
            <p:nvPr/>
          </p:nvSpPr>
          <p:spPr>
            <a:xfrm>
              <a:off x="3330194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6" name="Freeform: Shape 446">
              <a:extLst>
                <a:ext uri="{FF2B5EF4-FFF2-40B4-BE49-F238E27FC236}">
                  <a16:creationId xmlns:a16="http://schemas.microsoft.com/office/drawing/2014/main" id="{FFD3243D-81D5-654D-8082-69EA1573ADF3}"/>
                </a:ext>
              </a:extLst>
            </p:cNvPr>
            <p:cNvSpPr/>
            <p:nvPr/>
          </p:nvSpPr>
          <p:spPr>
            <a:xfrm>
              <a:off x="3330194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7" name="Freeform: Shape 447">
              <a:extLst>
                <a:ext uri="{FF2B5EF4-FFF2-40B4-BE49-F238E27FC236}">
                  <a16:creationId xmlns:a16="http://schemas.microsoft.com/office/drawing/2014/main" id="{7EA4B9C0-5E28-D344-ABBF-3A8A31848C70}"/>
                </a:ext>
              </a:extLst>
            </p:cNvPr>
            <p:cNvSpPr/>
            <p:nvPr/>
          </p:nvSpPr>
          <p:spPr>
            <a:xfrm>
              <a:off x="3330194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8" name="Freeform: Shape 448">
              <a:extLst>
                <a:ext uri="{FF2B5EF4-FFF2-40B4-BE49-F238E27FC236}">
                  <a16:creationId xmlns:a16="http://schemas.microsoft.com/office/drawing/2014/main" id="{CED757CB-0DF1-FE47-BCC3-135176AB8F33}"/>
                </a:ext>
              </a:extLst>
            </p:cNvPr>
            <p:cNvSpPr/>
            <p:nvPr/>
          </p:nvSpPr>
          <p:spPr>
            <a:xfrm>
              <a:off x="3330194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9" name="Freeform: Shape 449">
              <a:extLst>
                <a:ext uri="{FF2B5EF4-FFF2-40B4-BE49-F238E27FC236}">
                  <a16:creationId xmlns:a16="http://schemas.microsoft.com/office/drawing/2014/main" id="{6EF7C9A1-75FA-0E41-9D85-2381A8D04370}"/>
                </a:ext>
              </a:extLst>
            </p:cNvPr>
            <p:cNvSpPr/>
            <p:nvPr/>
          </p:nvSpPr>
          <p:spPr>
            <a:xfrm>
              <a:off x="3330194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0" name="Freeform: Shape 450">
              <a:extLst>
                <a:ext uri="{FF2B5EF4-FFF2-40B4-BE49-F238E27FC236}">
                  <a16:creationId xmlns:a16="http://schemas.microsoft.com/office/drawing/2014/main" id="{4C5DAF76-1408-EE4E-92C5-8C5CFC48B7DB}"/>
                </a:ext>
              </a:extLst>
            </p:cNvPr>
            <p:cNvSpPr/>
            <p:nvPr/>
          </p:nvSpPr>
          <p:spPr>
            <a:xfrm>
              <a:off x="3330194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1" name="Freeform: Shape 451">
              <a:extLst>
                <a:ext uri="{FF2B5EF4-FFF2-40B4-BE49-F238E27FC236}">
                  <a16:creationId xmlns:a16="http://schemas.microsoft.com/office/drawing/2014/main" id="{2C749EBC-19E1-BB43-80C2-4EFC122C8A1F}"/>
                </a:ext>
              </a:extLst>
            </p:cNvPr>
            <p:cNvSpPr/>
            <p:nvPr/>
          </p:nvSpPr>
          <p:spPr>
            <a:xfrm>
              <a:off x="3330194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2" name="Freeform: Shape 452">
              <a:extLst>
                <a:ext uri="{FF2B5EF4-FFF2-40B4-BE49-F238E27FC236}">
                  <a16:creationId xmlns:a16="http://schemas.microsoft.com/office/drawing/2014/main" id="{E5A4C910-C7CB-6E40-8DD7-6B93923FA23F}"/>
                </a:ext>
              </a:extLst>
            </p:cNvPr>
            <p:cNvSpPr/>
            <p:nvPr/>
          </p:nvSpPr>
          <p:spPr>
            <a:xfrm>
              <a:off x="3330194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3" name="Freeform: Shape 453">
              <a:extLst>
                <a:ext uri="{FF2B5EF4-FFF2-40B4-BE49-F238E27FC236}">
                  <a16:creationId xmlns:a16="http://schemas.microsoft.com/office/drawing/2014/main" id="{F76B02AF-0EFC-D341-9A58-0173C2C8753F}"/>
                </a:ext>
              </a:extLst>
            </p:cNvPr>
            <p:cNvSpPr/>
            <p:nvPr/>
          </p:nvSpPr>
          <p:spPr>
            <a:xfrm>
              <a:off x="3330194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4" name="Freeform: Shape 454">
              <a:extLst>
                <a:ext uri="{FF2B5EF4-FFF2-40B4-BE49-F238E27FC236}">
                  <a16:creationId xmlns:a16="http://schemas.microsoft.com/office/drawing/2014/main" id="{8CAE6E5D-BC42-3C44-99ED-96F036657637}"/>
                </a:ext>
              </a:extLst>
            </p:cNvPr>
            <p:cNvSpPr/>
            <p:nvPr/>
          </p:nvSpPr>
          <p:spPr>
            <a:xfrm>
              <a:off x="3330194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5" name="Freeform: Shape 455">
              <a:extLst>
                <a:ext uri="{FF2B5EF4-FFF2-40B4-BE49-F238E27FC236}">
                  <a16:creationId xmlns:a16="http://schemas.microsoft.com/office/drawing/2014/main" id="{D31C91F1-5F96-A44F-8786-7D193B538CAB}"/>
                </a:ext>
              </a:extLst>
            </p:cNvPr>
            <p:cNvSpPr/>
            <p:nvPr/>
          </p:nvSpPr>
          <p:spPr>
            <a:xfrm>
              <a:off x="3330194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6" name="Freeform: Shape 456">
              <a:extLst>
                <a:ext uri="{FF2B5EF4-FFF2-40B4-BE49-F238E27FC236}">
                  <a16:creationId xmlns:a16="http://schemas.microsoft.com/office/drawing/2014/main" id="{63C3B0AF-C055-2B42-9E60-712521DB5318}"/>
                </a:ext>
              </a:extLst>
            </p:cNvPr>
            <p:cNvSpPr/>
            <p:nvPr/>
          </p:nvSpPr>
          <p:spPr>
            <a:xfrm>
              <a:off x="3330194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7" name="Freeform: Shape 457">
              <a:extLst>
                <a:ext uri="{FF2B5EF4-FFF2-40B4-BE49-F238E27FC236}">
                  <a16:creationId xmlns:a16="http://schemas.microsoft.com/office/drawing/2014/main" id="{08B02F8E-ADBE-EB42-9B7D-F8E6EB352891}"/>
                </a:ext>
              </a:extLst>
            </p:cNvPr>
            <p:cNvSpPr/>
            <p:nvPr/>
          </p:nvSpPr>
          <p:spPr>
            <a:xfrm>
              <a:off x="3330194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8" name="Freeform: Shape 458">
              <a:extLst>
                <a:ext uri="{FF2B5EF4-FFF2-40B4-BE49-F238E27FC236}">
                  <a16:creationId xmlns:a16="http://schemas.microsoft.com/office/drawing/2014/main" id="{4077B109-0430-5F49-AE03-F0E90942D5EA}"/>
                </a:ext>
              </a:extLst>
            </p:cNvPr>
            <p:cNvSpPr/>
            <p:nvPr/>
          </p:nvSpPr>
          <p:spPr>
            <a:xfrm>
              <a:off x="3330194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9" name="Freeform: Shape 459">
              <a:extLst>
                <a:ext uri="{FF2B5EF4-FFF2-40B4-BE49-F238E27FC236}">
                  <a16:creationId xmlns:a16="http://schemas.microsoft.com/office/drawing/2014/main" id="{5196A481-8557-CF4B-B658-F05FAE9379E3}"/>
                </a:ext>
              </a:extLst>
            </p:cNvPr>
            <p:cNvSpPr/>
            <p:nvPr/>
          </p:nvSpPr>
          <p:spPr>
            <a:xfrm>
              <a:off x="3330194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0" name="Freeform: Shape 460">
              <a:extLst>
                <a:ext uri="{FF2B5EF4-FFF2-40B4-BE49-F238E27FC236}">
                  <a16:creationId xmlns:a16="http://schemas.microsoft.com/office/drawing/2014/main" id="{255E05D8-0955-BC43-95E4-7F530848C90E}"/>
                </a:ext>
              </a:extLst>
            </p:cNvPr>
            <p:cNvSpPr/>
            <p:nvPr/>
          </p:nvSpPr>
          <p:spPr>
            <a:xfrm>
              <a:off x="3330194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1" name="Freeform: Shape 461">
              <a:extLst>
                <a:ext uri="{FF2B5EF4-FFF2-40B4-BE49-F238E27FC236}">
                  <a16:creationId xmlns:a16="http://schemas.microsoft.com/office/drawing/2014/main" id="{B430E62D-E154-CA4A-8175-0613562C63AC}"/>
                </a:ext>
              </a:extLst>
            </p:cNvPr>
            <p:cNvSpPr/>
            <p:nvPr/>
          </p:nvSpPr>
          <p:spPr>
            <a:xfrm>
              <a:off x="3058275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2" name="Freeform: Shape 462">
              <a:extLst>
                <a:ext uri="{FF2B5EF4-FFF2-40B4-BE49-F238E27FC236}">
                  <a16:creationId xmlns:a16="http://schemas.microsoft.com/office/drawing/2014/main" id="{42696DDB-3821-E04D-A817-D58A0E67A653}"/>
                </a:ext>
              </a:extLst>
            </p:cNvPr>
            <p:cNvSpPr/>
            <p:nvPr/>
          </p:nvSpPr>
          <p:spPr>
            <a:xfrm>
              <a:off x="3058275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3" name="Freeform: Shape 463">
              <a:extLst>
                <a:ext uri="{FF2B5EF4-FFF2-40B4-BE49-F238E27FC236}">
                  <a16:creationId xmlns:a16="http://schemas.microsoft.com/office/drawing/2014/main" id="{E77E3703-60B9-5C41-A1A3-CBEAB379BE08}"/>
                </a:ext>
              </a:extLst>
            </p:cNvPr>
            <p:cNvSpPr/>
            <p:nvPr/>
          </p:nvSpPr>
          <p:spPr>
            <a:xfrm>
              <a:off x="3058275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4" name="Freeform: Shape 464">
              <a:extLst>
                <a:ext uri="{FF2B5EF4-FFF2-40B4-BE49-F238E27FC236}">
                  <a16:creationId xmlns:a16="http://schemas.microsoft.com/office/drawing/2014/main" id="{43DD9B5C-D0F4-2E4D-A43C-FB412F2B2BE9}"/>
                </a:ext>
              </a:extLst>
            </p:cNvPr>
            <p:cNvSpPr/>
            <p:nvPr/>
          </p:nvSpPr>
          <p:spPr>
            <a:xfrm>
              <a:off x="3058275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5" name="Freeform: Shape 465">
              <a:extLst>
                <a:ext uri="{FF2B5EF4-FFF2-40B4-BE49-F238E27FC236}">
                  <a16:creationId xmlns:a16="http://schemas.microsoft.com/office/drawing/2014/main" id="{DB52A9B3-E239-624A-9AC8-27816E6DAEF4}"/>
                </a:ext>
              </a:extLst>
            </p:cNvPr>
            <p:cNvSpPr/>
            <p:nvPr/>
          </p:nvSpPr>
          <p:spPr>
            <a:xfrm>
              <a:off x="3058275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6" name="Freeform: Shape 466">
              <a:extLst>
                <a:ext uri="{FF2B5EF4-FFF2-40B4-BE49-F238E27FC236}">
                  <a16:creationId xmlns:a16="http://schemas.microsoft.com/office/drawing/2014/main" id="{D2EE2619-C32D-D04E-8394-869C2D1A540B}"/>
                </a:ext>
              </a:extLst>
            </p:cNvPr>
            <p:cNvSpPr/>
            <p:nvPr/>
          </p:nvSpPr>
          <p:spPr>
            <a:xfrm>
              <a:off x="3058275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7" name="Freeform: Shape 467">
              <a:extLst>
                <a:ext uri="{FF2B5EF4-FFF2-40B4-BE49-F238E27FC236}">
                  <a16:creationId xmlns:a16="http://schemas.microsoft.com/office/drawing/2014/main" id="{B887F99A-AE05-7D4E-B496-6EC4E2E6A4E2}"/>
                </a:ext>
              </a:extLst>
            </p:cNvPr>
            <p:cNvSpPr/>
            <p:nvPr/>
          </p:nvSpPr>
          <p:spPr>
            <a:xfrm>
              <a:off x="3058275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8" name="Freeform: Shape 468">
              <a:extLst>
                <a:ext uri="{FF2B5EF4-FFF2-40B4-BE49-F238E27FC236}">
                  <a16:creationId xmlns:a16="http://schemas.microsoft.com/office/drawing/2014/main" id="{2EE58235-E7E5-A94E-AEB8-168196594E7A}"/>
                </a:ext>
              </a:extLst>
            </p:cNvPr>
            <p:cNvSpPr/>
            <p:nvPr/>
          </p:nvSpPr>
          <p:spPr>
            <a:xfrm>
              <a:off x="3058275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9" name="Freeform: Shape 469">
              <a:extLst>
                <a:ext uri="{FF2B5EF4-FFF2-40B4-BE49-F238E27FC236}">
                  <a16:creationId xmlns:a16="http://schemas.microsoft.com/office/drawing/2014/main" id="{585CCBE4-27DD-4244-BFD0-EF71D212D451}"/>
                </a:ext>
              </a:extLst>
            </p:cNvPr>
            <p:cNvSpPr/>
            <p:nvPr/>
          </p:nvSpPr>
          <p:spPr>
            <a:xfrm>
              <a:off x="3058275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0" name="Freeform: Shape 470">
              <a:extLst>
                <a:ext uri="{FF2B5EF4-FFF2-40B4-BE49-F238E27FC236}">
                  <a16:creationId xmlns:a16="http://schemas.microsoft.com/office/drawing/2014/main" id="{178F5B21-3DE3-5740-A606-D331B0B9A60D}"/>
                </a:ext>
              </a:extLst>
            </p:cNvPr>
            <p:cNvSpPr/>
            <p:nvPr/>
          </p:nvSpPr>
          <p:spPr>
            <a:xfrm>
              <a:off x="3058275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1" name="Freeform: Shape 471">
              <a:extLst>
                <a:ext uri="{FF2B5EF4-FFF2-40B4-BE49-F238E27FC236}">
                  <a16:creationId xmlns:a16="http://schemas.microsoft.com/office/drawing/2014/main" id="{7E79697A-6ED0-A841-8952-D05FFD55B9F2}"/>
                </a:ext>
              </a:extLst>
            </p:cNvPr>
            <p:cNvSpPr/>
            <p:nvPr/>
          </p:nvSpPr>
          <p:spPr>
            <a:xfrm>
              <a:off x="3058275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2" name="Freeform: Shape 472">
              <a:extLst>
                <a:ext uri="{FF2B5EF4-FFF2-40B4-BE49-F238E27FC236}">
                  <a16:creationId xmlns:a16="http://schemas.microsoft.com/office/drawing/2014/main" id="{7A8C65FC-E078-5740-B4FC-F463C4F9807B}"/>
                </a:ext>
              </a:extLst>
            </p:cNvPr>
            <p:cNvSpPr/>
            <p:nvPr/>
          </p:nvSpPr>
          <p:spPr>
            <a:xfrm>
              <a:off x="3058275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3" name="Freeform: Shape 473">
              <a:extLst>
                <a:ext uri="{FF2B5EF4-FFF2-40B4-BE49-F238E27FC236}">
                  <a16:creationId xmlns:a16="http://schemas.microsoft.com/office/drawing/2014/main" id="{A2A0EEA7-430E-7C4E-87AF-503346279D6D}"/>
                </a:ext>
              </a:extLst>
            </p:cNvPr>
            <p:cNvSpPr/>
            <p:nvPr/>
          </p:nvSpPr>
          <p:spPr>
            <a:xfrm>
              <a:off x="3058275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4" name="Freeform: Shape 474">
              <a:extLst>
                <a:ext uri="{FF2B5EF4-FFF2-40B4-BE49-F238E27FC236}">
                  <a16:creationId xmlns:a16="http://schemas.microsoft.com/office/drawing/2014/main" id="{12BFFB98-A9CC-7A4A-8988-FA79D039A3BE}"/>
                </a:ext>
              </a:extLst>
            </p:cNvPr>
            <p:cNvSpPr/>
            <p:nvPr/>
          </p:nvSpPr>
          <p:spPr>
            <a:xfrm>
              <a:off x="3058275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5" name="Freeform: Shape 475">
              <a:extLst>
                <a:ext uri="{FF2B5EF4-FFF2-40B4-BE49-F238E27FC236}">
                  <a16:creationId xmlns:a16="http://schemas.microsoft.com/office/drawing/2014/main" id="{CD3B72EC-76E6-BE4D-BCE6-527A26F6C118}"/>
                </a:ext>
              </a:extLst>
            </p:cNvPr>
            <p:cNvSpPr/>
            <p:nvPr/>
          </p:nvSpPr>
          <p:spPr>
            <a:xfrm>
              <a:off x="3058275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6" name="Freeform: Shape 476">
              <a:extLst>
                <a:ext uri="{FF2B5EF4-FFF2-40B4-BE49-F238E27FC236}">
                  <a16:creationId xmlns:a16="http://schemas.microsoft.com/office/drawing/2014/main" id="{3C713842-51A3-7249-9FB7-0B0A1DEF4674}"/>
                </a:ext>
              </a:extLst>
            </p:cNvPr>
            <p:cNvSpPr/>
            <p:nvPr/>
          </p:nvSpPr>
          <p:spPr>
            <a:xfrm>
              <a:off x="3058275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7" name="Freeform: Shape 477">
              <a:extLst>
                <a:ext uri="{FF2B5EF4-FFF2-40B4-BE49-F238E27FC236}">
                  <a16:creationId xmlns:a16="http://schemas.microsoft.com/office/drawing/2014/main" id="{0AC29289-DB33-2040-A441-55688EC2310F}"/>
                </a:ext>
              </a:extLst>
            </p:cNvPr>
            <p:cNvSpPr/>
            <p:nvPr/>
          </p:nvSpPr>
          <p:spPr>
            <a:xfrm>
              <a:off x="3058275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8" name="Freeform: Shape 478">
              <a:extLst>
                <a:ext uri="{FF2B5EF4-FFF2-40B4-BE49-F238E27FC236}">
                  <a16:creationId xmlns:a16="http://schemas.microsoft.com/office/drawing/2014/main" id="{C08E5640-954D-C84F-B5B5-F3363B3C8A40}"/>
                </a:ext>
              </a:extLst>
            </p:cNvPr>
            <p:cNvSpPr/>
            <p:nvPr/>
          </p:nvSpPr>
          <p:spPr>
            <a:xfrm>
              <a:off x="3058275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9" name="Freeform: Shape 479">
              <a:extLst>
                <a:ext uri="{FF2B5EF4-FFF2-40B4-BE49-F238E27FC236}">
                  <a16:creationId xmlns:a16="http://schemas.microsoft.com/office/drawing/2014/main" id="{C9242676-5E56-9E49-B75A-5BB9C9DD7DEA}"/>
                </a:ext>
              </a:extLst>
            </p:cNvPr>
            <p:cNvSpPr/>
            <p:nvPr/>
          </p:nvSpPr>
          <p:spPr>
            <a:xfrm>
              <a:off x="3058275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0" name="Freeform: Shape 480">
              <a:extLst>
                <a:ext uri="{FF2B5EF4-FFF2-40B4-BE49-F238E27FC236}">
                  <a16:creationId xmlns:a16="http://schemas.microsoft.com/office/drawing/2014/main" id="{FC560682-419D-9445-83BD-535368CF5B27}"/>
                </a:ext>
              </a:extLst>
            </p:cNvPr>
            <p:cNvSpPr/>
            <p:nvPr/>
          </p:nvSpPr>
          <p:spPr>
            <a:xfrm>
              <a:off x="3058275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1" name="Freeform: Shape 481">
              <a:extLst>
                <a:ext uri="{FF2B5EF4-FFF2-40B4-BE49-F238E27FC236}">
                  <a16:creationId xmlns:a16="http://schemas.microsoft.com/office/drawing/2014/main" id="{D088686F-C96B-4149-A8DD-11C18F669EBB}"/>
                </a:ext>
              </a:extLst>
            </p:cNvPr>
            <p:cNvSpPr/>
            <p:nvPr/>
          </p:nvSpPr>
          <p:spPr>
            <a:xfrm>
              <a:off x="2786357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2" name="Freeform: Shape 482">
              <a:extLst>
                <a:ext uri="{FF2B5EF4-FFF2-40B4-BE49-F238E27FC236}">
                  <a16:creationId xmlns:a16="http://schemas.microsoft.com/office/drawing/2014/main" id="{466211BE-4A1A-6C45-89AE-06144DE8F49F}"/>
                </a:ext>
              </a:extLst>
            </p:cNvPr>
            <p:cNvSpPr/>
            <p:nvPr/>
          </p:nvSpPr>
          <p:spPr>
            <a:xfrm>
              <a:off x="2786357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3" name="Freeform: Shape 483">
              <a:extLst>
                <a:ext uri="{FF2B5EF4-FFF2-40B4-BE49-F238E27FC236}">
                  <a16:creationId xmlns:a16="http://schemas.microsoft.com/office/drawing/2014/main" id="{7FB9A34F-3C8E-4547-80C6-8682E7FB88C0}"/>
                </a:ext>
              </a:extLst>
            </p:cNvPr>
            <p:cNvSpPr/>
            <p:nvPr/>
          </p:nvSpPr>
          <p:spPr>
            <a:xfrm>
              <a:off x="2786357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4" name="Freeform: Shape 484">
              <a:extLst>
                <a:ext uri="{FF2B5EF4-FFF2-40B4-BE49-F238E27FC236}">
                  <a16:creationId xmlns:a16="http://schemas.microsoft.com/office/drawing/2014/main" id="{9EB4620A-03D4-E043-9808-560F40E3D334}"/>
                </a:ext>
              </a:extLst>
            </p:cNvPr>
            <p:cNvSpPr/>
            <p:nvPr/>
          </p:nvSpPr>
          <p:spPr>
            <a:xfrm>
              <a:off x="2786357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5" name="Freeform: Shape 485">
              <a:extLst>
                <a:ext uri="{FF2B5EF4-FFF2-40B4-BE49-F238E27FC236}">
                  <a16:creationId xmlns:a16="http://schemas.microsoft.com/office/drawing/2014/main" id="{090CE929-27FE-4540-AC04-BB6E97E3C9ED}"/>
                </a:ext>
              </a:extLst>
            </p:cNvPr>
            <p:cNvSpPr/>
            <p:nvPr/>
          </p:nvSpPr>
          <p:spPr>
            <a:xfrm>
              <a:off x="2786357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6" name="Freeform: Shape 486">
              <a:extLst>
                <a:ext uri="{FF2B5EF4-FFF2-40B4-BE49-F238E27FC236}">
                  <a16:creationId xmlns:a16="http://schemas.microsoft.com/office/drawing/2014/main" id="{A0AD782B-2BC2-F547-A3B7-98FED9A2A73A}"/>
                </a:ext>
              </a:extLst>
            </p:cNvPr>
            <p:cNvSpPr/>
            <p:nvPr/>
          </p:nvSpPr>
          <p:spPr>
            <a:xfrm>
              <a:off x="2786357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7" name="Freeform: Shape 487">
              <a:extLst>
                <a:ext uri="{FF2B5EF4-FFF2-40B4-BE49-F238E27FC236}">
                  <a16:creationId xmlns:a16="http://schemas.microsoft.com/office/drawing/2014/main" id="{A21907B0-E725-9D4E-A63F-82379A164397}"/>
                </a:ext>
              </a:extLst>
            </p:cNvPr>
            <p:cNvSpPr/>
            <p:nvPr/>
          </p:nvSpPr>
          <p:spPr>
            <a:xfrm>
              <a:off x="2786357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8" name="Freeform: Shape 488">
              <a:extLst>
                <a:ext uri="{FF2B5EF4-FFF2-40B4-BE49-F238E27FC236}">
                  <a16:creationId xmlns:a16="http://schemas.microsoft.com/office/drawing/2014/main" id="{B7087EEA-7CF0-A941-9A8C-CA2108AA174A}"/>
                </a:ext>
              </a:extLst>
            </p:cNvPr>
            <p:cNvSpPr/>
            <p:nvPr/>
          </p:nvSpPr>
          <p:spPr>
            <a:xfrm>
              <a:off x="2786357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9" name="Freeform: Shape 489">
              <a:extLst>
                <a:ext uri="{FF2B5EF4-FFF2-40B4-BE49-F238E27FC236}">
                  <a16:creationId xmlns:a16="http://schemas.microsoft.com/office/drawing/2014/main" id="{329F673D-F637-BB44-A794-C559E231E8E3}"/>
                </a:ext>
              </a:extLst>
            </p:cNvPr>
            <p:cNvSpPr/>
            <p:nvPr/>
          </p:nvSpPr>
          <p:spPr>
            <a:xfrm>
              <a:off x="2786357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0" name="Freeform: Shape 490">
              <a:extLst>
                <a:ext uri="{FF2B5EF4-FFF2-40B4-BE49-F238E27FC236}">
                  <a16:creationId xmlns:a16="http://schemas.microsoft.com/office/drawing/2014/main" id="{2D65DDDB-11EF-7143-8FCE-2331410498E7}"/>
                </a:ext>
              </a:extLst>
            </p:cNvPr>
            <p:cNvSpPr/>
            <p:nvPr/>
          </p:nvSpPr>
          <p:spPr>
            <a:xfrm>
              <a:off x="2786357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1" name="Freeform: Shape 491">
              <a:extLst>
                <a:ext uri="{FF2B5EF4-FFF2-40B4-BE49-F238E27FC236}">
                  <a16:creationId xmlns:a16="http://schemas.microsoft.com/office/drawing/2014/main" id="{591BA48B-0B99-9D4C-AB7A-6A2FA48476EC}"/>
                </a:ext>
              </a:extLst>
            </p:cNvPr>
            <p:cNvSpPr/>
            <p:nvPr/>
          </p:nvSpPr>
          <p:spPr>
            <a:xfrm>
              <a:off x="2786357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2" name="Freeform: Shape 492">
              <a:extLst>
                <a:ext uri="{FF2B5EF4-FFF2-40B4-BE49-F238E27FC236}">
                  <a16:creationId xmlns:a16="http://schemas.microsoft.com/office/drawing/2014/main" id="{48CE6A5E-88CA-7C4B-B5B2-519037797F3D}"/>
                </a:ext>
              </a:extLst>
            </p:cNvPr>
            <p:cNvSpPr/>
            <p:nvPr/>
          </p:nvSpPr>
          <p:spPr>
            <a:xfrm>
              <a:off x="2786357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3" name="Freeform: Shape 493">
              <a:extLst>
                <a:ext uri="{FF2B5EF4-FFF2-40B4-BE49-F238E27FC236}">
                  <a16:creationId xmlns:a16="http://schemas.microsoft.com/office/drawing/2014/main" id="{E14D99D8-7276-B246-ABC2-46ED402EBA57}"/>
                </a:ext>
              </a:extLst>
            </p:cNvPr>
            <p:cNvSpPr/>
            <p:nvPr/>
          </p:nvSpPr>
          <p:spPr>
            <a:xfrm>
              <a:off x="2786357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4" name="Freeform: Shape 494">
              <a:extLst>
                <a:ext uri="{FF2B5EF4-FFF2-40B4-BE49-F238E27FC236}">
                  <a16:creationId xmlns:a16="http://schemas.microsoft.com/office/drawing/2014/main" id="{A03B3C95-9435-B145-B0B7-C6CF6FBB1E7B}"/>
                </a:ext>
              </a:extLst>
            </p:cNvPr>
            <p:cNvSpPr/>
            <p:nvPr/>
          </p:nvSpPr>
          <p:spPr>
            <a:xfrm>
              <a:off x="2786357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5" name="Freeform: Shape 495">
              <a:extLst>
                <a:ext uri="{FF2B5EF4-FFF2-40B4-BE49-F238E27FC236}">
                  <a16:creationId xmlns:a16="http://schemas.microsoft.com/office/drawing/2014/main" id="{8F67A1F3-CFB4-FC4C-93AD-6839BCAFC266}"/>
                </a:ext>
              </a:extLst>
            </p:cNvPr>
            <p:cNvSpPr/>
            <p:nvPr/>
          </p:nvSpPr>
          <p:spPr>
            <a:xfrm>
              <a:off x="2786357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6" name="Freeform: Shape 496">
              <a:extLst>
                <a:ext uri="{FF2B5EF4-FFF2-40B4-BE49-F238E27FC236}">
                  <a16:creationId xmlns:a16="http://schemas.microsoft.com/office/drawing/2014/main" id="{18B535FB-4F27-E64A-95EB-4C00DEFD6DE6}"/>
                </a:ext>
              </a:extLst>
            </p:cNvPr>
            <p:cNvSpPr/>
            <p:nvPr/>
          </p:nvSpPr>
          <p:spPr>
            <a:xfrm>
              <a:off x="2786357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7" name="Freeform: Shape 497">
              <a:extLst>
                <a:ext uri="{FF2B5EF4-FFF2-40B4-BE49-F238E27FC236}">
                  <a16:creationId xmlns:a16="http://schemas.microsoft.com/office/drawing/2014/main" id="{0DF2CED5-B16F-1E44-AD36-941DDEA168E4}"/>
                </a:ext>
              </a:extLst>
            </p:cNvPr>
            <p:cNvSpPr/>
            <p:nvPr/>
          </p:nvSpPr>
          <p:spPr>
            <a:xfrm>
              <a:off x="2786357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8" name="Freeform: Shape 498">
              <a:extLst>
                <a:ext uri="{FF2B5EF4-FFF2-40B4-BE49-F238E27FC236}">
                  <a16:creationId xmlns:a16="http://schemas.microsoft.com/office/drawing/2014/main" id="{AF54348A-4807-FE41-83D6-D0A486CAAC6A}"/>
                </a:ext>
              </a:extLst>
            </p:cNvPr>
            <p:cNvSpPr/>
            <p:nvPr/>
          </p:nvSpPr>
          <p:spPr>
            <a:xfrm>
              <a:off x="2786357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9" name="Freeform: Shape 499">
              <a:extLst>
                <a:ext uri="{FF2B5EF4-FFF2-40B4-BE49-F238E27FC236}">
                  <a16:creationId xmlns:a16="http://schemas.microsoft.com/office/drawing/2014/main" id="{437831EA-D556-C64E-9ED9-62998F8B1A66}"/>
                </a:ext>
              </a:extLst>
            </p:cNvPr>
            <p:cNvSpPr/>
            <p:nvPr/>
          </p:nvSpPr>
          <p:spPr>
            <a:xfrm>
              <a:off x="2786357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0" name="Freeform: Shape 500">
              <a:extLst>
                <a:ext uri="{FF2B5EF4-FFF2-40B4-BE49-F238E27FC236}">
                  <a16:creationId xmlns:a16="http://schemas.microsoft.com/office/drawing/2014/main" id="{C50F4248-0B33-3B4A-A3C8-624E44CCCB1C}"/>
                </a:ext>
              </a:extLst>
            </p:cNvPr>
            <p:cNvSpPr/>
            <p:nvPr/>
          </p:nvSpPr>
          <p:spPr>
            <a:xfrm>
              <a:off x="2786357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1" name="Freeform: Shape 501">
              <a:extLst>
                <a:ext uri="{FF2B5EF4-FFF2-40B4-BE49-F238E27FC236}">
                  <a16:creationId xmlns:a16="http://schemas.microsoft.com/office/drawing/2014/main" id="{02DEED9A-895D-2A4E-83CE-F300C57C853D}"/>
                </a:ext>
              </a:extLst>
            </p:cNvPr>
            <p:cNvSpPr/>
            <p:nvPr/>
          </p:nvSpPr>
          <p:spPr>
            <a:xfrm>
              <a:off x="2514439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2" name="Freeform: Shape 502">
              <a:extLst>
                <a:ext uri="{FF2B5EF4-FFF2-40B4-BE49-F238E27FC236}">
                  <a16:creationId xmlns:a16="http://schemas.microsoft.com/office/drawing/2014/main" id="{0798685C-58BF-414E-B74A-B4F95DFFF940}"/>
                </a:ext>
              </a:extLst>
            </p:cNvPr>
            <p:cNvSpPr/>
            <p:nvPr/>
          </p:nvSpPr>
          <p:spPr>
            <a:xfrm>
              <a:off x="2514439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3" name="Freeform: Shape 503">
              <a:extLst>
                <a:ext uri="{FF2B5EF4-FFF2-40B4-BE49-F238E27FC236}">
                  <a16:creationId xmlns:a16="http://schemas.microsoft.com/office/drawing/2014/main" id="{8D113F17-59BC-6148-BFE7-75E8EA18EC2C}"/>
                </a:ext>
              </a:extLst>
            </p:cNvPr>
            <p:cNvSpPr/>
            <p:nvPr/>
          </p:nvSpPr>
          <p:spPr>
            <a:xfrm>
              <a:off x="2514439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4" name="Freeform: Shape 504">
              <a:extLst>
                <a:ext uri="{FF2B5EF4-FFF2-40B4-BE49-F238E27FC236}">
                  <a16:creationId xmlns:a16="http://schemas.microsoft.com/office/drawing/2014/main" id="{49D3F82F-91EF-3E4E-9D29-62DA0240BAA3}"/>
                </a:ext>
              </a:extLst>
            </p:cNvPr>
            <p:cNvSpPr/>
            <p:nvPr/>
          </p:nvSpPr>
          <p:spPr>
            <a:xfrm>
              <a:off x="2514439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5" name="Freeform: Shape 505">
              <a:extLst>
                <a:ext uri="{FF2B5EF4-FFF2-40B4-BE49-F238E27FC236}">
                  <a16:creationId xmlns:a16="http://schemas.microsoft.com/office/drawing/2014/main" id="{AA8B68F1-AC66-4846-8AE3-449912B3AD38}"/>
                </a:ext>
              </a:extLst>
            </p:cNvPr>
            <p:cNvSpPr/>
            <p:nvPr/>
          </p:nvSpPr>
          <p:spPr>
            <a:xfrm>
              <a:off x="2514439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6" name="Freeform: Shape 506">
              <a:extLst>
                <a:ext uri="{FF2B5EF4-FFF2-40B4-BE49-F238E27FC236}">
                  <a16:creationId xmlns:a16="http://schemas.microsoft.com/office/drawing/2014/main" id="{55D9D8BB-B806-1F40-A73B-151F429C60DF}"/>
                </a:ext>
              </a:extLst>
            </p:cNvPr>
            <p:cNvSpPr/>
            <p:nvPr/>
          </p:nvSpPr>
          <p:spPr>
            <a:xfrm>
              <a:off x="2514439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7" name="Freeform: Shape 507">
              <a:extLst>
                <a:ext uri="{FF2B5EF4-FFF2-40B4-BE49-F238E27FC236}">
                  <a16:creationId xmlns:a16="http://schemas.microsoft.com/office/drawing/2014/main" id="{0AD74BA7-A1DA-714A-9203-1B63EA2E2B3E}"/>
                </a:ext>
              </a:extLst>
            </p:cNvPr>
            <p:cNvSpPr/>
            <p:nvPr/>
          </p:nvSpPr>
          <p:spPr>
            <a:xfrm>
              <a:off x="2514439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8" name="Freeform: Shape 508">
              <a:extLst>
                <a:ext uri="{FF2B5EF4-FFF2-40B4-BE49-F238E27FC236}">
                  <a16:creationId xmlns:a16="http://schemas.microsoft.com/office/drawing/2014/main" id="{1FC90BFB-13B3-D846-9CD7-92352B6CAC7B}"/>
                </a:ext>
              </a:extLst>
            </p:cNvPr>
            <p:cNvSpPr/>
            <p:nvPr/>
          </p:nvSpPr>
          <p:spPr>
            <a:xfrm>
              <a:off x="2514439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9" name="Freeform: Shape 509">
              <a:extLst>
                <a:ext uri="{FF2B5EF4-FFF2-40B4-BE49-F238E27FC236}">
                  <a16:creationId xmlns:a16="http://schemas.microsoft.com/office/drawing/2014/main" id="{067FF35A-6E3C-AD49-8B41-2C1D8E2BF4AB}"/>
                </a:ext>
              </a:extLst>
            </p:cNvPr>
            <p:cNvSpPr/>
            <p:nvPr/>
          </p:nvSpPr>
          <p:spPr>
            <a:xfrm>
              <a:off x="2514439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0" name="Freeform: Shape 510">
              <a:extLst>
                <a:ext uri="{FF2B5EF4-FFF2-40B4-BE49-F238E27FC236}">
                  <a16:creationId xmlns:a16="http://schemas.microsoft.com/office/drawing/2014/main" id="{1DB0CD50-F298-3B4A-8A64-27AACC99FEBB}"/>
                </a:ext>
              </a:extLst>
            </p:cNvPr>
            <p:cNvSpPr/>
            <p:nvPr/>
          </p:nvSpPr>
          <p:spPr>
            <a:xfrm>
              <a:off x="2514439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1" name="Freeform: Shape 511">
              <a:extLst>
                <a:ext uri="{FF2B5EF4-FFF2-40B4-BE49-F238E27FC236}">
                  <a16:creationId xmlns:a16="http://schemas.microsoft.com/office/drawing/2014/main" id="{FDC3E1BA-6F65-0C42-A6CF-C76A6FF599E4}"/>
                </a:ext>
              </a:extLst>
            </p:cNvPr>
            <p:cNvSpPr/>
            <p:nvPr/>
          </p:nvSpPr>
          <p:spPr>
            <a:xfrm>
              <a:off x="2514439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2" name="Freeform: Shape 512">
              <a:extLst>
                <a:ext uri="{FF2B5EF4-FFF2-40B4-BE49-F238E27FC236}">
                  <a16:creationId xmlns:a16="http://schemas.microsoft.com/office/drawing/2014/main" id="{70169FBC-0F9F-DD44-B0AC-36525A88830D}"/>
                </a:ext>
              </a:extLst>
            </p:cNvPr>
            <p:cNvSpPr/>
            <p:nvPr/>
          </p:nvSpPr>
          <p:spPr>
            <a:xfrm>
              <a:off x="2514439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3" name="Freeform: Shape 513">
              <a:extLst>
                <a:ext uri="{FF2B5EF4-FFF2-40B4-BE49-F238E27FC236}">
                  <a16:creationId xmlns:a16="http://schemas.microsoft.com/office/drawing/2014/main" id="{8F19CD6C-2A45-1B43-81C5-EF2486FF8602}"/>
                </a:ext>
              </a:extLst>
            </p:cNvPr>
            <p:cNvSpPr/>
            <p:nvPr/>
          </p:nvSpPr>
          <p:spPr>
            <a:xfrm>
              <a:off x="2514439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4" name="Freeform: Shape 514">
              <a:extLst>
                <a:ext uri="{FF2B5EF4-FFF2-40B4-BE49-F238E27FC236}">
                  <a16:creationId xmlns:a16="http://schemas.microsoft.com/office/drawing/2014/main" id="{A72A8DD2-2FC6-C94B-B6FD-1C44451720CE}"/>
                </a:ext>
              </a:extLst>
            </p:cNvPr>
            <p:cNvSpPr/>
            <p:nvPr/>
          </p:nvSpPr>
          <p:spPr>
            <a:xfrm>
              <a:off x="2514439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5" name="Freeform: Shape 515">
              <a:extLst>
                <a:ext uri="{FF2B5EF4-FFF2-40B4-BE49-F238E27FC236}">
                  <a16:creationId xmlns:a16="http://schemas.microsoft.com/office/drawing/2014/main" id="{06E11866-0BE3-B540-A488-08E72BC3E53B}"/>
                </a:ext>
              </a:extLst>
            </p:cNvPr>
            <p:cNvSpPr/>
            <p:nvPr/>
          </p:nvSpPr>
          <p:spPr>
            <a:xfrm>
              <a:off x="2514439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6" name="Freeform: Shape 516">
              <a:extLst>
                <a:ext uri="{FF2B5EF4-FFF2-40B4-BE49-F238E27FC236}">
                  <a16:creationId xmlns:a16="http://schemas.microsoft.com/office/drawing/2014/main" id="{6E721A50-1677-C64B-BB99-B984FCDC1F23}"/>
                </a:ext>
              </a:extLst>
            </p:cNvPr>
            <p:cNvSpPr/>
            <p:nvPr/>
          </p:nvSpPr>
          <p:spPr>
            <a:xfrm>
              <a:off x="2514439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7" name="Freeform: Shape 517">
              <a:extLst>
                <a:ext uri="{FF2B5EF4-FFF2-40B4-BE49-F238E27FC236}">
                  <a16:creationId xmlns:a16="http://schemas.microsoft.com/office/drawing/2014/main" id="{10CE543C-CB69-204D-AB65-16631D8A5EE8}"/>
                </a:ext>
              </a:extLst>
            </p:cNvPr>
            <p:cNvSpPr/>
            <p:nvPr/>
          </p:nvSpPr>
          <p:spPr>
            <a:xfrm>
              <a:off x="2514439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8" name="Freeform: Shape 518">
              <a:extLst>
                <a:ext uri="{FF2B5EF4-FFF2-40B4-BE49-F238E27FC236}">
                  <a16:creationId xmlns:a16="http://schemas.microsoft.com/office/drawing/2014/main" id="{A4F225ED-9F5E-9E43-A127-54872C9DD32F}"/>
                </a:ext>
              </a:extLst>
            </p:cNvPr>
            <p:cNvSpPr/>
            <p:nvPr/>
          </p:nvSpPr>
          <p:spPr>
            <a:xfrm>
              <a:off x="2514439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9" name="Freeform: Shape 519">
              <a:extLst>
                <a:ext uri="{FF2B5EF4-FFF2-40B4-BE49-F238E27FC236}">
                  <a16:creationId xmlns:a16="http://schemas.microsoft.com/office/drawing/2014/main" id="{2911CC28-765F-EC41-B5F8-3AA3B66463D2}"/>
                </a:ext>
              </a:extLst>
            </p:cNvPr>
            <p:cNvSpPr/>
            <p:nvPr/>
          </p:nvSpPr>
          <p:spPr>
            <a:xfrm>
              <a:off x="2514439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0" name="Freeform: Shape 520">
              <a:extLst>
                <a:ext uri="{FF2B5EF4-FFF2-40B4-BE49-F238E27FC236}">
                  <a16:creationId xmlns:a16="http://schemas.microsoft.com/office/drawing/2014/main" id="{EA724794-C1FD-7B4E-BAC7-AB835418BCE0}"/>
                </a:ext>
              </a:extLst>
            </p:cNvPr>
            <p:cNvSpPr/>
            <p:nvPr/>
          </p:nvSpPr>
          <p:spPr>
            <a:xfrm>
              <a:off x="2514439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1" name="Freeform: Shape 521">
              <a:extLst>
                <a:ext uri="{FF2B5EF4-FFF2-40B4-BE49-F238E27FC236}">
                  <a16:creationId xmlns:a16="http://schemas.microsoft.com/office/drawing/2014/main" id="{20BFBE31-D319-5F4A-AD1E-AF71CA5AE91F}"/>
                </a:ext>
              </a:extLst>
            </p:cNvPr>
            <p:cNvSpPr/>
            <p:nvPr/>
          </p:nvSpPr>
          <p:spPr>
            <a:xfrm>
              <a:off x="2242520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2" name="Freeform: Shape 522">
              <a:extLst>
                <a:ext uri="{FF2B5EF4-FFF2-40B4-BE49-F238E27FC236}">
                  <a16:creationId xmlns:a16="http://schemas.microsoft.com/office/drawing/2014/main" id="{710B5BF7-5EB1-D545-9D9B-BD00475ABEC3}"/>
                </a:ext>
              </a:extLst>
            </p:cNvPr>
            <p:cNvSpPr/>
            <p:nvPr/>
          </p:nvSpPr>
          <p:spPr>
            <a:xfrm>
              <a:off x="2242520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3" name="Freeform: Shape 523">
              <a:extLst>
                <a:ext uri="{FF2B5EF4-FFF2-40B4-BE49-F238E27FC236}">
                  <a16:creationId xmlns:a16="http://schemas.microsoft.com/office/drawing/2014/main" id="{EB2FAFCF-1DE8-F648-9FBC-87141CC85199}"/>
                </a:ext>
              </a:extLst>
            </p:cNvPr>
            <p:cNvSpPr/>
            <p:nvPr/>
          </p:nvSpPr>
          <p:spPr>
            <a:xfrm>
              <a:off x="2242520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4" name="Freeform: Shape 524">
              <a:extLst>
                <a:ext uri="{FF2B5EF4-FFF2-40B4-BE49-F238E27FC236}">
                  <a16:creationId xmlns:a16="http://schemas.microsoft.com/office/drawing/2014/main" id="{53DA9687-B848-F74E-A32F-7BE23EFE1CA5}"/>
                </a:ext>
              </a:extLst>
            </p:cNvPr>
            <p:cNvSpPr/>
            <p:nvPr/>
          </p:nvSpPr>
          <p:spPr>
            <a:xfrm>
              <a:off x="2242520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5" name="Freeform: Shape 525">
              <a:extLst>
                <a:ext uri="{FF2B5EF4-FFF2-40B4-BE49-F238E27FC236}">
                  <a16:creationId xmlns:a16="http://schemas.microsoft.com/office/drawing/2014/main" id="{AEAC7249-1A4D-314C-B875-D30A7EF30389}"/>
                </a:ext>
              </a:extLst>
            </p:cNvPr>
            <p:cNvSpPr/>
            <p:nvPr/>
          </p:nvSpPr>
          <p:spPr>
            <a:xfrm>
              <a:off x="2242520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6" name="Freeform: Shape 526">
              <a:extLst>
                <a:ext uri="{FF2B5EF4-FFF2-40B4-BE49-F238E27FC236}">
                  <a16:creationId xmlns:a16="http://schemas.microsoft.com/office/drawing/2014/main" id="{70DF7936-E148-4C4D-A949-5100A9471766}"/>
                </a:ext>
              </a:extLst>
            </p:cNvPr>
            <p:cNvSpPr/>
            <p:nvPr/>
          </p:nvSpPr>
          <p:spPr>
            <a:xfrm>
              <a:off x="2242520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7" name="Freeform: Shape 527">
              <a:extLst>
                <a:ext uri="{FF2B5EF4-FFF2-40B4-BE49-F238E27FC236}">
                  <a16:creationId xmlns:a16="http://schemas.microsoft.com/office/drawing/2014/main" id="{EFDBF77E-95F4-9547-992D-7E38A33FC5A9}"/>
                </a:ext>
              </a:extLst>
            </p:cNvPr>
            <p:cNvSpPr/>
            <p:nvPr/>
          </p:nvSpPr>
          <p:spPr>
            <a:xfrm>
              <a:off x="2242520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8" name="Freeform: Shape 528">
              <a:extLst>
                <a:ext uri="{FF2B5EF4-FFF2-40B4-BE49-F238E27FC236}">
                  <a16:creationId xmlns:a16="http://schemas.microsoft.com/office/drawing/2014/main" id="{F6D62350-3F17-AC46-A905-CA020A471DC9}"/>
                </a:ext>
              </a:extLst>
            </p:cNvPr>
            <p:cNvSpPr/>
            <p:nvPr/>
          </p:nvSpPr>
          <p:spPr>
            <a:xfrm>
              <a:off x="2242520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9" name="Freeform: Shape 529">
              <a:extLst>
                <a:ext uri="{FF2B5EF4-FFF2-40B4-BE49-F238E27FC236}">
                  <a16:creationId xmlns:a16="http://schemas.microsoft.com/office/drawing/2014/main" id="{8A77CD21-CE05-8B45-9380-E8F47F5BC727}"/>
                </a:ext>
              </a:extLst>
            </p:cNvPr>
            <p:cNvSpPr/>
            <p:nvPr/>
          </p:nvSpPr>
          <p:spPr>
            <a:xfrm>
              <a:off x="2242520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0" name="Freeform: Shape 530">
              <a:extLst>
                <a:ext uri="{FF2B5EF4-FFF2-40B4-BE49-F238E27FC236}">
                  <a16:creationId xmlns:a16="http://schemas.microsoft.com/office/drawing/2014/main" id="{FC8BD4FB-C6A6-C540-B74F-FF1F3AECB03F}"/>
                </a:ext>
              </a:extLst>
            </p:cNvPr>
            <p:cNvSpPr/>
            <p:nvPr/>
          </p:nvSpPr>
          <p:spPr>
            <a:xfrm>
              <a:off x="2242520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1" name="Freeform: Shape 531">
              <a:extLst>
                <a:ext uri="{FF2B5EF4-FFF2-40B4-BE49-F238E27FC236}">
                  <a16:creationId xmlns:a16="http://schemas.microsoft.com/office/drawing/2014/main" id="{50035705-B7A3-B043-9A90-B41CB9EFD6E3}"/>
                </a:ext>
              </a:extLst>
            </p:cNvPr>
            <p:cNvSpPr/>
            <p:nvPr/>
          </p:nvSpPr>
          <p:spPr>
            <a:xfrm>
              <a:off x="2242520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2" name="Freeform: Shape 532">
              <a:extLst>
                <a:ext uri="{FF2B5EF4-FFF2-40B4-BE49-F238E27FC236}">
                  <a16:creationId xmlns:a16="http://schemas.microsoft.com/office/drawing/2014/main" id="{C5AD8093-7FA9-F049-B0A5-30C0E8CA71C6}"/>
                </a:ext>
              </a:extLst>
            </p:cNvPr>
            <p:cNvSpPr/>
            <p:nvPr/>
          </p:nvSpPr>
          <p:spPr>
            <a:xfrm>
              <a:off x="2242520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3" name="Freeform: Shape 533">
              <a:extLst>
                <a:ext uri="{FF2B5EF4-FFF2-40B4-BE49-F238E27FC236}">
                  <a16:creationId xmlns:a16="http://schemas.microsoft.com/office/drawing/2014/main" id="{1085DB0D-857C-EC49-AB42-7EC6F64E14CD}"/>
                </a:ext>
              </a:extLst>
            </p:cNvPr>
            <p:cNvSpPr/>
            <p:nvPr/>
          </p:nvSpPr>
          <p:spPr>
            <a:xfrm>
              <a:off x="2242520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4" name="Freeform: Shape 534">
              <a:extLst>
                <a:ext uri="{FF2B5EF4-FFF2-40B4-BE49-F238E27FC236}">
                  <a16:creationId xmlns:a16="http://schemas.microsoft.com/office/drawing/2014/main" id="{6B42AFDF-369C-3546-8FDF-2B238B812C68}"/>
                </a:ext>
              </a:extLst>
            </p:cNvPr>
            <p:cNvSpPr/>
            <p:nvPr/>
          </p:nvSpPr>
          <p:spPr>
            <a:xfrm>
              <a:off x="2242520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5" name="Freeform: Shape 535">
              <a:extLst>
                <a:ext uri="{FF2B5EF4-FFF2-40B4-BE49-F238E27FC236}">
                  <a16:creationId xmlns:a16="http://schemas.microsoft.com/office/drawing/2014/main" id="{1D90AB52-37D1-6041-9E41-20F3F29FE265}"/>
                </a:ext>
              </a:extLst>
            </p:cNvPr>
            <p:cNvSpPr/>
            <p:nvPr/>
          </p:nvSpPr>
          <p:spPr>
            <a:xfrm>
              <a:off x="2242520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6" name="Freeform: Shape 536">
              <a:extLst>
                <a:ext uri="{FF2B5EF4-FFF2-40B4-BE49-F238E27FC236}">
                  <a16:creationId xmlns:a16="http://schemas.microsoft.com/office/drawing/2014/main" id="{6C30A486-57F4-9A43-B517-931DC49A314E}"/>
                </a:ext>
              </a:extLst>
            </p:cNvPr>
            <p:cNvSpPr/>
            <p:nvPr/>
          </p:nvSpPr>
          <p:spPr>
            <a:xfrm>
              <a:off x="2242520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7" name="Freeform: Shape 537">
              <a:extLst>
                <a:ext uri="{FF2B5EF4-FFF2-40B4-BE49-F238E27FC236}">
                  <a16:creationId xmlns:a16="http://schemas.microsoft.com/office/drawing/2014/main" id="{0F8E8500-EDD5-8A45-A6AF-5A4EF4685B57}"/>
                </a:ext>
              </a:extLst>
            </p:cNvPr>
            <p:cNvSpPr/>
            <p:nvPr/>
          </p:nvSpPr>
          <p:spPr>
            <a:xfrm>
              <a:off x="2242520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8" name="Freeform: Shape 538">
              <a:extLst>
                <a:ext uri="{FF2B5EF4-FFF2-40B4-BE49-F238E27FC236}">
                  <a16:creationId xmlns:a16="http://schemas.microsoft.com/office/drawing/2014/main" id="{1CABA063-98F1-1C46-9841-2B445237F90C}"/>
                </a:ext>
              </a:extLst>
            </p:cNvPr>
            <p:cNvSpPr/>
            <p:nvPr/>
          </p:nvSpPr>
          <p:spPr>
            <a:xfrm>
              <a:off x="2242520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9" name="Freeform: Shape 539">
              <a:extLst>
                <a:ext uri="{FF2B5EF4-FFF2-40B4-BE49-F238E27FC236}">
                  <a16:creationId xmlns:a16="http://schemas.microsoft.com/office/drawing/2014/main" id="{03350352-4B9B-A541-8BD2-C187B8CD6540}"/>
                </a:ext>
              </a:extLst>
            </p:cNvPr>
            <p:cNvSpPr/>
            <p:nvPr/>
          </p:nvSpPr>
          <p:spPr>
            <a:xfrm>
              <a:off x="2242520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0" name="Freeform: Shape 540">
              <a:extLst>
                <a:ext uri="{FF2B5EF4-FFF2-40B4-BE49-F238E27FC236}">
                  <a16:creationId xmlns:a16="http://schemas.microsoft.com/office/drawing/2014/main" id="{287DEE9F-1EC9-D547-975B-B9A22F5130A5}"/>
                </a:ext>
              </a:extLst>
            </p:cNvPr>
            <p:cNvSpPr/>
            <p:nvPr/>
          </p:nvSpPr>
          <p:spPr>
            <a:xfrm>
              <a:off x="2242520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1" name="Freeform: Shape 541">
              <a:extLst>
                <a:ext uri="{FF2B5EF4-FFF2-40B4-BE49-F238E27FC236}">
                  <a16:creationId xmlns:a16="http://schemas.microsoft.com/office/drawing/2014/main" id="{5B2675B0-144D-C447-B7EC-0CD476D4A97F}"/>
                </a:ext>
              </a:extLst>
            </p:cNvPr>
            <p:cNvSpPr/>
            <p:nvPr/>
          </p:nvSpPr>
          <p:spPr>
            <a:xfrm>
              <a:off x="1969929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2" name="Freeform: Shape 542">
              <a:extLst>
                <a:ext uri="{FF2B5EF4-FFF2-40B4-BE49-F238E27FC236}">
                  <a16:creationId xmlns:a16="http://schemas.microsoft.com/office/drawing/2014/main" id="{3A0C8314-A616-7F46-B905-9B74BE7A7761}"/>
                </a:ext>
              </a:extLst>
            </p:cNvPr>
            <p:cNvSpPr/>
            <p:nvPr/>
          </p:nvSpPr>
          <p:spPr>
            <a:xfrm>
              <a:off x="1969929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3" name="Freeform: Shape 543">
              <a:extLst>
                <a:ext uri="{FF2B5EF4-FFF2-40B4-BE49-F238E27FC236}">
                  <a16:creationId xmlns:a16="http://schemas.microsoft.com/office/drawing/2014/main" id="{D31598A8-3950-6E4C-9FCB-B8C0758EBC85}"/>
                </a:ext>
              </a:extLst>
            </p:cNvPr>
            <p:cNvSpPr/>
            <p:nvPr/>
          </p:nvSpPr>
          <p:spPr>
            <a:xfrm>
              <a:off x="1969929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4" name="Freeform: Shape 544">
              <a:extLst>
                <a:ext uri="{FF2B5EF4-FFF2-40B4-BE49-F238E27FC236}">
                  <a16:creationId xmlns:a16="http://schemas.microsoft.com/office/drawing/2014/main" id="{6F56B5C2-C698-FD41-BF80-6F9A8D014CC0}"/>
                </a:ext>
              </a:extLst>
            </p:cNvPr>
            <p:cNvSpPr/>
            <p:nvPr/>
          </p:nvSpPr>
          <p:spPr>
            <a:xfrm>
              <a:off x="1969929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5" name="Freeform: Shape 545">
              <a:extLst>
                <a:ext uri="{FF2B5EF4-FFF2-40B4-BE49-F238E27FC236}">
                  <a16:creationId xmlns:a16="http://schemas.microsoft.com/office/drawing/2014/main" id="{B98D7EF9-8039-FE40-9A3F-CE6B51AD88CB}"/>
                </a:ext>
              </a:extLst>
            </p:cNvPr>
            <p:cNvSpPr/>
            <p:nvPr/>
          </p:nvSpPr>
          <p:spPr>
            <a:xfrm>
              <a:off x="1969929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6" name="Freeform: Shape 546">
              <a:extLst>
                <a:ext uri="{FF2B5EF4-FFF2-40B4-BE49-F238E27FC236}">
                  <a16:creationId xmlns:a16="http://schemas.microsoft.com/office/drawing/2014/main" id="{7BCDBE58-B290-EF4B-8104-0529144F99FF}"/>
                </a:ext>
              </a:extLst>
            </p:cNvPr>
            <p:cNvSpPr/>
            <p:nvPr/>
          </p:nvSpPr>
          <p:spPr>
            <a:xfrm>
              <a:off x="1969929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7" name="Freeform: Shape 547">
              <a:extLst>
                <a:ext uri="{FF2B5EF4-FFF2-40B4-BE49-F238E27FC236}">
                  <a16:creationId xmlns:a16="http://schemas.microsoft.com/office/drawing/2014/main" id="{6CA945B4-8D34-AC41-8271-EDFA2D2B267B}"/>
                </a:ext>
              </a:extLst>
            </p:cNvPr>
            <p:cNvSpPr/>
            <p:nvPr/>
          </p:nvSpPr>
          <p:spPr>
            <a:xfrm>
              <a:off x="1969929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8" name="Freeform: Shape 548">
              <a:extLst>
                <a:ext uri="{FF2B5EF4-FFF2-40B4-BE49-F238E27FC236}">
                  <a16:creationId xmlns:a16="http://schemas.microsoft.com/office/drawing/2014/main" id="{229DFF01-1BAF-914A-964B-14A90AA989A1}"/>
                </a:ext>
              </a:extLst>
            </p:cNvPr>
            <p:cNvSpPr/>
            <p:nvPr/>
          </p:nvSpPr>
          <p:spPr>
            <a:xfrm>
              <a:off x="1969929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9" name="Freeform: Shape 549">
              <a:extLst>
                <a:ext uri="{FF2B5EF4-FFF2-40B4-BE49-F238E27FC236}">
                  <a16:creationId xmlns:a16="http://schemas.microsoft.com/office/drawing/2014/main" id="{19CD241F-CAF8-8245-B22B-81A3FD655E98}"/>
                </a:ext>
              </a:extLst>
            </p:cNvPr>
            <p:cNvSpPr/>
            <p:nvPr/>
          </p:nvSpPr>
          <p:spPr>
            <a:xfrm>
              <a:off x="1969929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0" name="Freeform: Shape 550">
              <a:extLst>
                <a:ext uri="{FF2B5EF4-FFF2-40B4-BE49-F238E27FC236}">
                  <a16:creationId xmlns:a16="http://schemas.microsoft.com/office/drawing/2014/main" id="{F1E815D2-15BD-EF44-A5E6-7D256150531F}"/>
                </a:ext>
              </a:extLst>
            </p:cNvPr>
            <p:cNvSpPr/>
            <p:nvPr/>
          </p:nvSpPr>
          <p:spPr>
            <a:xfrm>
              <a:off x="1969929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1" name="Freeform: Shape 551">
              <a:extLst>
                <a:ext uri="{FF2B5EF4-FFF2-40B4-BE49-F238E27FC236}">
                  <a16:creationId xmlns:a16="http://schemas.microsoft.com/office/drawing/2014/main" id="{E4DD0CAA-E6A9-884F-8803-FDCD9449B428}"/>
                </a:ext>
              </a:extLst>
            </p:cNvPr>
            <p:cNvSpPr/>
            <p:nvPr/>
          </p:nvSpPr>
          <p:spPr>
            <a:xfrm>
              <a:off x="1969929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2" name="Freeform: Shape 552">
              <a:extLst>
                <a:ext uri="{FF2B5EF4-FFF2-40B4-BE49-F238E27FC236}">
                  <a16:creationId xmlns:a16="http://schemas.microsoft.com/office/drawing/2014/main" id="{02241F63-F093-C44F-AFE6-1F65633FD5EE}"/>
                </a:ext>
              </a:extLst>
            </p:cNvPr>
            <p:cNvSpPr/>
            <p:nvPr/>
          </p:nvSpPr>
          <p:spPr>
            <a:xfrm>
              <a:off x="1969929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3" name="Freeform: Shape 553">
              <a:extLst>
                <a:ext uri="{FF2B5EF4-FFF2-40B4-BE49-F238E27FC236}">
                  <a16:creationId xmlns:a16="http://schemas.microsoft.com/office/drawing/2014/main" id="{3920DE32-6620-1E4C-B6DA-9EB2E53590D5}"/>
                </a:ext>
              </a:extLst>
            </p:cNvPr>
            <p:cNvSpPr/>
            <p:nvPr/>
          </p:nvSpPr>
          <p:spPr>
            <a:xfrm>
              <a:off x="1969929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4" name="Freeform: Shape 554">
              <a:extLst>
                <a:ext uri="{FF2B5EF4-FFF2-40B4-BE49-F238E27FC236}">
                  <a16:creationId xmlns:a16="http://schemas.microsoft.com/office/drawing/2014/main" id="{4D00E786-CF42-6346-AAC3-FB089DD2BDD4}"/>
                </a:ext>
              </a:extLst>
            </p:cNvPr>
            <p:cNvSpPr/>
            <p:nvPr/>
          </p:nvSpPr>
          <p:spPr>
            <a:xfrm>
              <a:off x="1969929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5" name="Freeform: Shape 555">
              <a:extLst>
                <a:ext uri="{FF2B5EF4-FFF2-40B4-BE49-F238E27FC236}">
                  <a16:creationId xmlns:a16="http://schemas.microsoft.com/office/drawing/2014/main" id="{78948B54-5615-2B47-9D8D-3687A6B015A4}"/>
                </a:ext>
              </a:extLst>
            </p:cNvPr>
            <p:cNvSpPr/>
            <p:nvPr/>
          </p:nvSpPr>
          <p:spPr>
            <a:xfrm>
              <a:off x="1969929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6" name="Freeform: Shape 556">
              <a:extLst>
                <a:ext uri="{FF2B5EF4-FFF2-40B4-BE49-F238E27FC236}">
                  <a16:creationId xmlns:a16="http://schemas.microsoft.com/office/drawing/2014/main" id="{B5132890-5AE0-0141-95F5-580E15ECA05E}"/>
                </a:ext>
              </a:extLst>
            </p:cNvPr>
            <p:cNvSpPr/>
            <p:nvPr/>
          </p:nvSpPr>
          <p:spPr>
            <a:xfrm>
              <a:off x="1969929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7" name="Freeform: Shape 557">
              <a:extLst>
                <a:ext uri="{FF2B5EF4-FFF2-40B4-BE49-F238E27FC236}">
                  <a16:creationId xmlns:a16="http://schemas.microsoft.com/office/drawing/2014/main" id="{50CE6BB2-EF5D-F346-8293-3A2FC136109C}"/>
                </a:ext>
              </a:extLst>
            </p:cNvPr>
            <p:cNvSpPr/>
            <p:nvPr/>
          </p:nvSpPr>
          <p:spPr>
            <a:xfrm>
              <a:off x="1969929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8" name="Freeform: Shape 558">
              <a:extLst>
                <a:ext uri="{FF2B5EF4-FFF2-40B4-BE49-F238E27FC236}">
                  <a16:creationId xmlns:a16="http://schemas.microsoft.com/office/drawing/2014/main" id="{0072870E-78EC-2047-A675-BD5ACE7FBC53}"/>
                </a:ext>
              </a:extLst>
            </p:cNvPr>
            <p:cNvSpPr/>
            <p:nvPr/>
          </p:nvSpPr>
          <p:spPr>
            <a:xfrm>
              <a:off x="1969929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9" name="Freeform: Shape 559">
              <a:extLst>
                <a:ext uri="{FF2B5EF4-FFF2-40B4-BE49-F238E27FC236}">
                  <a16:creationId xmlns:a16="http://schemas.microsoft.com/office/drawing/2014/main" id="{BF441EDA-0513-A246-BA07-4E5C0E52B002}"/>
                </a:ext>
              </a:extLst>
            </p:cNvPr>
            <p:cNvSpPr/>
            <p:nvPr/>
          </p:nvSpPr>
          <p:spPr>
            <a:xfrm>
              <a:off x="1969929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0" name="Freeform: Shape 560">
              <a:extLst>
                <a:ext uri="{FF2B5EF4-FFF2-40B4-BE49-F238E27FC236}">
                  <a16:creationId xmlns:a16="http://schemas.microsoft.com/office/drawing/2014/main" id="{FE44B3E1-6286-004A-AC19-DD973E6C6BD4}"/>
                </a:ext>
              </a:extLst>
            </p:cNvPr>
            <p:cNvSpPr/>
            <p:nvPr/>
          </p:nvSpPr>
          <p:spPr>
            <a:xfrm>
              <a:off x="1969929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1" name="Freeform: Shape 561">
              <a:extLst>
                <a:ext uri="{FF2B5EF4-FFF2-40B4-BE49-F238E27FC236}">
                  <a16:creationId xmlns:a16="http://schemas.microsoft.com/office/drawing/2014/main" id="{370F2262-809A-D84F-B7FC-9D20E5B832B0}"/>
                </a:ext>
              </a:extLst>
            </p:cNvPr>
            <p:cNvSpPr/>
            <p:nvPr/>
          </p:nvSpPr>
          <p:spPr>
            <a:xfrm>
              <a:off x="1698010" y="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2" name="Freeform: Shape 562">
              <a:extLst>
                <a:ext uri="{FF2B5EF4-FFF2-40B4-BE49-F238E27FC236}">
                  <a16:creationId xmlns:a16="http://schemas.microsoft.com/office/drawing/2014/main" id="{B3E9FB60-EE22-3B4E-8170-C2C837C07C69}"/>
                </a:ext>
              </a:extLst>
            </p:cNvPr>
            <p:cNvSpPr/>
            <p:nvPr/>
          </p:nvSpPr>
          <p:spPr>
            <a:xfrm>
              <a:off x="1698010" y="2689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3" name="Freeform: Shape 563">
              <a:extLst>
                <a:ext uri="{FF2B5EF4-FFF2-40B4-BE49-F238E27FC236}">
                  <a16:creationId xmlns:a16="http://schemas.microsoft.com/office/drawing/2014/main" id="{DE5D1B6C-6324-534C-AA66-51B626AE65DC}"/>
                </a:ext>
              </a:extLst>
            </p:cNvPr>
            <p:cNvSpPr/>
            <p:nvPr/>
          </p:nvSpPr>
          <p:spPr>
            <a:xfrm>
              <a:off x="1698010" y="53721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4" name="Freeform: Shape 564">
              <a:extLst>
                <a:ext uri="{FF2B5EF4-FFF2-40B4-BE49-F238E27FC236}">
                  <a16:creationId xmlns:a16="http://schemas.microsoft.com/office/drawing/2014/main" id="{370799F7-10B2-E248-97F3-A5997562A1B3}"/>
                </a:ext>
              </a:extLst>
            </p:cNvPr>
            <p:cNvSpPr/>
            <p:nvPr/>
          </p:nvSpPr>
          <p:spPr>
            <a:xfrm>
              <a:off x="1698010" y="80615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5" name="Freeform: Shape 565">
              <a:extLst>
                <a:ext uri="{FF2B5EF4-FFF2-40B4-BE49-F238E27FC236}">
                  <a16:creationId xmlns:a16="http://schemas.microsoft.com/office/drawing/2014/main" id="{8F029145-B014-F040-8F9F-794A9DE2DCB9}"/>
                </a:ext>
              </a:extLst>
            </p:cNvPr>
            <p:cNvSpPr/>
            <p:nvPr/>
          </p:nvSpPr>
          <p:spPr>
            <a:xfrm>
              <a:off x="1698010" y="107509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6" name="Freeform: Shape 566">
              <a:extLst>
                <a:ext uri="{FF2B5EF4-FFF2-40B4-BE49-F238E27FC236}">
                  <a16:creationId xmlns:a16="http://schemas.microsoft.com/office/drawing/2014/main" id="{F5B06B5C-5F7A-F74A-8B89-488444C83103}"/>
                </a:ext>
              </a:extLst>
            </p:cNvPr>
            <p:cNvSpPr/>
            <p:nvPr/>
          </p:nvSpPr>
          <p:spPr>
            <a:xfrm>
              <a:off x="1698010" y="1344033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7" name="Freeform: Shape 567">
              <a:extLst>
                <a:ext uri="{FF2B5EF4-FFF2-40B4-BE49-F238E27FC236}">
                  <a16:creationId xmlns:a16="http://schemas.microsoft.com/office/drawing/2014/main" id="{918FA9EB-2FF4-CB40-A0DE-41B3AA6DBD74}"/>
                </a:ext>
              </a:extLst>
            </p:cNvPr>
            <p:cNvSpPr/>
            <p:nvPr/>
          </p:nvSpPr>
          <p:spPr>
            <a:xfrm>
              <a:off x="1698010" y="161297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8" name="Freeform: Shape 568">
              <a:extLst>
                <a:ext uri="{FF2B5EF4-FFF2-40B4-BE49-F238E27FC236}">
                  <a16:creationId xmlns:a16="http://schemas.microsoft.com/office/drawing/2014/main" id="{9C5D5A06-A030-C946-8133-2C3E98461FE8}"/>
                </a:ext>
              </a:extLst>
            </p:cNvPr>
            <p:cNvSpPr/>
            <p:nvPr/>
          </p:nvSpPr>
          <p:spPr>
            <a:xfrm>
              <a:off x="1698010" y="188191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9" name="Freeform: Shape 569">
              <a:extLst>
                <a:ext uri="{FF2B5EF4-FFF2-40B4-BE49-F238E27FC236}">
                  <a16:creationId xmlns:a16="http://schemas.microsoft.com/office/drawing/2014/main" id="{7BAD019E-8D4A-884B-B48F-1A7F9900C789}"/>
                </a:ext>
              </a:extLst>
            </p:cNvPr>
            <p:cNvSpPr/>
            <p:nvPr/>
          </p:nvSpPr>
          <p:spPr>
            <a:xfrm>
              <a:off x="1698010" y="215085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0" name="Freeform: Shape 570">
              <a:extLst>
                <a:ext uri="{FF2B5EF4-FFF2-40B4-BE49-F238E27FC236}">
                  <a16:creationId xmlns:a16="http://schemas.microsoft.com/office/drawing/2014/main" id="{39BAE5E6-6924-084B-BC70-C07B7F5B632E}"/>
                </a:ext>
              </a:extLst>
            </p:cNvPr>
            <p:cNvSpPr/>
            <p:nvPr/>
          </p:nvSpPr>
          <p:spPr>
            <a:xfrm>
              <a:off x="1698010" y="241912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1" name="Freeform: Shape 571">
              <a:extLst>
                <a:ext uri="{FF2B5EF4-FFF2-40B4-BE49-F238E27FC236}">
                  <a16:creationId xmlns:a16="http://schemas.microsoft.com/office/drawing/2014/main" id="{A0DE54B5-F87B-3D40-95F1-1B818C27C824}"/>
                </a:ext>
              </a:extLst>
            </p:cNvPr>
            <p:cNvSpPr/>
            <p:nvPr/>
          </p:nvSpPr>
          <p:spPr>
            <a:xfrm>
              <a:off x="1698010" y="2688067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2" name="Freeform: Shape 572">
              <a:extLst>
                <a:ext uri="{FF2B5EF4-FFF2-40B4-BE49-F238E27FC236}">
                  <a16:creationId xmlns:a16="http://schemas.microsoft.com/office/drawing/2014/main" id="{E22382D5-BBAB-7247-B640-2F5C47F1895A}"/>
                </a:ext>
              </a:extLst>
            </p:cNvPr>
            <p:cNvSpPr/>
            <p:nvPr/>
          </p:nvSpPr>
          <p:spPr>
            <a:xfrm>
              <a:off x="1698010" y="2957008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3" name="Freeform: Shape 573">
              <a:extLst>
                <a:ext uri="{FF2B5EF4-FFF2-40B4-BE49-F238E27FC236}">
                  <a16:creationId xmlns:a16="http://schemas.microsoft.com/office/drawing/2014/main" id="{A5D4EE3E-CA8D-B040-8C47-2495C3261006}"/>
                </a:ext>
              </a:extLst>
            </p:cNvPr>
            <p:cNvSpPr/>
            <p:nvPr/>
          </p:nvSpPr>
          <p:spPr>
            <a:xfrm>
              <a:off x="1698010" y="3225949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8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4" name="Freeform: Shape 574">
              <a:extLst>
                <a:ext uri="{FF2B5EF4-FFF2-40B4-BE49-F238E27FC236}">
                  <a16:creationId xmlns:a16="http://schemas.microsoft.com/office/drawing/2014/main" id="{43848074-0798-F941-98BD-DD6847ECCD94}"/>
                </a:ext>
              </a:extLst>
            </p:cNvPr>
            <p:cNvSpPr/>
            <p:nvPr/>
          </p:nvSpPr>
          <p:spPr>
            <a:xfrm>
              <a:off x="1698010" y="349489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5" name="Freeform: Shape 575">
              <a:extLst>
                <a:ext uri="{FF2B5EF4-FFF2-40B4-BE49-F238E27FC236}">
                  <a16:creationId xmlns:a16="http://schemas.microsoft.com/office/drawing/2014/main" id="{CA77A878-8887-1E42-BAEB-68F8F2920C28}"/>
                </a:ext>
              </a:extLst>
            </p:cNvPr>
            <p:cNvSpPr/>
            <p:nvPr/>
          </p:nvSpPr>
          <p:spPr>
            <a:xfrm>
              <a:off x="1698010" y="376383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6" name="Freeform: Shape 576">
              <a:extLst>
                <a:ext uri="{FF2B5EF4-FFF2-40B4-BE49-F238E27FC236}">
                  <a16:creationId xmlns:a16="http://schemas.microsoft.com/office/drawing/2014/main" id="{6FF41923-8CCE-0143-A3E5-A939174E1170}"/>
                </a:ext>
              </a:extLst>
            </p:cNvPr>
            <p:cNvSpPr/>
            <p:nvPr/>
          </p:nvSpPr>
          <p:spPr>
            <a:xfrm>
              <a:off x="1698010" y="4032100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7" name="Freeform: Shape 577">
              <a:extLst>
                <a:ext uri="{FF2B5EF4-FFF2-40B4-BE49-F238E27FC236}">
                  <a16:creationId xmlns:a16="http://schemas.microsoft.com/office/drawing/2014/main" id="{A93DD460-99ED-C842-8D98-4C73481B6AFD}"/>
                </a:ext>
              </a:extLst>
            </p:cNvPr>
            <p:cNvSpPr/>
            <p:nvPr/>
          </p:nvSpPr>
          <p:spPr>
            <a:xfrm>
              <a:off x="1698010" y="4301041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8" name="Freeform: Shape 578">
              <a:extLst>
                <a:ext uri="{FF2B5EF4-FFF2-40B4-BE49-F238E27FC236}">
                  <a16:creationId xmlns:a16="http://schemas.microsoft.com/office/drawing/2014/main" id="{DB338164-4865-4840-96C2-C6C8AC7BF455}"/>
                </a:ext>
              </a:extLst>
            </p:cNvPr>
            <p:cNvSpPr/>
            <p:nvPr/>
          </p:nvSpPr>
          <p:spPr>
            <a:xfrm>
              <a:off x="1698010" y="4569982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9" name="Freeform: Shape 579">
              <a:extLst>
                <a:ext uri="{FF2B5EF4-FFF2-40B4-BE49-F238E27FC236}">
                  <a16:creationId xmlns:a16="http://schemas.microsoft.com/office/drawing/2014/main" id="{5629F001-19DE-BA40-9ACF-64559E582061}"/>
                </a:ext>
              </a:extLst>
            </p:cNvPr>
            <p:cNvSpPr/>
            <p:nvPr/>
          </p:nvSpPr>
          <p:spPr>
            <a:xfrm>
              <a:off x="1698010" y="4838924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0" name="Freeform: Shape 580">
              <a:extLst>
                <a:ext uri="{FF2B5EF4-FFF2-40B4-BE49-F238E27FC236}">
                  <a16:creationId xmlns:a16="http://schemas.microsoft.com/office/drawing/2014/main" id="{C1FDE4BF-AC80-B342-A962-4A303DE10AA8}"/>
                </a:ext>
              </a:extLst>
            </p:cNvPr>
            <p:cNvSpPr/>
            <p:nvPr/>
          </p:nvSpPr>
          <p:spPr>
            <a:xfrm>
              <a:off x="1698010" y="5107865"/>
              <a:ext cx="36345" cy="36307"/>
            </a:xfrm>
            <a:custGeom>
              <a:avLst/>
              <a:gdLst>
                <a:gd name="connsiteX0" fmla="*/ 36345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5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5" y="18154"/>
                  </a:moveTo>
                  <a:cubicBezTo>
                    <a:pt x="36345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5" y="8127"/>
                    <a:pt x="36345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1" name="Freeform: Shape 581">
              <a:extLst>
                <a:ext uri="{FF2B5EF4-FFF2-40B4-BE49-F238E27FC236}">
                  <a16:creationId xmlns:a16="http://schemas.microsoft.com/office/drawing/2014/main" id="{E24D00C0-7491-C748-8A58-DEDE222B238A}"/>
                </a:ext>
              </a:extLst>
            </p:cNvPr>
            <p:cNvSpPr/>
            <p:nvPr/>
          </p:nvSpPr>
          <p:spPr>
            <a:xfrm>
              <a:off x="1426092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2" name="Freeform: Shape 582">
              <a:extLst>
                <a:ext uri="{FF2B5EF4-FFF2-40B4-BE49-F238E27FC236}">
                  <a16:creationId xmlns:a16="http://schemas.microsoft.com/office/drawing/2014/main" id="{2B8D4209-D5A8-1949-A679-411DFC900E2F}"/>
                </a:ext>
              </a:extLst>
            </p:cNvPr>
            <p:cNvSpPr/>
            <p:nvPr/>
          </p:nvSpPr>
          <p:spPr>
            <a:xfrm>
              <a:off x="1426092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3" name="Freeform: Shape 583">
              <a:extLst>
                <a:ext uri="{FF2B5EF4-FFF2-40B4-BE49-F238E27FC236}">
                  <a16:creationId xmlns:a16="http://schemas.microsoft.com/office/drawing/2014/main" id="{9FE4B276-E883-224B-9E43-13B1D0DFEEE7}"/>
                </a:ext>
              </a:extLst>
            </p:cNvPr>
            <p:cNvSpPr/>
            <p:nvPr/>
          </p:nvSpPr>
          <p:spPr>
            <a:xfrm>
              <a:off x="1426092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4" name="Freeform: Shape 584">
              <a:extLst>
                <a:ext uri="{FF2B5EF4-FFF2-40B4-BE49-F238E27FC236}">
                  <a16:creationId xmlns:a16="http://schemas.microsoft.com/office/drawing/2014/main" id="{D99DB3E6-FF39-AD47-B502-12D4BE35609E}"/>
                </a:ext>
              </a:extLst>
            </p:cNvPr>
            <p:cNvSpPr/>
            <p:nvPr/>
          </p:nvSpPr>
          <p:spPr>
            <a:xfrm>
              <a:off x="1426092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5" name="Freeform: Shape 585">
              <a:extLst>
                <a:ext uri="{FF2B5EF4-FFF2-40B4-BE49-F238E27FC236}">
                  <a16:creationId xmlns:a16="http://schemas.microsoft.com/office/drawing/2014/main" id="{F93340E4-02DC-6C42-9F1B-FE36BE079D81}"/>
                </a:ext>
              </a:extLst>
            </p:cNvPr>
            <p:cNvSpPr/>
            <p:nvPr/>
          </p:nvSpPr>
          <p:spPr>
            <a:xfrm>
              <a:off x="1426092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6" name="Freeform: Shape 586">
              <a:extLst>
                <a:ext uri="{FF2B5EF4-FFF2-40B4-BE49-F238E27FC236}">
                  <a16:creationId xmlns:a16="http://schemas.microsoft.com/office/drawing/2014/main" id="{1B8DDE6D-403F-AA4B-BCF0-9C9DCA2DDD2F}"/>
                </a:ext>
              </a:extLst>
            </p:cNvPr>
            <p:cNvSpPr/>
            <p:nvPr/>
          </p:nvSpPr>
          <p:spPr>
            <a:xfrm>
              <a:off x="1426092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7" name="Freeform: Shape 587">
              <a:extLst>
                <a:ext uri="{FF2B5EF4-FFF2-40B4-BE49-F238E27FC236}">
                  <a16:creationId xmlns:a16="http://schemas.microsoft.com/office/drawing/2014/main" id="{DC33099C-A78C-4840-9807-EB33859D0487}"/>
                </a:ext>
              </a:extLst>
            </p:cNvPr>
            <p:cNvSpPr/>
            <p:nvPr/>
          </p:nvSpPr>
          <p:spPr>
            <a:xfrm>
              <a:off x="1426092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8" name="Freeform: Shape 588">
              <a:extLst>
                <a:ext uri="{FF2B5EF4-FFF2-40B4-BE49-F238E27FC236}">
                  <a16:creationId xmlns:a16="http://schemas.microsoft.com/office/drawing/2014/main" id="{9ABF9D79-965E-C04D-9967-376B9B21B9CC}"/>
                </a:ext>
              </a:extLst>
            </p:cNvPr>
            <p:cNvSpPr/>
            <p:nvPr/>
          </p:nvSpPr>
          <p:spPr>
            <a:xfrm>
              <a:off x="1426092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9" name="Freeform: Shape 589">
              <a:extLst>
                <a:ext uri="{FF2B5EF4-FFF2-40B4-BE49-F238E27FC236}">
                  <a16:creationId xmlns:a16="http://schemas.microsoft.com/office/drawing/2014/main" id="{16C7322D-A28F-ED43-98AE-85A91B590E27}"/>
                </a:ext>
              </a:extLst>
            </p:cNvPr>
            <p:cNvSpPr/>
            <p:nvPr/>
          </p:nvSpPr>
          <p:spPr>
            <a:xfrm>
              <a:off x="1426092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0" name="Freeform: Shape 590">
              <a:extLst>
                <a:ext uri="{FF2B5EF4-FFF2-40B4-BE49-F238E27FC236}">
                  <a16:creationId xmlns:a16="http://schemas.microsoft.com/office/drawing/2014/main" id="{A00BF433-8480-9144-BE69-081961FB984D}"/>
                </a:ext>
              </a:extLst>
            </p:cNvPr>
            <p:cNvSpPr/>
            <p:nvPr/>
          </p:nvSpPr>
          <p:spPr>
            <a:xfrm>
              <a:off x="1426092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1" name="Freeform: Shape 591">
              <a:extLst>
                <a:ext uri="{FF2B5EF4-FFF2-40B4-BE49-F238E27FC236}">
                  <a16:creationId xmlns:a16="http://schemas.microsoft.com/office/drawing/2014/main" id="{D3001961-86FF-7E4C-A4F3-6D59C2277B18}"/>
                </a:ext>
              </a:extLst>
            </p:cNvPr>
            <p:cNvSpPr/>
            <p:nvPr/>
          </p:nvSpPr>
          <p:spPr>
            <a:xfrm>
              <a:off x="1426092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2" name="Freeform: Shape 592">
              <a:extLst>
                <a:ext uri="{FF2B5EF4-FFF2-40B4-BE49-F238E27FC236}">
                  <a16:creationId xmlns:a16="http://schemas.microsoft.com/office/drawing/2014/main" id="{6252ED2E-493B-E944-87A4-5A011641B869}"/>
                </a:ext>
              </a:extLst>
            </p:cNvPr>
            <p:cNvSpPr/>
            <p:nvPr/>
          </p:nvSpPr>
          <p:spPr>
            <a:xfrm>
              <a:off x="1426092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3" name="Freeform: Shape 593">
              <a:extLst>
                <a:ext uri="{FF2B5EF4-FFF2-40B4-BE49-F238E27FC236}">
                  <a16:creationId xmlns:a16="http://schemas.microsoft.com/office/drawing/2014/main" id="{CB706183-32D6-D94F-B613-F3CE95142E8A}"/>
                </a:ext>
              </a:extLst>
            </p:cNvPr>
            <p:cNvSpPr/>
            <p:nvPr/>
          </p:nvSpPr>
          <p:spPr>
            <a:xfrm>
              <a:off x="1426092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4" name="Freeform: Shape 594">
              <a:extLst>
                <a:ext uri="{FF2B5EF4-FFF2-40B4-BE49-F238E27FC236}">
                  <a16:creationId xmlns:a16="http://schemas.microsoft.com/office/drawing/2014/main" id="{BDA75F79-32FB-FF42-8108-0A86D94B3AD5}"/>
                </a:ext>
              </a:extLst>
            </p:cNvPr>
            <p:cNvSpPr/>
            <p:nvPr/>
          </p:nvSpPr>
          <p:spPr>
            <a:xfrm>
              <a:off x="1426092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5" name="Freeform: Shape 595">
              <a:extLst>
                <a:ext uri="{FF2B5EF4-FFF2-40B4-BE49-F238E27FC236}">
                  <a16:creationId xmlns:a16="http://schemas.microsoft.com/office/drawing/2014/main" id="{9371EEAC-1B30-9647-8BB6-C2502837DB2D}"/>
                </a:ext>
              </a:extLst>
            </p:cNvPr>
            <p:cNvSpPr/>
            <p:nvPr/>
          </p:nvSpPr>
          <p:spPr>
            <a:xfrm>
              <a:off x="1426092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6" name="Freeform: Shape 596">
              <a:extLst>
                <a:ext uri="{FF2B5EF4-FFF2-40B4-BE49-F238E27FC236}">
                  <a16:creationId xmlns:a16="http://schemas.microsoft.com/office/drawing/2014/main" id="{255EDAD5-7CD8-2A45-8B79-1742167E86F6}"/>
                </a:ext>
              </a:extLst>
            </p:cNvPr>
            <p:cNvSpPr/>
            <p:nvPr/>
          </p:nvSpPr>
          <p:spPr>
            <a:xfrm>
              <a:off x="1426092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7" name="Freeform: Shape 597">
              <a:extLst>
                <a:ext uri="{FF2B5EF4-FFF2-40B4-BE49-F238E27FC236}">
                  <a16:creationId xmlns:a16="http://schemas.microsoft.com/office/drawing/2014/main" id="{7688D0D7-65D8-5E40-BF23-3D577D7C2EDE}"/>
                </a:ext>
              </a:extLst>
            </p:cNvPr>
            <p:cNvSpPr/>
            <p:nvPr/>
          </p:nvSpPr>
          <p:spPr>
            <a:xfrm>
              <a:off x="1426092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8" name="Freeform: Shape 598">
              <a:extLst>
                <a:ext uri="{FF2B5EF4-FFF2-40B4-BE49-F238E27FC236}">
                  <a16:creationId xmlns:a16="http://schemas.microsoft.com/office/drawing/2014/main" id="{0F459819-C8CA-CE42-B1CF-8E3A933EB49D}"/>
                </a:ext>
              </a:extLst>
            </p:cNvPr>
            <p:cNvSpPr/>
            <p:nvPr/>
          </p:nvSpPr>
          <p:spPr>
            <a:xfrm>
              <a:off x="1426092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9" name="Freeform: Shape 599">
              <a:extLst>
                <a:ext uri="{FF2B5EF4-FFF2-40B4-BE49-F238E27FC236}">
                  <a16:creationId xmlns:a16="http://schemas.microsoft.com/office/drawing/2014/main" id="{A24E5F01-DA0D-A647-B7A7-2CFF9D2E5DDD}"/>
                </a:ext>
              </a:extLst>
            </p:cNvPr>
            <p:cNvSpPr/>
            <p:nvPr/>
          </p:nvSpPr>
          <p:spPr>
            <a:xfrm>
              <a:off x="1426092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0" name="Freeform: Shape 600">
              <a:extLst>
                <a:ext uri="{FF2B5EF4-FFF2-40B4-BE49-F238E27FC236}">
                  <a16:creationId xmlns:a16="http://schemas.microsoft.com/office/drawing/2014/main" id="{24F8F40E-E1DA-0742-9090-0EAA0EB6383F}"/>
                </a:ext>
              </a:extLst>
            </p:cNvPr>
            <p:cNvSpPr/>
            <p:nvPr/>
          </p:nvSpPr>
          <p:spPr>
            <a:xfrm>
              <a:off x="1426092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1" name="Freeform: Shape 601">
              <a:extLst>
                <a:ext uri="{FF2B5EF4-FFF2-40B4-BE49-F238E27FC236}">
                  <a16:creationId xmlns:a16="http://schemas.microsoft.com/office/drawing/2014/main" id="{E2F332A6-53C8-2442-BFA8-E1ACDD75FF17}"/>
                </a:ext>
              </a:extLst>
            </p:cNvPr>
            <p:cNvSpPr/>
            <p:nvPr/>
          </p:nvSpPr>
          <p:spPr>
            <a:xfrm>
              <a:off x="1154173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2" name="Freeform: Shape 602">
              <a:extLst>
                <a:ext uri="{FF2B5EF4-FFF2-40B4-BE49-F238E27FC236}">
                  <a16:creationId xmlns:a16="http://schemas.microsoft.com/office/drawing/2014/main" id="{859B2797-666F-BD44-8195-FE963EDFA698}"/>
                </a:ext>
              </a:extLst>
            </p:cNvPr>
            <p:cNvSpPr/>
            <p:nvPr/>
          </p:nvSpPr>
          <p:spPr>
            <a:xfrm>
              <a:off x="1154173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3" name="Freeform: Shape 603">
              <a:extLst>
                <a:ext uri="{FF2B5EF4-FFF2-40B4-BE49-F238E27FC236}">
                  <a16:creationId xmlns:a16="http://schemas.microsoft.com/office/drawing/2014/main" id="{A70D916C-6C88-8E45-AF6F-4BBC00276043}"/>
                </a:ext>
              </a:extLst>
            </p:cNvPr>
            <p:cNvSpPr/>
            <p:nvPr/>
          </p:nvSpPr>
          <p:spPr>
            <a:xfrm>
              <a:off x="1154173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4" name="Freeform: Shape 604">
              <a:extLst>
                <a:ext uri="{FF2B5EF4-FFF2-40B4-BE49-F238E27FC236}">
                  <a16:creationId xmlns:a16="http://schemas.microsoft.com/office/drawing/2014/main" id="{9CB3A526-E67B-FA4B-8AC8-7F674319BD2C}"/>
                </a:ext>
              </a:extLst>
            </p:cNvPr>
            <p:cNvSpPr/>
            <p:nvPr/>
          </p:nvSpPr>
          <p:spPr>
            <a:xfrm>
              <a:off x="1154173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5" name="Freeform: Shape 605">
              <a:extLst>
                <a:ext uri="{FF2B5EF4-FFF2-40B4-BE49-F238E27FC236}">
                  <a16:creationId xmlns:a16="http://schemas.microsoft.com/office/drawing/2014/main" id="{1973FE20-6A12-5E48-AF16-B14DF9FC291D}"/>
                </a:ext>
              </a:extLst>
            </p:cNvPr>
            <p:cNvSpPr/>
            <p:nvPr/>
          </p:nvSpPr>
          <p:spPr>
            <a:xfrm>
              <a:off x="1154173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6" name="Freeform: Shape 606">
              <a:extLst>
                <a:ext uri="{FF2B5EF4-FFF2-40B4-BE49-F238E27FC236}">
                  <a16:creationId xmlns:a16="http://schemas.microsoft.com/office/drawing/2014/main" id="{50A4DDF2-8668-7046-B97E-11D932171CE9}"/>
                </a:ext>
              </a:extLst>
            </p:cNvPr>
            <p:cNvSpPr/>
            <p:nvPr/>
          </p:nvSpPr>
          <p:spPr>
            <a:xfrm>
              <a:off x="1154173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7" name="Freeform: Shape 607">
              <a:extLst>
                <a:ext uri="{FF2B5EF4-FFF2-40B4-BE49-F238E27FC236}">
                  <a16:creationId xmlns:a16="http://schemas.microsoft.com/office/drawing/2014/main" id="{4A4D1D8E-C749-B445-81A7-C43E09EFF647}"/>
                </a:ext>
              </a:extLst>
            </p:cNvPr>
            <p:cNvSpPr/>
            <p:nvPr/>
          </p:nvSpPr>
          <p:spPr>
            <a:xfrm>
              <a:off x="1154173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8" name="Freeform: Shape 608">
              <a:extLst>
                <a:ext uri="{FF2B5EF4-FFF2-40B4-BE49-F238E27FC236}">
                  <a16:creationId xmlns:a16="http://schemas.microsoft.com/office/drawing/2014/main" id="{18388183-E369-254C-AA05-4DB8AD274FE7}"/>
                </a:ext>
              </a:extLst>
            </p:cNvPr>
            <p:cNvSpPr/>
            <p:nvPr/>
          </p:nvSpPr>
          <p:spPr>
            <a:xfrm>
              <a:off x="1154173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9" name="Freeform: Shape 609">
              <a:extLst>
                <a:ext uri="{FF2B5EF4-FFF2-40B4-BE49-F238E27FC236}">
                  <a16:creationId xmlns:a16="http://schemas.microsoft.com/office/drawing/2014/main" id="{0D626316-48E5-1B4E-A200-5116923968BD}"/>
                </a:ext>
              </a:extLst>
            </p:cNvPr>
            <p:cNvSpPr/>
            <p:nvPr/>
          </p:nvSpPr>
          <p:spPr>
            <a:xfrm>
              <a:off x="1154173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0" name="Freeform: Shape 610">
              <a:extLst>
                <a:ext uri="{FF2B5EF4-FFF2-40B4-BE49-F238E27FC236}">
                  <a16:creationId xmlns:a16="http://schemas.microsoft.com/office/drawing/2014/main" id="{1FD3D36E-94E1-3846-B53B-166BAF4F842A}"/>
                </a:ext>
              </a:extLst>
            </p:cNvPr>
            <p:cNvSpPr/>
            <p:nvPr/>
          </p:nvSpPr>
          <p:spPr>
            <a:xfrm>
              <a:off x="1154173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1" name="Freeform: Shape 611">
              <a:extLst>
                <a:ext uri="{FF2B5EF4-FFF2-40B4-BE49-F238E27FC236}">
                  <a16:creationId xmlns:a16="http://schemas.microsoft.com/office/drawing/2014/main" id="{B21EE3FC-1A67-C840-86B1-AE355AE3E6A0}"/>
                </a:ext>
              </a:extLst>
            </p:cNvPr>
            <p:cNvSpPr/>
            <p:nvPr/>
          </p:nvSpPr>
          <p:spPr>
            <a:xfrm>
              <a:off x="1154173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2" name="Freeform: Shape 612">
              <a:extLst>
                <a:ext uri="{FF2B5EF4-FFF2-40B4-BE49-F238E27FC236}">
                  <a16:creationId xmlns:a16="http://schemas.microsoft.com/office/drawing/2014/main" id="{E9BAF7B1-7E21-CA44-9038-23D20563B302}"/>
                </a:ext>
              </a:extLst>
            </p:cNvPr>
            <p:cNvSpPr/>
            <p:nvPr/>
          </p:nvSpPr>
          <p:spPr>
            <a:xfrm>
              <a:off x="1154173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3" name="Freeform: Shape 613">
              <a:extLst>
                <a:ext uri="{FF2B5EF4-FFF2-40B4-BE49-F238E27FC236}">
                  <a16:creationId xmlns:a16="http://schemas.microsoft.com/office/drawing/2014/main" id="{4ABDC006-A663-4945-B9FF-2C73941FDDFF}"/>
                </a:ext>
              </a:extLst>
            </p:cNvPr>
            <p:cNvSpPr/>
            <p:nvPr/>
          </p:nvSpPr>
          <p:spPr>
            <a:xfrm>
              <a:off x="1154173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4" name="Freeform: Shape 614">
              <a:extLst>
                <a:ext uri="{FF2B5EF4-FFF2-40B4-BE49-F238E27FC236}">
                  <a16:creationId xmlns:a16="http://schemas.microsoft.com/office/drawing/2014/main" id="{66E0C7CF-EA97-EF49-B57A-5DDEBCA31A01}"/>
                </a:ext>
              </a:extLst>
            </p:cNvPr>
            <p:cNvSpPr/>
            <p:nvPr/>
          </p:nvSpPr>
          <p:spPr>
            <a:xfrm>
              <a:off x="1154173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5" name="Freeform: Shape 615">
              <a:extLst>
                <a:ext uri="{FF2B5EF4-FFF2-40B4-BE49-F238E27FC236}">
                  <a16:creationId xmlns:a16="http://schemas.microsoft.com/office/drawing/2014/main" id="{CEC39C27-752C-314F-9D0B-01D31FDE50AA}"/>
                </a:ext>
              </a:extLst>
            </p:cNvPr>
            <p:cNvSpPr/>
            <p:nvPr/>
          </p:nvSpPr>
          <p:spPr>
            <a:xfrm>
              <a:off x="1154173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6" name="Freeform: Shape 616">
              <a:extLst>
                <a:ext uri="{FF2B5EF4-FFF2-40B4-BE49-F238E27FC236}">
                  <a16:creationId xmlns:a16="http://schemas.microsoft.com/office/drawing/2014/main" id="{F9778C57-59A4-B041-B2B1-79077496E3DB}"/>
                </a:ext>
              </a:extLst>
            </p:cNvPr>
            <p:cNvSpPr/>
            <p:nvPr/>
          </p:nvSpPr>
          <p:spPr>
            <a:xfrm>
              <a:off x="1154173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7" name="Freeform: Shape 617">
              <a:extLst>
                <a:ext uri="{FF2B5EF4-FFF2-40B4-BE49-F238E27FC236}">
                  <a16:creationId xmlns:a16="http://schemas.microsoft.com/office/drawing/2014/main" id="{192776D0-C091-4046-9B57-8BA09AA6D582}"/>
                </a:ext>
              </a:extLst>
            </p:cNvPr>
            <p:cNvSpPr/>
            <p:nvPr/>
          </p:nvSpPr>
          <p:spPr>
            <a:xfrm>
              <a:off x="1154173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8" name="Freeform: Shape 618">
              <a:extLst>
                <a:ext uri="{FF2B5EF4-FFF2-40B4-BE49-F238E27FC236}">
                  <a16:creationId xmlns:a16="http://schemas.microsoft.com/office/drawing/2014/main" id="{6316B005-AC32-C446-94F4-A09F240A2DF8}"/>
                </a:ext>
              </a:extLst>
            </p:cNvPr>
            <p:cNvSpPr/>
            <p:nvPr/>
          </p:nvSpPr>
          <p:spPr>
            <a:xfrm>
              <a:off x="1154173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9" name="Freeform: Shape 619">
              <a:extLst>
                <a:ext uri="{FF2B5EF4-FFF2-40B4-BE49-F238E27FC236}">
                  <a16:creationId xmlns:a16="http://schemas.microsoft.com/office/drawing/2014/main" id="{0C5986BF-0C2F-C74C-BDDE-4854671C12A7}"/>
                </a:ext>
              </a:extLst>
            </p:cNvPr>
            <p:cNvSpPr/>
            <p:nvPr/>
          </p:nvSpPr>
          <p:spPr>
            <a:xfrm>
              <a:off x="1154173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0" name="Freeform: Shape 620">
              <a:extLst>
                <a:ext uri="{FF2B5EF4-FFF2-40B4-BE49-F238E27FC236}">
                  <a16:creationId xmlns:a16="http://schemas.microsoft.com/office/drawing/2014/main" id="{C2B5830C-12A3-C943-906F-1BA85EC43F75}"/>
                </a:ext>
              </a:extLst>
            </p:cNvPr>
            <p:cNvSpPr/>
            <p:nvPr/>
          </p:nvSpPr>
          <p:spPr>
            <a:xfrm>
              <a:off x="1154173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1" name="Freeform: Shape 621">
              <a:extLst>
                <a:ext uri="{FF2B5EF4-FFF2-40B4-BE49-F238E27FC236}">
                  <a16:creationId xmlns:a16="http://schemas.microsoft.com/office/drawing/2014/main" id="{C18CD393-A613-644B-9A3B-95F5C04FE4B0}"/>
                </a:ext>
              </a:extLst>
            </p:cNvPr>
            <p:cNvSpPr/>
            <p:nvPr/>
          </p:nvSpPr>
          <p:spPr>
            <a:xfrm>
              <a:off x="881582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2" name="Freeform: Shape 622">
              <a:extLst>
                <a:ext uri="{FF2B5EF4-FFF2-40B4-BE49-F238E27FC236}">
                  <a16:creationId xmlns:a16="http://schemas.microsoft.com/office/drawing/2014/main" id="{92443377-3AA5-6B4A-97DA-25BB1D1662FA}"/>
                </a:ext>
              </a:extLst>
            </p:cNvPr>
            <p:cNvSpPr/>
            <p:nvPr/>
          </p:nvSpPr>
          <p:spPr>
            <a:xfrm>
              <a:off x="881582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3" name="Freeform: Shape 623">
              <a:extLst>
                <a:ext uri="{FF2B5EF4-FFF2-40B4-BE49-F238E27FC236}">
                  <a16:creationId xmlns:a16="http://schemas.microsoft.com/office/drawing/2014/main" id="{E1CDB69F-2E67-814A-81C7-BD3F2F635E30}"/>
                </a:ext>
              </a:extLst>
            </p:cNvPr>
            <p:cNvSpPr/>
            <p:nvPr/>
          </p:nvSpPr>
          <p:spPr>
            <a:xfrm>
              <a:off x="881582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4" name="Freeform: Shape 624">
              <a:extLst>
                <a:ext uri="{FF2B5EF4-FFF2-40B4-BE49-F238E27FC236}">
                  <a16:creationId xmlns:a16="http://schemas.microsoft.com/office/drawing/2014/main" id="{49F2ED02-CFAF-E24D-8F39-4F17BC16DC1E}"/>
                </a:ext>
              </a:extLst>
            </p:cNvPr>
            <p:cNvSpPr/>
            <p:nvPr/>
          </p:nvSpPr>
          <p:spPr>
            <a:xfrm>
              <a:off x="881582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5" name="Freeform: Shape 625">
              <a:extLst>
                <a:ext uri="{FF2B5EF4-FFF2-40B4-BE49-F238E27FC236}">
                  <a16:creationId xmlns:a16="http://schemas.microsoft.com/office/drawing/2014/main" id="{497EAAA9-0513-3A47-B16C-520A0607C373}"/>
                </a:ext>
              </a:extLst>
            </p:cNvPr>
            <p:cNvSpPr/>
            <p:nvPr/>
          </p:nvSpPr>
          <p:spPr>
            <a:xfrm>
              <a:off x="881582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6" name="Freeform: Shape 626">
              <a:extLst>
                <a:ext uri="{FF2B5EF4-FFF2-40B4-BE49-F238E27FC236}">
                  <a16:creationId xmlns:a16="http://schemas.microsoft.com/office/drawing/2014/main" id="{DEDE9498-B67E-C14E-85A6-686DD759545E}"/>
                </a:ext>
              </a:extLst>
            </p:cNvPr>
            <p:cNvSpPr/>
            <p:nvPr/>
          </p:nvSpPr>
          <p:spPr>
            <a:xfrm>
              <a:off x="881582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7" name="Freeform: Shape 627">
              <a:extLst>
                <a:ext uri="{FF2B5EF4-FFF2-40B4-BE49-F238E27FC236}">
                  <a16:creationId xmlns:a16="http://schemas.microsoft.com/office/drawing/2014/main" id="{83E5AA73-BFFD-6849-8550-57E6EC1F7975}"/>
                </a:ext>
              </a:extLst>
            </p:cNvPr>
            <p:cNvSpPr/>
            <p:nvPr/>
          </p:nvSpPr>
          <p:spPr>
            <a:xfrm>
              <a:off x="881582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8" name="Freeform: Shape 628">
              <a:extLst>
                <a:ext uri="{FF2B5EF4-FFF2-40B4-BE49-F238E27FC236}">
                  <a16:creationId xmlns:a16="http://schemas.microsoft.com/office/drawing/2014/main" id="{F3505FED-D65D-3A48-AB32-54E83A6142B0}"/>
                </a:ext>
              </a:extLst>
            </p:cNvPr>
            <p:cNvSpPr/>
            <p:nvPr/>
          </p:nvSpPr>
          <p:spPr>
            <a:xfrm>
              <a:off x="881582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9" name="Freeform: Shape 629">
              <a:extLst>
                <a:ext uri="{FF2B5EF4-FFF2-40B4-BE49-F238E27FC236}">
                  <a16:creationId xmlns:a16="http://schemas.microsoft.com/office/drawing/2014/main" id="{3F103DF4-9479-EE40-B85C-0C4AAD3EBB12}"/>
                </a:ext>
              </a:extLst>
            </p:cNvPr>
            <p:cNvSpPr/>
            <p:nvPr/>
          </p:nvSpPr>
          <p:spPr>
            <a:xfrm>
              <a:off x="881582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0" name="Freeform: Shape 630">
              <a:extLst>
                <a:ext uri="{FF2B5EF4-FFF2-40B4-BE49-F238E27FC236}">
                  <a16:creationId xmlns:a16="http://schemas.microsoft.com/office/drawing/2014/main" id="{F2914D12-C6C8-4D4A-889F-1669CA42D1DC}"/>
                </a:ext>
              </a:extLst>
            </p:cNvPr>
            <p:cNvSpPr/>
            <p:nvPr/>
          </p:nvSpPr>
          <p:spPr>
            <a:xfrm>
              <a:off x="881582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1" name="Freeform: Shape 631">
              <a:extLst>
                <a:ext uri="{FF2B5EF4-FFF2-40B4-BE49-F238E27FC236}">
                  <a16:creationId xmlns:a16="http://schemas.microsoft.com/office/drawing/2014/main" id="{689EF285-B71D-244F-9936-9F041A064019}"/>
                </a:ext>
              </a:extLst>
            </p:cNvPr>
            <p:cNvSpPr/>
            <p:nvPr/>
          </p:nvSpPr>
          <p:spPr>
            <a:xfrm>
              <a:off x="881582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2" name="Freeform: Shape 632">
              <a:extLst>
                <a:ext uri="{FF2B5EF4-FFF2-40B4-BE49-F238E27FC236}">
                  <a16:creationId xmlns:a16="http://schemas.microsoft.com/office/drawing/2014/main" id="{D0F15705-1F36-2E41-A795-E6ACCCA143CE}"/>
                </a:ext>
              </a:extLst>
            </p:cNvPr>
            <p:cNvSpPr/>
            <p:nvPr/>
          </p:nvSpPr>
          <p:spPr>
            <a:xfrm>
              <a:off x="881582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3" name="Freeform: Shape 633">
              <a:extLst>
                <a:ext uri="{FF2B5EF4-FFF2-40B4-BE49-F238E27FC236}">
                  <a16:creationId xmlns:a16="http://schemas.microsoft.com/office/drawing/2014/main" id="{9E3BE22D-0D8A-944A-A34A-48A8E22A4FA2}"/>
                </a:ext>
              </a:extLst>
            </p:cNvPr>
            <p:cNvSpPr/>
            <p:nvPr/>
          </p:nvSpPr>
          <p:spPr>
            <a:xfrm>
              <a:off x="881582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4" name="Freeform: Shape 634">
              <a:extLst>
                <a:ext uri="{FF2B5EF4-FFF2-40B4-BE49-F238E27FC236}">
                  <a16:creationId xmlns:a16="http://schemas.microsoft.com/office/drawing/2014/main" id="{23B2D1CF-B4DF-2F4B-AE23-E931B103C340}"/>
                </a:ext>
              </a:extLst>
            </p:cNvPr>
            <p:cNvSpPr/>
            <p:nvPr/>
          </p:nvSpPr>
          <p:spPr>
            <a:xfrm>
              <a:off x="881582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5" name="Freeform: Shape 635">
              <a:extLst>
                <a:ext uri="{FF2B5EF4-FFF2-40B4-BE49-F238E27FC236}">
                  <a16:creationId xmlns:a16="http://schemas.microsoft.com/office/drawing/2014/main" id="{691A38C2-273E-3F41-ACD5-0A2CC4D67B81}"/>
                </a:ext>
              </a:extLst>
            </p:cNvPr>
            <p:cNvSpPr/>
            <p:nvPr/>
          </p:nvSpPr>
          <p:spPr>
            <a:xfrm>
              <a:off x="881582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6" name="Freeform: Shape 636">
              <a:extLst>
                <a:ext uri="{FF2B5EF4-FFF2-40B4-BE49-F238E27FC236}">
                  <a16:creationId xmlns:a16="http://schemas.microsoft.com/office/drawing/2014/main" id="{1ED2F16B-2D63-B746-98FD-91DB735F54EF}"/>
                </a:ext>
              </a:extLst>
            </p:cNvPr>
            <p:cNvSpPr/>
            <p:nvPr/>
          </p:nvSpPr>
          <p:spPr>
            <a:xfrm>
              <a:off x="881582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7" name="Freeform: Shape 637">
              <a:extLst>
                <a:ext uri="{FF2B5EF4-FFF2-40B4-BE49-F238E27FC236}">
                  <a16:creationId xmlns:a16="http://schemas.microsoft.com/office/drawing/2014/main" id="{128D954F-AB0D-D347-B20F-190843D6E4E6}"/>
                </a:ext>
              </a:extLst>
            </p:cNvPr>
            <p:cNvSpPr/>
            <p:nvPr/>
          </p:nvSpPr>
          <p:spPr>
            <a:xfrm>
              <a:off x="881582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8" name="Freeform: Shape 638">
              <a:extLst>
                <a:ext uri="{FF2B5EF4-FFF2-40B4-BE49-F238E27FC236}">
                  <a16:creationId xmlns:a16="http://schemas.microsoft.com/office/drawing/2014/main" id="{7109317F-EC79-7049-9AB1-A93330D165AA}"/>
                </a:ext>
              </a:extLst>
            </p:cNvPr>
            <p:cNvSpPr/>
            <p:nvPr/>
          </p:nvSpPr>
          <p:spPr>
            <a:xfrm>
              <a:off x="881582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9" name="Freeform: Shape 639">
              <a:extLst>
                <a:ext uri="{FF2B5EF4-FFF2-40B4-BE49-F238E27FC236}">
                  <a16:creationId xmlns:a16="http://schemas.microsoft.com/office/drawing/2014/main" id="{39ABEFC6-C4A7-6B41-B7E5-F31B4AFB31CC}"/>
                </a:ext>
              </a:extLst>
            </p:cNvPr>
            <p:cNvSpPr/>
            <p:nvPr/>
          </p:nvSpPr>
          <p:spPr>
            <a:xfrm>
              <a:off x="881582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0" name="Freeform: Shape 640">
              <a:extLst>
                <a:ext uri="{FF2B5EF4-FFF2-40B4-BE49-F238E27FC236}">
                  <a16:creationId xmlns:a16="http://schemas.microsoft.com/office/drawing/2014/main" id="{C6598F58-4A05-4847-A412-AF9B0A088868}"/>
                </a:ext>
              </a:extLst>
            </p:cNvPr>
            <p:cNvSpPr/>
            <p:nvPr/>
          </p:nvSpPr>
          <p:spPr>
            <a:xfrm>
              <a:off x="881582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1" name="Freeform: Shape 641">
              <a:extLst>
                <a:ext uri="{FF2B5EF4-FFF2-40B4-BE49-F238E27FC236}">
                  <a16:creationId xmlns:a16="http://schemas.microsoft.com/office/drawing/2014/main" id="{8C23CF79-ED2D-824F-94D3-4D2D7240F5DC}"/>
                </a:ext>
              </a:extLst>
            </p:cNvPr>
            <p:cNvSpPr/>
            <p:nvPr/>
          </p:nvSpPr>
          <p:spPr>
            <a:xfrm>
              <a:off x="609663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2" name="Freeform: Shape 642">
              <a:extLst>
                <a:ext uri="{FF2B5EF4-FFF2-40B4-BE49-F238E27FC236}">
                  <a16:creationId xmlns:a16="http://schemas.microsoft.com/office/drawing/2014/main" id="{4C8EB4A9-5075-0C4B-952C-9DB0046671AD}"/>
                </a:ext>
              </a:extLst>
            </p:cNvPr>
            <p:cNvSpPr/>
            <p:nvPr/>
          </p:nvSpPr>
          <p:spPr>
            <a:xfrm>
              <a:off x="609663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3" name="Freeform: Shape 643">
              <a:extLst>
                <a:ext uri="{FF2B5EF4-FFF2-40B4-BE49-F238E27FC236}">
                  <a16:creationId xmlns:a16="http://schemas.microsoft.com/office/drawing/2014/main" id="{6DF1C56A-612D-5048-AF63-03E1CBB2D40E}"/>
                </a:ext>
              </a:extLst>
            </p:cNvPr>
            <p:cNvSpPr/>
            <p:nvPr/>
          </p:nvSpPr>
          <p:spPr>
            <a:xfrm>
              <a:off x="609663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4" name="Freeform: Shape 644">
              <a:extLst>
                <a:ext uri="{FF2B5EF4-FFF2-40B4-BE49-F238E27FC236}">
                  <a16:creationId xmlns:a16="http://schemas.microsoft.com/office/drawing/2014/main" id="{1FCD2D6C-B0AF-3D42-83EB-DC7CF385EFED}"/>
                </a:ext>
              </a:extLst>
            </p:cNvPr>
            <p:cNvSpPr/>
            <p:nvPr/>
          </p:nvSpPr>
          <p:spPr>
            <a:xfrm>
              <a:off x="609663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5" name="Freeform: Shape 645">
              <a:extLst>
                <a:ext uri="{FF2B5EF4-FFF2-40B4-BE49-F238E27FC236}">
                  <a16:creationId xmlns:a16="http://schemas.microsoft.com/office/drawing/2014/main" id="{2F5C4FC3-FB03-4240-A7B4-FAE251AB8F61}"/>
                </a:ext>
              </a:extLst>
            </p:cNvPr>
            <p:cNvSpPr/>
            <p:nvPr/>
          </p:nvSpPr>
          <p:spPr>
            <a:xfrm>
              <a:off x="609663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6" name="Freeform: Shape 646">
              <a:extLst>
                <a:ext uri="{FF2B5EF4-FFF2-40B4-BE49-F238E27FC236}">
                  <a16:creationId xmlns:a16="http://schemas.microsoft.com/office/drawing/2014/main" id="{F970D488-0A1C-B044-8B20-CB2123461812}"/>
                </a:ext>
              </a:extLst>
            </p:cNvPr>
            <p:cNvSpPr/>
            <p:nvPr/>
          </p:nvSpPr>
          <p:spPr>
            <a:xfrm>
              <a:off x="609663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7" name="Freeform: Shape 647">
              <a:extLst>
                <a:ext uri="{FF2B5EF4-FFF2-40B4-BE49-F238E27FC236}">
                  <a16:creationId xmlns:a16="http://schemas.microsoft.com/office/drawing/2014/main" id="{2581FBDB-A2E2-FA44-810A-E43AF9EB0257}"/>
                </a:ext>
              </a:extLst>
            </p:cNvPr>
            <p:cNvSpPr/>
            <p:nvPr/>
          </p:nvSpPr>
          <p:spPr>
            <a:xfrm>
              <a:off x="609663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8" name="Freeform: Shape 648">
              <a:extLst>
                <a:ext uri="{FF2B5EF4-FFF2-40B4-BE49-F238E27FC236}">
                  <a16:creationId xmlns:a16="http://schemas.microsoft.com/office/drawing/2014/main" id="{C3481F5D-365C-D34B-AF69-4A4C4A3675AF}"/>
                </a:ext>
              </a:extLst>
            </p:cNvPr>
            <p:cNvSpPr/>
            <p:nvPr/>
          </p:nvSpPr>
          <p:spPr>
            <a:xfrm>
              <a:off x="609663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9" name="Freeform: Shape 649">
              <a:extLst>
                <a:ext uri="{FF2B5EF4-FFF2-40B4-BE49-F238E27FC236}">
                  <a16:creationId xmlns:a16="http://schemas.microsoft.com/office/drawing/2014/main" id="{601272E8-9FA5-CB43-8363-CAA14DBB6A82}"/>
                </a:ext>
              </a:extLst>
            </p:cNvPr>
            <p:cNvSpPr/>
            <p:nvPr/>
          </p:nvSpPr>
          <p:spPr>
            <a:xfrm>
              <a:off x="609663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0" name="Freeform: Shape 650">
              <a:extLst>
                <a:ext uri="{FF2B5EF4-FFF2-40B4-BE49-F238E27FC236}">
                  <a16:creationId xmlns:a16="http://schemas.microsoft.com/office/drawing/2014/main" id="{ED13479D-8F8A-B744-8869-D826CB77F1EC}"/>
                </a:ext>
              </a:extLst>
            </p:cNvPr>
            <p:cNvSpPr/>
            <p:nvPr/>
          </p:nvSpPr>
          <p:spPr>
            <a:xfrm>
              <a:off x="609663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1" name="Freeform: Shape 651">
              <a:extLst>
                <a:ext uri="{FF2B5EF4-FFF2-40B4-BE49-F238E27FC236}">
                  <a16:creationId xmlns:a16="http://schemas.microsoft.com/office/drawing/2014/main" id="{A5748C25-77F3-CD41-952A-456102E442BD}"/>
                </a:ext>
              </a:extLst>
            </p:cNvPr>
            <p:cNvSpPr/>
            <p:nvPr/>
          </p:nvSpPr>
          <p:spPr>
            <a:xfrm>
              <a:off x="609663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2" name="Freeform: Shape 652">
              <a:extLst>
                <a:ext uri="{FF2B5EF4-FFF2-40B4-BE49-F238E27FC236}">
                  <a16:creationId xmlns:a16="http://schemas.microsoft.com/office/drawing/2014/main" id="{ED82AEA0-4702-EE46-B668-F63A44E3894C}"/>
                </a:ext>
              </a:extLst>
            </p:cNvPr>
            <p:cNvSpPr/>
            <p:nvPr/>
          </p:nvSpPr>
          <p:spPr>
            <a:xfrm>
              <a:off x="609663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3" name="Freeform: Shape 653">
              <a:extLst>
                <a:ext uri="{FF2B5EF4-FFF2-40B4-BE49-F238E27FC236}">
                  <a16:creationId xmlns:a16="http://schemas.microsoft.com/office/drawing/2014/main" id="{B7D29515-8275-4749-96BD-B175879EEC2C}"/>
                </a:ext>
              </a:extLst>
            </p:cNvPr>
            <p:cNvSpPr/>
            <p:nvPr/>
          </p:nvSpPr>
          <p:spPr>
            <a:xfrm>
              <a:off x="609663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4" name="Freeform: Shape 654">
              <a:extLst>
                <a:ext uri="{FF2B5EF4-FFF2-40B4-BE49-F238E27FC236}">
                  <a16:creationId xmlns:a16="http://schemas.microsoft.com/office/drawing/2014/main" id="{A5E8E05A-B737-DF42-9355-8449813F8CF5}"/>
                </a:ext>
              </a:extLst>
            </p:cNvPr>
            <p:cNvSpPr/>
            <p:nvPr/>
          </p:nvSpPr>
          <p:spPr>
            <a:xfrm>
              <a:off x="609663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5" name="Freeform: Shape 655">
              <a:extLst>
                <a:ext uri="{FF2B5EF4-FFF2-40B4-BE49-F238E27FC236}">
                  <a16:creationId xmlns:a16="http://schemas.microsoft.com/office/drawing/2014/main" id="{A4A2657D-15F0-7743-8EE4-F9E2092BA411}"/>
                </a:ext>
              </a:extLst>
            </p:cNvPr>
            <p:cNvSpPr/>
            <p:nvPr/>
          </p:nvSpPr>
          <p:spPr>
            <a:xfrm>
              <a:off x="609663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6" name="Freeform: Shape 656">
              <a:extLst>
                <a:ext uri="{FF2B5EF4-FFF2-40B4-BE49-F238E27FC236}">
                  <a16:creationId xmlns:a16="http://schemas.microsoft.com/office/drawing/2014/main" id="{4278381D-F600-084C-B10F-169DBA6BA5FD}"/>
                </a:ext>
              </a:extLst>
            </p:cNvPr>
            <p:cNvSpPr/>
            <p:nvPr/>
          </p:nvSpPr>
          <p:spPr>
            <a:xfrm>
              <a:off x="609663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7" name="Freeform: Shape 657">
              <a:extLst>
                <a:ext uri="{FF2B5EF4-FFF2-40B4-BE49-F238E27FC236}">
                  <a16:creationId xmlns:a16="http://schemas.microsoft.com/office/drawing/2014/main" id="{E6619427-0787-BC4E-A097-DE2AA79236E8}"/>
                </a:ext>
              </a:extLst>
            </p:cNvPr>
            <p:cNvSpPr/>
            <p:nvPr/>
          </p:nvSpPr>
          <p:spPr>
            <a:xfrm>
              <a:off x="609663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8" name="Freeform: Shape 658">
              <a:extLst>
                <a:ext uri="{FF2B5EF4-FFF2-40B4-BE49-F238E27FC236}">
                  <a16:creationId xmlns:a16="http://schemas.microsoft.com/office/drawing/2014/main" id="{FDEF58FF-D2E6-054C-98D4-531B2E57C24A}"/>
                </a:ext>
              </a:extLst>
            </p:cNvPr>
            <p:cNvSpPr/>
            <p:nvPr/>
          </p:nvSpPr>
          <p:spPr>
            <a:xfrm>
              <a:off x="609663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9" name="Freeform: Shape 659">
              <a:extLst>
                <a:ext uri="{FF2B5EF4-FFF2-40B4-BE49-F238E27FC236}">
                  <a16:creationId xmlns:a16="http://schemas.microsoft.com/office/drawing/2014/main" id="{969F3F5F-8CD0-B247-949F-7979B6088C82}"/>
                </a:ext>
              </a:extLst>
            </p:cNvPr>
            <p:cNvSpPr/>
            <p:nvPr/>
          </p:nvSpPr>
          <p:spPr>
            <a:xfrm>
              <a:off x="609663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0" name="Freeform: Shape 660">
              <a:extLst>
                <a:ext uri="{FF2B5EF4-FFF2-40B4-BE49-F238E27FC236}">
                  <a16:creationId xmlns:a16="http://schemas.microsoft.com/office/drawing/2014/main" id="{549A7DCB-E907-C547-8AED-8C2B2FCE4CE7}"/>
                </a:ext>
              </a:extLst>
            </p:cNvPr>
            <p:cNvSpPr/>
            <p:nvPr/>
          </p:nvSpPr>
          <p:spPr>
            <a:xfrm>
              <a:off x="609663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1" name="Freeform: Shape 661">
              <a:extLst>
                <a:ext uri="{FF2B5EF4-FFF2-40B4-BE49-F238E27FC236}">
                  <a16:creationId xmlns:a16="http://schemas.microsoft.com/office/drawing/2014/main" id="{38693CC6-4D8B-9348-AD5C-F7B1CB319C29}"/>
                </a:ext>
              </a:extLst>
            </p:cNvPr>
            <p:cNvSpPr/>
            <p:nvPr/>
          </p:nvSpPr>
          <p:spPr>
            <a:xfrm>
              <a:off x="337745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2" name="Freeform: Shape 662">
              <a:extLst>
                <a:ext uri="{FF2B5EF4-FFF2-40B4-BE49-F238E27FC236}">
                  <a16:creationId xmlns:a16="http://schemas.microsoft.com/office/drawing/2014/main" id="{C1499B33-58D1-0944-87A5-017D14E80ED8}"/>
                </a:ext>
              </a:extLst>
            </p:cNvPr>
            <p:cNvSpPr/>
            <p:nvPr/>
          </p:nvSpPr>
          <p:spPr>
            <a:xfrm>
              <a:off x="337745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3" name="Freeform: Shape 663">
              <a:extLst>
                <a:ext uri="{FF2B5EF4-FFF2-40B4-BE49-F238E27FC236}">
                  <a16:creationId xmlns:a16="http://schemas.microsoft.com/office/drawing/2014/main" id="{B1B09821-1130-E54E-8303-3621176AAA7F}"/>
                </a:ext>
              </a:extLst>
            </p:cNvPr>
            <p:cNvSpPr/>
            <p:nvPr/>
          </p:nvSpPr>
          <p:spPr>
            <a:xfrm>
              <a:off x="337745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4" name="Freeform: Shape 664">
              <a:extLst>
                <a:ext uri="{FF2B5EF4-FFF2-40B4-BE49-F238E27FC236}">
                  <a16:creationId xmlns:a16="http://schemas.microsoft.com/office/drawing/2014/main" id="{D5BE55FB-6E00-3E4C-A1F3-500984FE0480}"/>
                </a:ext>
              </a:extLst>
            </p:cNvPr>
            <p:cNvSpPr/>
            <p:nvPr/>
          </p:nvSpPr>
          <p:spPr>
            <a:xfrm>
              <a:off x="337745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5" name="Freeform: Shape 665">
              <a:extLst>
                <a:ext uri="{FF2B5EF4-FFF2-40B4-BE49-F238E27FC236}">
                  <a16:creationId xmlns:a16="http://schemas.microsoft.com/office/drawing/2014/main" id="{556A54DD-3618-E04C-AE30-AE4292660D8B}"/>
                </a:ext>
              </a:extLst>
            </p:cNvPr>
            <p:cNvSpPr/>
            <p:nvPr/>
          </p:nvSpPr>
          <p:spPr>
            <a:xfrm>
              <a:off x="337745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6" name="Freeform: Shape 666">
              <a:extLst>
                <a:ext uri="{FF2B5EF4-FFF2-40B4-BE49-F238E27FC236}">
                  <a16:creationId xmlns:a16="http://schemas.microsoft.com/office/drawing/2014/main" id="{95A6612F-4D07-B548-9149-0F9A99502A00}"/>
                </a:ext>
              </a:extLst>
            </p:cNvPr>
            <p:cNvSpPr/>
            <p:nvPr/>
          </p:nvSpPr>
          <p:spPr>
            <a:xfrm>
              <a:off x="337745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7" name="Freeform: Shape 667">
              <a:extLst>
                <a:ext uri="{FF2B5EF4-FFF2-40B4-BE49-F238E27FC236}">
                  <a16:creationId xmlns:a16="http://schemas.microsoft.com/office/drawing/2014/main" id="{575A0959-287A-484B-BD75-9BB4E1DAF4B7}"/>
                </a:ext>
              </a:extLst>
            </p:cNvPr>
            <p:cNvSpPr/>
            <p:nvPr/>
          </p:nvSpPr>
          <p:spPr>
            <a:xfrm>
              <a:off x="337745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8" name="Freeform: Shape 668">
              <a:extLst>
                <a:ext uri="{FF2B5EF4-FFF2-40B4-BE49-F238E27FC236}">
                  <a16:creationId xmlns:a16="http://schemas.microsoft.com/office/drawing/2014/main" id="{A4B3C412-D6CD-384A-8992-0220B60E0670}"/>
                </a:ext>
              </a:extLst>
            </p:cNvPr>
            <p:cNvSpPr/>
            <p:nvPr/>
          </p:nvSpPr>
          <p:spPr>
            <a:xfrm>
              <a:off x="337745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9" name="Freeform: Shape 669">
              <a:extLst>
                <a:ext uri="{FF2B5EF4-FFF2-40B4-BE49-F238E27FC236}">
                  <a16:creationId xmlns:a16="http://schemas.microsoft.com/office/drawing/2014/main" id="{AEB959BA-982E-AE48-AA59-4A719F741DE8}"/>
                </a:ext>
              </a:extLst>
            </p:cNvPr>
            <p:cNvSpPr/>
            <p:nvPr/>
          </p:nvSpPr>
          <p:spPr>
            <a:xfrm>
              <a:off x="337745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0" name="Freeform: Shape 670">
              <a:extLst>
                <a:ext uri="{FF2B5EF4-FFF2-40B4-BE49-F238E27FC236}">
                  <a16:creationId xmlns:a16="http://schemas.microsoft.com/office/drawing/2014/main" id="{602117EE-5FBE-DA49-BF9A-395DC6FA3CEC}"/>
                </a:ext>
              </a:extLst>
            </p:cNvPr>
            <p:cNvSpPr/>
            <p:nvPr/>
          </p:nvSpPr>
          <p:spPr>
            <a:xfrm>
              <a:off x="337745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1" name="Freeform: Shape 671">
              <a:extLst>
                <a:ext uri="{FF2B5EF4-FFF2-40B4-BE49-F238E27FC236}">
                  <a16:creationId xmlns:a16="http://schemas.microsoft.com/office/drawing/2014/main" id="{AEF0C909-CF07-1E44-B121-8210D9F41DD4}"/>
                </a:ext>
              </a:extLst>
            </p:cNvPr>
            <p:cNvSpPr/>
            <p:nvPr/>
          </p:nvSpPr>
          <p:spPr>
            <a:xfrm>
              <a:off x="337745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2" name="Freeform: Shape 672">
              <a:extLst>
                <a:ext uri="{FF2B5EF4-FFF2-40B4-BE49-F238E27FC236}">
                  <a16:creationId xmlns:a16="http://schemas.microsoft.com/office/drawing/2014/main" id="{35FB95EE-348E-F74B-B964-CE12DB541765}"/>
                </a:ext>
              </a:extLst>
            </p:cNvPr>
            <p:cNvSpPr/>
            <p:nvPr/>
          </p:nvSpPr>
          <p:spPr>
            <a:xfrm>
              <a:off x="337745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3" name="Freeform: Shape 673">
              <a:extLst>
                <a:ext uri="{FF2B5EF4-FFF2-40B4-BE49-F238E27FC236}">
                  <a16:creationId xmlns:a16="http://schemas.microsoft.com/office/drawing/2014/main" id="{ED3D908A-EFB1-2F40-AEC2-F25A8C553A7A}"/>
                </a:ext>
              </a:extLst>
            </p:cNvPr>
            <p:cNvSpPr/>
            <p:nvPr/>
          </p:nvSpPr>
          <p:spPr>
            <a:xfrm>
              <a:off x="337745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4" name="Freeform: Shape 674">
              <a:extLst>
                <a:ext uri="{FF2B5EF4-FFF2-40B4-BE49-F238E27FC236}">
                  <a16:creationId xmlns:a16="http://schemas.microsoft.com/office/drawing/2014/main" id="{B78E1C98-6824-EB46-8851-8FB4B35A0B07}"/>
                </a:ext>
              </a:extLst>
            </p:cNvPr>
            <p:cNvSpPr/>
            <p:nvPr/>
          </p:nvSpPr>
          <p:spPr>
            <a:xfrm>
              <a:off x="337745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5" name="Freeform: Shape 675">
              <a:extLst>
                <a:ext uri="{FF2B5EF4-FFF2-40B4-BE49-F238E27FC236}">
                  <a16:creationId xmlns:a16="http://schemas.microsoft.com/office/drawing/2014/main" id="{855DBB07-8654-AD4E-8823-D676538DCD97}"/>
                </a:ext>
              </a:extLst>
            </p:cNvPr>
            <p:cNvSpPr/>
            <p:nvPr/>
          </p:nvSpPr>
          <p:spPr>
            <a:xfrm>
              <a:off x="337745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6" name="Freeform: Shape 676">
              <a:extLst>
                <a:ext uri="{FF2B5EF4-FFF2-40B4-BE49-F238E27FC236}">
                  <a16:creationId xmlns:a16="http://schemas.microsoft.com/office/drawing/2014/main" id="{60A22554-A79A-4D45-AF8A-059C9FBBA524}"/>
                </a:ext>
              </a:extLst>
            </p:cNvPr>
            <p:cNvSpPr/>
            <p:nvPr/>
          </p:nvSpPr>
          <p:spPr>
            <a:xfrm>
              <a:off x="337745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7" name="Freeform: Shape 677">
              <a:extLst>
                <a:ext uri="{FF2B5EF4-FFF2-40B4-BE49-F238E27FC236}">
                  <a16:creationId xmlns:a16="http://schemas.microsoft.com/office/drawing/2014/main" id="{028E7280-5C28-CA47-80E2-FC592A9CC734}"/>
                </a:ext>
              </a:extLst>
            </p:cNvPr>
            <p:cNvSpPr/>
            <p:nvPr/>
          </p:nvSpPr>
          <p:spPr>
            <a:xfrm>
              <a:off x="337745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8" name="Freeform: Shape 678">
              <a:extLst>
                <a:ext uri="{FF2B5EF4-FFF2-40B4-BE49-F238E27FC236}">
                  <a16:creationId xmlns:a16="http://schemas.microsoft.com/office/drawing/2014/main" id="{1C39461D-743E-0D4F-967D-178DB3205DBF}"/>
                </a:ext>
              </a:extLst>
            </p:cNvPr>
            <p:cNvSpPr/>
            <p:nvPr/>
          </p:nvSpPr>
          <p:spPr>
            <a:xfrm>
              <a:off x="337745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9" name="Freeform: Shape 679">
              <a:extLst>
                <a:ext uri="{FF2B5EF4-FFF2-40B4-BE49-F238E27FC236}">
                  <a16:creationId xmlns:a16="http://schemas.microsoft.com/office/drawing/2014/main" id="{37EB7770-094F-9E41-A2A3-A516D8EEAA65}"/>
                </a:ext>
              </a:extLst>
            </p:cNvPr>
            <p:cNvSpPr/>
            <p:nvPr/>
          </p:nvSpPr>
          <p:spPr>
            <a:xfrm>
              <a:off x="337745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0" name="Freeform: Shape 680">
              <a:extLst>
                <a:ext uri="{FF2B5EF4-FFF2-40B4-BE49-F238E27FC236}">
                  <a16:creationId xmlns:a16="http://schemas.microsoft.com/office/drawing/2014/main" id="{DF929203-9190-5342-9913-391C5A5911E6}"/>
                </a:ext>
              </a:extLst>
            </p:cNvPr>
            <p:cNvSpPr/>
            <p:nvPr/>
          </p:nvSpPr>
          <p:spPr>
            <a:xfrm>
              <a:off x="337745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1" name="Freeform: Shape 681">
              <a:extLst>
                <a:ext uri="{FF2B5EF4-FFF2-40B4-BE49-F238E27FC236}">
                  <a16:creationId xmlns:a16="http://schemas.microsoft.com/office/drawing/2014/main" id="{FD8ECB25-A787-3247-932A-B734DFD34288}"/>
                </a:ext>
              </a:extLst>
            </p:cNvPr>
            <p:cNvSpPr/>
            <p:nvPr/>
          </p:nvSpPr>
          <p:spPr>
            <a:xfrm>
              <a:off x="65827" y="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2" name="Freeform: Shape 682">
              <a:extLst>
                <a:ext uri="{FF2B5EF4-FFF2-40B4-BE49-F238E27FC236}">
                  <a16:creationId xmlns:a16="http://schemas.microsoft.com/office/drawing/2014/main" id="{B96A144C-5DC6-F84D-871F-1AE1BF29AE36}"/>
                </a:ext>
              </a:extLst>
            </p:cNvPr>
            <p:cNvSpPr/>
            <p:nvPr/>
          </p:nvSpPr>
          <p:spPr>
            <a:xfrm>
              <a:off x="65827" y="2689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3" name="Freeform: Shape 683">
              <a:extLst>
                <a:ext uri="{FF2B5EF4-FFF2-40B4-BE49-F238E27FC236}">
                  <a16:creationId xmlns:a16="http://schemas.microsoft.com/office/drawing/2014/main" id="{8C10E0E4-B4A8-684A-8AFA-DAF123800791}"/>
                </a:ext>
              </a:extLst>
            </p:cNvPr>
            <p:cNvSpPr/>
            <p:nvPr/>
          </p:nvSpPr>
          <p:spPr>
            <a:xfrm>
              <a:off x="65827" y="53721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4" name="Freeform: Shape 684">
              <a:extLst>
                <a:ext uri="{FF2B5EF4-FFF2-40B4-BE49-F238E27FC236}">
                  <a16:creationId xmlns:a16="http://schemas.microsoft.com/office/drawing/2014/main" id="{5E0B2548-A422-F541-B18F-F6B3F1F6E20A}"/>
                </a:ext>
              </a:extLst>
            </p:cNvPr>
            <p:cNvSpPr/>
            <p:nvPr/>
          </p:nvSpPr>
          <p:spPr>
            <a:xfrm>
              <a:off x="65827" y="80615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5" name="Freeform: Shape 685">
              <a:extLst>
                <a:ext uri="{FF2B5EF4-FFF2-40B4-BE49-F238E27FC236}">
                  <a16:creationId xmlns:a16="http://schemas.microsoft.com/office/drawing/2014/main" id="{86B448AF-8546-2B4A-83BD-62E15350F7FB}"/>
                </a:ext>
              </a:extLst>
            </p:cNvPr>
            <p:cNvSpPr/>
            <p:nvPr/>
          </p:nvSpPr>
          <p:spPr>
            <a:xfrm>
              <a:off x="65827" y="107509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6" name="Freeform: Shape 686">
              <a:extLst>
                <a:ext uri="{FF2B5EF4-FFF2-40B4-BE49-F238E27FC236}">
                  <a16:creationId xmlns:a16="http://schemas.microsoft.com/office/drawing/2014/main" id="{0CFCF39C-444E-DF4D-AB98-5D511C2A128A}"/>
                </a:ext>
              </a:extLst>
            </p:cNvPr>
            <p:cNvSpPr/>
            <p:nvPr/>
          </p:nvSpPr>
          <p:spPr>
            <a:xfrm>
              <a:off x="65827" y="1344033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7" name="Freeform: Shape 687">
              <a:extLst>
                <a:ext uri="{FF2B5EF4-FFF2-40B4-BE49-F238E27FC236}">
                  <a16:creationId xmlns:a16="http://schemas.microsoft.com/office/drawing/2014/main" id="{29998042-A890-664F-88E3-05396ABA95E3}"/>
                </a:ext>
              </a:extLst>
            </p:cNvPr>
            <p:cNvSpPr/>
            <p:nvPr/>
          </p:nvSpPr>
          <p:spPr>
            <a:xfrm>
              <a:off x="65827" y="161297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79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8" name="Freeform: Shape 688">
              <a:extLst>
                <a:ext uri="{FF2B5EF4-FFF2-40B4-BE49-F238E27FC236}">
                  <a16:creationId xmlns:a16="http://schemas.microsoft.com/office/drawing/2014/main" id="{CAABB6ED-5694-AC4F-B256-BCA0C03735F1}"/>
                </a:ext>
              </a:extLst>
            </p:cNvPr>
            <p:cNvSpPr/>
            <p:nvPr/>
          </p:nvSpPr>
          <p:spPr>
            <a:xfrm>
              <a:off x="65827" y="188191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9" name="Freeform: Shape 689">
              <a:extLst>
                <a:ext uri="{FF2B5EF4-FFF2-40B4-BE49-F238E27FC236}">
                  <a16:creationId xmlns:a16="http://schemas.microsoft.com/office/drawing/2014/main" id="{793207A6-F530-CB45-9A53-90E2F9E150B0}"/>
                </a:ext>
              </a:extLst>
            </p:cNvPr>
            <p:cNvSpPr/>
            <p:nvPr/>
          </p:nvSpPr>
          <p:spPr>
            <a:xfrm>
              <a:off x="65827" y="215085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0" name="Freeform: Shape 690">
              <a:extLst>
                <a:ext uri="{FF2B5EF4-FFF2-40B4-BE49-F238E27FC236}">
                  <a16:creationId xmlns:a16="http://schemas.microsoft.com/office/drawing/2014/main" id="{621994BE-40B7-4B44-B0E7-9808822595C5}"/>
                </a:ext>
              </a:extLst>
            </p:cNvPr>
            <p:cNvSpPr/>
            <p:nvPr/>
          </p:nvSpPr>
          <p:spPr>
            <a:xfrm>
              <a:off x="65827" y="241912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1" name="Freeform: Shape 691">
              <a:extLst>
                <a:ext uri="{FF2B5EF4-FFF2-40B4-BE49-F238E27FC236}">
                  <a16:creationId xmlns:a16="http://schemas.microsoft.com/office/drawing/2014/main" id="{FFF55007-5D29-7547-8C5B-FDA90ACA26B4}"/>
                </a:ext>
              </a:extLst>
            </p:cNvPr>
            <p:cNvSpPr/>
            <p:nvPr/>
          </p:nvSpPr>
          <p:spPr>
            <a:xfrm>
              <a:off x="65827" y="2688067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2" name="Freeform: Shape 692">
              <a:extLst>
                <a:ext uri="{FF2B5EF4-FFF2-40B4-BE49-F238E27FC236}">
                  <a16:creationId xmlns:a16="http://schemas.microsoft.com/office/drawing/2014/main" id="{FED29A5C-5D50-3B4E-9995-48FB765CC96F}"/>
                </a:ext>
              </a:extLst>
            </p:cNvPr>
            <p:cNvSpPr/>
            <p:nvPr/>
          </p:nvSpPr>
          <p:spPr>
            <a:xfrm>
              <a:off x="65827" y="2957008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3" name="Freeform: Shape 693">
              <a:extLst>
                <a:ext uri="{FF2B5EF4-FFF2-40B4-BE49-F238E27FC236}">
                  <a16:creationId xmlns:a16="http://schemas.microsoft.com/office/drawing/2014/main" id="{1A87B21A-7F00-4446-B9AE-405ED27C4656}"/>
                </a:ext>
              </a:extLst>
            </p:cNvPr>
            <p:cNvSpPr/>
            <p:nvPr/>
          </p:nvSpPr>
          <p:spPr>
            <a:xfrm>
              <a:off x="65827" y="3225949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80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8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4" name="Freeform: Shape 694">
              <a:extLst>
                <a:ext uri="{FF2B5EF4-FFF2-40B4-BE49-F238E27FC236}">
                  <a16:creationId xmlns:a16="http://schemas.microsoft.com/office/drawing/2014/main" id="{EDCCCE3D-A7CE-BB42-9FF4-4F6B3AF421E1}"/>
                </a:ext>
              </a:extLst>
            </p:cNvPr>
            <p:cNvSpPr/>
            <p:nvPr/>
          </p:nvSpPr>
          <p:spPr>
            <a:xfrm>
              <a:off x="65827" y="349489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5" name="Freeform: Shape 695">
              <a:extLst>
                <a:ext uri="{FF2B5EF4-FFF2-40B4-BE49-F238E27FC236}">
                  <a16:creationId xmlns:a16="http://schemas.microsoft.com/office/drawing/2014/main" id="{C116C98C-0DCD-0845-9288-DC9A68871A20}"/>
                </a:ext>
              </a:extLst>
            </p:cNvPr>
            <p:cNvSpPr/>
            <p:nvPr/>
          </p:nvSpPr>
          <p:spPr>
            <a:xfrm>
              <a:off x="65827" y="376383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6" name="Freeform: Shape 696">
              <a:extLst>
                <a:ext uri="{FF2B5EF4-FFF2-40B4-BE49-F238E27FC236}">
                  <a16:creationId xmlns:a16="http://schemas.microsoft.com/office/drawing/2014/main" id="{CD9C5B99-40F7-B34A-B0C9-4648B7443284}"/>
                </a:ext>
              </a:extLst>
            </p:cNvPr>
            <p:cNvSpPr/>
            <p:nvPr/>
          </p:nvSpPr>
          <p:spPr>
            <a:xfrm>
              <a:off x="65827" y="4032100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7" name="Freeform: Shape 697">
              <a:extLst>
                <a:ext uri="{FF2B5EF4-FFF2-40B4-BE49-F238E27FC236}">
                  <a16:creationId xmlns:a16="http://schemas.microsoft.com/office/drawing/2014/main" id="{A5D1D20F-4CC0-5D49-9FD0-9E52BBF821C7}"/>
                </a:ext>
              </a:extLst>
            </p:cNvPr>
            <p:cNvSpPr/>
            <p:nvPr/>
          </p:nvSpPr>
          <p:spPr>
            <a:xfrm>
              <a:off x="65827" y="4301041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8" name="Freeform: Shape 698">
              <a:extLst>
                <a:ext uri="{FF2B5EF4-FFF2-40B4-BE49-F238E27FC236}">
                  <a16:creationId xmlns:a16="http://schemas.microsoft.com/office/drawing/2014/main" id="{B6D2D856-B3D3-6540-8EFA-D2516D8E5FA7}"/>
                </a:ext>
              </a:extLst>
            </p:cNvPr>
            <p:cNvSpPr/>
            <p:nvPr/>
          </p:nvSpPr>
          <p:spPr>
            <a:xfrm>
              <a:off x="65827" y="4569982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9" name="Freeform: Shape 699">
              <a:extLst>
                <a:ext uri="{FF2B5EF4-FFF2-40B4-BE49-F238E27FC236}">
                  <a16:creationId xmlns:a16="http://schemas.microsoft.com/office/drawing/2014/main" id="{A7555B35-A484-6040-9517-2E5CD082815C}"/>
                </a:ext>
              </a:extLst>
            </p:cNvPr>
            <p:cNvSpPr/>
            <p:nvPr/>
          </p:nvSpPr>
          <p:spPr>
            <a:xfrm>
              <a:off x="65827" y="4838924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0" name="Freeform: Shape 700">
              <a:extLst>
                <a:ext uri="{FF2B5EF4-FFF2-40B4-BE49-F238E27FC236}">
                  <a16:creationId xmlns:a16="http://schemas.microsoft.com/office/drawing/2014/main" id="{CDB12EB1-E82C-0A4A-80F9-F70F27356C78}"/>
                </a:ext>
              </a:extLst>
            </p:cNvPr>
            <p:cNvSpPr/>
            <p:nvPr/>
          </p:nvSpPr>
          <p:spPr>
            <a:xfrm>
              <a:off x="65827" y="5107865"/>
              <a:ext cx="36345" cy="36307"/>
            </a:xfrm>
            <a:custGeom>
              <a:avLst/>
              <a:gdLst>
                <a:gd name="connsiteX0" fmla="*/ 36346 w 36345"/>
                <a:gd name="connsiteY0" fmla="*/ 18154 h 36307"/>
                <a:gd name="connsiteX1" fmla="*/ 18173 w 36345"/>
                <a:gd name="connsiteY1" fmla="*/ 36307 h 36307"/>
                <a:gd name="connsiteX2" fmla="*/ 0 w 36345"/>
                <a:gd name="connsiteY2" fmla="*/ 18154 h 36307"/>
                <a:gd name="connsiteX3" fmla="*/ 18173 w 36345"/>
                <a:gd name="connsiteY3" fmla="*/ 0 h 36307"/>
                <a:gd name="connsiteX4" fmla="*/ 36346 w 36345"/>
                <a:gd name="connsiteY4" fmla="*/ 18154 h 3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5" h="36307">
                  <a:moveTo>
                    <a:pt x="36346" y="18154"/>
                  </a:moveTo>
                  <a:cubicBezTo>
                    <a:pt x="36346" y="28179"/>
                    <a:pt x="28209" y="36307"/>
                    <a:pt x="18173" y="36307"/>
                  </a:cubicBezTo>
                  <a:cubicBezTo>
                    <a:pt x="8136" y="36307"/>
                    <a:pt x="0" y="28180"/>
                    <a:pt x="0" y="18154"/>
                  </a:cubicBezTo>
                  <a:cubicBezTo>
                    <a:pt x="0" y="8128"/>
                    <a:pt x="8136" y="0"/>
                    <a:pt x="18173" y="0"/>
                  </a:cubicBezTo>
                  <a:cubicBezTo>
                    <a:pt x="28209" y="0"/>
                    <a:pt x="36346" y="8127"/>
                    <a:pt x="36346" y="18154"/>
                  </a:cubicBezTo>
                  <a:close/>
                </a:path>
              </a:pathLst>
            </a:custGeom>
            <a:grpFill/>
            <a:ln w="67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48965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10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3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0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45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691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53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38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22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0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792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76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90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665" r:id="rId2"/>
    <p:sldLayoutId id="2147483668" r:id="rId3"/>
    <p:sldLayoutId id="2147483712" r:id="rId4"/>
    <p:sldLayoutId id="2147483680" r:id="rId5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205983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7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7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txStyles>
    <p:titleStyle>
      <a:lvl1pPr algn="l" defTabSz="913691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35" indent="-342635" algn="l" defTabSz="91369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375" indent="-285529" algn="l" defTabSz="913691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1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8960" indent="-228424" algn="l" defTabSz="913691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806" indent="-228424" algn="l" defTabSz="913691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652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498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34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189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4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691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53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383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229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07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792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76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10F0FF-8A07-8A47-A017-8650957BC0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Marketing</a:t>
            </a:r>
            <a:br>
              <a:rPr lang="en-US" dirty="0"/>
            </a:br>
            <a:r>
              <a:rPr lang="en-US" dirty="0"/>
              <a:t>Plan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ABF8D02-69FD-6F43-BD74-CE388BB39E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dirty="0"/>
              <a:t>SLIDE TEMPLATE</a:t>
            </a:r>
          </a:p>
        </p:txBody>
      </p:sp>
      <p:grpSp>
        <p:nvGrpSpPr>
          <p:cNvPr id="6" name="Graphic 64">
            <a:extLst>
              <a:ext uri="{FF2B5EF4-FFF2-40B4-BE49-F238E27FC236}">
                <a16:creationId xmlns:a16="http://schemas.microsoft.com/office/drawing/2014/main" id="{E52FF5FF-CF8B-DB46-8651-396D385F62FB}"/>
              </a:ext>
            </a:extLst>
          </p:cNvPr>
          <p:cNvGrpSpPr/>
          <p:nvPr/>
        </p:nvGrpSpPr>
        <p:grpSpPr>
          <a:xfrm>
            <a:off x="674" y="1276499"/>
            <a:ext cx="2565023" cy="3868750"/>
            <a:chOff x="674" y="1276499"/>
            <a:chExt cx="2565023" cy="3868750"/>
          </a:xfrm>
        </p:grpSpPr>
        <p:sp>
          <p:nvSpPr>
            <p:cNvPr id="7" name="Freeform: Shape 22">
              <a:extLst>
                <a:ext uri="{FF2B5EF4-FFF2-40B4-BE49-F238E27FC236}">
                  <a16:creationId xmlns:a16="http://schemas.microsoft.com/office/drawing/2014/main" id="{A107F5A8-AB7D-6847-9632-A30A4BAEF824}"/>
                </a:ext>
              </a:extLst>
            </p:cNvPr>
            <p:cNvSpPr/>
            <p:nvPr/>
          </p:nvSpPr>
          <p:spPr>
            <a:xfrm>
              <a:off x="674" y="3004273"/>
              <a:ext cx="2206689" cy="2140976"/>
            </a:xfrm>
            <a:custGeom>
              <a:avLst/>
              <a:gdLst>
                <a:gd name="connsiteX0" fmla="*/ 1146903 w 2206689"/>
                <a:gd name="connsiteY0" fmla="*/ 116953 h 2140976"/>
                <a:gd name="connsiteX1" fmla="*/ 852929 w 2206689"/>
                <a:gd name="connsiteY1" fmla="*/ 891679 h 2140976"/>
                <a:gd name="connsiteX2" fmla="*/ 1285125 w 2206689"/>
                <a:gd name="connsiteY2" fmla="*/ 1281747 h 2140976"/>
                <a:gd name="connsiteX3" fmla="*/ 1910157 w 2206689"/>
                <a:gd name="connsiteY3" fmla="*/ 1455486 h 2140976"/>
                <a:gd name="connsiteX4" fmla="*/ 1867004 w 2206689"/>
                <a:gd name="connsiteY4" fmla="*/ 1830004 h 2140976"/>
                <a:gd name="connsiteX5" fmla="*/ 2201434 w 2206689"/>
                <a:gd name="connsiteY5" fmla="*/ 2140977 h 2140976"/>
                <a:gd name="connsiteX6" fmla="*/ 0 w 2206689"/>
                <a:gd name="connsiteY6" fmla="*/ 2140977 h 2140976"/>
                <a:gd name="connsiteX7" fmla="*/ 0 w 2206689"/>
                <a:gd name="connsiteY7" fmla="*/ 560426 h 2140976"/>
                <a:gd name="connsiteX8" fmla="*/ 224526 w 2206689"/>
                <a:gd name="connsiteY8" fmla="*/ 883567 h 2140976"/>
                <a:gd name="connsiteX9" fmla="*/ 527265 w 2206689"/>
                <a:gd name="connsiteY9" fmla="*/ 784867 h 2140976"/>
                <a:gd name="connsiteX10" fmla="*/ 1024189 w 2206689"/>
                <a:gd name="connsiteY10" fmla="*/ 0 h 2140976"/>
                <a:gd name="connsiteX11" fmla="*/ 1146903 w 2206689"/>
                <a:gd name="connsiteY11" fmla="*/ 116953 h 2140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06689" h="2140976">
                  <a:moveTo>
                    <a:pt x="1146903" y="116953"/>
                  </a:moveTo>
                  <a:cubicBezTo>
                    <a:pt x="1146903" y="116953"/>
                    <a:pt x="880573" y="749714"/>
                    <a:pt x="852929" y="891679"/>
                  </a:cubicBezTo>
                  <a:cubicBezTo>
                    <a:pt x="990477" y="797036"/>
                    <a:pt x="1418627" y="820696"/>
                    <a:pt x="1285125" y="1281747"/>
                  </a:cubicBezTo>
                  <a:cubicBezTo>
                    <a:pt x="1595955" y="1175611"/>
                    <a:pt x="1854868" y="1246593"/>
                    <a:pt x="1910157" y="1455486"/>
                  </a:cubicBezTo>
                  <a:cubicBezTo>
                    <a:pt x="1965445" y="1664378"/>
                    <a:pt x="1867004" y="1830004"/>
                    <a:pt x="1867004" y="1830004"/>
                  </a:cubicBezTo>
                  <a:cubicBezTo>
                    <a:pt x="1867004" y="1830004"/>
                    <a:pt x="2256048" y="1777950"/>
                    <a:pt x="2201434" y="2140977"/>
                  </a:cubicBezTo>
                  <a:cubicBezTo>
                    <a:pt x="1741594" y="2140977"/>
                    <a:pt x="0" y="2140977"/>
                    <a:pt x="0" y="2140977"/>
                  </a:cubicBezTo>
                  <a:lnTo>
                    <a:pt x="0" y="560426"/>
                  </a:lnTo>
                  <a:cubicBezTo>
                    <a:pt x="0" y="560426"/>
                    <a:pt x="224526" y="592200"/>
                    <a:pt x="224526" y="883567"/>
                  </a:cubicBezTo>
                  <a:cubicBezTo>
                    <a:pt x="330384" y="713884"/>
                    <a:pt x="527265" y="784867"/>
                    <a:pt x="527265" y="784867"/>
                  </a:cubicBezTo>
                  <a:lnTo>
                    <a:pt x="1024189" y="0"/>
                  </a:lnTo>
                  <a:lnTo>
                    <a:pt x="1146903" y="116953"/>
                  </a:lnTo>
                  <a:close/>
                </a:path>
              </a:pathLst>
            </a:custGeom>
            <a:solidFill>
              <a:schemeClr val="bg1"/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8" name="Graphic 64">
              <a:extLst>
                <a:ext uri="{FF2B5EF4-FFF2-40B4-BE49-F238E27FC236}">
                  <a16:creationId xmlns:a16="http://schemas.microsoft.com/office/drawing/2014/main" id="{45E452A4-D284-0447-B632-178F25912F5C}"/>
                </a:ext>
              </a:extLst>
            </p:cNvPr>
            <p:cNvGrpSpPr/>
            <p:nvPr/>
          </p:nvGrpSpPr>
          <p:grpSpPr>
            <a:xfrm>
              <a:off x="548037" y="1276499"/>
              <a:ext cx="1596499" cy="2125622"/>
              <a:chOff x="548037" y="1276499"/>
              <a:chExt cx="1596499" cy="2125622"/>
            </a:xfrm>
          </p:grpSpPr>
          <p:sp>
            <p:nvSpPr>
              <p:cNvPr id="14" name="Freeform: Shape 24">
                <a:extLst>
                  <a:ext uri="{FF2B5EF4-FFF2-40B4-BE49-F238E27FC236}">
                    <a16:creationId xmlns:a16="http://schemas.microsoft.com/office/drawing/2014/main" id="{65BBF948-F460-7C48-8C9F-E654766EED0B}"/>
                  </a:ext>
                </a:extLst>
              </p:cNvPr>
              <p:cNvSpPr/>
              <p:nvPr/>
            </p:nvSpPr>
            <p:spPr>
              <a:xfrm>
                <a:off x="548037" y="2130170"/>
                <a:ext cx="554364" cy="747870"/>
              </a:xfrm>
              <a:custGeom>
                <a:avLst/>
                <a:gdLst>
                  <a:gd name="connsiteX0" fmla="*/ 554365 w 554364"/>
                  <a:gd name="connsiteY0" fmla="*/ 0 h 747870"/>
                  <a:gd name="connsiteX1" fmla="*/ 121495 w 554364"/>
                  <a:gd name="connsiteY1" fmla="*/ 417108 h 747870"/>
                  <a:gd name="connsiteX2" fmla="*/ 803 w 554364"/>
                  <a:gd name="connsiteY2" fmla="*/ 715236 h 747870"/>
                  <a:gd name="connsiteX3" fmla="*/ 43956 w 554364"/>
                  <a:gd name="connsiteY3" fmla="*/ 741601 h 747870"/>
                  <a:gd name="connsiteX4" fmla="*/ 370294 w 554364"/>
                  <a:gd name="connsiteY4" fmla="*/ 555018 h 74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4364" h="747870">
                    <a:moveTo>
                      <a:pt x="554365" y="0"/>
                    </a:moveTo>
                    <a:cubicBezTo>
                      <a:pt x="379733" y="93292"/>
                      <a:pt x="228701" y="233905"/>
                      <a:pt x="121495" y="417108"/>
                    </a:cubicBezTo>
                    <a:cubicBezTo>
                      <a:pt x="65532" y="512428"/>
                      <a:pt x="25751" y="613156"/>
                      <a:pt x="803" y="715236"/>
                    </a:cubicBezTo>
                    <a:cubicBezTo>
                      <a:pt x="-5265" y="740249"/>
                      <a:pt x="24402" y="757826"/>
                      <a:pt x="43956" y="741601"/>
                    </a:cubicBezTo>
                    <a:cubicBezTo>
                      <a:pt x="139699" y="660478"/>
                      <a:pt x="248928" y="594228"/>
                      <a:pt x="370294" y="555018"/>
                    </a:cubicBezTo>
                  </a:path>
                </a:pathLst>
              </a:custGeom>
              <a:solidFill>
                <a:srgbClr val="531588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25">
                <a:extLst>
                  <a:ext uri="{FF2B5EF4-FFF2-40B4-BE49-F238E27FC236}">
                    <a16:creationId xmlns:a16="http://schemas.microsoft.com/office/drawing/2014/main" id="{FCEA1EBA-4DA5-DD4B-B53E-14A7D04D0915}"/>
                  </a:ext>
                </a:extLst>
              </p:cNvPr>
              <p:cNvSpPr/>
              <p:nvPr/>
            </p:nvSpPr>
            <p:spPr>
              <a:xfrm>
                <a:off x="1440375" y="2592573"/>
                <a:ext cx="396287" cy="809548"/>
              </a:xfrm>
              <a:custGeom>
                <a:avLst/>
                <a:gdLst>
                  <a:gd name="connsiteX0" fmla="*/ 396288 w 396287"/>
                  <a:gd name="connsiteY0" fmla="*/ 0 h 809548"/>
                  <a:gd name="connsiteX1" fmla="*/ 244581 w 396287"/>
                  <a:gd name="connsiteY1" fmla="*/ 551638 h 809548"/>
                  <a:gd name="connsiteX2" fmla="*/ 44328 w 396287"/>
                  <a:gd name="connsiteY2" fmla="*/ 802444 h 809548"/>
                  <a:gd name="connsiteX3" fmla="*/ 502 w 396287"/>
                  <a:gd name="connsiteY3" fmla="*/ 777431 h 809548"/>
                  <a:gd name="connsiteX4" fmla="*/ 3199 w 396287"/>
                  <a:gd name="connsiteY4" fmla="*/ 400884 h 809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287" h="809548">
                    <a:moveTo>
                      <a:pt x="396288" y="0"/>
                    </a:moveTo>
                    <a:cubicBezTo>
                      <a:pt x="394939" y="187935"/>
                      <a:pt x="345719" y="377899"/>
                      <a:pt x="244581" y="551638"/>
                    </a:cubicBezTo>
                    <a:cubicBezTo>
                      <a:pt x="188618" y="646958"/>
                      <a:pt x="121193" y="730785"/>
                      <a:pt x="44328" y="802444"/>
                    </a:cubicBezTo>
                    <a:cubicBezTo>
                      <a:pt x="25449" y="820020"/>
                      <a:pt x="-4218" y="802444"/>
                      <a:pt x="502" y="777431"/>
                    </a:cubicBezTo>
                    <a:cubicBezTo>
                      <a:pt x="24100" y="654394"/>
                      <a:pt x="28146" y="525949"/>
                      <a:pt x="3199" y="400884"/>
                    </a:cubicBezTo>
                  </a:path>
                </a:pathLst>
              </a:custGeom>
              <a:solidFill>
                <a:srgbClr val="531588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26">
                <a:extLst>
                  <a:ext uri="{FF2B5EF4-FFF2-40B4-BE49-F238E27FC236}">
                    <a16:creationId xmlns:a16="http://schemas.microsoft.com/office/drawing/2014/main" id="{AC4106D2-8B71-1F4F-AF40-1A2E59874210}"/>
                  </a:ext>
                </a:extLst>
              </p:cNvPr>
              <p:cNvSpPr/>
              <p:nvPr/>
            </p:nvSpPr>
            <p:spPr>
              <a:xfrm>
                <a:off x="898589" y="1276499"/>
                <a:ext cx="1245947" cy="1861267"/>
              </a:xfrm>
              <a:custGeom>
                <a:avLst/>
                <a:gdLst>
                  <a:gd name="connsiteX0" fmla="*/ 1220586 w 1245947"/>
                  <a:gd name="connsiteY0" fmla="*/ 27567 h 1861267"/>
                  <a:gd name="connsiteX1" fmla="*/ 1176759 w 1245947"/>
                  <a:gd name="connsiteY1" fmla="*/ 1878 h 1861267"/>
                  <a:gd name="connsiteX2" fmla="*/ 244943 w 1245947"/>
                  <a:gd name="connsiteY2" fmla="*/ 779308 h 1861267"/>
                  <a:gd name="connsiteX3" fmla="*/ 189 w 1245947"/>
                  <a:gd name="connsiteY3" fmla="*/ 1597301 h 1861267"/>
                  <a:gd name="connsiteX4" fmla="*/ 69637 w 1245947"/>
                  <a:gd name="connsiteY4" fmla="*/ 1739942 h 1861267"/>
                  <a:gd name="connsiteX5" fmla="*/ 156616 w 1245947"/>
                  <a:gd name="connsiteY5" fmla="*/ 1796729 h 1861267"/>
                  <a:gd name="connsiteX6" fmla="*/ 248314 w 1245947"/>
                  <a:gd name="connsiteY6" fmla="*/ 1845403 h 1861267"/>
                  <a:gd name="connsiteX7" fmla="*/ 406763 w 1245947"/>
                  <a:gd name="connsiteY7" fmla="*/ 1836614 h 1861267"/>
                  <a:gd name="connsiteX8" fmla="*/ 998757 w 1245947"/>
                  <a:gd name="connsiteY8" fmla="*/ 1222782 h 1861267"/>
                  <a:gd name="connsiteX9" fmla="*/ 1220586 w 1245947"/>
                  <a:gd name="connsiteY9" fmla="*/ 27567 h 1861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5947" h="1861267">
                    <a:moveTo>
                      <a:pt x="1220586" y="27567"/>
                    </a:moveTo>
                    <a:cubicBezTo>
                      <a:pt x="1217214" y="7286"/>
                      <a:pt x="1196313" y="-4883"/>
                      <a:pt x="1176759" y="1878"/>
                    </a:cubicBezTo>
                    <a:cubicBezTo>
                      <a:pt x="803224" y="133027"/>
                      <a:pt x="466772" y="400057"/>
                      <a:pt x="244943" y="779308"/>
                    </a:cubicBezTo>
                    <a:cubicBezTo>
                      <a:pt x="93236" y="1038903"/>
                      <a:pt x="13674" y="1320130"/>
                      <a:pt x="189" y="1597301"/>
                    </a:cubicBezTo>
                    <a:cubicBezTo>
                      <a:pt x="-2508" y="1653411"/>
                      <a:pt x="23788" y="1706817"/>
                      <a:pt x="69637" y="1739942"/>
                    </a:cubicBezTo>
                    <a:cubicBezTo>
                      <a:pt x="97281" y="1760223"/>
                      <a:pt x="126274" y="1779152"/>
                      <a:pt x="156616" y="1796729"/>
                    </a:cubicBezTo>
                    <a:cubicBezTo>
                      <a:pt x="186957" y="1814305"/>
                      <a:pt x="217298" y="1830530"/>
                      <a:pt x="248314" y="1845403"/>
                    </a:cubicBezTo>
                    <a:cubicBezTo>
                      <a:pt x="299557" y="1869064"/>
                      <a:pt x="358891" y="1866360"/>
                      <a:pt x="406763" y="1836614"/>
                    </a:cubicBezTo>
                    <a:cubicBezTo>
                      <a:pt x="641403" y="1689916"/>
                      <a:pt x="847050" y="1483052"/>
                      <a:pt x="998757" y="1222782"/>
                    </a:cubicBezTo>
                    <a:cubicBezTo>
                      <a:pt x="1221260" y="842855"/>
                      <a:pt x="1288685" y="418310"/>
                      <a:pt x="1220586" y="27567"/>
                    </a:cubicBezTo>
                    <a:close/>
                  </a:path>
                </a:pathLst>
              </a:custGeom>
              <a:solidFill>
                <a:schemeClr val="bg1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7" name="Freeform: Shape 27">
                <a:extLst>
                  <a:ext uri="{FF2B5EF4-FFF2-40B4-BE49-F238E27FC236}">
                    <a16:creationId xmlns:a16="http://schemas.microsoft.com/office/drawing/2014/main" id="{08760248-D7DC-8B49-B585-DF240BF43437}"/>
                  </a:ext>
                </a:extLst>
              </p:cNvPr>
              <p:cNvSpPr/>
              <p:nvPr/>
            </p:nvSpPr>
            <p:spPr>
              <a:xfrm>
                <a:off x="1755078" y="1276499"/>
                <a:ext cx="389380" cy="381804"/>
              </a:xfrm>
              <a:custGeom>
                <a:avLst/>
                <a:gdLst>
                  <a:gd name="connsiteX0" fmla="*/ 0 w 389380"/>
                  <a:gd name="connsiteY0" fmla="*/ 153308 h 381804"/>
                  <a:gd name="connsiteX1" fmla="*/ 167215 w 389380"/>
                  <a:gd name="connsiteY1" fmla="*/ 313526 h 381804"/>
                  <a:gd name="connsiteX2" fmla="*/ 388369 w 389380"/>
                  <a:gd name="connsiteY2" fmla="*/ 381805 h 381804"/>
                  <a:gd name="connsiteX3" fmla="*/ 364096 w 389380"/>
                  <a:gd name="connsiteY3" fmla="*/ 27567 h 381804"/>
                  <a:gd name="connsiteX4" fmla="*/ 320270 w 389380"/>
                  <a:gd name="connsiteY4" fmla="*/ 1878 h 381804"/>
                  <a:gd name="connsiteX5" fmla="*/ 0 w 389380"/>
                  <a:gd name="connsiteY5" fmla="*/ 153308 h 381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380" h="381804">
                    <a:moveTo>
                      <a:pt x="0" y="153308"/>
                    </a:moveTo>
                    <a:cubicBezTo>
                      <a:pt x="41129" y="216854"/>
                      <a:pt x="97092" y="272288"/>
                      <a:pt x="167215" y="313526"/>
                    </a:cubicBezTo>
                    <a:cubicBezTo>
                      <a:pt x="237337" y="354764"/>
                      <a:pt x="312853" y="376396"/>
                      <a:pt x="388369" y="381805"/>
                    </a:cubicBezTo>
                    <a:cubicBezTo>
                      <a:pt x="392415" y="262148"/>
                      <a:pt x="384324" y="143843"/>
                      <a:pt x="364096" y="27567"/>
                    </a:cubicBezTo>
                    <a:cubicBezTo>
                      <a:pt x="360725" y="7286"/>
                      <a:pt x="339823" y="-4883"/>
                      <a:pt x="320270" y="1878"/>
                    </a:cubicBezTo>
                    <a:cubicBezTo>
                      <a:pt x="209692" y="40411"/>
                      <a:pt x="102486" y="91789"/>
                      <a:pt x="0" y="153308"/>
                    </a:cubicBezTo>
                    <a:close/>
                  </a:path>
                </a:pathLst>
              </a:custGeom>
              <a:solidFill>
                <a:srgbClr val="531588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" name="Freeform: Shape 28">
                <a:extLst>
                  <a:ext uri="{FF2B5EF4-FFF2-40B4-BE49-F238E27FC236}">
                    <a16:creationId xmlns:a16="http://schemas.microsoft.com/office/drawing/2014/main" id="{6F9AAD8A-16AB-5846-B71D-BE1BCD0E5495}"/>
                  </a:ext>
                </a:extLst>
              </p:cNvPr>
              <p:cNvSpPr/>
              <p:nvPr/>
            </p:nvSpPr>
            <p:spPr>
              <a:xfrm>
                <a:off x="1434134" y="1896265"/>
                <a:ext cx="377581" cy="378574"/>
              </a:xfrm>
              <a:custGeom>
                <a:avLst/>
                <a:gdLst>
                  <a:gd name="connsiteX0" fmla="*/ 377581 w 377581"/>
                  <a:gd name="connsiteY0" fmla="*/ 189287 h 378574"/>
                  <a:gd name="connsiteX1" fmla="*/ 188791 w 377581"/>
                  <a:gd name="connsiteY1" fmla="*/ 378575 h 378574"/>
                  <a:gd name="connsiteX2" fmla="*/ 0 w 377581"/>
                  <a:gd name="connsiteY2" fmla="*/ 189287 h 378574"/>
                  <a:gd name="connsiteX3" fmla="*/ 188791 w 377581"/>
                  <a:gd name="connsiteY3" fmla="*/ 0 h 378574"/>
                  <a:gd name="connsiteX4" fmla="*/ 377581 w 377581"/>
                  <a:gd name="connsiteY4" fmla="*/ 189287 h 378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81" h="378574">
                    <a:moveTo>
                      <a:pt x="377581" y="189287"/>
                    </a:moveTo>
                    <a:cubicBezTo>
                      <a:pt x="377581" y="293828"/>
                      <a:pt x="293057" y="378575"/>
                      <a:pt x="188791" y="378575"/>
                    </a:cubicBezTo>
                    <a:cubicBezTo>
                      <a:pt x="84525" y="378575"/>
                      <a:pt x="0" y="293828"/>
                      <a:pt x="0" y="189287"/>
                    </a:cubicBezTo>
                    <a:cubicBezTo>
                      <a:pt x="0" y="84747"/>
                      <a:pt x="84525" y="0"/>
                      <a:pt x="188791" y="0"/>
                    </a:cubicBezTo>
                    <a:cubicBezTo>
                      <a:pt x="293057" y="0"/>
                      <a:pt x="377581" y="84747"/>
                      <a:pt x="377581" y="189287"/>
                    </a:cubicBezTo>
                    <a:close/>
                  </a:path>
                </a:pathLst>
              </a:custGeom>
              <a:solidFill>
                <a:srgbClr val="531588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" name="Freeform: Shape 29">
                <a:extLst>
                  <a:ext uri="{FF2B5EF4-FFF2-40B4-BE49-F238E27FC236}">
                    <a16:creationId xmlns:a16="http://schemas.microsoft.com/office/drawing/2014/main" id="{36319275-37EF-D841-9D84-068F687FE4AA}"/>
                  </a:ext>
                </a:extLst>
              </p:cNvPr>
              <p:cNvSpPr/>
              <p:nvPr/>
            </p:nvSpPr>
            <p:spPr>
              <a:xfrm>
                <a:off x="1476612" y="1938855"/>
                <a:ext cx="292625" cy="293395"/>
              </a:xfrm>
              <a:custGeom>
                <a:avLst/>
                <a:gdLst>
                  <a:gd name="connsiteX0" fmla="*/ 292625 w 292625"/>
                  <a:gd name="connsiteY0" fmla="*/ 146698 h 293395"/>
                  <a:gd name="connsiteX1" fmla="*/ 146313 w 292625"/>
                  <a:gd name="connsiteY1" fmla="*/ 293396 h 293395"/>
                  <a:gd name="connsiteX2" fmla="*/ 0 w 292625"/>
                  <a:gd name="connsiteY2" fmla="*/ 146698 h 293395"/>
                  <a:gd name="connsiteX3" fmla="*/ 146313 w 292625"/>
                  <a:gd name="connsiteY3" fmla="*/ 0 h 293395"/>
                  <a:gd name="connsiteX4" fmla="*/ 292625 w 292625"/>
                  <a:gd name="connsiteY4" fmla="*/ 146698 h 293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625" h="293395">
                    <a:moveTo>
                      <a:pt x="292625" y="146698"/>
                    </a:moveTo>
                    <a:cubicBezTo>
                      <a:pt x="292625" y="227717"/>
                      <a:pt x="227119" y="293396"/>
                      <a:pt x="146313" y="293396"/>
                    </a:cubicBezTo>
                    <a:cubicBezTo>
                      <a:pt x="65506" y="293396"/>
                      <a:pt x="0" y="227717"/>
                      <a:pt x="0" y="146698"/>
                    </a:cubicBezTo>
                    <a:cubicBezTo>
                      <a:pt x="0" y="65679"/>
                      <a:pt x="65506" y="0"/>
                      <a:pt x="146313" y="0"/>
                    </a:cubicBezTo>
                    <a:cubicBezTo>
                      <a:pt x="227119" y="0"/>
                      <a:pt x="292625" y="65679"/>
                      <a:pt x="292625" y="146698"/>
                    </a:cubicBezTo>
                    <a:close/>
                  </a:path>
                </a:pathLst>
              </a:custGeom>
              <a:solidFill>
                <a:srgbClr val="E5E2F2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0" name="Freeform: Shape 30">
                <a:extLst>
                  <a:ext uri="{FF2B5EF4-FFF2-40B4-BE49-F238E27FC236}">
                    <a16:creationId xmlns:a16="http://schemas.microsoft.com/office/drawing/2014/main" id="{1D66BC3A-1B39-624A-A3E0-315FEEEE0027}"/>
                  </a:ext>
                </a:extLst>
              </p:cNvPr>
              <p:cNvSpPr/>
              <p:nvPr/>
            </p:nvSpPr>
            <p:spPr>
              <a:xfrm>
                <a:off x="1709903" y="1690753"/>
                <a:ext cx="180699" cy="181175"/>
              </a:xfrm>
              <a:custGeom>
                <a:avLst/>
                <a:gdLst>
                  <a:gd name="connsiteX0" fmla="*/ 180700 w 180699"/>
                  <a:gd name="connsiteY0" fmla="*/ 90588 h 181175"/>
                  <a:gd name="connsiteX1" fmla="*/ 90350 w 180699"/>
                  <a:gd name="connsiteY1" fmla="*/ 181175 h 181175"/>
                  <a:gd name="connsiteX2" fmla="*/ 0 w 180699"/>
                  <a:gd name="connsiteY2" fmla="*/ 90588 h 181175"/>
                  <a:gd name="connsiteX3" fmla="*/ 90350 w 180699"/>
                  <a:gd name="connsiteY3" fmla="*/ 0 h 181175"/>
                  <a:gd name="connsiteX4" fmla="*/ 180700 w 180699"/>
                  <a:gd name="connsiteY4" fmla="*/ 90588 h 1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699" h="181175">
                    <a:moveTo>
                      <a:pt x="180700" y="90588"/>
                    </a:moveTo>
                    <a:cubicBezTo>
                      <a:pt x="180700" y="140618"/>
                      <a:pt x="140249" y="181175"/>
                      <a:pt x="90350" y="181175"/>
                    </a:cubicBezTo>
                    <a:cubicBezTo>
                      <a:pt x="40451" y="181175"/>
                      <a:pt x="0" y="140618"/>
                      <a:pt x="0" y="90588"/>
                    </a:cubicBezTo>
                    <a:cubicBezTo>
                      <a:pt x="0" y="40557"/>
                      <a:pt x="40451" y="0"/>
                      <a:pt x="90350" y="0"/>
                    </a:cubicBezTo>
                    <a:cubicBezTo>
                      <a:pt x="140249" y="0"/>
                      <a:pt x="180700" y="40557"/>
                      <a:pt x="180700" y="90588"/>
                    </a:cubicBezTo>
                    <a:close/>
                  </a:path>
                </a:pathLst>
              </a:custGeom>
              <a:solidFill>
                <a:srgbClr val="531588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1" name="Freeform: Shape 31">
                <a:extLst>
                  <a:ext uri="{FF2B5EF4-FFF2-40B4-BE49-F238E27FC236}">
                    <a16:creationId xmlns:a16="http://schemas.microsoft.com/office/drawing/2014/main" id="{025521E7-0B95-624F-A8E1-0A0D8647586F}"/>
                  </a:ext>
                </a:extLst>
              </p:cNvPr>
              <p:cNvSpPr/>
              <p:nvPr/>
            </p:nvSpPr>
            <p:spPr>
              <a:xfrm>
                <a:off x="1742267" y="1723202"/>
                <a:ext cx="115971" cy="116276"/>
              </a:xfrm>
              <a:custGeom>
                <a:avLst/>
                <a:gdLst>
                  <a:gd name="connsiteX0" fmla="*/ 115971 w 115971"/>
                  <a:gd name="connsiteY0" fmla="*/ 58138 h 116276"/>
                  <a:gd name="connsiteX1" fmla="*/ 57986 w 115971"/>
                  <a:gd name="connsiteY1" fmla="*/ 116277 h 116276"/>
                  <a:gd name="connsiteX2" fmla="*/ 0 w 115971"/>
                  <a:gd name="connsiteY2" fmla="*/ 58138 h 116276"/>
                  <a:gd name="connsiteX3" fmla="*/ 57986 w 115971"/>
                  <a:gd name="connsiteY3" fmla="*/ 0 h 116276"/>
                  <a:gd name="connsiteX4" fmla="*/ 115971 w 115971"/>
                  <a:gd name="connsiteY4" fmla="*/ 58138 h 116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971" h="116276">
                    <a:moveTo>
                      <a:pt x="115971" y="58138"/>
                    </a:moveTo>
                    <a:cubicBezTo>
                      <a:pt x="115971" y="90247"/>
                      <a:pt x="90010" y="116277"/>
                      <a:pt x="57986" y="116277"/>
                    </a:cubicBezTo>
                    <a:cubicBezTo>
                      <a:pt x="25961" y="116277"/>
                      <a:pt x="0" y="90247"/>
                      <a:pt x="0" y="58138"/>
                    </a:cubicBezTo>
                    <a:cubicBezTo>
                      <a:pt x="0" y="26029"/>
                      <a:pt x="25961" y="0"/>
                      <a:pt x="57986" y="0"/>
                    </a:cubicBezTo>
                    <a:cubicBezTo>
                      <a:pt x="90010" y="0"/>
                      <a:pt x="115971" y="26029"/>
                      <a:pt x="115971" y="58138"/>
                    </a:cubicBezTo>
                    <a:close/>
                  </a:path>
                </a:pathLst>
              </a:custGeom>
              <a:solidFill>
                <a:srgbClr val="E5E2F2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2" name="Freeform: Shape 32">
                <a:extLst>
                  <a:ext uri="{FF2B5EF4-FFF2-40B4-BE49-F238E27FC236}">
                    <a16:creationId xmlns:a16="http://schemas.microsoft.com/office/drawing/2014/main" id="{D5558A36-872F-BE49-A7A1-21677D4C5189}"/>
                  </a:ext>
                </a:extLst>
              </p:cNvPr>
              <p:cNvSpPr/>
              <p:nvPr/>
            </p:nvSpPr>
            <p:spPr>
              <a:xfrm>
                <a:off x="973508" y="2394057"/>
                <a:ext cx="508452" cy="801638"/>
              </a:xfrm>
              <a:custGeom>
                <a:avLst/>
                <a:gdLst>
                  <a:gd name="connsiteX0" fmla="*/ 496361 w 508452"/>
                  <a:gd name="connsiteY0" fmla="*/ 111308 h 801638"/>
                  <a:gd name="connsiteX1" fmla="*/ 45286 w 508452"/>
                  <a:gd name="connsiteY1" fmla="*/ 790715 h 801638"/>
                  <a:gd name="connsiteX2" fmla="*/ 12248 w 508452"/>
                  <a:gd name="connsiteY2" fmla="*/ 798151 h 801638"/>
                  <a:gd name="connsiteX3" fmla="*/ 12248 w 508452"/>
                  <a:gd name="connsiteY3" fmla="*/ 798151 h 801638"/>
                  <a:gd name="connsiteX4" fmla="*/ 2808 w 508452"/>
                  <a:gd name="connsiteY4" fmla="*/ 765702 h 801638"/>
                  <a:gd name="connsiteX5" fmla="*/ 373647 w 508452"/>
                  <a:gd name="connsiteY5" fmla="*/ 38973 h 801638"/>
                  <a:gd name="connsiteX6" fmla="*/ 473436 w 508452"/>
                  <a:gd name="connsiteY6" fmla="*/ 9904 h 801638"/>
                  <a:gd name="connsiteX7" fmla="*/ 473436 w 508452"/>
                  <a:gd name="connsiteY7" fmla="*/ 9904 h 801638"/>
                  <a:gd name="connsiteX8" fmla="*/ 496361 w 508452"/>
                  <a:gd name="connsiteY8" fmla="*/ 111308 h 80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8452" h="801638">
                    <a:moveTo>
                      <a:pt x="496361" y="111308"/>
                    </a:moveTo>
                    <a:lnTo>
                      <a:pt x="45286" y="790715"/>
                    </a:lnTo>
                    <a:cubicBezTo>
                      <a:pt x="37869" y="801531"/>
                      <a:pt x="23710" y="804911"/>
                      <a:pt x="12248" y="798151"/>
                    </a:cubicBezTo>
                    <a:lnTo>
                      <a:pt x="12248" y="798151"/>
                    </a:lnTo>
                    <a:cubicBezTo>
                      <a:pt x="786" y="791391"/>
                      <a:pt x="-3260" y="777194"/>
                      <a:pt x="2808" y="765702"/>
                    </a:cubicBezTo>
                    <a:lnTo>
                      <a:pt x="373647" y="38973"/>
                    </a:lnTo>
                    <a:cubicBezTo>
                      <a:pt x="392526" y="2467"/>
                      <a:pt x="437701" y="-11053"/>
                      <a:pt x="473436" y="9904"/>
                    </a:cubicBezTo>
                    <a:lnTo>
                      <a:pt x="473436" y="9904"/>
                    </a:lnTo>
                    <a:cubicBezTo>
                      <a:pt x="508498" y="30861"/>
                      <a:pt x="519285" y="76830"/>
                      <a:pt x="496361" y="111308"/>
                    </a:cubicBezTo>
                    <a:close/>
                  </a:path>
                </a:pathLst>
              </a:custGeom>
              <a:solidFill>
                <a:srgbClr val="531588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3" name="Freeform: Shape 33">
                <a:extLst>
                  <a:ext uri="{FF2B5EF4-FFF2-40B4-BE49-F238E27FC236}">
                    <a16:creationId xmlns:a16="http://schemas.microsoft.com/office/drawing/2014/main" id="{5061AE4F-A585-674E-ACFB-6854F791070A}"/>
                  </a:ext>
                </a:extLst>
              </p:cNvPr>
              <p:cNvSpPr/>
              <p:nvPr/>
            </p:nvSpPr>
            <p:spPr>
              <a:xfrm>
                <a:off x="898589" y="2788620"/>
                <a:ext cx="483627" cy="348470"/>
              </a:xfrm>
              <a:custGeom>
                <a:avLst/>
                <a:gdLst>
                  <a:gd name="connsiteX0" fmla="*/ 212579 w 483627"/>
                  <a:gd name="connsiteY0" fmla="*/ 171035 h 348470"/>
                  <a:gd name="connsiteX1" fmla="*/ 6257 w 483627"/>
                  <a:gd name="connsiteY1" fmla="*/ 0 h 348470"/>
                  <a:gd name="connsiteX2" fmla="*/ 189 w 483627"/>
                  <a:gd name="connsiteY2" fmla="*/ 84503 h 348470"/>
                  <a:gd name="connsiteX3" fmla="*/ 69637 w 483627"/>
                  <a:gd name="connsiteY3" fmla="*/ 227145 h 348470"/>
                  <a:gd name="connsiteX4" fmla="*/ 156616 w 483627"/>
                  <a:gd name="connsiteY4" fmla="*/ 283931 h 348470"/>
                  <a:gd name="connsiteX5" fmla="*/ 248314 w 483627"/>
                  <a:gd name="connsiteY5" fmla="*/ 332605 h 348470"/>
                  <a:gd name="connsiteX6" fmla="*/ 406763 w 483627"/>
                  <a:gd name="connsiteY6" fmla="*/ 323817 h 348470"/>
                  <a:gd name="connsiteX7" fmla="*/ 483628 w 483627"/>
                  <a:gd name="connsiteY7" fmla="*/ 272439 h 348470"/>
                  <a:gd name="connsiteX8" fmla="*/ 212579 w 483627"/>
                  <a:gd name="connsiteY8" fmla="*/ 171035 h 348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627" h="348470">
                    <a:moveTo>
                      <a:pt x="212579" y="171035"/>
                    </a:moveTo>
                    <a:cubicBezTo>
                      <a:pt x="133017" y="124389"/>
                      <a:pt x="64243" y="66251"/>
                      <a:pt x="6257" y="0"/>
                    </a:cubicBezTo>
                    <a:cubicBezTo>
                      <a:pt x="3560" y="28393"/>
                      <a:pt x="1538" y="56110"/>
                      <a:pt x="189" y="84503"/>
                    </a:cubicBezTo>
                    <a:cubicBezTo>
                      <a:pt x="-2508" y="140614"/>
                      <a:pt x="23788" y="194020"/>
                      <a:pt x="69637" y="227145"/>
                    </a:cubicBezTo>
                    <a:cubicBezTo>
                      <a:pt x="97281" y="247426"/>
                      <a:pt x="126274" y="266355"/>
                      <a:pt x="156616" y="283931"/>
                    </a:cubicBezTo>
                    <a:cubicBezTo>
                      <a:pt x="186957" y="301508"/>
                      <a:pt x="217298" y="317733"/>
                      <a:pt x="248314" y="332605"/>
                    </a:cubicBezTo>
                    <a:cubicBezTo>
                      <a:pt x="299557" y="356266"/>
                      <a:pt x="358891" y="353562"/>
                      <a:pt x="406763" y="323817"/>
                    </a:cubicBezTo>
                    <a:cubicBezTo>
                      <a:pt x="433059" y="307592"/>
                      <a:pt x="458006" y="290692"/>
                      <a:pt x="483628" y="272439"/>
                    </a:cubicBezTo>
                    <a:cubicBezTo>
                      <a:pt x="390581" y="255538"/>
                      <a:pt x="298883" y="221737"/>
                      <a:pt x="212579" y="171035"/>
                    </a:cubicBezTo>
                    <a:close/>
                  </a:path>
                </a:pathLst>
              </a:custGeom>
              <a:solidFill>
                <a:srgbClr val="531588"/>
              </a:solidFill>
              <a:ln w="67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4" name="Freeform: Shape 34">
                <a:extLst>
                  <a:ext uri="{FF2B5EF4-FFF2-40B4-BE49-F238E27FC236}">
                    <a16:creationId xmlns:a16="http://schemas.microsoft.com/office/drawing/2014/main" id="{FFD22CB1-D222-164D-B003-8135E72C75EF}"/>
                  </a:ext>
                </a:extLst>
              </p:cNvPr>
              <p:cNvSpPr/>
              <p:nvPr/>
            </p:nvSpPr>
            <p:spPr>
              <a:xfrm>
                <a:off x="1024863" y="2944106"/>
                <a:ext cx="61356" cy="119656"/>
              </a:xfrm>
              <a:custGeom>
                <a:avLst/>
                <a:gdLst>
                  <a:gd name="connsiteX0" fmla="*/ 61357 w 61356"/>
                  <a:gd name="connsiteY0" fmla="*/ 0 h 119656"/>
                  <a:gd name="connsiteX1" fmla="*/ 0 w 61356"/>
                  <a:gd name="connsiteY1" fmla="*/ 119657 h 119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1356" h="119656">
                    <a:moveTo>
                      <a:pt x="61357" y="0"/>
                    </a:moveTo>
                    <a:lnTo>
                      <a:pt x="0" y="119657"/>
                    </a:lnTo>
                  </a:path>
                </a:pathLst>
              </a:custGeom>
              <a:ln w="6725" cap="flat">
                <a:solidFill>
                  <a:srgbClr val="30134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5" name="Freeform: Shape 35">
                <a:extLst>
                  <a:ext uri="{FF2B5EF4-FFF2-40B4-BE49-F238E27FC236}">
                    <a16:creationId xmlns:a16="http://schemas.microsoft.com/office/drawing/2014/main" id="{9705EE75-5334-5D44-AD81-4DB1FD42C562}"/>
                  </a:ext>
                </a:extLst>
              </p:cNvPr>
              <p:cNvSpPr/>
              <p:nvPr/>
            </p:nvSpPr>
            <p:spPr>
              <a:xfrm>
                <a:off x="1082849" y="2986020"/>
                <a:ext cx="68773" cy="102756"/>
              </a:xfrm>
              <a:custGeom>
                <a:avLst/>
                <a:gdLst>
                  <a:gd name="connsiteX0" fmla="*/ 68774 w 68773"/>
                  <a:gd name="connsiteY0" fmla="*/ 0 h 102756"/>
                  <a:gd name="connsiteX1" fmla="*/ 0 w 68773"/>
                  <a:gd name="connsiteY1" fmla="*/ 102756 h 102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8773" h="102756">
                    <a:moveTo>
                      <a:pt x="68774" y="0"/>
                    </a:moveTo>
                    <a:lnTo>
                      <a:pt x="0" y="102756"/>
                    </a:lnTo>
                  </a:path>
                </a:pathLst>
              </a:custGeom>
              <a:ln w="6725" cap="flat">
                <a:solidFill>
                  <a:srgbClr val="30134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9" name="Freeform: Shape 36">
              <a:extLst>
                <a:ext uri="{FF2B5EF4-FFF2-40B4-BE49-F238E27FC236}">
                  <a16:creationId xmlns:a16="http://schemas.microsoft.com/office/drawing/2014/main" id="{76577961-61EF-0B42-9624-B9AEF1E0B4A6}"/>
                </a:ext>
              </a:extLst>
            </p:cNvPr>
            <p:cNvSpPr/>
            <p:nvPr/>
          </p:nvSpPr>
          <p:spPr>
            <a:xfrm>
              <a:off x="1357269" y="3674891"/>
              <a:ext cx="319595" cy="336661"/>
            </a:xfrm>
            <a:custGeom>
              <a:avLst/>
              <a:gdLst>
                <a:gd name="connsiteX0" fmla="*/ 319596 w 319595"/>
                <a:gd name="connsiteY0" fmla="*/ 176443 h 336661"/>
                <a:gd name="connsiteX1" fmla="*/ 159798 w 319595"/>
                <a:gd name="connsiteY1" fmla="*/ 336661 h 336661"/>
                <a:gd name="connsiteX2" fmla="*/ 0 w 319595"/>
                <a:gd name="connsiteY2" fmla="*/ 176443 h 336661"/>
                <a:gd name="connsiteX3" fmla="*/ 144964 w 319595"/>
                <a:gd name="connsiteY3" fmla="*/ 0 h 336661"/>
                <a:gd name="connsiteX4" fmla="*/ 319596 w 319595"/>
                <a:gd name="connsiteY4" fmla="*/ 176443 h 336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595" h="336661">
                  <a:moveTo>
                    <a:pt x="319596" y="176443"/>
                  </a:moveTo>
                  <a:cubicBezTo>
                    <a:pt x="319596" y="265003"/>
                    <a:pt x="248125" y="336661"/>
                    <a:pt x="159798" y="336661"/>
                  </a:cubicBezTo>
                  <a:cubicBezTo>
                    <a:pt x="71471" y="336661"/>
                    <a:pt x="0" y="265003"/>
                    <a:pt x="0" y="176443"/>
                  </a:cubicBezTo>
                  <a:cubicBezTo>
                    <a:pt x="0" y="87883"/>
                    <a:pt x="56637" y="0"/>
                    <a:pt x="144964" y="0"/>
                  </a:cubicBezTo>
                  <a:cubicBezTo>
                    <a:pt x="233291" y="0"/>
                    <a:pt x="319596" y="87883"/>
                    <a:pt x="319596" y="176443"/>
                  </a:cubicBezTo>
                  <a:close/>
                </a:path>
              </a:pathLst>
            </a:custGeom>
            <a:solidFill>
              <a:schemeClr val="accent5"/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37">
              <a:extLst>
                <a:ext uri="{FF2B5EF4-FFF2-40B4-BE49-F238E27FC236}">
                  <a16:creationId xmlns:a16="http://schemas.microsoft.com/office/drawing/2014/main" id="{A5B8A138-8C2D-6B4D-A9D5-68D40BBD8E8C}"/>
                </a:ext>
              </a:extLst>
            </p:cNvPr>
            <p:cNvSpPr/>
            <p:nvPr/>
          </p:nvSpPr>
          <p:spPr>
            <a:xfrm>
              <a:off x="1999832" y="3578896"/>
              <a:ext cx="169237" cy="169006"/>
            </a:xfrm>
            <a:custGeom>
              <a:avLst/>
              <a:gdLst>
                <a:gd name="connsiteX0" fmla="*/ 169237 w 169237"/>
                <a:gd name="connsiteY0" fmla="*/ 84503 h 169006"/>
                <a:gd name="connsiteX1" fmla="*/ 100464 w 169237"/>
                <a:gd name="connsiteY1" fmla="*/ 169007 h 169006"/>
                <a:gd name="connsiteX2" fmla="*/ 0 w 169237"/>
                <a:gd name="connsiteY2" fmla="*/ 84503 h 169006"/>
                <a:gd name="connsiteX3" fmla="*/ 84282 w 169237"/>
                <a:gd name="connsiteY3" fmla="*/ 0 h 169006"/>
                <a:gd name="connsiteX4" fmla="*/ 169237 w 169237"/>
                <a:gd name="connsiteY4" fmla="*/ 84503 h 16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237" h="169006">
                  <a:moveTo>
                    <a:pt x="169237" y="84503"/>
                  </a:moveTo>
                  <a:cubicBezTo>
                    <a:pt x="169237" y="131149"/>
                    <a:pt x="146987" y="169007"/>
                    <a:pt x="100464" y="169007"/>
                  </a:cubicBezTo>
                  <a:cubicBezTo>
                    <a:pt x="53940" y="169007"/>
                    <a:pt x="0" y="131149"/>
                    <a:pt x="0" y="84503"/>
                  </a:cubicBezTo>
                  <a:cubicBezTo>
                    <a:pt x="0" y="37858"/>
                    <a:pt x="37758" y="0"/>
                    <a:pt x="84282" y="0"/>
                  </a:cubicBezTo>
                  <a:cubicBezTo>
                    <a:pt x="130805" y="0"/>
                    <a:pt x="169237" y="37858"/>
                    <a:pt x="169237" y="84503"/>
                  </a:cubicBezTo>
                  <a:close/>
                </a:path>
              </a:pathLst>
            </a:custGeom>
            <a:solidFill>
              <a:schemeClr val="accent5"/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38">
              <a:extLst>
                <a:ext uri="{FF2B5EF4-FFF2-40B4-BE49-F238E27FC236}">
                  <a16:creationId xmlns:a16="http://schemas.microsoft.com/office/drawing/2014/main" id="{DA6209D2-84FD-5B42-96EC-28AAC5084AC7}"/>
                </a:ext>
              </a:extLst>
            </p:cNvPr>
            <p:cNvSpPr/>
            <p:nvPr/>
          </p:nvSpPr>
          <p:spPr>
            <a:xfrm>
              <a:off x="2168407" y="4091686"/>
              <a:ext cx="397289" cy="403021"/>
            </a:xfrm>
            <a:custGeom>
              <a:avLst/>
              <a:gdLst>
                <a:gd name="connsiteX0" fmla="*/ 377569 w 397289"/>
                <a:gd name="connsiteY0" fmla="*/ 131463 h 403021"/>
                <a:gd name="connsiteX1" fmla="*/ 277105 w 397289"/>
                <a:gd name="connsiteY1" fmla="*/ 387002 h 403021"/>
                <a:gd name="connsiteX2" fmla="*/ 22238 w 397289"/>
                <a:gd name="connsiteY2" fmla="*/ 286273 h 403021"/>
                <a:gd name="connsiteX3" fmla="*/ 93709 w 397289"/>
                <a:gd name="connsiteY3" fmla="*/ 17215 h 403021"/>
                <a:gd name="connsiteX4" fmla="*/ 377569 w 397289"/>
                <a:gd name="connsiteY4" fmla="*/ 131463 h 403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289" h="403021">
                  <a:moveTo>
                    <a:pt x="377569" y="131463"/>
                  </a:moveTo>
                  <a:cubicBezTo>
                    <a:pt x="428812" y="225431"/>
                    <a:pt x="374872" y="344412"/>
                    <a:pt x="277105" y="387002"/>
                  </a:cubicBezTo>
                  <a:cubicBezTo>
                    <a:pt x="178664" y="429591"/>
                    <a:pt x="64716" y="384297"/>
                    <a:pt x="22238" y="286273"/>
                  </a:cubicBezTo>
                  <a:cubicBezTo>
                    <a:pt x="-20240" y="187574"/>
                    <a:pt x="-4732" y="59804"/>
                    <a:pt x="93709" y="17215"/>
                  </a:cubicBezTo>
                  <a:cubicBezTo>
                    <a:pt x="191475" y="-25375"/>
                    <a:pt x="311492" y="10455"/>
                    <a:pt x="377569" y="131463"/>
                  </a:cubicBezTo>
                  <a:close/>
                </a:path>
              </a:pathLst>
            </a:custGeom>
            <a:solidFill>
              <a:schemeClr val="accent5"/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39">
              <a:extLst>
                <a:ext uri="{FF2B5EF4-FFF2-40B4-BE49-F238E27FC236}">
                  <a16:creationId xmlns:a16="http://schemas.microsoft.com/office/drawing/2014/main" id="{EF0C22F9-7720-9049-95FD-90A9E87C46BE}"/>
                </a:ext>
              </a:extLst>
            </p:cNvPr>
            <p:cNvSpPr/>
            <p:nvPr/>
          </p:nvSpPr>
          <p:spPr>
            <a:xfrm>
              <a:off x="170585" y="3310513"/>
              <a:ext cx="173957" cy="179823"/>
            </a:xfrm>
            <a:custGeom>
              <a:avLst/>
              <a:gdLst>
                <a:gd name="connsiteX0" fmla="*/ 173957 w 173957"/>
                <a:gd name="connsiteY0" fmla="*/ 92616 h 179823"/>
                <a:gd name="connsiteX1" fmla="*/ 86979 w 173957"/>
                <a:gd name="connsiteY1" fmla="*/ 179823 h 179823"/>
                <a:gd name="connsiteX2" fmla="*/ 0 w 173957"/>
                <a:gd name="connsiteY2" fmla="*/ 92616 h 179823"/>
                <a:gd name="connsiteX3" fmla="*/ 78213 w 173957"/>
                <a:gd name="connsiteY3" fmla="*/ 0 h 179823"/>
                <a:gd name="connsiteX4" fmla="*/ 173957 w 173957"/>
                <a:gd name="connsiteY4" fmla="*/ 92616 h 17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957" h="179823">
                  <a:moveTo>
                    <a:pt x="173957" y="92616"/>
                  </a:moveTo>
                  <a:cubicBezTo>
                    <a:pt x="173957" y="140614"/>
                    <a:pt x="134850" y="179823"/>
                    <a:pt x="86979" y="179823"/>
                  </a:cubicBezTo>
                  <a:cubicBezTo>
                    <a:pt x="39107" y="179823"/>
                    <a:pt x="0" y="140614"/>
                    <a:pt x="0" y="92616"/>
                  </a:cubicBezTo>
                  <a:cubicBezTo>
                    <a:pt x="0" y="44618"/>
                    <a:pt x="30341" y="0"/>
                    <a:pt x="78213" y="0"/>
                  </a:cubicBezTo>
                  <a:cubicBezTo>
                    <a:pt x="126085" y="0"/>
                    <a:pt x="173957" y="44618"/>
                    <a:pt x="173957" y="92616"/>
                  </a:cubicBezTo>
                  <a:close/>
                </a:path>
              </a:pathLst>
            </a:custGeom>
            <a:solidFill>
              <a:srgbClr val="E5E2F2"/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40">
              <a:extLst>
                <a:ext uri="{FF2B5EF4-FFF2-40B4-BE49-F238E27FC236}">
                  <a16:creationId xmlns:a16="http://schemas.microsoft.com/office/drawing/2014/main" id="{93318805-38C4-E84E-B2BB-C6ABA1A63BA3}"/>
                </a:ext>
              </a:extLst>
            </p:cNvPr>
            <p:cNvSpPr/>
            <p:nvPr/>
          </p:nvSpPr>
          <p:spPr>
            <a:xfrm>
              <a:off x="128174" y="2552562"/>
              <a:ext cx="318493" cy="322302"/>
            </a:xfrm>
            <a:custGeom>
              <a:avLst/>
              <a:gdLst>
                <a:gd name="connsiteX0" fmla="*/ 254801 w 318493"/>
                <a:gd name="connsiteY0" fmla="*/ 283380 h 322302"/>
                <a:gd name="connsiteX1" fmla="*/ 27578 w 318493"/>
                <a:gd name="connsiteY1" fmla="*/ 269859 h 322302"/>
                <a:gd name="connsiteX2" fmla="*/ 70055 w 318493"/>
                <a:gd name="connsiteY2" fmla="*/ 30546 h 322302"/>
                <a:gd name="connsiteX3" fmla="*/ 288513 w 318493"/>
                <a:gd name="connsiteY3" fmla="*/ 64347 h 322302"/>
                <a:gd name="connsiteX4" fmla="*/ 254801 w 318493"/>
                <a:gd name="connsiteY4" fmla="*/ 283380 h 3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493" h="322302">
                  <a:moveTo>
                    <a:pt x="254801" y="283380"/>
                  </a:moveTo>
                  <a:cubicBezTo>
                    <a:pt x="185353" y="334758"/>
                    <a:pt x="78821" y="340166"/>
                    <a:pt x="27578" y="269859"/>
                  </a:cubicBezTo>
                  <a:cubicBezTo>
                    <a:pt x="-23666" y="200228"/>
                    <a:pt x="-67" y="81924"/>
                    <a:pt x="70055" y="30546"/>
                  </a:cubicBezTo>
                  <a:cubicBezTo>
                    <a:pt x="139503" y="-20832"/>
                    <a:pt x="237270" y="-5960"/>
                    <a:pt x="288513" y="64347"/>
                  </a:cubicBezTo>
                  <a:cubicBezTo>
                    <a:pt x="339082" y="133978"/>
                    <a:pt x="324249" y="232002"/>
                    <a:pt x="254801" y="283380"/>
                  </a:cubicBezTo>
                  <a:close/>
                </a:path>
              </a:pathLst>
            </a:custGeom>
            <a:solidFill>
              <a:srgbClr val="E5E2F2"/>
            </a:solidFill>
            <a:ln w="67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26" name="Triangle 25">
            <a:extLst>
              <a:ext uri="{FF2B5EF4-FFF2-40B4-BE49-F238E27FC236}">
                <a16:creationId xmlns:a16="http://schemas.microsoft.com/office/drawing/2014/main" id="{89C36F9A-8C69-574C-ADB0-4FCD804DAA59}"/>
              </a:ext>
            </a:extLst>
          </p:cNvPr>
          <p:cNvSpPr/>
          <p:nvPr/>
        </p:nvSpPr>
        <p:spPr>
          <a:xfrm rot="5400000">
            <a:off x="7555034" y="1899370"/>
            <a:ext cx="441960" cy="329956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6B70C0E9-42CD-824D-8868-82A90EA2BFAD}"/>
              </a:ext>
            </a:extLst>
          </p:cNvPr>
          <p:cNvSpPr/>
          <p:nvPr/>
        </p:nvSpPr>
        <p:spPr>
          <a:xfrm rot="5400000">
            <a:off x="8045851" y="1899370"/>
            <a:ext cx="441960" cy="329956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1A2976E1-9692-8544-B368-B3616D60601F}"/>
              </a:ext>
            </a:extLst>
          </p:cNvPr>
          <p:cNvSpPr/>
          <p:nvPr/>
        </p:nvSpPr>
        <p:spPr>
          <a:xfrm rot="5400000">
            <a:off x="8550116" y="1899370"/>
            <a:ext cx="441960" cy="329956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2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05437D57-C6A7-1A43-AD86-91B7DB931B92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C9DD81-5F46-DE49-9C04-37ADE1511C5D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AE762404-469A-4640-80C4-F17460FABFA9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7B43DB-88FC-2442-9D03-02212EFBB24D}"/>
              </a:ext>
            </a:extLst>
          </p:cNvPr>
          <p:cNvSpPr txBox="1"/>
          <p:nvPr/>
        </p:nvSpPr>
        <p:spPr>
          <a:xfrm>
            <a:off x="2872583" y="1190799"/>
            <a:ext cx="1475232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95B214-F585-1640-AD4C-ECFEAC6F9ADC}"/>
              </a:ext>
            </a:extLst>
          </p:cNvPr>
          <p:cNvSpPr txBox="1"/>
          <p:nvPr/>
        </p:nvSpPr>
        <p:spPr>
          <a:xfrm>
            <a:off x="2872583" y="1485788"/>
            <a:ext cx="1475232" cy="446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9E9A29-345F-214F-BB82-358961FBB61E}"/>
              </a:ext>
            </a:extLst>
          </p:cNvPr>
          <p:cNvSpPr txBox="1"/>
          <p:nvPr/>
        </p:nvSpPr>
        <p:spPr>
          <a:xfrm>
            <a:off x="2872583" y="2468067"/>
            <a:ext cx="1475232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8F8DF4-E2EC-CF42-8F92-D9AD5D8AFAB4}"/>
              </a:ext>
            </a:extLst>
          </p:cNvPr>
          <p:cNvSpPr txBox="1"/>
          <p:nvPr/>
        </p:nvSpPr>
        <p:spPr>
          <a:xfrm>
            <a:off x="2872583" y="2763057"/>
            <a:ext cx="1475232" cy="446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CFB0F9-D602-A44F-9763-FA5E32B1B912}"/>
              </a:ext>
            </a:extLst>
          </p:cNvPr>
          <p:cNvSpPr txBox="1"/>
          <p:nvPr/>
        </p:nvSpPr>
        <p:spPr>
          <a:xfrm>
            <a:off x="2872583" y="3745336"/>
            <a:ext cx="1475232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F393F0-9F2A-BD47-A4A1-0FDEFAAA7756}"/>
              </a:ext>
            </a:extLst>
          </p:cNvPr>
          <p:cNvSpPr txBox="1"/>
          <p:nvPr/>
        </p:nvSpPr>
        <p:spPr>
          <a:xfrm>
            <a:off x="2872583" y="4040325"/>
            <a:ext cx="1475232" cy="446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C36416-8FE1-A94F-BFB7-7C6FBA7BA17B}"/>
              </a:ext>
            </a:extLst>
          </p:cNvPr>
          <p:cNvSpPr/>
          <p:nvPr/>
        </p:nvSpPr>
        <p:spPr>
          <a:xfrm>
            <a:off x="1752600" y="1213848"/>
            <a:ext cx="811952" cy="8119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70CFE83-AC14-0444-BEFA-A3E74A9286DE}"/>
              </a:ext>
            </a:extLst>
          </p:cNvPr>
          <p:cNvSpPr/>
          <p:nvPr/>
        </p:nvSpPr>
        <p:spPr>
          <a:xfrm>
            <a:off x="1752600" y="2523658"/>
            <a:ext cx="811952" cy="8119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9E45C2C-7678-F848-A4CD-66CCFC9983A1}"/>
              </a:ext>
            </a:extLst>
          </p:cNvPr>
          <p:cNvSpPr/>
          <p:nvPr/>
        </p:nvSpPr>
        <p:spPr>
          <a:xfrm>
            <a:off x="1752600" y="3817198"/>
            <a:ext cx="811952" cy="8119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1BBC47-1677-D748-B5C7-9AE11AB1F4D5}"/>
              </a:ext>
            </a:extLst>
          </p:cNvPr>
          <p:cNvSpPr txBox="1"/>
          <p:nvPr/>
        </p:nvSpPr>
        <p:spPr>
          <a:xfrm>
            <a:off x="6338294" y="1190799"/>
            <a:ext cx="1475232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850994-D5A7-EB41-AFE0-9BB866618B1F}"/>
              </a:ext>
            </a:extLst>
          </p:cNvPr>
          <p:cNvSpPr txBox="1"/>
          <p:nvPr/>
        </p:nvSpPr>
        <p:spPr>
          <a:xfrm>
            <a:off x="6338294" y="1485788"/>
            <a:ext cx="1475232" cy="446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EC8FD3-E9B3-A94D-815E-B3A8EC1B7E13}"/>
              </a:ext>
            </a:extLst>
          </p:cNvPr>
          <p:cNvSpPr txBox="1"/>
          <p:nvPr/>
        </p:nvSpPr>
        <p:spPr>
          <a:xfrm>
            <a:off x="6338294" y="2468067"/>
            <a:ext cx="1475232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B81BA2-F5F0-C244-8373-0D56D0555C14}"/>
              </a:ext>
            </a:extLst>
          </p:cNvPr>
          <p:cNvSpPr txBox="1"/>
          <p:nvPr/>
        </p:nvSpPr>
        <p:spPr>
          <a:xfrm>
            <a:off x="6338294" y="2763057"/>
            <a:ext cx="1475232" cy="446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1201E0-1528-1E4A-A9DE-E886EA777CC3}"/>
              </a:ext>
            </a:extLst>
          </p:cNvPr>
          <p:cNvSpPr txBox="1"/>
          <p:nvPr/>
        </p:nvSpPr>
        <p:spPr>
          <a:xfrm>
            <a:off x="6338294" y="3745336"/>
            <a:ext cx="1475232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28DC84-E393-5C4A-B6F4-4D5E63AB5B25}"/>
              </a:ext>
            </a:extLst>
          </p:cNvPr>
          <p:cNvSpPr txBox="1"/>
          <p:nvPr/>
        </p:nvSpPr>
        <p:spPr>
          <a:xfrm>
            <a:off x="6338294" y="4040325"/>
            <a:ext cx="1475232" cy="446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888E0C5-10D1-D04D-9491-5ADF9EB9E8BC}"/>
              </a:ext>
            </a:extLst>
          </p:cNvPr>
          <p:cNvSpPr/>
          <p:nvPr/>
        </p:nvSpPr>
        <p:spPr>
          <a:xfrm>
            <a:off x="5218311" y="1213848"/>
            <a:ext cx="811952" cy="8119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46B7069-D899-7549-9C95-28ED7AD0FA06}"/>
              </a:ext>
            </a:extLst>
          </p:cNvPr>
          <p:cNvSpPr/>
          <p:nvPr/>
        </p:nvSpPr>
        <p:spPr>
          <a:xfrm>
            <a:off x="5218311" y="2523658"/>
            <a:ext cx="811952" cy="8119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6A14AF0-1C57-9346-96FD-B2044D2E96CB}"/>
              </a:ext>
            </a:extLst>
          </p:cNvPr>
          <p:cNvSpPr/>
          <p:nvPr/>
        </p:nvSpPr>
        <p:spPr>
          <a:xfrm>
            <a:off x="5218311" y="3817198"/>
            <a:ext cx="811952" cy="8119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pic>
        <p:nvPicPr>
          <p:cNvPr id="30" name="Graphic 29" descr="magnifyingglass">
            <a:extLst>
              <a:ext uri="{FF2B5EF4-FFF2-40B4-BE49-F238E27FC236}">
                <a16:creationId xmlns:a16="http://schemas.microsoft.com/office/drawing/2014/main" id="{E288D9E6-7C0E-AA48-930C-BF6BC2F6D5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08835" y="2582605"/>
            <a:ext cx="674023" cy="674023"/>
          </a:xfrm>
          <a:prstGeom prst="rect">
            <a:avLst/>
          </a:prstGeom>
        </p:spPr>
      </p:pic>
      <p:pic>
        <p:nvPicPr>
          <p:cNvPr id="34" name="Graphic 33" descr="document">
            <a:extLst>
              <a:ext uri="{FF2B5EF4-FFF2-40B4-BE49-F238E27FC236}">
                <a16:creationId xmlns:a16="http://schemas.microsoft.com/office/drawing/2014/main" id="{D2A4874A-91BB-F441-A967-7FCB81FBFC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59314" y="3909212"/>
            <a:ext cx="638127" cy="638127"/>
          </a:xfrm>
          <a:prstGeom prst="rect">
            <a:avLst/>
          </a:prstGeom>
        </p:spPr>
      </p:pic>
      <p:pic>
        <p:nvPicPr>
          <p:cNvPr id="38" name="Graphic 37" descr="tools">
            <a:extLst>
              <a:ext uri="{FF2B5EF4-FFF2-40B4-BE49-F238E27FC236}">
                <a16:creationId xmlns:a16="http://schemas.microsoft.com/office/drawing/2014/main" id="{166CC762-7DF9-804F-80E4-5AD68B5B95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23739" y="2635139"/>
            <a:ext cx="595042" cy="595042"/>
          </a:xfrm>
          <a:prstGeom prst="rect">
            <a:avLst/>
          </a:prstGeom>
        </p:spPr>
      </p:pic>
      <p:pic>
        <p:nvPicPr>
          <p:cNvPr id="44" name="Graphic 43" descr="boardroom">
            <a:extLst>
              <a:ext uri="{FF2B5EF4-FFF2-40B4-BE49-F238E27FC236}">
                <a16:creationId xmlns:a16="http://schemas.microsoft.com/office/drawing/2014/main" id="{C94CFE80-6D97-3547-ABDA-AFAE8A92AB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284249" y="1282812"/>
            <a:ext cx="674023" cy="674023"/>
          </a:xfrm>
          <a:prstGeom prst="rect">
            <a:avLst/>
          </a:prstGeom>
        </p:spPr>
      </p:pic>
      <p:pic>
        <p:nvPicPr>
          <p:cNvPr id="48" name="Graphic 47" descr="presentationbarchart_ltr">
            <a:extLst>
              <a:ext uri="{FF2B5EF4-FFF2-40B4-BE49-F238E27FC236}">
                <a16:creationId xmlns:a16="http://schemas.microsoft.com/office/drawing/2014/main" id="{36671490-E5FE-8441-893F-27DE404E1C2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84249" y="3886162"/>
            <a:ext cx="674023" cy="674023"/>
          </a:xfrm>
          <a:prstGeom prst="rect">
            <a:avLst/>
          </a:prstGeom>
        </p:spPr>
      </p:pic>
      <p:pic>
        <p:nvPicPr>
          <p:cNvPr id="50" name="Graphic 49" descr="target">
            <a:extLst>
              <a:ext uri="{FF2B5EF4-FFF2-40B4-BE49-F238E27FC236}">
                <a16:creationId xmlns:a16="http://schemas.microsoft.com/office/drawing/2014/main" id="{EF2D61C8-4AEE-A349-B26A-18E899C88DA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828580" y="1271830"/>
            <a:ext cx="674023" cy="6740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6C0682-B16C-9423-7E88-9273B95F0F50}"/>
              </a:ext>
            </a:extLst>
          </p:cNvPr>
          <p:cNvSpPr txBox="1"/>
          <p:nvPr/>
        </p:nvSpPr>
        <p:spPr>
          <a:xfrm>
            <a:off x="337344" y="199820"/>
            <a:ext cx="377011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Our Process</a:t>
            </a:r>
          </a:p>
        </p:txBody>
      </p:sp>
    </p:spTree>
    <p:extLst>
      <p:ext uri="{BB962C8B-B14F-4D97-AF65-F5344CB8AC3E}">
        <p14:creationId xmlns:p14="http://schemas.microsoft.com/office/powerpoint/2010/main" val="1124980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10EA0CB-0B04-A84F-BAB4-2817F30352EC}"/>
              </a:ext>
            </a:extLst>
          </p:cNvPr>
          <p:cNvCxnSpPr>
            <a:cxnSpLocks/>
          </p:cNvCxnSpPr>
          <p:nvPr/>
        </p:nvCxnSpPr>
        <p:spPr>
          <a:xfrm>
            <a:off x="252559" y="2799432"/>
            <a:ext cx="8586641" cy="0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0817DBC0-0B22-004C-914F-D6CBA57C5517}"/>
              </a:ext>
            </a:extLst>
          </p:cNvPr>
          <p:cNvSpPr/>
          <p:nvPr/>
        </p:nvSpPr>
        <p:spPr>
          <a:xfrm>
            <a:off x="822841" y="3059244"/>
            <a:ext cx="1402318" cy="14023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F68B2D8-7394-794D-BC11-6800537CECE7}"/>
              </a:ext>
            </a:extLst>
          </p:cNvPr>
          <p:cNvSpPr/>
          <p:nvPr/>
        </p:nvSpPr>
        <p:spPr>
          <a:xfrm>
            <a:off x="4890639" y="3059244"/>
            <a:ext cx="1402318" cy="14023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5AA1EB-EF79-6B40-A4B7-CCF2AFAC65B4}"/>
              </a:ext>
            </a:extLst>
          </p:cNvPr>
          <p:cNvSpPr/>
          <p:nvPr/>
        </p:nvSpPr>
        <p:spPr>
          <a:xfrm>
            <a:off x="2856740" y="1123950"/>
            <a:ext cx="1402318" cy="14023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DAE35B-FFF1-694A-BB9D-E3A61B4791FF}"/>
              </a:ext>
            </a:extLst>
          </p:cNvPr>
          <p:cNvSpPr/>
          <p:nvPr/>
        </p:nvSpPr>
        <p:spPr>
          <a:xfrm>
            <a:off x="6924538" y="1123950"/>
            <a:ext cx="1402318" cy="14023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01A375-EB55-8542-9AD8-91CE42502599}"/>
              </a:ext>
            </a:extLst>
          </p:cNvPr>
          <p:cNvCxnSpPr>
            <a:cxnSpLocks/>
          </p:cNvCxnSpPr>
          <p:nvPr/>
        </p:nvCxnSpPr>
        <p:spPr>
          <a:xfrm flipV="1">
            <a:off x="1524000" y="2799432"/>
            <a:ext cx="0" cy="290256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615CA7-0827-1843-BBC0-EA0327A431B1}"/>
              </a:ext>
            </a:extLst>
          </p:cNvPr>
          <p:cNvCxnSpPr>
            <a:cxnSpLocks/>
          </p:cNvCxnSpPr>
          <p:nvPr/>
        </p:nvCxnSpPr>
        <p:spPr>
          <a:xfrm flipV="1">
            <a:off x="5591798" y="2799432"/>
            <a:ext cx="0" cy="290256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09D6A3F-440E-D241-86EB-33962000DDFB}"/>
              </a:ext>
            </a:extLst>
          </p:cNvPr>
          <p:cNvCxnSpPr>
            <a:cxnSpLocks/>
          </p:cNvCxnSpPr>
          <p:nvPr/>
        </p:nvCxnSpPr>
        <p:spPr>
          <a:xfrm>
            <a:off x="3557899" y="2480088"/>
            <a:ext cx="0" cy="323316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D965474-24E0-1744-B556-2702E904EE14}"/>
              </a:ext>
            </a:extLst>
          </p:cNvPr>
          <p:cNvCxnSpPr>
            <a:cxnSpLocks/>
          </p:cNvCxnSpPr>
          <p:nvPr/>
        </p:nvCxnSpPr>
        <p:spPr>
          <a:xfrm>
            <a:off x="7625697" y="2480088"/>
            <a:ext cx="0" cy="323316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16E4B81-B3FA-F442-B34E-CD5104433689}"/>
              </a:ext>
            </a:extLst>
          </p:cNvPr>
          <p:cNvSpPr txBox="1"/>
          <p:nvPr/>
        </p:nvSpPr>
        <p:spPr>
          <a:xfrm>
            <a:off x="1111227" y="2459088"/>
            <a:ext cx="89676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5B5BE3-B29E-4B48-B970-3732F11189EF}"/>
              </a:ext>
            </a:extLst>
          </p:cNvPr>
          <p:cNvSpPr txBox="1"/>
          <p:nvPr/>
        </p:nvSpPr>
        <p:spPr>
          <a:xfrm>
            <a:off x="5161934" y="2459088"/>
            <a:ext cx="89676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A33C3C-D30C-024F-9800-37277697C198}"/>
              </a:ext>
            </a:extLst>
          </p:cNvPr>
          <p:cNvSpPr txBox="1"/>
          <p:nvPr/>
        </p:nvSpPr>
        <p:spPr>
          <a:xfrm>
            <a:off x="3136581" y="2902045"/>
            <a:ext cx="89676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CBC0D3-67C8-794B-9C43-801C62D060D9}"/>
              </a:ext>
            </a:extLst>
          </p:cNvPr>
          <p:cNvSpPr txBox="1"/>
          <p:nvPr/>
        </p:nvSpPr>
        <p:spPr>
          <a:xfrm>
            <a:off x="7187288" y="2902045"/>
            <a:ext cx="89676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71A6A78-B2F3-1E4C-AE2D-8309A06A155E}"/>
              </a:ext>
            </a:extLst>
          </p:cNvPr>
          <p:cNvGrpSpPr/>
          <p:nvPr/>
        </p:nvGrpSpPr>
        <p:grpSpPr>
          <a:xfrm>
            <a:off x="8799566" y="2730506"/>
            <a:ext cx="192033" cy="137851"/>
            <a:chOff x="8450258" y="2974914"/>
            <a:chExt cx="615674" cy="441960"/>
          </a:xfrm>
        </p:grpSpPr>
        <p:sp>
          <p:nvSpPr>
            <p:cNvPr id="27" name="Triangle 26">
              <a:extLst>
                <a:ext uri="{FF2B5EF4-FFF2-40B4-BE49-F238E27FC236}">
                  <a16:creationId xmlns:a16="http://schemas.microsoft.com/office/drawing/2014/main" id="{8D32256D-FA92-2043-81F6-50901D001908}"/>
                </a:ext>
              </a:extLst>
            </p:cNvPr>
            <p:cNvSpPr/>
            <p:nvPr/>
          </p:nvSpPr>
          <p:spPr>
            <a:xfrm rot="5400000">
              <a:off x="8394256" y="3030916"/>
              <a:ext cx="441960" cy="3299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riangle 27">
              <a:extLst>
                <a:ext uri="{FF2B5EF4-FFF2-40B4-BE49-F238E27FC236}">
                  <a16:creationId xmlns:a16="http://schemas.microsoft.com/office/drawing/2014/main" id="{2C7F31FE-3055-B040-A44A-09D8CB2AAA83}"/>
                </a:ext>
              </a:extLst>
            </p:cNvPr>
            <p:cNvSpPr/>
            <p:nvPr/>
          </p:nvSpPr>
          <p:spPr>
            <a:xfrm rot="5400000">
              <a:off x="8679974" y="3030916"/>
              <a:ext cx="441960" cy="3299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2" name="TextBox 701">
            <a:extLst>
              <a:ext uri="{FF2B5EF4-FFF2-40B4-BE49-F238E27FC236}">
                <a16:creationId xmlns:a16="http://schemas.microsoft.com/office/drawing/2014/main" id="{E22D9F7A-47DC-CA4A-9B85-3F7EA0E598F9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703" name="TextBox 702">
            <a:extLst>
              <a:ext uri="{FF2B5EF4-FFF2-40B4-BE49-F238E27FC236}">
                <a16:creationId xmlns:a16="http://schemas.microsoft.com/office/drawing/2014/main" id="{1A57F17C-B1FC-134D-9397-1D5B78AC2021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</a:t>
            </a:r>
          </a:p>
        </p:txBody>
      </p:sp>
      <p:sp>
        <p:nvSpPr>
          <p:cNvPr id="704" name="Triangle 703">
            <a:extLst>
              <a:ext uri="{FF2B5EF4-FFF2-40B4-BE49-F238E27FC236}">
                <a16:creationId xmlns:a16="http://schemas.microsoft.com/office/drawing/2014/main" id="{703D8949-8F3B-3346-BB71-26CA5B297911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TextBox 704">
            <a:extLst>
              <a:ext uri="{FF2B5EF4-FFF2-40B4-BE49-F238E27FC236}">
                <a16:creationId xmlns:a16="http://schemas.microsoft.com/office/drawing/2014/main" id="{388A6844-0985-764F-B552-5338658E1397}"/>
              </a:ext>
            </a:extLst>
          </p:cNvPr>
          <p:cNvSpPr txBox="1"/>
          <p:nvPr/>
        </p:nvSpPr>
        <p:spPr>
          <a:xfrm>
            <a:off x="914400" y="3361551"/>
            <a:ext cx="1219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</p:txBody>
      </p:sp>
      <p:sp>
        <p:nvSpPr>
          <p:cNvPr id="706" name="TextBox 705">
            <a:extLst>
              <a:ext uri="{FF2B5EF4-FFF2-40B4-BE49-F238E27FC236}">
                <a16:creationId xmlns:a16="http://schemas.microsoft.com/office/drawing/2014/main" id="{424D0B89-612A-1041-BF8D-2690EA66EB0E}"/>
              </a:ext>
            </a:extLst>
          </p:cNvPr>
          <p:cNvSpPr txBox="1"/>
          <p:nvPr/>
        </p:nvSpPr>
        <p:spPr>
          <a:xfrm>
            <a:off x="1028700" y="3695994"/>
            <a:ext cx="99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707" name="TextBox 706">
            <a:extLst>
              <a:ext uri="{FF2B5EF4-FFF2-40B4-BE49-F238E27FC236}">
                <a16:creationId xmlns:a16="http://schemas.microsoft.com/office/drawing/2014/main" id="{3539EE17-5B33-E043-9E40-500593408677}"/>
              </a:ext>
            </a:extLst>
          </p:cNvPr>
          <p:cNvSpPr txBox="1"/>
          <p:nvPr/>
        </p:nvSpPr>
        <p:spPr>
          <a:xfrm>
            <a:off x="4982198" y="3361551"/>
            <a:ext cx="1219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</p:txBody>
      </p:sp>
      <p:sp>
        <p:nvSpPr>
          <p:cNvPr id="708" name="TextBox 707">
            <a:extLst>
              <a:ext uri="{FF2B5EF4-FFF2-40B4-BE49-F238E27FC236}">
                <a16:creationId xmlns:a16="http://schemas.microsoft.com/office/drawing/2014/main" id="{9954EE86-C638-2744-8084-233BBD51B556}"/>
              </a:ext>
            </a:extLst>
          </p:cNvPr>
          <p:cNvSpPr txBox="1"/>
          <p:nvPr/>
        </p:nvSpPr>
        <p:spPr>
          <a:xfrm>
            <a:off x="5096498" y="3695994"/>
            <a:ext cx="99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709" name="TextBox 708">
            <a:extLst>
              <a:ext uri="{FF2B5EF4-FFF2-40B4-BE49-F238E27FC236}">
                <a16:creationId xmlns:a16="http://schemas.microsoft.com/office/drawing/2014/main" id="{DB11B66C-66BA-BC49-AAE5-1B3FE18807A5}"/>
              </a:ext>
            </a:extLst>
          </p:cNvPr>
          <p:cNvSpPr txBox="1"/>
          <p:nvPr/>
        </p:nvSpPr>
        <p:spPr>
          <a:xfrm>
            <a:off x="2948299" y="1428038"/>
            <a:ext cx="1219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</p:txBody>
      </p:sp>
      <p:sp>
        <p:nvSpPr>
          <p:cNvPr id="710" name="TextBox 709">
            <a:extLst>
              <a:ext uri="{FF2B5EF4-FFF2-40B4-BE49-F238E27FC236}">
                <a16:creationId xmlns:a16="http://schemas.microsoft.com/office/drawing/2014/main" id="{E8B5BCD2-3F7A-B64A-95A8-770578C89E52}"/>
              </a:ext>
            </a:extLst>
          </p:cNvPr>
          <p:cNvSpPr txBox="1"/>
          <p:nvPr/>
        </p:nvSpPr>
        <p:spPr>
          <a:xfrm>
            <a:off x="3062599" y="1762481"/>
            <a:ext cx="99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711" name="TextBox 710">
            <a:extLst>
              <a:ext uri="{FF2B5EF4-FFF2-40B4-BE49-F238E27FC236}">
                <a16:creationId xmlns:a16="http://schemas.microsoft.com/office/drawing/2014/main" id="{C8C817C8-F4ED-5243-8DCC-93CA8EEB365A}"/>
              </a:ext>
            </a:extLst>
          </p:cNvPr>
          <p:cNvSpPr txBox="1"/>
          <p:nvPr/>
        </p:nvSpPr>
        <p:spPr>
          <a:xfrm>
            <a:off x="7016097" y="1413280"/>
            <a:ext cx="1219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</p:txBody>
      </p:sp>
      <p:sp>
        <p:nvSpPr>
          <p:cNvPr id="712" name="TextBox 711">
            <a:extLst>
              <a:ext uri="{FF2B5EF4-FFF2-40B4-BE49-F238E27FC236}">
                <a16:creationId xmlns:a16="http://schemas.microsoft.com/office/drawing/2014/main" id="{38661113-70C1-BE4C-990A-50154EED2160}"/>
              </a:ext>
            </a:extLst>
          </p:cNvPr>
          <p:cNvSpPr txBox="1"/>
          <p:nvPr/>
        </p:nvSpPr>
        <p:spPr>
          <a:xfrm>
            <a:off x="7130397" y="1747723"/>
            <a:ext cx="99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980FA8-3262-13B2-B919-6D34C573EE4D}"/>
              </a:ext>
            </a:extLst>
          </p:cNvPr>
          <p:cNvSpPr txBox="1"/>
          <p:nvPr/>
        </p:nvSpPr>
        <p:spPr>
          <a:xfrm>
            <a:off x="337344" y="199820"/>
            <a:ext cx="377011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Timeline</a:t>
            </a:r>
          </a:p>
        </p:txBody>
      </p:sp>
    </p:spTree>
    <p:extLst>
      <p:ext uri="{BB962C8B-B14F-4D97-AF65-F5344CB8AC3E}">
        <p14:creationId xmlns:p14="http://schemas.microsoft.com/office/powerpoint/2010/main" val="227717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10">
            <a:extLst>
              <a:ext uri="{FF2B5EF4-FFF2-40B4-BE49-F238E27FC236}">
                <a16:creationId xmlns:a16="http://schemas.microsoft.com/office/drawing/2014/main" id="{57CD4786-678A-7C48-AD12-97A673A94EDB}"/>
              </a:ext>
            </a:extLst>
          </p:cNvPr>
          <p:cNvSpPr>
            <a:spLocks/>
          </p:cNvSpPr>
          <p:nvPr/>
        </p:nvSpPr>
        <p:spPr bwMode="auto">
          <a:xfrm>
            <a:off x="4011517" y="1923395"/>
            <a:ext cx="3832812" cy="2795314"/>
          </a:xfrm>
          <a:custGeom>
            <a:avLst/>
            <a:gdLst/>
            <a:ahLst/>
            <a:cxnLst>
              <a:cxn ang="0">
                <a:pos x="1574" y="0"/>
              </a:cxn>
              <a:cxn ang="0">
                <a:pos x="3165" y="2174"/>
              </a:cxn>
              <a:cxn ang="0">
                <a:pos x="0" y="2174"/>
              </a:cxn>
              <a:cxn ang="0">
                <a:pos x="1574" y="0"/>
              </a:cxn>
            </a:cxnLst>
            <a:rect l="0" t="0" r="r" b="b"/>
            <a:pathLst>
              <a:path w="3165" h="2174">
                <a:moveTo>
                  <a:pt x="1574" y="0"/>
                </a:moveTo>
                <a:lnTo>
                  <a:pt x="3165" y="2174"/>
                </a:lnTo>
                <a:lnTo>
                  <a:pt x="0" y="2174"/>
                </a:lnTo>
                <a:lnTo>
                  <a:pt x="1574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0">
            <a:extLst>
              <a:ext uri="{FF2B5EF4-FFF2-40B4-BE49-F238E27FC236}">
                <a16:creationId xmlns:a16="http://schemas.microsoft.com/office/drawing/2014/main" id="{39391634-C655-F54A-8CEB-F4DC41547F6E}"/>
              </a:ext>
            </a:extLst>
          </p:cNvPr>
          <p:cNvSpPr>
            <a:spLocks/>
          </p:cNvSpPr>
          <p:nvPr/>
        </p:nvSpPr>
        <p:spPr bwMode="auto">
          <a:xfrm>
            <a:off x="4387877" y="1727091"/>
            <a:ext cx="3080091" cy="2246346"/>
          </a:xfrm>
          <a:custGeom>
            <a:avLst/>
            <a:gdLst/>
            <a:ahLst/>
            <a:cxnLst>
              <a:cxn ang="0">
                <a:pos x="1574" y="0"/>
              </a:cxn>
              <a:cxn ang="0">
                <a:pos x="3165" y="2174"/>
              </a:cxn>
              <a:cxn ang="0">
                <a:pos x="0" y="2174"/>
              </a:cxn>
              <a:cxn ang="0">
                <a:pos x="1574" y="0"/>
              </a:cxn>
            </a:cxnLst>
            <a:rect l="0" t="0" r="r" b="b"/>
            <a:pathLst>
              <a:path w="3165" h="2174">
                <a:moveTo>
                  <a:pt x="1574" y="0"/>
                </a:moveTo>
                <a:lnTo>
                  <a:pt x="3165" y="2174"/>
                </a:lnTo>
                <a:lnTo>
                  <a:pt x="0" y="2174"/>
                </a:lnTo>
                <a:lnTo>
                  <a:pt x="157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1">
            <a:extLst>
              <a:ext uri="{FF2B5EF4-FFF2-40B4-BE49-F238E27FC236}">
                <a16:creationId xmlns:a16="http://schemas.microsoft.com/office/drawing/2014/main" id="{D26604B1-3CAB-7546-8D52-CDF430E6BD3A}"/>
              </a:ext>
            </a:extLst>
          </p:cNvPr>
          <p:cNvSpPr>
            <a:spLocks/>
          </p:cNvSpPr>
          <p:nvPr/>
        </p:nvSpPr>
        <p:spPr bwMode="auto">
          <a:xfrm>
            <a:off x="4773253" y="1508036"/>
            <a:ext cx="2310311" cy="1698709"/>
          </a:xfrm>
          <a:custGeom>
            <a:avLst/>
            <a:gdLst/>
            <a:ahLst/>
            <a:cxnLst>
              <a:cxn ang="0">
                <a:pos x="1179" y="0"/>
              </a:cxn>
              <a:cxn ang="0">
                <a:pos x="2374" y="1644"/>
              </a:cxn>
              <a:cxn ang="0">
                <a:pos x="0" y="1644"/>
              </a:cxn>
              <a:cxn ang="0">
                <a:pos x="1179" y="0"/>
              </a:cxn>
            </a:cxnLst>
            <a:rect l="0" t="0" r="r" b="b"/>
            <a:pathLst>
              <a:path w="2374" h="1644">
                <a:moveTo>
                  <a:pt x="1179" y="0"/>
                </a:moveTo>
                <a:lnTo>
                  <a:pt x="2374" y="1644"/>
                </a:lnTo>
                <a:lnTo>
                  <a:pt x="0" y="1644"/>
                </a:lnTo>
                <a:lnTo>
                  <a:pt x="1179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2">
            <a:extLst>
              <a:ext uri="{FF2B5EF4-FFF2-40B4-BE49-F238E27FC236}">
                <a16:creationId xmlns:a16="http://schemas.microsoft.com/office/drawing/2014/main" id="{40251CCB-C625-0448-A5CD-C9A67341B1AC}"/>
              </a:ext>
            </a:extLst>
          </p:cNvPr>
          <p:cNvSpPr>
            <a:spLocks/>
          </p:cNvSpPr>
          <p:nvPr/>
        </p:nvSpPr>
        <p:spPr bwMode="auto">
          <a:xfrm>
            <a:off x="5115810" y="1280715"/>
            <a:ext cx="1624225" cy="1214102"/>
          </a:xfrm>
          <a:custGeom>
            <a:avLst/>
            <a:gdLst/>
            <a:ahLst/>
            <a:cxnLst>
              <a:cxn ang="0">
                <a:pos x="827" y="0"/>
              </a:cxn>
              <a:cxn ang="0">
                <a:pos x="1669" y="1175"/>
              </a:cxn>
              <a:cxn ang="0">
                <a:pos x="0" y="1175"/>
              </a:cxn>
              <a:cxn ang="0">
                <a:pos x="827" y="0"/>
              </a:cxn>
            </a:cxnLst>
            <a:rect l="0" t="0" r="r" b="b"/>
            <a:pathLst>
              <a:path w="1669" h="1175">
                <a:moveTo>
                  <a:pt x="827" y="0"/>
                </a:moveTo>
                <a:lnTo>
                  <a:pt x="1669" y="1175"/>
                </a:lnTo>
                <a:lnTo>
                  <a:pt x="0" y="1175"/>
                </a:lnTo>
                <a:lnTo>
                  <a:pt x="827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AF36BB6-3D15-8341-8E63-A28DCA653F6F}"/>
              </a:ext>
            </a:extLst>
          </p:cNvPr>
          <p:cNvGrpSpPr/>
          <p:nvPr/>
        </p:nvGrpSpPr>
        <p:grpSpPr>
          <a:xfrm>
            <a:off x="5663741" y="2721114"/>
            <a:ext cx="515966" cy="244328"/>
            <a:chOff x="7421123" y="4953000"/>
            <a:chExt cx="1340289" cy="634675"/>
          </a:xfrm>
          <a:solidFill>
            <a:schemeClr val="accent4"/>
          </a:solidFill>
        </p:grpSpPr>
        <p:sp>
          <p:nvSpPr>
            <p:cNvPr id="61" name="Freeform 6">
              <a:extLst>
                <a:ext uri="{FF2B5EF4-FFF2-40B4-BE49-F238E27FC236}">
                  <a16:creationId xmlns:a16="http://schemas.microsoft.com/office/drawing/2014/main" id="{F44E4E4E-D902-1B47-9DCA-4E50586EB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1822" y="4953000"/>
              <a:ext cx="798891" cy="634675"/>
            </a:xfrm>
            <a:custGeom>
              <a:avLst/>
              <a:gdLst/>
              <a:ahLst/>
              <a:cxnLst>
                <a:cxn ang="0">
                  <a:pos x="394" y="4"/>
                </a:cxn>
                <a:cxn ang="0">
                  <a:pos x="429" y="20"/>
                </a:cxn>
                <a:cxn ang="0">
                  <a:pos x="454" y="48"/>
                </a:cxn>
                <a:cxn ang="0">
                  <a:pos x="469" y="84"/>
                </a:cxn>
                <a:cxn ang="0">
                  <a:pos x="475" y="127"/>
                </a:cxn>
                <a:cxn ang="0">
                  <a:pos x="471" y="175"/>
                </a:cxn>
                <a:cxn ang="0">
                  <a:pos x="463" y="221"/>
                </a:cxn>
                <a:cxn ang="0">
                  <a:pos x="455" y="248"/>
                </a:cxn>
                <a:cxn ang="0">
                  <a:pos x="448" y="264"/>
                </a:cxn>
                <a:cxn ang="0">
                  <a:pos x="442" y="275"/>
                </a:cxn>
                <a:cxn ang="0">
                  <a:pos x="434" y="295"/>
                </a:cxn>
                <a:cxn ang="0">
                  <a:pos x="428" y="326"/>
                </a:cxn>
                <a:cxn ang="0">
                  <a:pos x="426" y="348"/>
                </a:cxn>
                <a:cxn ang="0">
                  <a:pos x="427" y="360"/>
                </a:cxn>
                <a:cxn ang="0">
                  <a:pos x="432" y="369"/>
                </a:cxn>
                <a:cxn ang="0">
                  <a:pos x="452" y="388"/>
                </a:cxn>
                <a:cxn ang="0">
                  <a:pos x="487" y="405"/>
                </a:cxn>
                <a:cxn ang="0">
                  <a:pos x="540" y="422"/>
                </a:cxn>
                <a:cxn ang="0">
                  <a:pos x="597" y="437"/>
                </a:cxn>
                <a:cxn ang="0">
                  <a:pos x="640" y="450"/>
                </a:cxn>
                <a:cxn ang="0">
                  <a:pos x="676" y="466"/>
                </a:cxn>
                <a:cxn ang="0">
                  <a:pos x="701" y="488"/>
                </a:cxn>
                <a:cxn ang="0">
                  <a:pos x="710" y="511"/>
                </a:cxn>
                <a:cxn ang="0">
                  <a:pos x="713" y="530"/>
                </a:cxn>
                <a:cxn ang="0">
                  <a:pos x="717" y="553"/>
                </a:cxn>
                <a:cxn ang="0">
                  <a:pos x="720" y="569"/>
                </a:cxn>
                <a:cxn ang="0">
                  <a:pos x="0" y="571"/>
                </a:cxn>
                <a:cxn ang="0">
                  <a:pos x="2" y="558"/>
                </a:cxn>
                <a:cxn ang="0">
                  <a:pos x="6" y="535"/>
                </a:cxn>
                <a:cxn ang="0">
                  <a:pos x="9" y="515"/>
                </a:cxn>
                <a:cxn ang="0">
                  <a:pos x="15" y="494"/>
                </a:cxn>
                <a:cxn ang="0">
                  <a:pos x="37" y="471"/>
                </a:cxn>
                <a:cxn ang="0">
                  <a:pos x="71" y="454"/>
                </a:cxn>
                <a:cxn ang="0">
                  <a:pos x="112" y="440"/>
                </a:cxn>
                <a:cxn ang="0">
                  <a:pos x="169" y="425"/>
                </a:cxn>
                <a:cxn ang="0">
                  <a:pos x="213" y="412"/>
                </a:cxn>
                <a:cxn ang="0">
                  <a:pos x="252" y="397"/>
                </a:cxn>
                <a:cxn ang="0">
                  <a:pos x="280" y="377"/>
                </a:cxn>
                <a:cxn ang="0">
                  <a:pos x="291" y="365"/>
                </a:cxn>
                <a:cxn ang="0">
                  <a:pos x="294" y="355"/>
                </a:cxn>
                <a:cxn ang="0">
                  <a:pos x="293" y="339"/>
                </a:cxn>
                <a:cxn ang="0">
                  <a:pos x="289" y="308"/>
                </a:cxn>
                <a:cxn ang="0">
                  <a:pos x="283" y="286"/>
                </a:cxn>
                <a:cxn ang="0">
                  <a:pos x="275" y="270"/>
                </a:cxn>
                <a:cxn ang="0">
                  <a:pos x="268" y="257"/>
                </a:cxn>
                <a:cxn ang="0">
                  <a:pos x="261" y="237"/>
                </a:cxn>
                <a:cxn ang="0">
                  <a:pos x="253" y="201"/>
                </a:cxn>
                <a:cxn ang="0">
                  <a:pos x="246" y="150"/>
                </a:cxn>
                <a:cxn ang="0">
                  <a:pos x="247" y="105"/>
                </a:cxn>
                <a:cxn ang="0">
                  <a:pos x="257" y="65"/>
                </a:cxn>
                <a:cxn ang="0">
                  <a:pos x="277" y="33"/>
                </a:cxn>
                <a:cxn ang="0">
                  <a:pos x="307" y="10"/>
                </a:cxn>
                <a:cxn ang="0">
                  <a:pos x="348" y="0"/>
                </a:cxn>
              </a:cxnLst>
              <a:rect l="0" t="0" r="r" b="b"/>
              <a:pathLst>
                <a:path w="720" h="572">
                  <a:moveTo>
                    <a:pt x="360" y="0"/>
                  </a:moveTo>
                  <a:lnTo>
                    <a:pt x="372" y="0"/>
                  </a:lnTo>
                  <a:lnTo>
                    <a:pt x="383" y="1"/>
                  </a:lnTo>
                  <a:lnTo>
                    <a:pt x="394" y="4"/>
                  </a:lnTo>
                  <a:lnTo>
                    <a:pt x="404" y="7"/>
                  </a:lnTo>
                  <a:lnTo>
                    <a:pt x="413" y="10"/>
                  </a:lnTo>
                  <a:lnTo>
                    <a:pt x="421" y="15"/>
                  </a:lnTo>
                  <a:lnTo>
                    <a:pt x="429" y="20"/>
                  </a:lnTo>
                  <a:lnTo>
                    <a:pt x="437" y="26"/>
                  </a:lnTo>
                  <a:lnTo>
                    <a:pt x="443" y="33"/>
                  </a:lnTo>
                  <a:lnTo>
                    <a:pt x="449" y="40"/>
                  </a:lnTo>
                  <a:lnTo>
                    <a:pt x="454" y="48"/>
                  </a:lnTo>
                  <a:lnTo>
                    <a:pt x="459" y="56"/>
                  </a:lnTo>
                  <a:lnTo>
                    <a:pt x="463" y="65"/>
                  </a:lnTo>
                  <a:lnTo>
                    <a:pt x="466" y="74"/>
                  </a:lnTo>
                  <a:lnTo>
                    <a:pt x="469" y="84"/>
                  </a:lnTo>
                  <a:lnTo>
                    <a:pt x="472" y="94"/>
                  </a:lnTo>
                  <a:lnTo>
                    <a:pt x="473" y="105"/>
                  </a:lnTo>
                  <a:lnTo>
                    <a:pt x="474" y="116"/>
                  </a:lnTo>
                  <a:lnTo>
                    <a:pt x="475" y="127"/>
                  </a:lnTo>
                  <a:lnTo>
                    <a:pt x="475" y="139"/>
                  </a:lnTo>
                  <a:lnTo>
                    <a:pt x="474" y="150"/>
                  </a:lnTo>
                  <a:lnTo>
                    <a:pt x="473" y="162"/>
                  </a:lnTo>
                  <a:lnTo>
                    <a:pt x="471" y="175"/>
                  </a:lnTo>
                  <a:lnTo>
                    <a:pt x="469" y="188"/>
                  </a:lnTo>
                  <a:lnTo>
                    <a:pt x="467" y="201"/>
                  </a:lnTo>
                  <a:lnTo>
                    <a:pt x="465" y="211"/>
                  </a:lnTo>
                  <a:lnTo>
                    <a:pt x="463" y="221"/>
                  </a:lnTo>
                  <a:lnTo>
                    <a:pt x="461" y="229"/>
                  </a:lnTo>
                  <a:lnTo>
                    <a:pt x="459" y="237"/>
                  </a:lnTo>
                  <a:lnTo>
                    <a:pt x="457" y="243"/>
                  </a:lnTo>
                  <a:lnTo>
                    <a:pt x="455" y="248"/>
                  </a:lnTo>
                  <a:lnTo>
                    <a:pt x="454" y="253"/>
                  </a:lnTo>
                  <a:lnTo>
                    <a:pt x="452" y="257"/>
                  </a:lnTo>
                  <a:lnTo>
                    <a:pt x="450" y="261"/>
                  </a:lnTo>
                  <a:lnTo>
                    <a:pt x="448" y="264"/>
                  </a:lnTo>
                  <a:lnTo>
                    <a:pt x="447" y="267"/>
                  </a:lnTo>
                  <a:lnTo>
                    <a:pt x="445" y="270"/>
                  </a:lnTo>
                  <a:lnTo>
                    <a:pt x="444" y="272"/>
                  </a:lnTo>
                  <a:lnTo>
                    <a:pt x="442" y="275"/>
                  </a:lnTo>
                  <a:lnTo>
                    <a:pt x="439" y="282"/>
                  </a:lnTo>
                  <a:lnTo>
                    <a:pt x="437" y="286"/>
                  </a:lnTo>
                  <a:lnTo>
                    <a:pt x="436" y="290"/>
                  </a:lnTo>
                  <a:lnTo>
                    <a:pt x="434" y="295"/>
                  </a:lnTo>
                  <a:lnTo>
                    <a:pt x="432" y="301"/>
                  </a:lnTo>
                  <a:lnTo>
                    <a:pt x="431" y="308"/>
                  </a:lnTo>
                  <a:lnTo>
                    <a:pt x="430" y="317"/>
                  </a:lnTo>
                  <a:lnTo>
                    <a:pt x="428" y="326"/>
                  </a:lnTo>
                  <a:lnTo>
                    <a:pt x="427" y="333"/>
                  </a:lnTo>
                  <a:lnTo>
                    <a:pt x="427" y="339"/>
                  </a:lnTo>
                  <a:lnTo>
                    <a:pt x="426" y="344"/>
                  </a:lnTo>
                  <a:lnTo>
                    <a:pt x="426" y="348"/>
                  </a:lnTo>
                  <a:lnTo>
                    <a:pt x="426" y="352"/>
                  </a:lnTo>
                  <a:lnTo>
                    <a:pt x="426" y="355"/>
                  </a:lnTo>
                  <a:lnTo>
                    <a:pt x="426" y="358"/>
                  </a:lnTo>
                  <a:lnTo>
                    <a:pt x="427" y="360"/>
                  </a:lnTo>
                  <a:lnTo>
                    <a:pt x="428" y="363"/>
                  </a:lnTo>
                  <a:lnTo>
                    <a:pt x="429" y="365"/>
                  </a:lnTo>
                  <a:lnTo>
                    <a:pt x="431" y="367"/>
                  </a:lnTo>
                  <a:lnTo>
                    <a:pt x="432" y="369"/>
                  </a:lnTo>
                  <a:lnTo>
                    <a:pt x="434" y="372"/>
                  </a:lnTo>
                  <a:lnTo>
                    <a:pt x="440" y="377"/>
                  </a:lnTo>
                  <a:lnTo>
                    <a:pt x="446" y="383"/>
                  </a:lnTo>
                  <a:lnTo>
                    <a:pt x="452" y="388"/>
                  </a:lnTo>
                  <a:lnTo>
                    <a:pt x="460" y="393"/>
                  </a:lnTo>
                  <a:lnTo>
                    <a:pt x="468" y="397"/>
                  </a:lnTo>
                  <a:lnTo>
                    <a:pt x="477" y="401"/>
                  </a:lnTo>
                  <a:lnTo>
                    <a:pt x="487" y="405"/>
                  </a:lnTo>
                  <a:lnTo>
                    <a:pt x="497" y="409"/>
                  </a:lnTo>
                  <a:lnTo>
                    <a:pt x="507" y="412"/>
                  </a:lnTo>
                  <a:lnTo>
                    <a:pt x="517" y="415"/>
                  </a:lnTo>
                  <a:lnTo>
                    <a:pt x="540" y="422"/>
                  </a:lnTo>
                  <a:lnTo>
                    <a:pt x="562" y="428"/>
                  </a:lnTo>
                  <a:lnTo>
                    <a:pt x="574" y="431"/>
                  </a:lnTo>
                  <a:lnTo>
                    <a:pt x="585" y="434"/>
                  </a:lnTo>
                  <a:lnTo>
                    <a:pt x="597" y="437"/>
                  </a:lnTo>
                  <a:lnTo>
                    <a:pt x="608" y="440"/>
                  </a:lnTo>
                  <a:lnTo>
                    <a:pt x="619" y="443"/>
                  </a:lnTo>
                  <a:lnTo>
                    <a:pt x="629" y="446"/>
                  </a:lnTo>
                  <a:lnTo>
                    <a:pt x="640" y="450"/>
                  </a:lnTo>
                  <a:lnTo>
                    <a:pt x="649" y="454"/>
                  </a:lnTo>
                  <a:lnTo>
                    <a:pt x="659" y="458"/>
                  </a:lnTo>
                  <a:lnTo>
                    <a:pt x="667" y="462"/>
                  </a:lnTo>
                  <a:lnTo>
                    <a:pt x="676" y="466"/>
                  </a:lnTo>
                  <a:lnTo>
                    <a:pt x="683" y="471"/>
                  </a:lnTo>
                  <a:lnTo>
                    <a:pt x="690" y="477"/>
                  </a:lnTo>
                  <a:lnTo>
                    <a:pt x="696" y="482"/>
                  </a:lnTo>
                  <a:lnTo>
                    <a:pt x="701" y="488"/>
                  </a:lnTo>
                  <a:lnTo>
                    <a:pt x="705" y="494"/>
                  </a:lnTo>
                  <a:lnTo>
                    <a:pt x="708" y="501"/>
                  </a:lnTo>
                  <a:lnTo>
                    <a:pt x="710" y="509"/>
                  </a:lnTo>
                  <a:lnTo>
                    <a:pt x="710" y="511"/>
                  </a:lnTo>
                  <a:lnTo>
                    <a:pt x="711" y="515"/>
                  </a:lnTo>
                  <a:lnTo>
                    <a:pt x="712" y="519"/>
                  </a:lnTo>
                  <a:lnTo>
                    <a:pt x="712" y="524"/>
                  </a:lnTo>
                  <a:lnTo>
                    <a:pt x="713" y="530"/>
                  </a:lnTo>
                  <a:lnTo>
                    <a:pt x="714" y="535"/>
                  </a:lnTo>
                  <a:lnTo>
                    <a:pt x="715" y="541"/>
                  </a:lnTo>
                  <a:lnTo>
                    <a:pt x="716" y="547"/>
                  </a:lnTo>
                  <a:lnTo>
                    <a:pt x="717" y="553"/>
                  </a:lnTo>
                  <a:lnTo>
                    <a:pt x="718" y="558"/>
                  </a:lnTo>
                  <a:lnTo>
                    <a:pt x="719" y="562"/>
                  </a:lnTo>
                  <a:lnTo>
                    <a:pt x="719" y="566"/>
                  </a:lnTo>
                  <a:lnTo>
                    <a:pt x="720" y="569"/>
                  </a:lnTo>
                  <a:lnTo>
                    <a:pt x="720" y="571"/>
                  </a:lnTo>
                  <a:lnTo>
                    <a:pt x="720" y="572"/>
                  </a:lnTo>
                  <a:lnTo>
                    <a:pt x="0" y="572"/>
                  </a:lnTo>
                  <a:lnTo>
                    <a:pt x="0" y="571"/>
                  </a:lnTo>
                  <a:lnTo>
                    <a:pt x="0" y="569"/>
                  </a:lnTo>
                  <a:lnTo>
                    <a:pt x="1" y="566"/>
                  </a:lnTo>
                  <a:lnTo>
                    <a:pt x="2" y="562"/>
                  </a:lnTo>
                  <a:lnTo>
                    <a:pt x="2" y="558"/>
                  </a:lnTo>
                  <a:lnTo>
                    <a:pt x="3" y="553"/>
                  </a:lnTo>
                  <a:lnTo>
                    <a:pt x="4" y="547"/>
                  </a:lnTo>
                  <a:lnTo>
                    <a:pt x="5" y="541"/>
                  </a:lnTo>
                  <a:lnTo>
                    <a:pt x="6" y="535"/>
                  </a:lnTo>
                  <a:lnTo>
                    <a:pt x="7" y="530"/>
                  </a:lnTo>
                  <a:lnTo>
                    <a:pt x="8" y="524"/>
                  </a:lnTo>
                  <a:lnTo>
                    <a:pt x="9" y="519"/>
                  </a:lnTo>
                  <a:lnTo>
                    <a:pt x="9" y="515"/>
                  </a:lnTo>
                  <a:lnTo>
                    <a:pt x="10" y="511"/>
                  </a:lnTo>
                  <a:lnTo>
                    <a:pt x="10" y="509"/>
                  </a:lnTo>
                  <a:lnTo>
                    <a:pt x="12" y="501"/>
                  </a:lnTo>
                  <a:lnTo>
                    <a:pt x="15" y="494"/>
                  </a:lnTo>
                  <a:lnTo>
                    <a:pt x="19" y="488"/>
                  </a:lnTo>
                  <a:lnTo>
                    <a:pt x="24" y="482"/>
                  </a:lnTo>
                  <a:lnTo>
                    <a:pt x="30" y="477"/>
                  </a:lnTo>
                  <a:lnTo>
                    <a:pt x="37" y="471"/>
                  </a:lnTo>
                  <a:lnTo>
                    <a:pt x="45" y="466"/>
                  </a:lnTo>
                  <a:lnTo>
                    <a:pt x="53" y="462"/>
                  </a:lnTo>
                  <a:lnTo>
                    <a:pt x="61" y="458"/>
                  </a:lnTo>
                  <a:lnTo>
                    <a:pt x="71" y="454"/>
                  </a:lnTo>
                  <a:lnTo>
                    <a:pt x="81" y="450"/>
                  </a:lnTo>
                  <a:lnTo>
                    <a:pt x="91" y="446"/>
                  </a:lnTo>
                  <a:lnTo>
                    <a:pt x="101" y="443"/>
                  </a:lnTo>
                  <a:lnTo>
                    <a:pt x="112" y="440"/>
                  </a:lnTo>
                  <a:lnTo>
                    <a:pt x="124" y="437"/>
                  </a:lnTo>
                  <a:lnTo>
                    <a:pt x="146" y="431"/>
                  </a:lnTo>
                  <a:lnTo>
                    <a:pt x="158" y="428"/>
                  </a:lnTo>
                  <a:lnTo>
                    <a:pt x="169" y="425"/>
                  </a:lnTo>
                  <a:lnTo>
                    <a:pt x="180" y="422"/>
                  </a:lnTo>
                  <a:lnTo>
                    <a:pt x="192" y="419"/>
                  </a:lnTo>
                  <a:lnTo>
                    <a:pt x="203" y="415"/>
                  </a:lnTo>
                  <a:lnTo>
                    <a:pt x="213" y="412"/>
                  </a:lnTo>
                  <a:lnTo>
                    <a:pt x="223" y="409"/>
                  </a:lnTo>
                  <a:lnTo>
                    <a:pt x="234" y="405"/>
                  </a:lnTo>
                  <a:lnTo>
                    <a:pt x="243" y="401"/>
                  </a:lnTo>
                  <a:lnTo>
                    <a:pt x="252" y="397"/>
                  </a:lnTo>
                  <a:lnTo>
                    <a:pt x="260" y="393"/>
                  </a:lnTo>
                  <a:lnTo>
                    <a:pt x="268" y="388"/>
                  </a:lnTo>
                  <a:lnTo>
                    <a:pt x="275" y="383"/>
                  </a:lnTo>
                  <a:lnTo>
                    <a:pt x="280" y="377"/>
                  </a:lnTo>
                  <a:lnTo>
                    <a:pt x="286" y="372"/>
                  </a:lnTo>
                  <a:lnTo>
                    <a:pt x="288" y="369"/>
                  </a:lnTo>
                  <a:lnTo>
                    <a:pt x="289" y="367"/>
                  </a:lnTo>
                  <a:lnTo>
                    <a:pt x="291" y="365"/>
                  </a:lnTo>
                  <a:lnTo>
                    <a:pt x="292" y="363"/>
                  </a:lnTo>
                  <a:lnTo>
                    <a:pt x="293" y="360"/>
                  </a:lnTo>
                  <a:lnTo>
                    <a:pt x="294" y="358"/>
                  </a:lnTo>
                  <a:lnTo>
                    <a:pt x="294" y="355"/>
                  </a:lnTo>
                  <a:lnTo>
                    <a:pt x="294" y="352"/>
                  </a:lnTo>
                  <a:lnTo>
                    <a:pt x="294" y="348"/>
                  </a:lnTo>
                  <a:lnTo>
                    <a:pt x="294" y="344"/>
                  </a:lnTo>
                  <a:lnTo>
                    <a:pt x="293" y="339"/>
                  </a:lnTo>
                  <a:lnTo>
                    <a:pt x="293" y="333"/>
                  </a:lnTo>
                  <a:lnTo>
                    <a:pt x="292" y="326"/>
                  </a:lnTo>
                  <a:lnTo>
                    <a:pt x="290" y="317"/>
                  </a:lnTo>
                  <a:lnTo>
                    <a:pt x="289" y="308"/>
                  </a:lnTo>
                  <a:lnTo>
                    <a:pt x="288" y="301"/>
                  </a:lnTo>
                  <a:lnTo>
                    <a:pt x="286" y="295"/>
                  </a:lnTo>
                  <a:lnTo>
                    <a:pt x="284" y="290"/>
                  </a:lnTo>
                  <a:lnTo>
                    <a:pt x="283" y="286"/>
                  </a:lnTo>
                  <a:lnTo>
                    <a:pt x="281" y="282"/>
                  </a:lnTo>
                  <a:lnTo>
                    <a:pt x="278" y="275"/>
                  </a:lnTo>
                  <a:lnTo>
                    <a:pt x="277" y="272"/>
                  </a:lnTo>
                  <a:lnTo>
                    <a:pt x="275" y="270"/>
                  </a:lnTo>
                  <a:lnTo>
                    <a:pt x="273" y="267"/>
                  </a:lnTo>
                  <a:lnTo>
                    <a:pt x="272" y="264"/>
                  </a:lnTo>
                  <a:lnTo>
                    <a:pt x="270" y="261"/>
                  </a:lnTo>
                  <a:lnTo>
                    <a:pt x="268" y="257"/>
                  </a:lnTo>
                  <a:lnTo>
                    <a:pt x="266" y="253"/>
                  </a:lnTo>
                  <a:lnTo>
                    <a:pt x="265" y="248"/>
                  </a:lnTo>
                  <a:lnTo>
                    <a:pt x="263" y="243"/>
                  </a:lnTo>
                  <a:lnTo>
                    <a:pt x="261" y="237"/>
                  </a:lnTo>
                  <a:lnTo>
                    <a:pt x="259" y="229"/>
                  </a:lnTo>
                  <a:lnTo>
                    <a:pt x="257" y="221"/>
                  </a:lnTo>
                  <a:lnTo>
                    <a:pt x="255" y="211"/>
                  </a:lnTo>
                  <a:lnTo>
                    <a:pt x="253" y="201"/>
                  </a:lnTo>
                  <a:lnTo>
                    <a:pt x="251" y="188"/>
                  </a:lnTo>
                  <a:lnTo>
                    <a:pt x="249" y="175"/>
                  </a:lnTo>
                  <a:lnTo>
                    <a:pt x="247" y="162"/>
                  </a:lnTo>
                  <a:lnTo>
                    <a:pt x="246" y="150"/>
                  </a:lnTo>
                  <a:lnTo>
                    <a:pt x="245" y="139"/>
                  </a:lnTo>
                  <a:lnTo>
                    <a:pt x="245" y="127"/>
                  </a:lnTo>
                  <a:lnTo>
                    <a:pt x="246" y="116"/>
                  </a:lnTo>
                  <a:lnTo>
                    <a:pt x="247" y="105"/>
                  </a:lnTo>
                  <a:lnTo>
                    <a:pt x="248" y="94"/>
                  </a:lnTo>
                  <a:lnTo>
                    <a:pt x="251" y="84"/>
                  </a:lnTo>
                  <a:lnTo>
                    <a:pt x="254" y="74"/>
                  </a:lnTo>
                  <a:lnTo>
                    <a:pt x="257" y="65"/>
                  </a:lnTo>
                  <a:lnTo>
                    <a:pt x="261" y="56"/>
                  </a:lnTo>
                  <a:lnTo>
                    <a:pt x="266" y="48"/>
                  </a:lnTo>
                  <a:lnTo>
                    <a:pt x="271" y="40"/>
                  </a:lnTo>
                  <a:lnTo>
                    <a:pt x="277" y="33"/>
                  </a:lnTo>
                  <a:lnTo>
                    <a:pt x="283" y="26"/>
                  </a:lnTo>
                  <a:lnTo>
                    <a:pt x="290" y="20"/>
                  </a:lnTo>
                  <a:lnTo>
                    <a:pt x="298" y="15"/>
                  </a:lnTo>
                  <a:lnTo>
                    <a:pt x="307" y="10"/>
                  </a:lnTo>
                  <a:lnTo>
                    <a:pt x="316" y="7"/>
                  </a:lnTo>
                  <a:lnTo>
                    <a:pt x="326" y="4"/>
                  </a:lnTo>
                  <a:lnTo>
                    <a:pt x="337" y="1"/>
                  </a:lnTo>
                  <a:lnTo>
                    <a:pt x="348" y="0"/>
                  </a:lnTo>
                  <a:lnTo>
                    <a:pt x="3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">
              <a:extLst>
                <a:ext uri="{FF2B5EF4-FFF2-40B4-BE49-F238E27FC236}">
                  <a16:creationId xmlns:a16="http://schemas.microsoft.com/office/drawing/2014/main" id="{22430396-B2CF-E64D-8F33-7BCB6D0EA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2637" y="5045285"/>
              <a:ext cx="558775" cy="443916"/>
            </a:xfrm>
            <a:custGeom>
              <a:avLst/>
              <a:gdLst/>
              <a:ahLst/>
              <a:cxnLst>
                <a:cxn ang="0">
                  <a:pos x="394" y="4"/>
                </a:cxn>
                <a:cxn ang="0">
                  <a:pos x="429" y="20"/>
                </a:cxn>
                <a:cxn ang="0">
                  <a:pos x="454" y="48"/>
                </a:cxn>
                <a:cxn ang="0">
                  <a:pos x="469" y="84"/>
                </a:cxn>
                <a:cxn ang="0">
                  <a:pos x="475" y="127"/>
                </a:cxn>
                <a:cxn ang="0">
                  <a:pos x="471" y="175"/>
                </a:cxn>
                <a:cxn ang="0">
                  <a:pos x="463" y="221"/>
                </a:cxn>
                <a:cxn ang="0">
                  <a:pos x="455" y="248"/>
                </a:cxn>
                <a:cxn ang="0">
                  <a:pos x="448" y="264"/>
                </a:cxn>
                <a:cxn ang="0">
                  <a:pos x="442" y="275"/>
                </a:cxn>
                <a:cxn ang="0">
                  <a:pos x="434" y="295"/>
                </a:cxn>
                <a:cxn ang="0">
                  <a:pos x="428" y="326"/>
                </a:cxn>
                <a:cxn ang="0">
                  <a:pos x="426" y="348"/>
                </a:cxn>
                <a:cxn ang="0">
                  <a:pos x="427" y="360"/>
                </a:cxn>
                <a:cxn ang="0">
                  <a:pos x="432" y="369"/>
                </a:cxn>
                <a:cxn ang="0">
                  <a:pos x="452" y="388"/>
                </a:cxn>
                <a:cxn ang="0">
                  <a:pos x="487" y="405"/>
                </a:cxn>
                <a:cxn ang="0">
                  <a:pos x="540" y="422"/>
                </a:cxn>
                <a:cxn ang="0">
                  <a:pos x="597" y="437"/>
                </a:cxn>
                <a:cxn ang="0">
                  <a:pos x="640" y="450"/>
                </a:cxn>
                <a:cxn ang="0">
                  <a:pos x="676" y="466"/>
                </a:cxn>
                <a:cxn ang="0">
                  <a:pos x="701" y="488"/>
                </a:cxn>
                <a:cxn ang="0">
                  <a:pos x="710" y="511"/>
                </a:cxn>
                <a:cxn ang="0">
                  <a:pos x="713" y="530"/>
                </a:cxn>
                <a:cxn ang="0">
                  <a:pos x="717" y="553"/>
                </a:cxn>
                <a:cxn ang="0">
                  <a:pos x="720" y="569"/>
                </a:cxn>
                <a:cxn ang="0">
                  <a:pos x="0" y="571"/>
                </a:cxn>
                <a:cxn ang="0">
                  <a:pos x="2" y="558"/>
                </a:cxn>
                <a:cxn ang="0">
                  <a:pos x="6" y="535"/>
                </a:cxn>
                <a:cxn ang="0">
                  <a:pos x="9" y="515"/>
                </a:cxn>
                <a:cxn ang="0">
                  <a:pos x="15" y="494"/>
                </a:cxn>
                <a:cxn ang="0">
                  <a:pos x="37" y="471"/>
                </a:cxn>
                <a:cxn ang="0">
                  <a:pos x="71" y="454"/>
                </a:cxn>
                <a:cxn ang="0">
                  <a:pos x="112" y="440"/>
                </a:cxn>
                <a:cxn ang="0">
                  <a:pos x="169" y="425"/>
                </a:cxn>
                <a:cxn ang="0">
                  <a:pos x="213" y="412"/>
                </a:cxn>
                <a:cxn ang="0">
                  <a:pos x="252" y="397"/>
                </a:cxn>
                <a:cxn ang="0">
                  <a:pos x="280" y="377"/>
                </a:cxn>
                <a:cxn ang="0">
                  <a:pos x="291" y="365"/>
                </a:cxn>
                <a:cxn ang="0">
                  <a:pos x="294" y="355"/>
                </a:cxn>
                <a:cxn ang="0">
                  <a:pos x="293" y="339"/>
                </a:cxn>
                <a:cxn ang="0">
                  <a:pos x="289" y="308"/>
                </a:cxn>
                <a:cxn ang="0">
                  <a:pos x="283" y="286"/>
                </a:cxn>
                <a:cxn ang="0">
                  <a:pos x="275" y="270"/>
                </a:cxn>
                <a:cxn ang="0">
                  <a:pos x="268" y="257"/>
                </a:cxn>
                <a:cxn ang="0">
                  <a:pos x="261" y="237"/>
                </a:cxn>
                <a:cxn ang="0">
                  <a:pos x="253" y="201"/>
                </a:cxn>
                <a:cxn ang="0">
                  <a:pos x="246" y="150"/>
                </a:cxn>
                <a:cxn ang="0">
                  <a:pos x="247" y="105"/>
                </a:cxn>
                <a:cxn ang="0">
                  <a:pos x="257" y="65"/>
                </a:cxn>
                <a:cxn ang="0">
                  <a:pos x="277" y="33"/>
                </a:cxn>
                <a:cxn ang="0">
                  <a:pos x="307" y="10"/>
                </a:cxn>
                <a:cxn ang="0">
                  <a:pos x="348" y="0"/>
                </a:cxn>
              </a:cxnLst>
              <a:rect l="0" t="0" r="r" b="b"/>
              <a:pathLst>
                <a:path w="720" h="572">
                  <a:moveTo>
                    <a:pt x="360" y="0"/>
                  </a:moveTo>
                  <a:lnTo>
                    <a:pt x="372" y="0"/>
                  </a:lnTo>
                  <a:lnTo>
                    <a:pt x="383" y="1"/>
                  </a:lnTo>
                  <a:lnTo>
                    <a:pt x="394" y="4"/>
                  </a:lnTo>
                  <a:lnTo>
                    <a:pt x="404" y="7"/>
                  </a:lnTo>
                  <a:lnTo>
                    <a:pt x="413" y="10"/>
                  </a:lnTo>
                  <a:lnTo>
                    <a:pt x="421" y="15"/>
                  </a:lnTo>
                  <a:lnTo>
                    <a:pt x="429" y="20"/>
                  </a:lnTo>
                  <a:lnTo>
                    <a:pt x="437" y="26"/>
                  </a:lnTo>
                  <a:lnTo>
                    <a:pt x="443" y="33"/>
                  </a:lnTo>
                  <a:lnTo>
                    <a:pt x="449" y="40"/>
                  </a:lnTo>
                  <a:lnTo>
                    <a:pt x="454" y="48"/>
                  </a:lnTo>
                  <a:lnTo>
                    <a:pt x="459" y="56"/>
                  </a:lnTo>
                  <a:lnTo>
                    <a:pt x="463" y="65"/>
                  </a:lnTo>
                  <a:lnTo>
                    <a:pt x="466" y="74"/>
                  </a:lnTo>
                  <a:lnTo>
                    <a:pt x="469" y="84"/>
                  </a:lnTo>
                  <a:lnTo>
                    <a:pt x="472" y="94"/>
                  </a:lnTo>
                  <a:lnTo>
                    <a:pt x="473" y="105"/>
                  </a:lnTo>
                  <a:lnTo>
                    <a:pt x="474" y="116"/>
                  </a:lnTo>
                  <a:lnTo>
                    <a:pt x="475" y="127"/>
                  </a:lnTo>
                  <a:lnTo>
                    <a:pt x="475" y="139"/>
                  </a:lnTo>
                  <a:lnTo>
                    <a:pt x="474" y="150"/>
                  </a:lnTo>
                  <a:lnTo>
                    <a:pt x="473" y="162"/>
                  </a:lnTo>
                  <a:lnTo>
                    <a:pt x="471" y="175"/>
                  </a:lnTo>
                  <a:lnTo>
                    <a:pt x="469" y="188"/>
                  </a:lnTo>
                  <a:lnTo>
                    <a:pt x="467" y="201"/>
                  </a:lnTo>
                  <a:lnTo>
                    <a:pt x="465" y="211"/>
                  </a:lnTo>
                  <a:lnTo>
                    <a:pt x="463" y="221"/>
                  </a:lnTo>
                  <a:lnTo>
                    <a:pt x="461" y="229"/>
                  </a:lnTo>
                  <a:lnTo>
                    <a:pt x="459" y="237"/>
                  </a:lnTo>
                  <a:lnTo>
                    <a:pt x="457" y="243"/>
                  </a:lnTo>
                  <a:lnTo>
                    <a:pt x="455" y="248"/>
                  </a:lnTo>
                  <a:lnTo>
                    <a:pt x="454" y="253"/>
                  </a:lnTo>
                  <a:lnTo>
                    <a:pt x="452" y="257"/>
                  </a:lnTo>
                  <a:lnTo>
                    <a:pt x="450" y="261"/>
                  </a:lnTo>
                  <a:lnTo>
                    <a:pt x="448" y="264"/>
                  </a:lnTo>
                  <a:lnTo>
                    <a:pt x="447" y="267"/>
                  </a:lnTo>
                  <a:lnTo>
                    <a:pt x="445" y="270"/>
                  </a:lnTo>
                  <a:lnTo>
                    <a:pt x="444" y="272"/>
                  </a:lnTo>
                  <a:lnTo>
                    <a:pt x="442" y="275"/>
                  </a:lnTo>
                  <a:lnTo>
                    <a:pt x="439" y="282"/>
                  </a:lnTo>
                  <a:lnTo>
                    <a:pt x="437" y="286"/>
                  </a:lnTo>
                  <a:lnTo>
                    <a:pt x="436" y="290"/>
                  </a:lnTo>
                  <a:lnTo>
                    <a:pt x="434" y="295"/>
                  </a:lnTo>
                  <a:lnTo>
                    <a:pt x="432" y="301"/>
                  </a:lnTo>
                  <a:lnTo>
                    <a:pt x="431" y="308"/>
                  </a:lnTo>
                  <a:lnTo>
                    <a:pt x="430" y="317"/>
                  </a:lnTo>
                  <a:lnTo>
                    <a:pt x="428" y="326"/>
                  </a:lnTo>
                  <a:lnTo>
                    <a:pt x="427" y="333"/>
                  </a:lnTo>
                  <a:lnTo>
                    <a:pt x="427" y="339"/>
                  </a:lnTo>
                  <a:lnTo>
                    <a:pt x="426" y="344"/>
                  </a:lnTo>
                  <a:lnTo>
                    <a:pt x="426" y="348"/>
                  </a:lnTo>
                  <a:lnTo>
                    <a:pt x="426" y="352"/>
                  </a:lnTo>
                  <a:lnTo>
                    <a:pt x="426" y="355"/>
                  </a:lnTo>
                  <a:lnTo>
                    <a:pt x="426" y="358"/>
                  </a:lnTo>
                  <a:lnTo>
                    <a:pt x="427" y="360"/>
                  </a:lnTo>
                  <a:lnTo>
                    <a:pt x="428" y="363"/>
                  </a:lnTo>
                  <a:lnTo>
                    <a:pt x="429" y="365"/>
                  </a:lnTo>
                  <a:lnTo>
                    <a:pt x="431" y="367"/>
                  </a:lnTo>
                  <a:lnTo>
                    <a:pt x="432" y="369"/>
                  </a:lnTo>
                  <a:lnTo>
                    <a:pt x="434" y="372"/>
                  </a:lnTo>
                  <a:lnTo>
                    <a:pt x="440" y="377"/>
                  </a:lnTo>
                  <a:lnTo>
                    <a:pt x="446" y="383"/>
                  </a:lnTo>
                  <a:lnTo>
                    <a:pt x="452" y="388"/>
                  </a:lnTo>
                  <a:lnTo>
                    <a:pt x="460" y="393"/>
                  </a:lnTo>
                  <a:lnTo>
                    <a:pt x="468" y="397"/>
                  </a:lnTo>
                  <a:lnTo>
                    <a:pt x="477" y="401"/>
                  </a:lnTo>
                  <a:lnTo>
                    <a:pt x="487" y="405"/>
                  </a:lnTo>
                  <a:lnTo>
                    <a:pt x="497" y="409"/>
                  </a:lnTo>
                  <a:lnTo>
                    <a:pt x="507" y="412"/>
                  </a:lnTo>
                  <a:lnTo>
                    <a:pt x="517" y="415"/>
                  </a:lnTo>
                  <a:lnTo>
                    <a:pt x="540" y="422"/>
                  </a:lnTo>
                  <a:lnTo>
                    <a:pt x="562" y="428"/>
                  </a:lnTo>
                  <a:lnTo>
                    <a:pt x="574" y="431"/>
                  </a:lnTo>
                  <a:lnTo>
                    <a:pt x="585" y="434"/>
                  </a:lnTo>
                  <a:lnTo>
                    <a:pt x="597" y="437"/>
                  </a:lnTo>
                  <a:lnTo>
                    <a:pt x="608" y="440"/>
                  </a:lnTo>
                  <a:lnTo>
                    <a:pt x="619" y="443"/>
                  </a:lnTo>
                  <a:lnTo>
                    <a:pt x="629" y="446"/>
                  </a:lnTo>
                  <a:lnTo>
                    <a:pt x="640" y="450"/>
                  </a:lnTo>
                  <a:lnTo>
                    <a:pt x="649" y="454"/>
                  </a:lnTo>
                  <a:lnTo>
                    <a:pt x="659" y="458"/>
                  </a:lnTo>
                  <a:lnTo>
                    <a:pt x="667" y="462"/>
                  </a:lnTo>
                  <a:lnTo>
                    <a:pt x="676" y="466"/>
                  </a:lnTo>
                  <a:lnTo>
                    <a:pt x="683" y="471"/>
                  </a:lnTo>
                  <a:lnTo>
                    <a:pt x="690" y="477"/>
                  </a:lnTo>
                  <a:lnTo>
                    <a:pt x="696" y="482"/>
                  </a:lnTo>
                  <a:lnTo>
                    <a:pt x="701" y="488"/>
                  </a:lnTo>
                  <a:lnTo>
                    <a:pt x="705" y="494"/>
                  </a:lnTo>
                  <a:lnTo>
                    <a:pt x="708" y="501"/>
                  </a:lnTo>
                  <a:lnTo>
                    <a:pt x="710" y="509"/>
                  </a:lnTo>
                  <a:lnTo>
                    <a:pt x="710" y="511"/>
                  </a:lnTo>
                  <a:lnTo>
                    <a:pt x="711" y="515"/>
                  </a:lnTo>
                  <a:lnTo>
                    <a:pt x="712" y="519"/>
                  </a:lnTo>
                  <a:lnTo>
                    <a:pt x="712" y="524"/>
                  </a:lnTo>
                  <a:lnTo>
                    <a:pt x="713" y="530"/>
                  </a:lnTo>
                  <a:lnTo>
                    <a:pt x="714" y="535"/>
                  </a:lnTo>
                  <a:lnTo>
                    <a:pt x="715" y="541"/>
                  </a:lnTo>
                  <a:lnTo>
                    <a:pt x="716" y="547"/>
                  </a:lnTo>
                  <a:lnTo>
                    <a:pt x="717" y="553"/>
                  </a:lnTo>
                  <a:lnTo>
                    <a:pt x="718" y="558"/>
                  </a:lnTo>
                  <a:lnTo>
                    <a:pt x="719" y="562"/>
                  </a:lnTo>
                  <a:lnTo>
                    <a:pt x="719" y="566"/>
                  </a:lnTo>
                  <a:lnTo>
                    <a:pt x="720" y="569"/>
                  </a:lnTo>
                  <a:lnTo>
                    <a:pt x="720" y="571"/>
                  </a:lnTo>
                  <a:lnTo>
                    <a:pt x="720" y="572"/>
                  </a:lnTo>
                  <a:lnTo>
                    <a:pt x="0" y="572"/>
                  </a:lnTo>
                  <a:lnTo>
                    <a:pt x="0" y="571"/>
                  </a:lnTo>
                  <a:lnTo>
                    <a:pt x="0" y="569"/>
                  </a:lnTo>
                  <a:lnTo>
                    <a:pt x="1" y="566"/>
                  </a:lnTo>
                  <a:lnTo>
                    <a:pt x="2" y="562"/>
                  </a:lnTo>
                  <a:lnTo>
                    <a:pt x="2" y="558"/>
                  </a:lnTo>
                  <a:lnTo>
                    <a:pt x="3" y="553"/>
                  </a:lnTo>
                  <a:lnTo>
                    <a:pt x="4" y="547"/>
                  </a:lnTo>
                  <a:lnTo>
                    <a:pt x="5" y="541"/>
                  </a:lnTo>
                  <a:lnTo>
                    <a:pt x="6" y="535"/>
                  </a:lnTo>
                  <a:lnTo>
                    <a:pt x="7" y="530"/>
                  </a:lnTo>
                  <a:lnTo>
                    <a:pt x="8" y="524"/>
                  </a:lnTo>
                  <a:lnTo>
                    <a:pt x="9" y="519"/>
                  </a:lnTo>
                  <a:lnTo>
                    <a:pt x="9" y="515"/>
                  </a:lnTo>
                  <a:lnTo>
                    <a:pt x="10" y="511"/>
                  </a:lnTo>
                  <a:lnTo>
                    <a:pt x="10" y="509"/>
                  </a:lnTo>
                  <a:lnTo>
                    <a:pt x="12" y="501"/>
                  </a:lnTo>
                  <a:lnTo>
                    <a:pt x="15" y="494"/>
                  </a:lnTo>
                  <a:lnTo>
                    <a:pt x="19" y="488"/>
                  </a:lnTo>
                  <a:lnTo>
                    <a:pt x="24" y="482"/>
                  </a:lnTo>
                  <a:lnTo>
                    <a:pt x="30" y="477"/>
                  </a:lnTo>
                  <a:lnTo>
                    <a:pt x="37" y="471"/>
                  </a:lnTo>
                  <a:lnTo>
                    <a:pt x="45" y="466"/>
                  </a:lnTo>
                  <a:lnTo>
                    <a:pt x="53" y="462"/>
                  </a:lnTo>
                  <a:lnTo>
                    <a:pt x="61" y="458"/>
                  </a:lnTo>
                  <a:lnTo>
                    <a:pt x="71" y="454"/>
                  </a:lnTo>
                  <a:lnTo>
                    <a:pt x="81" y="450"/>
                  </a:lnTo>
                  <a:lnTo>
                    <a:pt x="91" y="446"/>
                  </a:lnTo>
                  <a:lnTo>
                    <a:pt x="101" y="443"/>
                  </a:lnTo>
                  <a:lnTo>
                    <a:pt x="112" y="440"/>
                  </a:lnTo>
                  <a:lnTo>
                    <a:pt x="124" y="437"/>
                  </a:lnTo>
                  <a:lnTo>
                    <a:pt x="146" y="431"/>
                  </a:lnTo>
                  <a:lnTo>
                    <a:pt x="158" y="428"/>
                  </a:lnTo>
                  <a:lnTo>
                    <a:pt x="169" y="425"/>
                  </a:lnTo>
                  <a:lnTo>
                    <a:pt x="180" y="422"/>
                  </a:lnTo>
                  <a:lnTo>
                    <a:pt x="192" y="419"/>
                  </a:lnTo>
                  <a:lnTo>
                    <a:pt x="203" y="415"/>
                  </a:lnTo>
                  <a:lnTo>
                    <a:pt x="213" y="412"/>
                  </a:lnTo>
                  <a:lnTo>
                    <a:pt x="223" y="409"/>
                  </a:lnTo>
                  <a:lnTo>
                    <a:pt x="234" y="405"/>
                  </a:lnTo>
                  <a:lnTo>
                    <a:pt x="243" y="401"/>
                  </a:lnTo>
                  <a:lnTo>
                    <a:pt x="252" y="397"/>
                  </a:lnTo>
                  <a:lnTo>
                    <a:pt x="260" y="393"/>
                  </a:lnTo>
                  <a:lnTo>
                    <a:pt x="268" y="388"/>
                  </a:lnTo>
                  <a:lnTo>
                    <a:pt x="275" y="383"/>
                  </a:lnTo>
                  <a:lnTo>
                    <a:pt x="280" y="377"/>
                  </a:lnTo>
                  <a:lnTo>
                    <a:pt x="286" y="372"/>
                  </a:lnTo>
                  <a:lnTo>
                    <a:pt x="288" y="369"/>
                  </a:lnTo>
                  <a:lnTo>
                    <a:pt x="289" y="367"/>
                  </a:lnTo>
                  <a:lnTo>
                    <a:pt x="291" y="365"/>
                  </a:lnTo>
                  <a:lnTo>
                    <a:pt x="292" y="363"/>
                  </a:lnTo>
                  <a:lnTo>
                    <a:pt x="293" y="360"/>
                  </a:lnTo>
                  <a:lnTo>
                    <a:pt x="294" y="358"/>
                  </a:lnTo>
                  <a:lnTo>
                    <a:pt x="294" y="355"/>
                  </a:lnTo>
                  <a:lnTo>
                    <a:pt x="294" y="352"/>
                  </a:lnTo>
                  <a:lnTo>
                    <a:pt x="294" y="348"/>
                  </a:lnTo>
                  <a:lnTo>
                    <a:pt x="294" y="344"/>
                  </a:lnTo>
                  <a:lnTo>
                    <a:pt x="293" y="339"/>
                  </a:lnTo>
                  <a:lnTo>
                    <a:pt x="293" y="333"/>
                  </a:lnTo>
                  <a:lnTo>
                    <a:pt x="292" y="326"/>
                  </a:lnTo>
                  <a:lnTo>
                    <a:pt x="290" y="317"/>
                  </a:lnTo>
                  <a:lnTo>
                    <a:pt x="289" y="308"/>
                  </a:lnTo>
                  <a:lnTo>
                    <a:pt x="288" y="301"/>
                  </a:lnTo>
                  <a:lnTo>
                    <a:pt x="286" y="295"/>
                  </a:lnTo>
                  <a:lnTo>
                    <a:pt x="284" y="290"/>
                  </a:lnTo>
                  <a:lnTo>
                    <a:pt x="283" y="286"/>
                  </a:lnTo>
                  <a:lnTo>
                    <a:pt x="281" y="282"/>
                  </a:lnTo>
                  <a:lnTo>
                    <a:pt x="278" y="275"/>
                  </a:lnTo>
                  <a:lnTo>
                    <a:pt x="277" y="272"/>
                  </a:lnTo>
                  <a:lnTo>
                    <a:pt x="275" y="270"/>
                  </a:lnTo>
                  <a:lnTo>
                    <a:pt x="273" y="267"/>
                  </a:lnTo>
                  <a:lnTo>
                    <a:pt x="272" y="264"/>
                  </a:lnTo>
                  <a:lnTo>
                    <a:pt x="270" y="261"/>
                  </a:lnTo>
                  <a:lnTo>
                    <a:pt x="268" y="257"/>
                  </a:lnTo>
                  <a:lnTo>
                    <a:pt x="266" y="253"/>
                  </a:lnTo>
                  <a:lnTo>
                    <a:pt x="265" y="248"/>
                  </a:lnTo>
                  <a:lnTo>
                    <a:pt x="263" y="243"/>
                  </a:lnTo>
                  <a:lnTo>
                    <a:pt x="261" y="237"/>
                  </a:lnTo>
                  <a:lnTo>
                    <a:pt x="259" y="229"/>
                  </a:lnTo>
                  <a:lnTo>
                    <a:pt x="257" y="221"/>
                  </a:lnTo>
                  <a:lnTo>
                    <a:pt x="255" y="211"/>
                  </a:lnTo>
                  <a:lnTo>
                    <a:pt x="253" y="201"/>
                  </a:lnTo>
                  <a:lnTo>
                    <a:pt x="251" y="188"/>
                  </a:lnTo>
                  <a:lnTo>
                    <a:pt x="249" y="175"/>
                  </a:lnTo>
                  <a:lnTo>
                    <a:pt x="247" y="162"/>
                  </a:lnTo>
                  <a:lnTo>
                    <a:pt x="246" y="150"/>
                  </a:lnTo>
                  <a:lnTo>
                    <a:pt x="245" y="139"/>
                  </a:lnTo>
                  <a:lnTo>
                    <a:pt x="245" y="127"/>
                  </a:lnTo>
                  <a:lnTo>
                    <a:pt x="246" y="116"/>
                  </a:lnTo>
                  <a:lnTo>
                    <a:pt x="247" y="105"/>
                  </a:lnTo>
                  <a:lnTo>
                    <a:pt x="248" y="94"/>
                  </a:lnTo>
                  <a:lnTo>
                    <a:pt x="251" y="84"/>
                  </a:lnTo>
                  <a:lnTo>
                    <a:pt x="254" y="74"/>
                  </a:lnTo>
                  <a:lnTo>
                    <a:pt x="257" y="65"/>
                  </a:lnTo>
                  <a:lnTo>
                    <a:pt x="261" y="56"/>
                  </a:lnTo>
                  <a:lnTo>
                    <a:pt x="266" y="48"/>
                  </a:lnTo>
                  <a:lnTo>
                    <a:pt x="271" y="40"/>
                  </a:lnTo>
                  <a:lnTo>
                    <a:pt x="277" y="33"/>
                  </a:lnTo>
                  <a:lnTo>
                    <a:pt x="283" y="26"/>
                  </a:lnTo>
                  <a:lnTo>
                    <a:pt x="290" y="20"/>
                  </a:lnTo>
                  <a:lnTo>
                    <a:pt x="298" y="15"/>
                  </a:lnTo>
                  <a:lnTo>
                    <a:pt x="307" y="10"/>
                  </a:lnTo>
                  <a:lnTo>
                    <a:pt x="316" y="7"/>
                  </a:lnTo>
                  <a:lnTo>
                    <a:pt x="326" y="4"/>
                  </a:lnTo>
                  <a:lnTo>
                    <a:pt x="337" y="1"/>
                  </a:lnTo>
                  <a:lnTo>
                    <a:pt x="348" y="0"/>
                  </a:lnTo>
                  <a:lnTo>
                    <a:pt x="3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id="{035711F8-C8CE-D143-BA96-5A6E473FA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1123" y="5045285"/>
              <a:ext cx="558775" cy="443916"/>
            </a:xfrm>
            <a:custGeom>
              <a:avLst/>
              <a:gdLst/>
              <a:ahLst/>
              <a:cxnLst>
                <a:cxn ang="0">
                  <a:pos x="394" y="4"/>
                </a:cxn>
                <a:cxn ang="0">
                  <a:pos x="429" y="20"/>
                </a:cxn>
                <a:cxn ang="0">
                  <a:pos x="454" y="48"/>
                </a:cxn>
                <a:cxn ang="0">
                  <a:pos x="469" y="84"/>
                </a:cxn>
                <a:cxn ang="0">
                  <a:pos x="475" y="127"/>
                </a:cxn>
                <a:cxn ang="0">
                  <a:pos x="471" y="175"/>
                </a:cxn>
                <a:cxn ang="0">
                  <a:pos x="463" y="221"/>
                </a:cxn>
                <a:cxn ang="0">
                  <a:pos x="455" y="248"/>
                </a:cxn>
                <a:cxn ang="0">
                  <a:pos x="448" y="264"/>
                </a:cxn>
                <a:cxn ang="0">
                  <a:pos x="442" y="275"/>
                </a:cxn>
                <a:cxn ang="0">
                  <a:pos x="434" y="295"/>
                </a:cxn>
                <a:cxn ang="0">
                  <a:pos x="428" y="326"/>
                </a:cxn>
                <a:cxn ang="0">
                  <a:pos x="426" y="348"/>
                </a:cxn>
                <a:cxn ang="0">
                  <a:pos x="427" y="360"/>
                </a:cxn>
                <a:cxn ang="0">
                  <a:pos x="432" y="369"/>
                </a:cxn>
                <a:cxn ang="0">
                  <a:pos x="452" y="388"/>
                </a:cxn>
                <a:cxn ang="0">
                  <a:pos x="487" y="405"/>
                </a:cxn>
                <a:cxn ang="0">
                  <a:pos x="540" y="422"/>
                </a:cxn>
                <a:cxn ang="0">
                  <a:pos x="597" y="437"/>
                </a:cxn>
                <a:cxn ang="0">
                  <a:pos x="640" y="450"/>
                </a:cxn>
                <a:cxn ang="0">
                  <a:pos x="676" y="466"/>
                </a:cxn>
                <a:cxn ang="0">
                  <a:pos x="701" y="488"/>
                </a:cxn>
                <a:cxn ang="0">
                  <a:pos x="710" y="511"/>
                </a:cxn>
                <a:cxn ang="0">
                  <a:pos x="713" y="530"/>
                </a:cxn>
                <a:cxn ang="0">
                  <a:pos x="717" y="553"/>
                </a:cxn>
                <a:cxn ang="0">
                  <a:pos x="720" y="569"/>
                </a:cxn>
                <a:cxn ang="0">
                  <a:pos x="0" y="571"/>
                </a:cxn>
                <a:cxn ang="0">
                  <a:pos x="2" y="558"/>
                </a:cxn>
                <a:cxn ang="0">
                  <a:pos x="6" y="535"/>
                </a:cxn>
                <a:cxn ang="0">
                  <a:pos x="9" y="515"/>
                </a:cxn>
                <a:cxn ang="0">
                  <a:pos x="15" y="494"/>
                </a:cxn>
                <a:cxn ang="0">
                  <a:pos x="37" y="471"/>
                </a:cxn>
                <a:cxn ang="0">
                  <a:pos x="71" y="454"/>
                </a:cxn>
                <a:cxn ang="0">
                  <a:pos x="112" y="440"/>
                </a:cxn>
                <a:cxn ang="0">
                  <a:pos x="169" y="425"/>
                </a:cxn>
                <a:cxn ang="0">
                  <a:pos x="213" y="412"/>
                </a:cxn>
                <a:cxn ang="0">
                  <a:pos x="252" y="397"/>
                </a:cxn>
                <a:cxn ang="0">
                  <a:pos x="280" y="377"/>
                </a:cxn>
                <a:cxn ang="0">
                  <a:pos x="291" y="365"/>
                </a:cxn>
                <a:cxn ang="0">
                  <a:pos x="294" y="355"/>
                </a:cxn>
                <a:cxn ang="0">
                  <a:pos x="293" y="339"/>
                </a:cxn>
                <a:cxn ang="0">
                  <a:pos x="289" y="308"/>
                </a:cxn>
                <a:cxn ang="0">
                  <a:pos x="283" y="286"/>
                </a:cxn>
                <a:cxn ang="0">
                  <a:pos x="275" y="270"/>
                </a:cxn>
                <a:cxn ang="0">
                  <a:pos x="268" y="257"/>
                </a:cxn>
                <a:cxn ang="0">
                  <a:pos x="261" y="237"/>
                </a:cxn>
                <a:cxn ang="0">
                  <a:pos x="253" y="201"/>
                </a:cxn>
                <a:cxn ang="0">
                  <a:pos x="246" y="150"/>
                </a:cxn>
                <a:cxn ang="0">
                  <a:pos x="247" y="105"/>
                </a:cxn>
                <a:cxn ang="0">
                  <a:pos x="257" y="65"/>
                </a:cxn>
                <a:cxn ang="0">
                  <a:pos x="277" y="33"/>
                </a:cxn>
                <a:cxn ang="0">
                  <a:pos x="307" y="10"/>
                </a:cxn>
                <a:cxn ang="0">
                  <a:pos x="348" y="0"/>
                </a:cxn>
              </a:cxnLst>
              <a:rect l="0" t="0" r="r" b="b"/>
              <a:pathLst>
                <a:path w="720" h="572">
                  <a:moveTo>
                    <a:pt x="360" y="0"/>
                  </a:moveTo>
                  <a:lnTo>
                    <a:pt x="372" y="0"/>
                  </a:lnTo>
                  <a:lnTo>
                    <a:pt x="383" y="1"/>
                  </a:lnTo>
                  <a:lnTo>
                    <a:pt x="394" y="4"/>
                  </a:lnTo>
                  <a:lnTo>
                    <a:pt x="404" y="7"/>
                  </a:lnTo>
                  <a:lnTo>
                    <a:pt x="413" y="10"/>
                  </a:lnTo>
                  <a:lnTo>
                    <a:pt x="421" y="15"/>
                  </a:lnTo>
                  <a:lnTo>
                    <a:pt x="429" y="20"/>
                  </a:lnTo>
                  <a:lnTo>
                    <a:pt x="437" y="26"/>
                  </a:lnTo>
                  <a:lnTo>
                    <a:pt x="443" y="33"/>
                  </a:lnTo>
                  <a:lnTo>
                    <a:pt x="449" y="40"/>
                  </a:lnTo>
                  <a:lnTo>
                    <a:pt x="454" y="48"/>
                  </a:lnTo>
                  <a:lnTo>
                    <a:pt x="459" y="56"/>
                  </a:lnTo>
                  <a:lnTo>
                    <a:pt x="463" y="65"/>
                  </a:lnTo>
                  <a:lnTo>
                    <a:pt x="466" y="74"/>
                  </a:lnTo>
                  <a:lnTo>
                    <a:pt x="469" y="84"/>
                  </a:lnTo>
                  <a:lnTo>
                    <a:pt x="472" y="94"/>
                  </a:lnTo>
                  <a:lnTo>
                    <a:pt x="473" y="105"/>
                  </a:lnTo>
                  <a:lnTo>
                    <a:pt x="474" y="116"/>
                  </a:lnTo>
                  <a:lnTo>
                    <a:pt x="475" y="127"/>
                  </a:lnTo>
                  <a:lnTo>
                    <a:pt x="475" y="139"/>
                  </a:lnTo>
                  <a:lnTo>
                    <a:pt x="474" y="150"/>
                  </a:lnTo>
                  <a:lnTo>
                    <a:pt x="473" y="162"/>
                  </a:lnTo>
                  <a:lnTo>
                    <a:pt x="471" y="175"/>
                  </a:lnTo>
                  <a:lnTo>
                    <a:pt x="469" y="188"/>
                  </a:lnTo>
                  <a:lnTo>
                    <a:pt x="467" y="201"/>
                  </a:lnTo>
                  <a:lnTo>
                    <a:pt x="465" y="211"/>
                  </a:lnTo>
                  <a:lnTo>
                    <a:pt x="463" y="221"/>
                  </a:lnTo>
                  <a:lnTo>
                    <a:pt x="461" y="229"/>
                  </a:lnTo>
                  <a:lnTo>
                    <a:pt x="459" y="237"/>
                  </a:lnTo>
                  <a:lnTo>
                    <a:pt x="457" y="243"/>
                  </a:lnTo>
                  <a:lnTo>
                    <a:pt x="455" y="248"/>
                  </a:lnTo>
                  <a:lnTo>
                    <a:pt x="454" y="253"/>
                  </a:lnTo>
                  <a:lnTo>
                    <a:pt x="452" y="257"/>
                  </a:lnTo>
                  <a:lnTo>
                    <a:pt x="450" y="261"/>
                  </a:lnTo>
                  <a:lnTo>
                    <a:pt x="448" y="264"/>
                  </a:lnTo>
                  <a:lnTo>
                    <a:pt x="447" y="267"/>
                  </a:lnTo>
                  <a:lnTo>
                    <a:pt x="445" y="270"/>
                  </a:lnTo>
                  <a:lnTo>
                    <a:pt x="444" y="272"/>
                  </a:lnTo>
                  <a:lnTo>
                    <a:pt x="442" y="275"/>
                  </a:lnTo>
                  <a:lnTo>
                    <a:pt x="439" y="282"/>
                  </a:lnTo>
                  <a:lnTo>
                    <a:pt x="437" y="286"/>
                  </a:lnTo>
                  <a:lnTo>
                    <a:pt x="436" y="290"/>
                  </a:lnTo>
                  <a:lnTo>
                    <a:pt x="434" y="295"/>
                  </a:lnTo>
                  <a:lnTo>
                    <a:pt x="432" y="301"/>
                  </a:lnTo>
                  <a:lnTo>
                    <a:pt x="431" y="308"/>
                  </a:lnTo>
                  <a:lnTo>
                    <a:pt x="430" y="317"/>
                  </a:lnTo>
                  <a:lnTo>
                    <a:pt x="428" y="326"/>
                  </a:lnTo>
                  <a:lnTo>
                    <a:pt x="427" y="333"/>
                  </a:lnTo>
                  <a:lnTo>
                    <a:pt x="427" y="339"/>
                  </a:lnTo>
                  <a:lnTo>
                    <a:pt x="426" y="344"/>
                  </a:lnTo>
                  <a:lnTo>
                    <a:pt x="426" y="348"/>
                  </a:lnTo>
                  <a:lnTo>
                    <a:pt x="426" y="352"/>
                  </a:lnTo>
                  <a:lnTo>
                    <a:pt x="426" y="355"/>
                  </a:lnTo>
                  <a:lnTo>
                    <a:pt x="426" y="358"/>
                  </a:lnTo>
                  <a:lnTo>
                    <a:pt x="427" y="360"/>
                  </a:lnTo>
                  <a:lnTo>
                    <a:pt x="428" y="363"/>
                  </a:lnTo>
                  <a:lnTo>
                    <a:pt x="429" y="365"/>
                  </a:lnTo>
                  <a:lnTo>
                    <a:pt x="431" y="367"/>
                  </a:lnTo>
                  <a:lnTo>
                    <a:pt x="432" y="369"/>
                  </a:lnTo>
                  <a:lnTo>
                    <a:pt x="434" y="372"/>
                  </a:lnTo>
                  <a:lnTo>
                    <a:pt x="440" y="377"/>
                  </a:lnTo>
                  <a:lnTo>
                    <a:pt x="446" y="383"/>
                  </a:lnTo>
                  <a:lnTo>
                    <a:pt x="452" y="388"/>
                  </a:lnTo>
                  <a:lnTo>
                    <a:pt x="460" y="393"/>
                  </a:lnTo>
                  <a:lnTo>
                    <a:pt x="468" y="397"/>
                  </a:lnTo>
                  <a:lnTo>
                    <a:pt x="477" y="401"/>
                  </a:lnTo>
                  <a:lnTo>
                    <a:pt x="487" y="405"/>
                  </a:lnTo>
                  <a:lnTo>
                    <a:pt x="497" y="409"/>
                  </a:lnTo>
                  <a:lnTo>
                    <a:pt x="507" y="412"/>
                  </a:lnTo>
                  <a:lnTo>
                    <a:pt x="517" y="415"/>
                  </a:lnTo>
                  <a:lnTo>
                    <a:pt x="540" y="422"/>
                  </a:lnTo>
                  <a:lnTo>
                    <a:pt x="562" y="428"/>
                  </a:lnTo>
                  <a:lnTo>
                    <a:pt x="574" y="431"/>
                  </a:lnTo>
                  <a:lnTo>
                    <a:pt x="585" y="434"/>
                  </a:lnTo>
                  <a:lnTo>
                    <a:pt x="597" y="437"/>
                  </a:lnTo>
                  <a:lnTo>
                    <a:pt x="608" y="440"/>
                  </a:lnTo>
                  <a:lnTo>
                    <a:pt x="619" y="443"/>
                  </a:lnTo>
                  <a:lnTo>
                    <a:pt x="629" y="446"/>
                  </a:lnTo>
                  <a:lnTo>
                    <a:pt x="640" y="450"/>
                  </a:lnTo>
                  <a:lnTo>
                    <a:pt x="649" y="454"/>
                  </a:lnTo>
                  <a:lnTo>
                    <a:pt x="659" y="458"/>
                  </a:lnTo>
                  <a:lnTo>
                    <a:pt x="667" y="462"/>
                  </a:lnTo>
                  <a:lnTo>
                    <a:pt x="676" y="466"/>
                  </a:lnTo>
                  <a:lnTo>
                    <a:pt x="683" y="471"/>
                  </a:lnTo>
                  <a:lnTo>
                    <a:pt x="690" y="477"/>
                  </a:lnTo>
                  <a:lnTo>
                    <a:pt x="696" y="482"/>
                  </a:lnTo>
                  <a:lnTo>
                    <a:pt x="701" y="488"/>
                  </a:lnTo>
                  <a:lnTo>
                    <a:pt x="705" y="494"/>
                  </a:lnTo>
                  <a:lnTo>
                    <a:pt x="708" y="501"/>
                  </a:lnTo>
                  <a:lnTo>
                    <a:pt x="710" y="509"/>
                  </a:lnTo>
                  <a:lnTo>
                    <a:pt x="710" y="511"/>
                  </a:lnTo>
                  <a:lnTo>
                    <a:pt x="711" y="515"/>
                  </a:lnTo>
                  <a:lnTo>
                    <a:pt x="712" y="519"/>
                  </a:lnTo>
                  <a:lnTo>
                    <a:pt x="712" y="524"/>
                  </a:lnTo>
                  <a:lnTo>
                    <a:pt x="713" y="530"/>
                  </a:lnTo>
                  <a:lnTo>
                    <a:pt x="714" y="535"/>
                  </a:lnTo>
                  <a:lnTo>
                    <a:pt x="715" y="541"/>
                  </a:lnTo>
                  <a:lnTo>
                    <a:pt x="716" y="547"/>
                  </a:lnTo>
                  <a:lnTo>
                    <a:pt x="717" y="553"/>
                  </a:lnTo>
                  <a:lnTo>
                    <a:pt x="718" y="558"/>
                  </a:lnTo>
                  <a:lnTo>
                    <a:pt x="719" y="562"/>
                  </a:lnTo>
                  <a:lnTo>
                    <a:pt x="719" y="566"/>
                  </a:lnTo>
                  <a:lnTo>
                    <a:pt x="720" y="569"/>
                  </a:lnTo>
                  <a:lnTo>
                    <a:pt x="720" y="571"/>
                  </a:lnTo>
                  <a:lnTo>
                    <a:pt x="720" y="572"/>
                  </a:lnTo>
                  <a:lnTo>
                    <a:pt x="0" y="572"/>
                  </a:lnTo>
                  <a:lnTo>
                    <a:pt x="0" y="571"/>
                  </a:lnTo>
                  <a:lnTo>
                    <a:pt x="0" y="569"/>
                  </a:lnTo>
                  <a:lnTo>
                    <a:pt x="1" y="566"/>
                  </a:lnTo>
                  <a:lnTo>
                    <a:pt x="2" y="562"/>
                  </a:lnTo>
                  <a:lnTo>
                    <a:pt x="2" y="558"/>
                  </a:lnTo>
                  <a:lnTo>
                    <a:pt x="3" y="553"/>
                  </a:lnTo>
                  <a:lnTo>
                    <a:pt x="4" y="547"/>
                  </a:lnTo>
                  <a:lnTo>
                    <a:pt x="5" y="541"/>
                  </a:lnTo>
                  <a:lnTo>
                    <a:pt x="6" y="535"/>
                  </a:lnTo>
                  <a:lnTo>
                    <a:pt x="7" y="530"/>
                  </a:lnTo>
                  <a:lnTo>
                    <a:pt x="8" y="524"/>
                  </a:lnTo>
                  <a:lnTo>
                    <a:pt x="9" y="519"/>
                  </a:lnTo>
                  <a:lnTo>
                    <a:pt x="9" y="515"/>
                  </a:lnTo>
                  <a:lnTo>
                    <a:pt x="10" y="511"/>
                  </a:lnTo>
                  <a:lnTo>
                    <a:pt x="10" y="509"/>
                  </a:lnTo>
                  <a:lnTo>
                    <a:pt x="12" y="501"/>
                  </a:lnTo>
                  <a:lnTo>
                    <a:pt x="15" y="494"/>
                  </a:lnTo>
                  <a:lnTo>
                    <a:pt x="19" y="488"/>
                  </a:lnTo>
                  <a:lnTo>
                    <a:pt x="24" y="482"/>
                  </a:lnTo>
                  <a:lnTo>
                    <a:pt x="30" y="477"/>
                  </a:lnTo>
                  <a:lnTo>
                    <a:pt x="37" y="471"/>
                  </a:lnTo>
                  <a:lnTo>
                    <a:pt x="45" y="466"/>
                  </a:lnTo>
                  <a:lnTo>
                    <a:pt x="53" y="462"/>
                  </a:lnTo>
                  <a:lnTo>
                    <a:pt x="61" y="458"/>
                  </a:lnTo>
                  <a:lnTo>
                    <a:pt x="71" y="454"/>
                  </a:lnTo>
                  <a:lnTo>
                    <a:pt x="81" y="450"/>
                  </a:lnTo>
                  <a:lnTo>
                    <a:pt x="91" y="446"/>
                  </a:lnTo>
                  <a:lnTo>
                    <a:pt x="101" y="443"/>
                  </a:lnTo>
                  <a:lnTo>
                    <a:pt x="112" y="440"/>
                  </a:lnTo>
                  <a:lnTo>
                    <a:pt x="124" y="437"/>
                  </a:lnTo>
                  <a:lnTo>
                    <a:pt x="146" y="431"/>
                  </a:lnTo>
                  <a:lnTo>
                    <a:pt x="158" y="428"/>
                  </a:lnTo>
                  <a:lnTo>
                    <a:pt x="169" y="425"/>
                  </a:lnTo>
                  <a:lnTo>
                    <a:pt x="180" y="422"/>
                  </a:lnTo>
                  <a:lnTo>
                    <a:pt x="192" y="419"/>
                  </a:lnTo>
                  <a:lnTo>
                    <a:pt x="203" y="415"/>
                  </a:lnTo>
                  <a:lnTo>
                    <a:pt x="213" y="412"/>
                  </a:lnTo>
                  <a:lnTo>
                    <a:pt x="223" y="409"/>
                  </a:lnTo>
                  <a:lnTo>
                    <a:pt x="234" y="405"/>
                  </a:lnTo>
                  <a:lnTo>
                    <a:pt x="243" y="401"/>
                  </a:lnTo>
                  <a:lnTo>
                    <a:pt x="252" y="397"/>
                  </a:lnTo>
                  <a:lnTo>
                    <a:pt x="260" y="393"/>
                  </a:lnTo>
                  <a:lnTo>
                    <a:pt x="268" y="388"/>
                  </a:lnTo>
                  <a:lnTo>
                    <a:pt x="275" y="383"/>
                  </a:lnTo>
                  <a:lnTo>
                    <a:pt x="280" y="377"/>
                  </a:lnTo>
                  <a:lnTo>
                    <a:pt x="286" y="372"/>
                  </a:lnTo>
                  <a:lnTo>
                    <a:pt x="288" y="369"/>
                  </a:lnTo>
                  <a:lnTo>
                    <a:pt x="289" y="367"/>
                  </a:lnTo>
                  <a:lnTo>
                    <a:pt x="291" y="365"/>
                  </a:lnTo>
                  <a:lnTo>
                    <a:pt x="292" y="363"/>
                  </a:lnTo>
                  <a:lnTo>
                    <a:pt x="293" y="360"/>
                  </a:lnTo>
                  <a:lnTo>
                    <a:pt x="294" y="358"/>
                  </a:lnTo>
                  <a:lnTo>
                    <a:pt x="294" y="355"/>
                  </a:lnTo>
                  <a:lnTo>
                    <a:pt x="294" y="352"/>
                  </a:lnTo>
                  <a:lnTo>
                    <a:pt x="294" y="348"/>
                  </a:lnTo>
                  <a:lnTo>
                    <a:pt x="294" y="344"/>
                  </a:lnTo>
                  <a:lnTo>
                    <a:pt x="293" y="339"/>
                  </a:lnTo>
                  <a:lnTo>
                    <a:pt x="293" y="333"/>
                  </a:lnTo>
                  <a:lnTo>
                    <a:pt x="292" y="326"/>
                  </a:lnTo>
                  <a:lnTo>
                    <a:pt x="290" y="317"/>
                  </a:lnTo>
                  <a:lnTo>
                    <a:pt x="289" y="308"/>
                  </a:lnTo>
                  <a:lnTo>
                    <a:pt x="288" y="301"/>
                  </a:lnTo>
                  <a:lnTo>
                    <a:pt x="286" y="295"/>
                  </a:lnTo>
                  <a:lnTo>
                    <a:pt x="284" y="290"/>
                  </a:lnTo>
                  <a:lnTo>
                    <a:pt x="283" y="286"/>
                  </a:lnTo>
                  <a:lnTo>
                    <a:pt x="281" y="282"/>
                  </a:lnTo>
                  <a:lnTo>
                    <a:pt x="278" y="275"/>
                  </a:lnTo>
                  <a:lnTo>
                    <a:pt x="277" y="272"/>
                  </a:lnTo>
                  <a:lnTo>
                    <a:pt x="275" y="270"/>
                  </a:lnTo>
                  <a:lnTo>
                    <a:pt x="273" y="267"/>
                  </a:lnTo>
                  <a:lnTo>
                    <a:pt x="272" y="264"/>
                  </a:lnTo>
                  <a:lnTo>
                    <a:pt x="270" y="261"/>
                  </a:lnTo>
                  <a:lnTo>
                    <a:pt x="268" y="257"/>
                  </a:lnTo>
                  <a:lnTo>
                    <a:pt x="266" y="253"/>
                  </a:lnTo>
                  <a:lnTo>
                    <a:pt x="265" y="248"/>
                  </a:lnTo>
                  <a:lnTo>
                    <a:pt x="263" y="243"/>
                  </a:lnTo>
                  <a:lnTo>
                    <a:pt x="261" y="237"/>
                  </a:lnTo>
                  <a:lnTo>
                    <a:pt x="259" y="229"/>
                  </a:lnTo>
                  <a:lnTo>
                    <a:pt x="257" y="221"/>
                  </a:lnTo>
                  <a:lnTo>
                    <a:pt x="255" y="211"/>
                  </a:lnTo>
                  <a:lnTo>
                    <a:pt x="253" y="201"/>
                  </a:lnTo>
                  <a:lnTo>
                    <a:pt x="251" y="188"/>
                  </a:lnTo>
                  <a:lnTo>
                    <a:pt x="249" y="175"/>
                  </a:lnTo>
                  <a:lnTo>
                    <a:pt x="247" y="162"/>
                  </a:lnTo>
                  <a:lnTo>
                    <a:pt x="246" y="150"/>
                  </a:lnTo>
                  <a:lnTo>
                    <a:pt x="245" y="139"/>
                  </a:lnTo>
                  <a:lnTo>
                    <a:pt x="245" y="127"/>
                  </a:lnTo>
                  <a:lnTo>
                    <a:pt x="246" y="116"/>
                  </a:lnTo>
                  <a:lnTo>
                    <a:pt x="247" y="105"/>
                  </a:lnTo>
                  <a:lnTo>
                    <a:pt x="248" y="94"/>
                  </a:lnTo>
                  <a:lnTo>
                    <a:pt x="251" y="84"/>
                  </a:lnTo>
                  <a:lnTo>
                    <a:pt x="254" y="74"/>
                  </a:lnTo>
                  <a:lnTo>
                    <a:pt x="257" y="65"/>
                  </a:lnTo>
                  <a:lnTo>
                    <a:pt x="261" y="56"/>
                  </a:lnTo>
                  <a:lnTo>
                    <a:pt x="266" y="48"/>
                  </a:lnTo>
                  <a:lnTo>
                    <a:pt x="271" y="40"/>
                  </a:lnTo>
                  <a:lnTo>
                    <a:pt x="277" y="33"/>
                  </a:lnTo>
                  <a:lnTo>
                    <a:pt x="283" y="26"/>
                  </a:lnTo>
                  <a:lnTo>
                    <a:pt x="290" y="20"/>
                  </a:lnTo>
                  <a:lnTo>
                    <a:pt x="298" y="15"/>
                  </a:lnTo>
                  <a:lnTo>
                    <a:pt x="307" y="10"/>
                  </a:lnTo>
                  <a:lnTo>
                    <a:pt x="316" y="7"/>
                  </a:lnTo>
                  <a:lnTo>
                    <a:pt x="326" y="4"/>
                  </a:lnTo>
                  <a:lnTo>
                    <a:pt x="337" y="1"/>
                  </a:lnTo>
                  <a:lnTo>
                    <a:pt x="348" y="0"/>
                  </a:lnTo>
                  <a:lnTo>
                    <a:pt x="3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51E1915-AAB3-134F-B57E-93F22A9DC61C}"/>
              </a:ext>
            </a:extLst>
          </p:cNvPr>
          <p:cNvGrpSpPr/>
          <p:nvPr/>
        </p:nvGrpSpPr>
        <p:grpSpPr>
          <a:xfrm>
            <a:off x="5654214" y="4169424"/>
            <a:ext cx="535021" cy="343347"/>
            <a:chOff x="2913063" y="100013"/>
            <a:chExt cx="1635125" cy="1049337"/>
          </a:xfrm>
          <a:solidFill>
            <a:schemeClr val="accent4"/>
          </a:solidFill>
        </p:grpSpPr>
        <p:sp>
          <p:nvSpPr>
            <p:cNvPr id="65" name="Freeform 47">
              <a:extLst>
                <a:ext uri="{FF2B5EF4-FFF2-40B4-BE49-F238E27FC236}">
                  <a16:creationId xmlns:a16="http://schemas.microsoft.com/office/drawing/2014/main" id="{67FB0250-73B5-644B-9A74-21CBBE98F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8950" y="130175"/>
              <a:ext cx="249238" cy="59055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157" y="355"/>
                </a:cxn>
                <a:cxn ang="0">
                  <a:pos x="87" y="372"/>
                </a:cxn>
                <a:cxn ang="0">
                  <a:pos x="0" y="18"/>
                </a:cxn>
                <a:cxn ang="0">
                  <a:pos x="64" y="0"/>
                </a:cxn>
              </a:cxnLst>
              <a:rect l="0" t="0" r="r" b="b"/>
              <a:pathLst>
                <a:path w="157" h="372">
                  <a:moveTo>
                    <a:pt x="64" y="0"/>
                  </a:moveTo>
                  <a:lnTo>
                    <a:pt x="157" y="355"/>
                  </a:lnTo>
                  <a:lnTo>
                    <a:pt x="87" y="372"/>
                  </a:lnTo>
                  <a:lnTo>
                    <a:pt x="0" y="18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8">
              <a:extLst>
                <a:ext uri="{FF2B5EF4-FFF2-40B4-BE49-F238E27FC236}">
                  <a16:creationId xmlns:a16="http://schemas.microsoft.com/office/drawing/2014/main" id="{F0CC8B1A-2C49-094E-A97E-3EC125DBD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063" y="100013"/>
              <a:ext cx="265113" cy="604838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67" y="26"/>
                </a:cxn>
                <a:cxn ang="0">
                  <a:pos x="66" y="381"/>
                </a:cxn>
                <a:cxn ang="0">
                  <a:pos x="0" y="353"/>
                </a:cxn>
                <a:cxn ang="0">
                  <a:pos x="100" y="0"/>
                </a:cxn>
              </a:cxnLst>
              <a:rect l="0" t="0" r="r" b="b"/>
              <a:pathLst>
                <a:path w="167" h="381">
                  <a:moveTo>
                    <a:pt x="100" y="0"/>
                  </a:moveTo>
                  <a:lnTo>
                    <a:pt x="167" y="26"/>
                  </a:lnTo>
                  <a:lnTo>
                    <a:pt x="66" y="381"/>
                  </a:lnTo>
                  <a:lnTo>
                    <a:pt x="0" y="353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9">
              <a:extLst>
                <a:ext uri="{FF2B5EF4-FFF2-40B4-BE49-F238E27FC236}">
                  <a16:creationId xmlns:a16="http://schemas.microsoft.com/office/drawing/2014/main" id="{BB3F51E2-333B-A24F-9E05-5FF35DDB3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788" y="158750"/>
              <a:ext cx="1235075" cy="990600"/>
            </a:xfrm>
            <a:custGeom>
              <a:avLst/>
              <a:gdLst/>
              <a:ahLst/>
              <a:cxnLst>
                <a:cxn ang="0">
                  <a:pos x="510" y="24"/>
                </a:cxn>
                <a:cxn ang="0">
                  <a:pos x="602" y="37"/>
                </a:cxn>
                <a:cxn ang="0">
                  <a:pos x="695" y="32"/>
                </a:cxn>
                <a:cxn ang="0">
                  <a:pos x="720" y="385"/>
                </a:cxn>
                <a:cxn ang="0">
                  <a:pos x="714" y="454"/>
                </a:cxn>
                <a:cxn ang="0">
                  <a:pos x="638" y="481"/>
                </a:cxn>
                <a:cxn ang="0">
                  <a:pos x="625" y="519"/>
                </a:cxn>
                <a:cxn ang="0">
                  <a:pos x="561" y="538"/>
                </a:cxn>
                <a:cxn ang="0">
                  <a:pos x="550" y="569"/>
                </a:cxn>
                <a:cxn ang="0">
                  <a:pos x="493" y="587"/>
                </a:cxn>
                <a:cxn ang="0">
                  <a:pos x="464" y="610"/>
                </a:cxn>
                <a:cxn ang="0">
                  <a:pos x="397" y="614"/>
                </a:cxn>
                <a:cxn ang="0">
                  <a:pos x="358" y="597"/>
                </a:cxn>
                <a:cxn ang="0">
                  <a:pos x="299" y="623"/>
                </a:cxn>
                <a:cxn ang="0">
                  <a:pos x="258" y="584"/>
                </a:cxn>
                <a:cxn ang="0">
                  <a:pos x="219" y="595"/>
                </a:cxn>
                <a:cxn ang="0">
                  <a:pos x="177" y="548"/>
                </a:cxn>
                <a:cxn ang="0">
                  <a:pos x="147" y="531"/>
                </a:cxn>
                <a:cxn ang="0">
                  <a:pos x="114" y="487"/>
                </a:cxn>
                <a:cxn ang="0">
                  <a:pos x="146" y="428"/>
                </a:cxn>
                <a:cxn ang="0">
                  <a:pos x="116" y="424"/>
                </a:cxn>
                <a:cxn ang="0">
                  <a:pos x="72" y="449"/>
                </a:cxn>
                <a:cxn ang="0">
                  <a:pos x="27" y="403"/>
                </a:cxn>
                <a:cxn ang="0">
                  <a:pos x="63" y="356"/>
                </a:cxn>
                <a:cxn ang="0">
                  <a:pos x="156" y="407"/>
                </a:cxn>
                <a:cxn ang="0">
                  <a:pos x="192" y="391"/>
                </a:cxn>
                <a:cxn ang="0">
                  <a:pos x="243" y="421"/>
                </a:cxn>
                <a:cxn ang="0">
                  <a:pos x="258" y="442"/>
                </a:cxn>
                <a:cxn ang="0">
                  <a:pos x="313" y="467"/>
                </a:cxn>
                <a:cxn ang="0">
                  <a:pos x="322" y="506"/>
                </a:cxn>
                <a:cxn ang="0">
                  <a:pos x="364" y="546"/>
                </a:cxn>
                <a:cxn ang="0">
                  <a:pos x="400" y="590"/>
                </a:cxn>
                <a:cxn ang="0">
                  <a:pos x="451" y="587"/>
                </a:cxn>
                <a:cxn ang="0">
                  <a:pos x="430" y="550"/>
                </a:cxn>
                <a:cxn ang="0">
                  <a:pos x="383" y="506"/>
                </a:cxn>
                <a:cxn ang="0">
                  <a:pos x="397" y="489"/>
                </a:cxn>
                <a:cxn ang="0">
                  <a:pos x="496" y="556"/>
                </a:cxn>
                <a:cxn ang="0">
                  <a:pos x="534" y="536"/>
                </a:cxn>
                <a:cxn ang="0">
                  <a:pos x="486" y="485"/>
                </a:cxn>
                <a:cxn ang="0">
                  <a:pos x="422" y="430"/>
                </a:cxn>
                <a:cxn ang="0">
                  <a:pos x="438" y="411"/>
                </a:cxn>
                <a:cxn ang="0">
                  <a:pos x="528" y="480"/>
                </a:cxn>
                <a:cxn ang="0">
                  <a:pos x="604" y="500"/>
                </a:cxn>
                <a:cxn ang="0">
                  <a:pos x="571" y="430"/>
                </a:cxn>
                <a:cxn ang="0">
                  <a:pos x="481" y="345"/>
                </a:cxn>
                <a:cxn ang="0">
                  <a:pos x="468" y="305"/>
                </a:cxn>
                <a:cxn ang="0">
                  <a:pos x="520" y="345"/>
                </a:cxn>
                <a:cxn ang="0">
                  <a:pos x="589" y="408"/>
                </a:cxn>
                <a:cxn ang="0">
                  <a:pos x="643" y="447"/>
                </a:cxn>
                <a:cxn ang="0">
                  <a:pos x="698" y="426"/>
                </a:cxn>
                <a:cxn ang="0">
                  <a:pos x="669" y="362"/>
                </a:cxn>
                <a:cxn ang="0">
                  <a:pos x="604" y="292"/>
                </a:cxn>
                <a:cxn ang="0">
                  <a:pos x="511" y="189"/>
                </a:cxn>
                <a:cxn ang="0">
                  <a:pos x="456" y="140"/>
                </a:cxn>
                <a:cxn ang="0">
                  <a:pos x="371" y="134"/>
                </a:cxn>
                <a:cxn ang="0">
                  <a:pos x="301" y="234"/>
                </a:cxn>
                <a:cxn ang="0">
                  <a:pos x="235" y="254"/>
                </a:cxn>
                <a:cxn ang="0">
                  <a:pos x="185" y="222"/>
                </a:cxn>
                <a:cxn ang="0">
                  <a:pos x="215" y="179"/>
                </a:cxn>
                <a:cxn ang="0">
                  <a:pos x="258" y="92"/>
                </a:cxn>
                <a:cxn ang="0">
                  <a:pos x="384" y="2"/>
                </a:cxn>
              </a:cxnLst>
              <a:rect l="0" t="0" r="r" b="b"/>
              <a:pathLst>
                <a:path w="778" h="624">
                  <a:moveTo>
                    <a:pt x="409" y="0"/>
                  </a:moveTo>
                  <a:lnTo>
                    <a:pt x="435" y="1"/>
                  </a:lnTo>
                  <a:lnTo>
                    <a:pt x="461" y="7"/>
                  </a:lnTo>
                  <a:lnTo>
                    <a:pt x="486" y="15"/>
                  </a:lnTo>
                  <a:lnTo>
                    <a:pt x="510" y="24"/>
                  </a:lnTo>
                  <a:lnTo>
                    <a:pt x="531" y="31"/>
                  </a:lnTo>
                  <a:lnTo>
                    <a:pt x="548" y="36"/>
                  </a:lnTo>
                  <a:lnTo>
                    <a:pt x="562" y="37"/>
                  </a:lnTo>
                  <a:lnTo>
                    <a:pt x="582" y="39"/>
                  </a:lnTo>
                  <a:lnTo>
                    <a:pt x="602" y="37"/>
                  </a:lnTo>
                  <a:lnTo>
                    <a:pt x="625" y="37"/>
                  </a:lnTo>
                  <a:lnTo>
                    <a:pt x="648" y="36"/>
                  </a:lnTo>
                  <a:lnTo>
                    <a:pt x="668" y="35"/>
                  </a:lnTo>
                  <a:lnTo>
                    <a:pt x="684" y="34"/>
                  </a:lnTo>
                  <a:lnTo>
                    <a:pt x="695" y="32"/>
                  </a:lnTo>
                  <a:lnTo>
                    <a:pt x="699" y="32"/>
                  </a:lnTo>
                  <a:lnTo>
                    <a:pt x="778" y="332"/>
                  </a:lnTo>
                  <a:lnTo>
                    <a:pt x="718" y="374"/>
                  </a:lnTo>
                  <a:lnTo>
                    <a:pt x="719" y="377"/>
                  </a:lnTo>
                  <a:lnTo>
                    <a:pt x="720" y="385"/>
                  </a:lnTo>
                  <a:lnTo>
                    <a:pt x="722" y="396"/>
                  </a:lnTo>
                  <a:lnTo>
                    <a:pt x="723" y="411"/>
                  </a:lnTo>
                  <a:lnTo>
                    <a:pt x="723" y="426"/>
                  </a:lnTo>
                  <a:lnTo>
                    <a:pt x="720" y="440"/>
                  </a:lnTo>
                  <a:lnTo>
                    <a:pt x="714" y="454"/>
                  </a:lnTo>
                  <a:lnTo>
                    <a:pt x="703" y="467"/>
                  </a:lnTo>
                  <a:lnTo>
                    <a:pt x="690" y="479"/>
                  </a:lnTo>
                  <a:lnTo>
                    <a:pt x="674" y="485"/>
                  </a:lnTo>
                  <a:lnTo>
                    <a:pt x="657" y="487"/>
                  </a:lnTo>
                  <a:lnTo>
                    <a:pt x="638" y="481"/>
                  </a:lnTo>
                  <a:lnTo>
                    <a:pt x="638" y="484"/>
                  </a:lnTo>
                  <a:lnTo>
                    <a:pt x="637" y="489"/>
                  </a:lnTo>
                  <a:lnTo>
                    <a:pt x="634" y="498"/>
                  </a:lnTo>
                  <a:lnTo>
                    <a:pt x="630" y="509"/>
                  </a:lnTo>
                  <a:lnTo>
                    <a:pt x="625" y="519"/>
                  </a:lnTo>
                  <a:lnTo>
                    <a:pt x="617" y="530"/>
                  </a:lnTo>
                  <a:lnTo>
                    <a:pt x="608" y="538"/>
                  </a:lnTo>
                  <a:lnTo>
                    <a:pt x="595" y="543"/>
                  </a:lnTo>
                  <a:lnTo>
                    <a:pt x="579" y="543"/>
                  </a:lnTo>
                  <a:lnTo>
                    <a:pt x="561" y="538"/>
                  </a:lnTo>
                  <a:lnTo>
                    <a:pt x="561" y="539"/>
                  </a:lnTo>
                  <a:lnTo>
                    <a:pt x="559" y="544"/>
                  </a:lnTo>
                  <a:lnTo>
                    <a:pt x="558" y="552"/>
                  </a:lnTo>
                  <a:lnTo>
                    <a:pt x="555" y="560"/>
                  </a:lnTo>
                  <a:lnTo>
                    <a:pt x="550" y="569"/>
                  </a:lnTo>
                  <a:lnTo>
                    <a:pt x="544" y="578"/>
                  </a:lnTo>
                  <a:lnTo>
                    <a:pt x="534" y="585"/>
                  </a:lnTo>
                  <a:lnTo>
                    <a:pt x="524" y="589"/>
                  </a:lnTo>
                  <a:lnTo>
                    <a:pt x="510" y="590"/>
                  </a:lnTo>
                  <a:lnTo>
                    <a:pt x="493" y="587"/>
                  </a:lnTo>
                  <a:lnTo>
                    <a:pt x="472" y="585"/>
                  </a:lnTo>
                  <a:lnTo>
                    <a:pt x="472" y="587"/>
                  </a:lnTo>
                  <a:lnTo>
                    <a:pt x="470" y="593"/>
                  </a:lnTo>
                  <a:lnTo>
                    <a:pt x="469" y="602"/>
                  </a:lnTo>
                  <a:lnTo>
                    <a:pt x="464" y="610"/>
                  </a:lnTo>
                  <a:lnTo>
                    <a:pt x="456" y="618"/>
                  </a:lnTo>
                  <a:lnTo>
                    <a:pt x="444" y="623"/>
                  </a:lnTo>
                  <a:lnTo>
                    <a:pt x="428" y="624"/>
                  </a:lnTo>
                  <a:lnTo>
                    <a:pt x="413" y="620"/>
                  </a:lnTo>
                  <a:lnTo>
                    <a:pt x="397" y="614"/>
                  </a:lnTo>
                  <a:lnTo>
                    <a:pt x="384" y="606"/>
                  </a:lnTo>
                  <a:lnTo>
                    <a:pt x="373" y="598"/>
                  </a:lnTo>
                  <a:lnTo>
                    <a:pt x="367" y="590"/>
                  </a:lnTo>
                  <a:lnTo>
                    <a:pt x="364" y="591"/>
                  </a:lnTo>
                  <a:lnTo>
                    <a:pt x="358" y="597"/>
                  </a:lnTo>
                  <a:lnTo>
                    <a:pt x="347" y="603"/>
                  </a:lnTo>
                  <a:lnTo>
                    <a:pt x="336" y="611"/>
                  </a:lnTo>
                  <a:lnTo>
                    <a:pt x="322" y="618"/>
                  </a:lnTo>
                  <a:lnTo>
                    <a:pt x="311" y="622"/>
                  </a:lnTo>
                  <a:lnTo>
                    <a:pt x="299" y="623"/>
                  </a:lnTo>
                  <a:lnTo>
                    <a:pt x="286" y="622"/>
                  </a:lnTo>
                  <a:lnTo>
                    <a:pt x="274" y="616"/>
                  </a:lnTo>
                  <a:lnTo>
                    <a:pt x="265" y="610"/>
                  </a:lnTo>
                  <a:lnTo>
                    <a:pt x="260" y="598"/>
                  </a:lnTo>
                  <a:lnTo>
                    <a:pt x="258" y="584"/>
                  </a:lnTo>
                  <a:lnTo>
                    <a:pt x="256" y="585"/>
                  </a:lnTo>
                  <a:lnTo>
                    <a:pt x="249" y="587"/>
                  </a:lnTo>
                  <a:lnTo>
                    <a:pt x="240" y="591"/>
                  </a:lnTo>
                  <a:lnTo>
                    <a:pt x="228" y="594"/>
                  </a:lnTo>
                  <a:lnTo>
                    <a:pt x="219" y="595"/>
                  </a:lnTo>
                  <a:lnTo>
                    <a:pt x="210" y="593"/>
                  </a:lnTo>
                  <a:lnTo>
                    <a:pt x="199" y="586"/>
                  </a:lnTo>
                  <a:lnTo>
                    <a:pt x="190" y="576"/>
                  </a:lnTo>
                  <a:lnTo>
                    <a:pt x="181" y="563"/>
                  </a:lnTo>
                  <a:lnTo>
                    <a:pt x="177" y="548"/>
                  </a:lnTo>
                  <a:lnTo>
                    <a:pt x="178" y="531"/>
                  </a:lnTo>
                  <a:lnTo>
                    <a:pt x="176" y="531"/>
                  </a:lnTo>
                  <a:lnTo>
                    <a:pt x="168" y="532"/>
                  </a:lnTo>
                  <a:lnTo>
                    <a:pt x="159" y="532"/>
                  </a:lnTo>
                  <a:lnTo>
                    <a:pt x="147" y="531"/>
                  </a:lnTo>
                  <a:lnTo>
                    <a:pt x="134" y="527"/>
                  </a:lnTo>
                  <a:lnTo>
                    <a:pt x="123" y="521"/>
                  </a:lnTo>
                  <a:lnTo>
                    <a:pt x="116" y="512"/>
                  </a:lnTo>
                  <a:lnTo>
                    <a:pt x="113" y="500"/>
                  </a:lnTo>
                  <a:lnTo>
                    <a:pt x="114" y="487"/>
                  </a:lnTo>
                  <a:lnTo>
                    <a:pt x="120" y="472"/>
                  </a:lnTo>
                  <a:lnTo>
                    <a:pt x="126" y="458"/>
                  </a:lnTo>
                  <a:lnTo>
                    <a:pt x="134" y="445"/>
                  </a:lnTo>
                  <a:lnTo>
                    <a:pt x="142" y="434"/>
                  </a:lnTo>
                  <a:lnTo>
                    <a:pt x="146" y="428"/>
                  </a:lnTo>
                  <a:lnTo>
                    <a:pt x="148" y="425"/>
                  </a:lnTo>
                  <a:lnTo>
                    <a:pt x="131" y="412"/>
                  </a:lnTo>
                  <a:lnTo>
                    <a:pt x="129" y="413"/>
                  </a:lnTo>
                  <a:lnTo>
                    <a:pt x="123" y="419"/>
                  </a:lnTo>
                  <a:lnTo>
                    <a:pt x="116" y="424"/>
                  </a:lnTo>
                  <a:lnTo>
                    <a:pt x="106" y="430"/>
                  </a:lnTo>
                  <a:lnTo>
                    <a:pt x="99" y="437"/>
                  </a:lnTo>
                  <a:lnTo>
                    <a:pt x="92" y="441"/>
                  </a:lnTo>
                  <a:lnTo>
                    <a:pt x="84" y="445"/>
                  </a:lnTo>
                  <a:lnTo>
                    <a:pt x="72" y="449"/>
                  </a:lnTo>
                  <a:lnTo>
                    <a:pt x="59" y="449"/>
                  </a:lnTo>
                  <a:lnTo>
                    <a:pt x="46" y="445"/>
                  </a:lnTo>
                  <a:lnTo>
                    <a:pt x="34" y="436"/>
                  </a:lnTo>
                  <a:lnTo>
                    <a:pt x="28" y="420"/>
                  </a:lnTo>
                  <a:lnTo>
                    <a:pt x="27" y="403"/>
                  </a:lnTo>
                  <a:lnTo>
                    <a:pt x="33" y="387"/>
                  </a:lnTo>
                  <a:lnTo>
                    <a:pt x="44" y="374"/>
                  </a:lnTo>
                  <a:lnTo>
                    <a:pt x="53" y="365"/>
                  </a:lnTo>
                  <a:lnTo>
                    <a:pt x="57" y="362"/>
                  </a:lnTo>
                  <a:lnTo>
                    <a:pt x="63" y="356"/>
                  </a:lnTo>
                  <a:lnTo>
                    <a:pt x="0" y="289"/>
                  </a:lnTo>
                  <a:lnTo>
                    <a:pt x="10" y="230"/>
                  </a:lnTo>
                  <a:lnTo>
                    <a:pt x="27" y="240"/>
                  </a:lnTo>
                  <a:lnTo>
                    <a:pt x="28" y="277"/>
                  </a:lnTo>
                  <a:lnTo>
                    <a:pt x="156" y="407"/>
                  </a:lnTo>
                  <a:lnTo>
                    <a:pt x="165" y="408"/>
                  </a:lnTo>
                  <a:lnTo>
                    <a:pt x="168" y="405"/>
                  </a:lnTo>
                  <a:lnTo>
                    <a:pt x="173" y="402"/>
                  </a:lnTo>
                  <a:lnTo>
                    <a:pt x="181" y="395"/>
                  </a:lnTo>
                  <a:lnTo>
                    <a:pt x="192" y="391"/>
                  </a:lnTo>
                  <a:lnTo>
                    <a:pt x="203" y="388"/>
                  </a:lnTo>
                  <a:lnTo>
                    <a:pt x="214" y="390"/>
                  </a:lnTo>
                  <a:lnTo>
                    <a:pt x="226" y="396"/>
                  </a:lnTo>
                  <a:lnTo>
                    <a:pt x="236" y="408"/>
                  </a:lnTo>
                  <a:lnTo>
                    <a:pt x="243" y="421"/>
                  </a:lnTo>
                  <a:lnTo>
                    <a:pt x="244" y="437"/>
                  </a:lnTo>
                  <a:lnTo>
                    <a:pt x="239" y="451"/>
                  </a:lnTo>
                  <a:lnTo>
                    <a:pt x="241" y="450"/>
                  </a:lnTo>
                  <a:lnTo>
                    <a:pt x="248" y="446"/>
                  </a:lnTo>
                  <a:lnTo>
                    <a:pt x="258" y="442"/>
                  </a:lnTo>
                  <a:lnTo>
                    <a:pt x="270" y="440"/>
                  </a:lnTo>
                  <a:lnTo>
                    <a:pt x="283" y="440"/>
                  </a:lnTo>
                  <a:lnTo>
                    <a:pt x="295" y="445"/>
                  </a:lnTo>
                  <a:lnTo>
                    <a:pt x="305" y="455"/>
                  </a:lnTo>
                  <a:lnTo>
                    <a:pt x="313" y="467"/>
                  </a:lnTo>
                  <a:lnTo>
                    <a:pt x="316" y="480"/>
                  </a:lnTo>
                  <a:lnTo>
                    <a:pt x="316" y="493"/>
                  </a:lnTo>
                  <a:lnTo>
                    <a:pt x="313" y="505"/>
                  </a:lnTo>
                  <a:lnTo>
                    <a:pt x="316" y="505"/>
                  </a:lnTo>
                  <a:lnTo>
                    <a:pt x="322" y="506"/>
                  </a:lnTo>
                  <a:lnTo>
                    <a:pt x="332" y="508"/>
                  </a:lnTo>
                  <a:lnTo>
                    <a:pt x="342" y="513"/>
                  </a:lnTo>
                  <a:lnTo>
                    <a:pt x="353" y="521"/>
                  </a:lnTo>
                  <a:lnTo>
                    <a:pt x="359" y="531"/>
                  </a:lnTo>
                  <a:lnTo>
                    <a:pt x="364" y="546"/>
                  </a:lnTo>
                  <a:lnTo>
                    <a:pt x="367" y="555"/>
                  </a:lnTo>
                  <a:lnTo>
                    <a:pt x="367" y="564"/>
                  </a:lnTo>
                  <a:lnTo>
                    <a:pt x="373" y="570"/>
                  </a:lnTo>
                  <a:lnTo>
                    <a:pt x="381" y="577"/>
                  </a:lnTo>
                  <a:lnTo>
                    <a:pt x="400" y="590"/>
                  </a:lnTo>
                  <a:lnTo>
                    <a:pt x="410" y="595"/>
                  </a:lnTo>
                  <a:lnTo>
                    <a:pt x="421" y="598"/>
                  </a:lnTo>
                  <a:lnTo>
                    <a:pt x="434" y="598"/>
                  </a:lnTo>
                  <a:lnTo>
                    <a:pt x="443" y="594"/>
                  </a:lnTo>
                  <a:lnTo>
                    <a:pt x="451" y="587"/>
                  </a:lnTo>
                  <a:lnTo>
                    <a:pt x="453" y="581"/>
                  </a:lnTo>
                  <a:lnTo>
                    <a:pt x="453" y="573"/>
                  </a:lnTo>
                  <a:lnTo>
                    <a:pt x="449" y="568"/>
                  </a:lnTo>
                  <a:lnTo>
                    <a:pt x="440" y="559"/>
                  </a:lnTo>
                  <a:lnTo>
                    <a:pt x="430" y="550"/>
                  </a:lnTo>
                  <a:lnTo>
                    <a:pt x="418" y="539"/>
                  </a:lnTo>
                  <a:lnTo>
                    <a:pt x="405" y="529"/>
                  </a:lnTo>
                  <a:lnTo>
                    <a:pt x="394" y="519"/>
                  </a:lnTo>
                  <a:lnTo>
                    <a:pt x="387" y="512"/>
                  </a:lnTo>
                  <a:lnTo>
                    <a:pt x="383" y="506"/>
                  </a:lnTo>
                  <a:lnTo>
                    <a:pt x="381" y="501"/>
                  </a:lnTo>
                  <a:lnTo>
                    <a:pt x="381" y="496"/>
                  </a:lnTo>
                  <a:lnTo>
                    <a:pt x="384" y="491"/>
                  </a:lnTo>
                  <a:lnTo>
                    <a:pt x="389" y="488"/>
                  </a:lnTo>
                  <a:lnTo>
                    <a:pt x="397" y="489"/>
                  </a:lnTo>
                  <a:lnTo>
                    <a:pt x="407" y="493"/>
                  </a:lnTo>
                  <a:lnTo>
                    <a:pt x="430" y="509"/>
                  </a:lnTo>
                  <a:lnTo>
                    <a:pt x="451" y="526"/>
                  </a:lnTo>
                  <a:lnTo>
                    <a:pt x="473" y="543"/>
                  </a:lnTo>
                  <a:lnTo>
                    <a:pt x="496" y="556"/>
                  </a:lnTo>
                  <a:lnTo>
                    <a:pt x="508" y="559"/>
                  </a:lnTo>
                  <a:lnTo>
                    <a:pt x="519" y="559"/>
                  </a:lnTo>
                  <a:lnTo>
                    <a:pt x="527" y="555"/>
                  </a:lnTo>
                  <a:lnTo>
                    <a:pt x="533" y="547"/>
                  </a:lnTo>
                  <a:lnTo>
                    <a:pt x="534" y="536"/>
                  </a:lnTo>
                  <a:lnTo>
                    <a:pt x="531" y="526"/>
                  </a:lnTo>
                  <a:lnTo>
                    <a:pt x="523" y="517"/>
                  </a:lnTo>
                  <a:lnTo>
                    <a:pt x="512" y="506"/>
                  </a:lnTo>
                  <a:lnTo>
                    <a:pt x="499" y="497"/>
                  </a:lnTo>
                  <a:lnTo>
                    <a:pt x="486" y="485"/>
                  </a:lnTo>
                  <a:lnTo>
                    <a:pt x="472" y="472"/>
                  </a:lnTo>
                  <a:lnTo>
                    <a:pt x="456" y="460"/>
                  </a:lnTo>
                  <a:lnTo>
                    <a:pt x="442" y="449"/>
                  </a:lnTo>
                  <a:lnTo>
                    <a:pt x="430" y="438"/>
                  </a:lnTo>
                  <a:lnTo>
                    <a:pt x="422" y="430"/>
                  </a:lnTo>
                  <a:lnTo>
                    <a:pt x="418" y="425"/>
                  </a:lnTo>
                  <a:lnTo>
                    <a:pt x="419" y="420"/>
                  </a:lnTo>
                  <a:lnTo>
                    <a:pt x="423" y="415"/>
                  </a:lnTo>
                  <a:lnTo>
                    <a:pt x="428" y="411"/>
                  </a:lnTo>
                  <a:lnTo>
                    <a:pt x="438" y="411"/>
                  </a:lnTo>
                  <a:lnTo>
                    <a:pt x="451" y="415"/>
                  </a:lnTo>
                  <a:lnTo>
                    <a:pt x="464" y="424"/>
                  </a:lnTo>
                  <a:lnTo>
                    <a:pt x="478" y="437"/>
                  </a:lnTo>
                  <a:lnTo>
                    <a:pt x="494" y="451"/>
                  </a:lnTo>
                  <a:lnTo>
                    <a:pt x="528" y="480"/>
                  </a:lnTo>
                  <a:lnTo>
                    <a:pt x="542" y="491"/>
                  </a:lnTo>
                  <a:lnTo>
                    <a:pt x="562" y="501"/>
                  </a:lnTo>
                  <a:lnTo>
                    <a:pt x="579" y="506"/>
                  </a:lnTo>
                  <a:lnTo>
                    <a:pt x="593" y="506"/>
                  </a:lnTo>
                  <a:lnTo>
                    <a:pt x="604" y="500"/>
                  </a:lnTo>
                  <a:lnTo>
                    <a:pt x="608" y="491"/>
                  </a:lnTo>
                  <a:lnTo>
                    <a:pt x="608" y="479"/>
                  </a:lnTo>
                  <a:lnTo>
                    <a:pt x="602" y="467"/>
                  </a:lnTo>
                  <a:lnTo>
                    <a:pt x="593" y="453"/>
                  </a:lnTo>
                  <a:lnTo>
                    <a:pt x="571" y="430"/>
                  </a:lnTo>
                  <a:lnTo>
                    <a:pt x="558" y="419"/>
                  </a:lnTo>
                  <a:lnTo>
                    <a:pt x="545" y="405"/>
                  </a:lnTo>
                  <a:lnTo>
                    <a:pt x="529" y="392"/>
                  </a:lnTo>
                  <a:lnTo>
                    <a:pt x="490" y="353"/>
                  </a:lnTo>
                  <a:lnTo>
                    <a:pt x="481" y="345"/>
                  </a:lnTo>
                  <a:lnTo>
                    <a:pt x="476" y="340"/>
                  </a:lnTo>
                  <a:lnTo>
                    <a:pt x="470" y="332"/>
                  </a:lnTo>
                  <a:lnTo>
                    <a:pt x="466" y="322"/>
                  </a:lnTo>
                  <a:lnTo>
                    <a:pt x="466" y="312"/>
                  </a:lnTo>
                  <a:lnTo>
                    <a:pt x="468" y="305"/>
                  </a:lnTo>
                  <a:lnTo>
                    <a:pt x="472" y="301"/>
                  </a:lnTo>
                  <a:lnTo>
                    <a:pt x="478" y="303"/>
                  </a:lnTo>
                  <a:lnTo>
                    <a:pt x="486" y="310"/>
                  </a:lnTo>
                  <a:lnTo>
                    <a:pt x="508" y="332"/>
                  </a:lnTo>
                  <a:lnTo>
                    <a:pt x="520" y="345"/>
                  </a:lnTo>
                  <a:lnTo>
                    <a:pt x="532" y="357"/>
                  </a:lnTo>
                  <a:lnTo>
                    <a:pt x="545" y="369"/>
                  </a:lnTo>
                  <a:lnTo>
                    <a:pt x="559" y="382"/>
                  </a:lnTo>
                  <a:lnTo>
                    <a:pt x="575" y="395"/>
                  </a:lnTo>
                  <a:lnTo>
                    <a:pt x="589" y="408"/>
                  </a:lnTo>
                  <a:lnTo>
                    <a:pt x="602" y="419"/>
                  </a:lnTo>
                  <a:lnTo>
                    <a:pt x="613" y="428"/>
                  </a:lnTo>
                  <a:lnTo>
                    <a:pt x="621" y="434"/>
                  </a:lnTo>
                  <a:lnTo>
                    <a:pt x="631" y="441"/>
                  </a:lnTo>
                  <a:lnTo>
                    <a:pt x="643" y="447"/>
                  </a:lnTo>
                  <a:lnTo>
                    <a:pt x="656" y="453"/>
                  </a:lnTo>
                  <a:lnTo>
                    <a:pt x="668" y="454"/>
                  </a:lnTo>
                  <a:lnTo>
                    <a:pt x="680" y="450"/>
                  </a:lnTo>
                  <a:lnTo>
                    <a:pt x="690" y="441"/>
                  </a:lnTo>
                  <a:lnTo>
                    <a:pt x="698" y="426"/>
                  </a:lnTo>
                  <a:lnTo>
                    <a:pt x="699" y="412"/>
                  </a:lnTo>
                  <a:lnTo>
                    <a:pt x="695" y="398"/>
                  </a:lnTo>
                  <a:lnTo>
                    <a:pt x="688" y="385"/>
                  </a:lnTo>
                  <a:lnTo>
                    <a:pt x="678" y="373"/>
                  </a:lnTo>
                  <a:lnTo>
                    <a:pt x="669" y="362"/>
                  </a:lnTo>
                  <a:lnTo>
                    <a:pt x="663" y="356"/>
                  </a:lnTo>
                  <a:lnTo>
                    <a:pt x="652" y="344"/>
                  </a:lnTo>
                  <a:lnTo>
                    <a:pt x="638" y="330"/>
                  </a:lnTo>
                  <a:lnTo>
                    <a:pt x="622" y="311"/>
                  </a:lnTo>
                  <a:lnTo>
                    <a:pt x="604" y="292"/>
                  </a:lnTo>
                  <a:lnTo>
                    <a:pt x="584" y="271"/>
                  </a:lnTo>
                  <a:lnTo>
                    <a:pt x="565" y="248"/>
                  </a:lnTo>
                  <a:lnTo>
                    <a:pt x="546" y="227"/>
                  </a:lnTo>
                  <a:lnTo>
                    <a:pt x="528" y="208"/>
                  </a:lnTo>
                  <a:lnTo>
                    <a:pt x="511" y="189"/>
                  </a:lnTo>
                  <a:lnTo>
                    <a:pt x="498" y="174"/>
                  </a:lnTo>
                  <a:lnTo>
                    <a:pt x="487" y="162"/>
                  </a:lnTo>
                  <a:lnTo>
                    <a:pt x="481" y="155"/>
                  </a:lnTo>
                  <a:lnTo>
                    <a:pt x="470" y="147"/>
                  </a:lnTo>
                  <a:lnTo>
                    <a:pt x="456" y="140"/>
                  </a:lnTo>
                  <a:lnTo>
                    <a:pt x="439" y="133"/>
                  </a:lnTo>
                  <a:lnTo>
                    <a:pt x="421" y="128"/>
                  </a:lnTo>
                  <a:lnTo>
                    <a:pt x="402" y="127"/>
                  </a:lnTo>
                  <a:lnTo>
                    <a:pt x="385" y="128"/>
                  </a:lnTo>
                  <a:lnTo>
                    <a:pt x="371" y="134"/>
                  </a:lnTo>
                  <a:lnTo>
                    <a:pt x="358" y="147"/>
                  </a:lnTo>
                  <a:lnTo>
                    <a:pt x="345" y="165"/>
                  </a:lnTo>
                  <a:lnTo>
                    <a:pt x="334" y="184"/>
                  </a:lnTo>
                  <a:lnTo>
                    <a:pt x="313" y="221"/>
                  </a:lnTo>
                  <a:lnTo>
                    <a:pt x="301" y="234"/>
                  </a:lnTo>
                  <a:lnTo>
                    <a:pt x="292" y="240"/>
                  </a:lnTo>
                  <a:lnTo>
                    <a:pt x="281" y="246"/>
                  </a:lnTo>
                  <a:lnTo>
                    <a:pt x="266" y="250"/>
                  </a:lnTo>
                  <a:lnTo>
                    <a:pt x="250" y="252"/>
                  </a:lnTo>
                  <a:lnTo>
                    <a:pt x="235" y="254"/>
                  </a:lnTo>
                  <a:lnTo>
                    <a:pt x="219" y="252"/>
                  </a:lnTo>
                  <a:lnTo>
                    <a:pt x="206" y="250"/>
                  </a:lnTo>
                  <a:lnTo>
                    <a:pt x="195" y="243"/>
                  </a:lnTo>
                  <a:lnTo>
                    <a:pt x="188" y="234"/>
                  </a:lnTo>
                  <a:lnTo>
                    <a:pt x="185" y="222"/>
                  </a:lnTo>
                  <a:lnTo>
                    <a:pt x="186" y="220"/>
                  </a:lnTo>
                  <a:lnTo>
                    <a:pt x="192" y="214"/>
                  </a:lnTo>
                  <a:lnTo>
                    <a:pt x="198" y="205"/>
                  </a:lnTo>
                  <a:lnTo>
                    <a:pt x="206" y="193"/>
                  </a:lnTo>
                  <a:lnTo>
                    <a:pt x="215" y="179"/>
                  </a:lnTo>
                  <a:lnTo>
                    <a:pt x="222" y="163"/>
                  </a:lnTo>
                  <a:lnTo>
                    <a:pt x="227" y="145"/>
                  </a:lnTo>
                  <a:lnTo>
                    <a:pt x="232" y="129"/>
                  </a:lnTo>
                  <a:lnTo>
                    <a:pt x="244" y="112"/>
                  </a:lnTo>
                  <a:lnTo>
                    <a:pt x="258" y="92"/>
                  </a:lnTo>
                  <a:lnTo>
                    <a:pt x="277" y="73"/>
                  </a:lnTo>
                  <a:lnTo>
                    <a:pt x="318" y="36"/>
                  </a:lnTo>
                  <a:lnTo>
                    <a:pt x="342" y="22"/>
                  </a:lnTo>
                  <a:lnTo>
                    <a:pt x="363" y="10"/>
                  </a:lnTo>
                  <a:lnTo>
                    <a:pt x="384" y="2"/>
                  </a:lnTo>
                  <a:lnTo>
                    <a:pt x="4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0">
              <a:extLst>
                <a:ext uri="{FF2B5EF4-FFF2-40B4-BE49-F238E27FC236}">
                  <a16:creationId xmlns:a16="http://schemas.microsoft.com/office/drawing/2014/main" id="{C785CF60-9F26-174B-8B4E-F8B06FB38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4213" y="193675"/>
              <a:ext cx="325438" cy="80963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1" y="0"/>
                </a:cxn>
                <a:cxn ang="0">
                  <a:pos x="51" y="1"/>
                </a:cxn>
                <a:cxn ang="0">
                  <a:pos x="73" y="1"/>
                </a:cxn>
                <a:cxn ang="0">
                  <a:pos x="99" y="2"/>
                </a:cxn>
                <a:cxn ang="0">
                  <a:pos x="149" y="5"/>
                </a:cxn>
                <a:cxn ang="0">
                  <a:pos x="171" y="6"/>
                </a:cxn>
                <a:cxn ang="0">
                  <a:pos x="190" y="6"/>
                </a:cxn>
                <a:cxn ang="0">
                  <a:pos x="202" y="8"/>
                </a:cxn>
                <a:cxn ang="0">
                  <a:pos x="205" y="8"/>
                </a:cxn>
                <a:cxn ang="0">
                  <a:pos x="204" y="10"/>
                </a:cxn>
                <a:cxn ang="0">
                  <a:pos x="203" y="17"/>
                </a:cxn>
                <a:cxn ang="0">
                  <a:pos x="198" y="26"/>
                </a:cxn>
                <a:cxn ang="0">
                  <a:pos x="191" y="36"/>
                </a:cxn>
                <a:cxn ang="0">
                  <a:pos x="183" y="44"/>
                </a:cxn>
                <a:cxn ang="0">
                  <a:pos x="173" y="50"/>
                </a:cxn>
                <a:cxn ang="0">
                  <a:pos x="161" y="51"/>
                </a:cxn>
                <a:cxn ang="0">
                  <a:pos x="144" y="50"/>
                </a:cxn>
                <a:cxn ang="0">
                  <a:pos x="122" y="48"/>
                </a:cxn>
                <a:cxn ang="0">
                  <a:pos x="98" y="46"/>
                </a:cxn>
                <a:cxn ang="0">
                  <a:pos x="46" y="43"/>
                </a:cxn>
                <a:cxn ang="0">
                  <a:pos x="21" y="42"/>
                </a:cxn>
                <a:cxn ang="0">
                  <a:pos x="0" y="42"/>
                </a:cxn>
                <a:cxn ang="0">
                  <a:pos x="0" y="38"/>
                </a:cxn>
                <a:cxn ang="0">
                  <a:pos x="1" y="29"/>
                </a:cxn>
                <a:cxn ang="0">
                  <a:pos x="3" y="17"/>
                </a:cxn>
                <a:cxn ang="0">
                  <a:pos x="5" y="6"/>
                </a:cxn>
                <a:cxn ang="0">
                  <a:pos x="10" y="1"/>
                </a:cxn>
                <a:cxn ang="0">
                  <a:pos x="17" y="0"/>
                </a:cxn>
              </a:cxnLst>
              <a:rect l="0" t="0" r="r" b="b"/>
              <a:pathLst>
                <a:path w="205" h="51">
                  <a:moveTo>
                    <a:pt x="17" y="0"/>
                  </a:moveTo>
                  <a:lnTo>
                    <a:pt x="31" y="0"/>
                  </a:lnTo>
                  <a:lnTo>
                    <a:pt x="51" y="1"/>
                  </a:lnTo>
                  <a:lnTo>
                    <a:pt x="73" y="1"/>
                  </a:lnTo>
                  <a:lnTo>
                    <a:pt x="99" y="2"/>
                  </a:lnTo>
                  <a:lnTo>
                    <a:pt x="149" y="5"/>
                  </a:lnTo>
                  <a:lnTo>
                    <a:pt x="171" y="6"/>
                  </a:lnTo>
                  <a:lnTo>
                    <a:pt x="190" y="6"/>
                  </a:lnTo>
                  <a:lnTo>
                    <a:pt x="202" y="8"/>
                  </a:lnTo>
                  <a:lnTo>
                    <a:pt x="205" y="8"/>
                  </a:lnTo>
                  <a:lnTo>
                    <a:pt x="204" y="10"/>
                  </a:lnTo>
                  <a:lnTo>
                    <a:pt x="203" y="17"/>
                  </a:lnTo>
                  <a:lnTo>
                    <a:pt x="198" y="26"/>
                  </a:lnTo>
                  <a:lnTo>
                    <a:pt x="191" y="36"/>
                  </a:lnTo>
                  <a:lnTo>
                    <a:pt x="183" y="44"/>
                  </a:lnTo>
                  <a:lnTo>
                    <a:pt x="173" y="50"/>
                  </a:lnTo>
                  <a:lnTo>
                    <a:pt x="161" y="51"/>
                  </a:lnTo>
                  <a:lnTo>
                    <a:pt x="144" y="50"/>
                  </a:lnTo>
                  <a:lnTo>
                    <a:pt x="122" y="48"/>
                  </a:lnTo>
                  <a:lnTo>
                    <a:pt x="98" y="46"/>
                  </a:lnTo>
                  <a:lnTo>
                    <a:pt x="46" y="43"/>
                  </a:lnTo>
                  <a:lnTo>
                    <a:pt x="21" y="42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1" y="29"/>
                  </a:lnTo>
                  <a:lnTo>
                    <a:pt x="3" y="17"/>
                  </a:lnTo>
                  <a:lnTo>
                    <a:pt x="5" y="6"/>
                  </a:lnTo>
                  <a:lnTo>
                    <a:pt x="10" y="1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35">
            <a:extLst>
              <a:ext uri="{FF2B5EF4-FFF2-40B4-BE49-F238E27FC236}">
                <a16:creationId xmlns:a16="http://schemas.microsoft.com/office/drawing/2014/main" id="{166AA09A-4C8C-B042-872B-8AB9D8B2679D}"/>
              </a:ext>
            </a:extLst>
          </p:cNvPr>
          <p:cNvGrpSpPr/>
          <p:nvPr/>
        </p:nvGrpSpPr>
        <p:grpSpPr>
          <a:xfrm>
            <a:off x="5715000" y="3369313"/>
            <a:ext cx="413449" cy="443739"/>
            <a:chOff x="6477000" y="3757613"/>
            <a:chExt cx="1603375" cy="1720850"/>
          </a:xfrm>
          <a:solidFill>
            <a:schemeClr val="accent4"/>
          </a:solidFill>
        </p:grpSpPr>
        <p:sp>
          <p:nvSpPr>
            <p:cNvPr id="70" name="Freeform 18">
              <a:extLst>
                <a:ext uri="{FF2B5EF4-FFF2-40B4-BE49-F238E27FC236}">
                  <a16:creationId xmlns:a16="http://schemas.microsoft.com/office/drawing/2014/main" id="{6D98B20C-A305-0B4E-BF87-DED2427B2E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7838" y="4108450"/>
              <a:ext cx="904875" cy="1370013"/>
            </a:xfrm>
            <a:custGeom>
              <a:avLst/>
              <a:gdLst/>
              <a:ahLst/>
              <a:cxnLst>
                <a:cxn ang="0">
                  <a:pos x="241" y="72"/>
                </a:cxn>
                <a:cxn ang="0">
                  <a:pos x="164" y="104"/>
                </a:cxn>
                <a:cxn ang="0">
                  <a:pos x="106" y="163"/>
                </a:cxn>
                <a:cxn ang="0">
                  <a:pos x="74" y="242"/>
                </a:cxn>
                <a:cxn ang="0">
                  <a:pos x="72" y="327"/>
                </a:cxn>
                <a:cxn ang="0">
                  <a:pos x="99" y="421"/>
                </a:cxn>
                <a:cxn ang="0">
                  <a:pos x="144" y="511"/>
                </a:cxn>
                <a:cxn ang="0">
                  <a:pos x="206" y="582"/>
                </a:cxn>
                <a:cxn ang="0">
                  <a:pos x="330" y="604"/>
                </a:cxn>
                <a:cxn ang="0">
                  <a:pos x="397" y="550"/>
                </a:cxn>
                <a:cxn ang="0">
                  <a:pos x="451" y="468"/>
                </a:cxn>
                <a:cxn ang="0">
                  <a:pos x="488" y="374"/>
                </a:cxn>
                <a:cxn ang="0">
                  <a:pos x="501" y="285"/>
                </a:cxn>
                <a:cxn ang="0">
                  <a:pos x="484" y="200"/>
                </a:cxn>
                <a:cxn ang="0">
                  <a:pos x="437" y="131"/>
                </a:cxn>
                <a:cxn ang="0">
                  <a:pos x="369" y="84"/>
                </a:cxn>
                <a:cxn ang="0">
                  <a:pos x="285" y="67"/>
                </a:cxn>
                <a:cxn ang="0">
                  <a:pos x="337" y="5"/>
                </a:cxn>
                <a:cxn ang="0">
                  <a:pos x="429" y="39"/>
                </a:cxn>
                <a:cxn ang="0">
                  <a:pos x="503" y="101"/>
                </a:cxn>
                <a:cxn ang="0">
                  <a:pos x="551" y="186"/>
                </a:cxn>
                <a:cxn ang="0">
                  <a:pos x="570" y="285"/>
                </a:cxn>
                <a:cxn ang="0">
                  <a:pos x="556" y="384"/>
                </a:cxn>
                <a:cxn ang="0">
                  <a:pos x="519" y="488"/>
                </a:cxn>
                <a:cxn ang="0">
                  <a:pos x="461" y="582"/>
                </a:cxn>
                <a:cxn ang="0">
                  <a:pos x="426" y="801"/>
                </a:cxn>
                <a:cxn ang="0">
                  <a:pos x="374" y="863"/>
                </a:cxn>
                <a:cxn ang="0">
                  <a:pos x="196" y="801"/>
                </a:cxn>
                <a:cxn ang="0">
                  <a:pos x="144" y="620"/>
                </a:cxn>
                <a:cxn ang="0">
                  <a:pos x="77" y="537"/>
                </a:cxn>
                <a:cxn ang="0">
                  <a:pos x="29" y="436"/>
                </a:cxn>
                <a:cxn ang="0">
                  <a:pos x="4" y="334"/>
                </a:cxn>
                <a:cxn ang="0">
                  <a:pos x="5" y="233"/>
                </a:cxn>
                <a:cxn ang="0">
                  <a:pos x="39" y="141"/>
                </a:cxn>
                <a:cxn ang="0">
                  <a:pos x="101" y="67"/>
                </a:cxn>
                <a:cxn ang="0">
                  <a:pos x="186" y="19"/>
                </a:cxn>
                <a:cxn ang="0">
                  <a:pos x="285" y="0"/>
                </a:cxn>
              </a:cxnLst>
              <a:rect l="0" t="0" r="r" b="b"/>
              <a:pathLst>
                <a:path w="570" h="863">
                  <a:moveTo>
                    <a:pt x="285" y="67"/>
                  </a:moveTo>
                  <a:lnTo>
                    <a:pt x="241" y="72"/>
                  </a:lnTo>
                  <a:lnTo>
                    <a:pt x="201" y="84"/>
                  </a:lnTo>
                  <a:lnTo>
                    <a:pt x="164" y="104"/>
                  </a:lnTo>
                  <a:lnTo>
                    <a:pt x="133" y="131"/>
                  </a:lnTo>
                  <a:lnTo>
                    <a:pt x="106" y="163"/>
                  </a:lnTo>
                  <a:lnTo>
                    <a:pt x="86" y="200"/>
                  </a:lnTo>
                  <a:lnTo>
                    <a:pt x="74" y="242"/>
                  </a:lnTo>
                  <a:lnTo>
                    <a:pt x="69" y="285"/>
                  </a:lnTo>
                  <a:lnTo>
                    <a:pt x="72" y="327"/>
                  </a:lnTo>
                  <a:lnTo>
                    <a:pt x="82" y="374"/>
                  </a:lnTo>
                  <a:lnTo>
                    <a:pt x="99" y="421"/>
                  </a:lnTo>
                  <a:lnTo>
                    <a:pt x="119" y="468"/>
                  </a:lnTo>
                  <a:lnTo>
                    <a:pt x="144" y="511"/>
                  </a:lnTo>
                  <a:lnTo>
                    <a:pt x="173" y="550"/>
                  </a:lnTo>
                  <a:lnTo>
                    <a:pt x="206" y="582"/>
                  </a:lnTo>
                  <a:lnTo>
                    <a:pt x="240" y="604"/>
                  </a:lnTo>
                  <a:lnTo>
                    <a:pt x="330" y="604"/>
                  </a:lnTo>
                  <a:lnTo>
                    <a:pt x="364" y="582"/>
                  </a:lnTo>
                  <a:lnTo>
                    <a:pt x="397" y="550"/>
                  </a:lnTo>
                  <a:lnTo>
                    <a:pt x="426" y="511"/>
                  </a:lnTo>
                  <a:lnTo>
                    <a:pt x="451" y="468"/>
                  </a:lnTo>
                  <a:lnTo>
                    <a:pt x="471" y="421"/>
                  </a:lnTo>
                  <a:lnTo>
                    <a:pt x="488" y="374"/>
                  </a:lnTo>
                  <a:lnTo>
                    <a:pt x="498" y="327"/>
                  </a:lnTo>
                  <a:lnTo>
                    <a:pt x="501" y="285"/>
                  </a:lnTo>
                  <a:lnTo>
                    <a:pt x="496" y="242"/>
                  </a:lnTo>
                  <a:lnTo>
                    <a:pt x="484" y="200"/>
                  </a:lnTo>
                  <a:lnTo>
                    <a:pt x="464" y="163"/>
                  </a:lnTo>
                  <a:lnTo>
                    <a:pt x="437" y="131"/>
                  </a:lnTo>
                  <a:lnTo>
                    <a:pt x="405" y="104"/>
                  </a:lnTo>
                  <a:lnTo>
                    <a:pt x="369" y="84"/>
                  </a:lnTo>
                  <a:lnTo>
                    <a:pt x="328" y="72"/>
                  </a:lnTo>
                  <a:lnTo>
                    <a:pt x="285" y="67"/>
                  </a:lnTo>
                  <a:close/>
                  <a:moveTo>
                    <a:pt x="285" y="0"/>
                  </a:moveTo>
                  <a:lnTo>
                    <a:pt x="337" y="5"/>
                  </a:lnTo>
                  <a:lnTo>
                    <a:pt x="384" y="19"/>
                  </a:lnTo>
                  <a:lnTo>
                    <a:pt x="429" y="39"/>
                  </a:lnTo>
                  <a:lnTo>
                    <a:pt x="469" y="67"/>
                  </a:lnTo>
                  <a:lnTo>
                    <a:pt x="503" y="101"/>
                  </a:lnTo>
                  <a:lnTo>
                    <a:pt x="531" y="141"/>
                  </a:lnTo>
                  <a:lnTo>
                    <a:pt x="551" y="186"/>
                  </a:lnTo>
                  <a:lnTo>
                    <a:pt x="565" y="233"/>
                  </a:lnTo>
                  <a:lnTo>
                    <a:pt x="570" y="285"/>
                  </a:lnTo>
                  <a:lnTo>
                    <a:pt x="566" y="334"/>
                  </a:lnTo>
                  <a:lnTo>
                    <a:pt x="556" y="384"/>
                  </a:lnTo>
                  <a:lnTo>
                    <a:pt x="541" y="436"/>
                  </a:lnTo>
                  <a:lnTo>
                    <a:pt x="519" y="488"/>
                  </a:lnTo>
                  <a:lnTo>
                    <a:pt x="493" y="537"/>
                  </a:lnTo>
                  <a:lnTo>
                    <a:pt x="461" y="582"/>
                  </a:lnTo>
                  <a:lnTo>
                    <a:pt x="426" y="620"/>
                  </a:lnTo>
                  <a:lnTo>
                    <a:pt x="426" y="801"/>
                  </a:lnTo>
                  <a:lnTo>
                    <a:pt x="374" y="801"/>
                  </a:lnTo>
                  <a:lnTo>
                    <a:pt x="374" y="863"/>
                  </a:lnTo>
                  <a:lnTo>
                    <a:pt x="196" y="863"/>
                  </a:lnTo>
                  <a:lnTo>
                    <a:pt x="196" y="801"/>
                  </a:lnTo>
                  <a:lnTo>
                    <a:pt x="144" y="801"/>
                  </a:lnTo>
                  <a:lnTo>
                    <a:pt x="144" y="620"/>
                  </a:lnTo>
                  <a:lnTo>
                    <a:pt x="109" y="582"/>
                  </a:lnTo>
                  <a:lnTo>
                    <a:pt x="77" y="537"/>
                  </a:lnTo>
                  <a:lnTo>
                    <a:pt x="50" y="488"/>
                  </a:lnTo>
                  <a:lnTo>
                    <a:pt x="29" y="436"/>
                  </a:lnTo>
                  <a:lnTo>
                    <a:pt x="14" y="384"/>
                  </a:lnTo>
                  <a:lnTo>
                    <a:pt x="4" y="334"/>
                  </a:lnTo>
                  <a:lnTo>
                    <a:pt x="0" y="285"/>
                  </a:lnTo>
                  <a:lnTo>
                    <a:pt x="5" y="233"/>
                  </a:lnTo>
                  <a:lnTo>
                    <a:pt x="19" y="186"/>
                  </a:lnTo>
                  <a:lnTo>
                    <a:pt x="39" y="141"/>
                  </a:lnTo>
                  <a:lnTo>
                    <a:pt x="67" y="101"/>
                  </a:lnTo>
                  <a:lnTo>
                    <a:pt x="101" y="67"/>
                  </a:lnTo>
                  <a:lnTo>
                    <a:pt x="141" y="39"/>
                  </a:lnTo>
                  <a:lnTo>
                    <a:pt x="186" y="19"/>
                  </a:lnTo>
                  <a:lnTo>
                    <a:pt x="233" y="5"/>
                  </a:lnTo>
                  <a:lnTo>
                    <a:pt x="2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9">
              <a:extLst>
                <a:ext uri="{FF2B5EF4-FFF2-40B4-BE49-F238E27FC236}">
                  <a16:creationId xmlns:a16="http://schemas.microsoft.com/office/drawing/2014/main" id="{8DEEF052-7184-AF45-846B-0C88D36A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975" y="4730750"/>
              <a:ext cx="271463" cy="173038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50" y="4"/>
                </a:cxn>
                <a:cxn ang="0">
                  <a:pos x="160" y="9"/>
                </a:cxn>
                <a:cxn ang="0">
                  <a:pos x="167" y="19"/>
                </a:cxn>
                <a:cxn ang="0">
                  <a:pos x="171" y="31"/>
                </a:cxn>
                <a:cxn ang="0">
                  <a:pos x="167" y="42"/>
                </a:cxn>
                <a:cxn ang="0">
                  <a:pos x="162" y="52"/>
                </a:cxn>
                <a:cxn ang="0">
                  <a:pos x="152" y="59"/>
                </a:cxn>
                <a:cxn ang="0">
                  <a:pos x="43" y="108"/>
                </a:cxn>
                <a:cxn ang="0">
                  <a:pos x="28" y="109"/>
                </a:cxn>
                <a:cxn ang="0">
                  <a:pos x="13" y="104"/>
                </a:cxn>
                <a:cxn ang="0">
                  <a:pos x="3" y="93"/>
                </a:cxn>
                <a:cxn ang="0">
                  <a:pos x="0" y="81"/>
                </a:cxn>
                <a:cxn ang="0">
                  <a:pos x="3" y="69"/>
                </a:cxn>
                <a:cxn ang="0">
                  <a:pos x="10" y="59"/>
                </a:cxn>
                <a:cxn ang="0">
                  <a:pos x="20" y="52"/>
                </a:cxn>
                <a:cxn ang="0">
                  <a:pos x="127" y="4"/>
                </a:cxn>
                <a:cxn ang="0">
                  <a:pos x="139" y="0"/>
                </a:cxn>
              </a:cxnLst>
              <a:rect l="0" t="0" r="r" b="b"/>
              <a:pathLst>
                <a:path w="171" h="109">
                  <a:moveTo>
                    <a:pt x="139" y="0"/>
                  </a:moveTo>
                  <a:lnTo>
                    <a:pt x="150" y="4"/>
                  </a:lnTo>
                  <a:lnTo>
                    <a:pt x="160" y="9"/>
                  </a:lnTo>
                  <a:lnTo>
                    <a:pt x="167" y="19"/>
                  </a:lnTo>
                  <a:lnTo>
                    <a:pt x="171" y="31"/>
                  </a:lnTo>
                  <a:lnTo>
                    <a:pt x="167" y="42"/>
                  </a:lnTo>
                  <a:lnTo>
                    <a:pt x="162" y="52"/>
                  </a:lnTo>
                  <a:lnTo>
                    <a:pt x="152" y="59"/>
                  </a:lnTo>
                  <a:lnTo>
                    <a:pt x="43" y="108"/>
                  </a:lnTo>
                  <a:lnTo>
                    <a:pt x="28" y="109"/>
                  </a:lnTo>
                  <a:lnTo>
                    <a:pt x="13" y="104"/>
                  </a:lnTo>
                  <a:lnTo>
                    <a:pt x="3" y="93"/>
                  </a:lnTo>
                  <a:lnTo>
                    <a:pt x="0" y="81"/>
                  </a:lnTo>
                  <a:lnTo>
                    <a:pt x="3" y="69"/>
                  </a:lnTo>
                  <a:lnTo>
                    <a:pt x="10" y="59"/>
                  </a:lnTo>
                  <a:lnTo>
                    <a:pt x="20" y="52"/>
                  </a:lnTo>
                  <a:lnTo>
                    <a:pt x="127" y="4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0">
              <a:extLst>
                <a:ext uri="{FF2B5EF4-FFF2-40B4-BE49-F238E27FC236}">
                  <a16:creationId xmlns:a16="http://schemas.microsoft.com/office/drawing/2014/main" id="{6E1E773E-3840-D544-B4AD-DBB22C300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7000" y="4446588"/>
              <a:ext cx="282575" cy="1095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49" y="8"/>
                </a:cxn>
                <a:cxn ang="0">
                  <a:pos x="164" y="14"/>
                </a:cxn>
                <a:cxn ang="0">
                  <a:pos x="174" y="25"/>
                </a:cxn>
                <a:cxn ang="0">
                  <a:pos x="178" y="40"/>
                </a:cxn>
                <a:cxn ang="0">
                  <a:pos x="173" y="55"/>
                </a:cxn>
                <a:cxn ang="0">
                  <a:pos x="161" y="65"/>
                </a:cxn>
                <a:cxn ang="0">
                  <a:pos x="146" y="69"/>
                </a:cxn>
                <a:cxn ang="0">
                  <a:pos x="29" y="60"/>
                </a:cxn>
                <a:cxn ang="0">
                  <a:pos x="14" y="55"/>
                </a:cxn>
                <a:cxn ang="0">
                  <a:pos x="4" y="44"/>
                </a:cxn>
                <a:cxn ang="0">
                  <a:pos x="0" y="29"/>
                </a:cxn>
                <a:cxn ang="0">
                  <a:pos x="5" y="14"/>
                </a:cxn>
                <a:cxn ang="0">
                  <a:pos x="17" y="3"/>
                </a:cxn>
                <a:cxn ang="0">
                  <a:pos x="32" y="0"/>
                </a:cxn>
              </a:cxnLst>
              <a:rect l="0" t="0" r="r" b="b"/>
              <a:pathLst>
                <a:path w="178" h="69">
                  <a:moveTo>
                    <a:pt x="32" y="0"/>
                  </a:moveTo>
                  <a:lnTo>
                    <a:pt x="149" y="8"/>
                  </a:lnTo>
                  <a:lnTo>
                    <a:pt x="164" y="14"/>
                  </a:lnTo>
                  <a:lnTo>
                    <a:pt x="174" y="25"/>
                  </a:lnTo>
                  <a:lnTo>
                    <a:pt x="178" y="40"/>
                  </a:lnTo>
                  <a:lnTo>
                    <a:pt x="173" y="55"/>
                  </a:lnTo>
                  <a:lnTo>
                    <a:pt x="161" y="65"/>
                  </a:lnTo>
                  <a:lnTo>
                    <a:pt x="146" y="69"/>
                  </a:lnTo>
                  <a:lnTo>
                    <a:pt x="29" y="60"/>
                  </a:lnTo>
                  <a:lnTo>
                    <a:pt x="14" y="55"/>
                  </a:lnTo>
                  <a:lnTo>
                    <a:pt x="4" y="44"/>
                  </a:lnTo>
                  <a:lnTo>
                    <a:pt x="0" y="29"/>
                  </a:lnTo>
                  <a:lnTo>
                    <a:pt x="5" y="14"/>
                  </a:lnTo>
                  <a:lnTo>
                    <a:pt x="17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1">
              <a:extLst>
                <a:ext uri="{FF2B5EF4-FFF2-40B4-BE49-F238E27FC236}">
                  <a16:creationId xmlns:a16="http://schemas.microsoft.com/office/drawing/2014/main" id="{E97513D4-1719-6C43-A7B6-C5CEBEABF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9238" y="4100513"/>
              <a:ext cx="252413" cy="19526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5" y="4"/>
                </a:cxn>
                <a:cxn ang="0">
                  <a:pos x="146" y="67"/>
                </a:cxn>
                <a:cxn ang="0">
                  <a:pos x="156" y="79"/>
                </a:cxn>
                <a:cxn ang="0">
                  <a:pos x="159" y="94"/>
                </a:cxn>
                <a:cxn ang="0">
                  <a:pos x="156" y="109"/>
                </a:cxn>
                <a:cxn ang="0">
                  <a:pos x="148" y="118"/>
                </a:cxn>
                <a:cxn ang="0">
                  <a:pos x="136" y="123"/>
                </a:cxn>
                <a:cxn ang="0">
                  <a:pos x="124" y="123"/>
                </a:cxn>
                <a:cxn ang="0">
                  <a:pos x="114" y="118"/>
                </a:cxn>
                <a:cxn ang="0">
                  <a:pos x="14" y="56"/>
                </a:cxn>
                <a:cxn ang="0">
                  <a:pos x="5" y="47"/>
                </a:cxn>
                <a:cxn ang="0">
                  <a:pos x="0" y="37"/>
                </a:cxn>
                <a:cxn ang="0">
                  <a:pos x="0" y="25"/>
                </a:cxn>
                <a:cxn ang="0">
                  <a:pos x="4" y="14"/>
                </a:cxn>
                <a:cxn ang="0">
                  <a:pos x="15" y="4"/>
                </a:cxn>
                <a:cxn ang="0">
                  <a:pos x="30" y="0"/>
                </a:cxn>
              </a:cxnLst>
              <a:rect l="0" t="0" r="r" b="b"/>
              <a:pathLst>
                <a:path w="159" h="123">
                  <a:moveTo>
                    <a:pt x="30" y="0"/>
                  </a:moveTo>
                  <a:lnTo>
                    <a:pt x="45" y="4"/>
                  </a:lnTo>
                  <a:lnTo>
                    <a:pt x="146" y="67"/>
                  </a:lnTo>
                  <a:lnTo>
                    <a:pt x="156" y="79"/>
                  </a:lnTo>
                  <a:lnTo>
                    <a:pt x="159" y="94"/>
                  </a:lnTo>
                  <a:lnTo>
                    <a:pt x="156" y="109"/>
                  </a:lnTo>
                  <a:lnTo>
                    <a:pt x="148" y="118"/>
                  </a:lnTo>
                  <a:lnTo>
                    <a:pt x="136" y="123"/>
                  </a:lnTo>
                  <a:lnTo>
                    <a:pt x="124" y="123"/>
                  </a:lnTo>
                  <a:lnTo>
                    <a:pt x="114" y="118"/>
                  </a:lnTo>
                  <a:lnTo>
                    <a:pt x="14" y="56"/>
                  </a:lnTo>
                  <a:lnTo>
                    <a:pt x="5" y="47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4" y="14"/>
                  </a:lnTo>
                  <a:lnTo>
                    <a:pt x="15" y="4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2">
              <a:extLst>
                <a:ext uri="{FF2B5EF4-FFF2-40B4-BE49-F238E27FC236}">
                  <a16:creationId xmlns:a16="http://schemas.microsoft.com/office/drawing/2014/main" id="{9FDBFDB2-230B-E34C-9FB2-DC440B3E2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3851275"/>
              <a:ext cx="188913" cy="2571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6" y="3"/>
                </a:cxn>
                <a:cxn ang="0">
                  <a:pos x="57" y="15"/>
                </a:cxn>
                <a:cxn ang="0">
                  <a:pos x="116" y="117"/>
                </a:cxn>
                <a:cxn ang="0">
                  <a:pos x="119" y="129"/>
                </a:cxn>
                <a:cxn ang="0">
                  <a:pos x="119" y="140"/>
                </a:cxn>
                <a:cxn ang="0">
                  <a:pos x="114" y="151"/>
                </a:cxn>
                <a:cxn ang="0">
                  <a:pos x="104" y="159"/>
                </a:cxn>
                <a:cxn ang="0">
                  <a:pos x="92" y="162"/>
                </a:cxn>
                <a:cxn ang="0">
                  <a:pos x="81" y="162"/>
                </a:cxn>
                <a:cxn ang="0">
                  <a:pos x="71" y="157"/>
                </a:cxn>
                <a:cxn ang="0">
                  <a:pos x="62" y="147"/>
                </a:cxn>
                <a:cxn ang="0">
                  <a:pos x="4" y="45"/>
                </a:cxn>
                <a:cxn ang="0">
                  <a:pos x="0" y="33"/>
                </a:cxn>
                <a:cxn ang="0">
                  <a:pos x="0" y="21"/>
                </a:cxn>
                <a:cxn ang="0">
                  <a:pos x="5" y="11"/>
                </a:cxn>
                <a:cxn ang="0">
                  <a:pos x="15" y="3"/>
                </a:cxn>
                <a:cxn ang="0">
                  <a:pos x="31" y="0"/>
                </a:cxn>
              </a:cxnLst>
              <a:rect l="0" t="0" r="r" b="b"/>
              <a:pathLst>
                <a:path w="119" h="162">
                  <a:moveTo>
                    <a:pt x="31" y="0"/>
                  </a:moveTo>
                  <a:lnTo>
                    <a:pt x="46" y="3"/>
                  </a:lnTo>
                  <a:lnTo>
                    <a:pt x="57" y="15"/>
                  </a:lnTo>
                  <a:lnTo>
                    <a:pt x="116" y="117"/>
                  </a:lnTo>
                  <a:lnTo>
                    <a:pt x="119" y="129"/>
                  </a:lnTo>
                  <a:lnTo>
                    <a:pt x="119" y="140"/>
                  </a:lnTo>
                  <a:lnTo>
                    <a:pt x="114" y="151"/>
                  </a:lnTo>
                  <a:lnTo>
                    <a:pt x="104" y="159"/>
                  </a:lnTo>
                  <a:lnTo>
                    <a:pt x="92" y="162"/>
                  </a:lnTo>
                  <a:lnTo>
                    <a:pt x="81" y="162"/>
                  </a:lnTo>
                  <a:lnTo>
                    <a:pt x="71" y="157"/>
                  </a:lnTo>
                  <a:lnTo>
                    <a:pt x="62" y="147"/>
                  </a:lnTo>
                  <a:lnTo>
                    <a:pt x="4" y="45"/>
                  </a:lnTo>
                  <a:lnTo>
                    <a:pt x="0" y="33"/>
                  </a:lnTo>
                  <a:lnTo>
                    <a:pt x="0" y="21"/>
                  </a:lnTo>
                  <a:lnTo>
                    <a:pt x="5" y="11"/>
                  </a:lnTo>
                  <a:lnTo>
                    <a:pt x="15" y="3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3">
              <a:extLst>
                <a:ext uri="{FF2B5EF4-FFF2-40B4-BE49-F238E27FC236}">
                  <a16:creationId xmlns:a16="http://schemas.microsoft.com/office/drawing/2014/main" id="{DEFD2047-CB2B-E04E-9471-5BC5E324D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1538" y="3757613"/>
              <a:ext cx="103188" cy="28416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5" y="3"/>
                </a:cxn>
                <a:cxn ang="0">
                  <a:pos x="57" y="15"/>
                </a:cxn>
                <a:cxn ang="0">
                  <a:pos x="60" y="30"/>
                </a:cxn>
                <a:cxn ang="0">
                  <a:pos x="65" y="148"/>
                </a:cxn>
                <a:cxn ang="0">
                  <a:pos x="62" y="163"/>
                </a:cxn>
                <a:cxn ang="0">
                  <a:pos x="50" y="174"/>
                </a:cxn>
                <a:cxn ang="0">
                  <a:pos x="35" y="179"/>
                </a:cxn>
                <a:cxn ang="0">
                  <a:pos x="20" y="176"/>
                </a:cxn>
                <a:cxn ang="0">
                  <a:pos x="8" y="164"/>
                </a:cxn>
                <a:cxn ang="0">
                  <a:pos x="5" y="149"/>
                </a:cxn>
                <a:cxn ang="0">
                  <a:pos x="0" y="32"/>
                </a:cxn>
                <a:cxn ang="0">
                  <a:pos x="3" y="17"/>
                </a:cxn>
                <a:cxn ang="0">
                  <a:pos x="15" y="5"/>
                </a:cxn>
                <a:cxn ang="0">
                  <a:pos x="30" y="0"/>
                </a:cxn>
              </a:cxnLst>
              <a:rect l="0" t="0" r="r" b="b"/>
              <a:pathLst>
                <a:path w="65" h="179">
                  <a:moveTo>
                    <a:pt x="30" y="0"/>
                  </a:moveTo>
                  <a:lnTo>
                    <a:pt x="45" y="3"/>
                  </a:lnTo>
                  <a:lnTo>
                    <a:pt x="57" y="15"/>
                  </a:lnTo>
                  <a:lnTo>
                    <a:pt x="60" y="30"/>
                  </a:lnTo>
                  <a:lnTo>
                    <a:pt x="65" y="148"/>
                  </a:lnTo>
                  <a:lnTo>
                    <a:pt x="62" y="163"/>
                  </a:lnTo>
                  <a:lnTo>
                    <a:pt x="50" y="174"/>
                  </a:lnTo>
                  <a:lnTo>
                    <a:pt x="35" y="179"/>
                  </a:lnTo>
                  <a:lnTo>
                    <a:pt x="20" y="176"/>
                  </a:lnTo>
                  <a:lnTo>
                    <a:pt x="8" y="164"/>
                  </a:lnTo>
                  <a:lnTo>
                    <a:pt x="5" y="149"/>
                  </a:lnTo>
                  <a:lnTo>
                    <a:pt x="0" y="32"/>
                  </a:lnTo>
                  <a:lnTo>
                    <a:pt x="3" y="17"/>
                  </a:lnTo>
                  <a:lnTo>
                    <a:pt x="15" y="5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4">
              <a:extLst>
                <a:ext uri="{FF2B5EF4-FFF2-40B4-BE49-F238E27FC236}">
                  <a16:creationId xmlns:a16="http://schemas.microsoft.com/office/drawing/2014/main" id="{42259CB7-A772-6149-A86F-DC9DBA80E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843338"/>
              <a:ext cx="177800" cy="265113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96" y="3"/>
                </a:cxn>
                <a:cxn ang="0">
                  <a:pos x="106" y="10"/>
                </a:cxn>
                <a:cxn ang="0">
                  <a:pos x="111" y="20"/>
                </a:cxn>
                <a:cxn ang="0">
                  <a:pos x="112" y="32"/>
                </a:cxn>
                <a:cxn ang="0">
                  <a:pos x="109" y="43"/>
                </a:cxn>
                <a:cxn ang="0">
                  <a:pos x="57" y="149"/>
                </a:cxn>
                <a:cxn ang="0">
                  <a:pos x="50" y="159"/>
                </a:cxn>
                <a:cxn ang="0">
                  <a:pos x="40" y="164"/>
                </a:cxn>
                <a:cxn ang="0">
                  <a:pos x="29" y="167"/>
                </a:cxn>
                <a:cxn ang="0">
                  <a:pos x="17" y="164"/>
                </a:cxn>
                <a:cxn ang="0">
                  <a:pos x="5" y="152"/>
                </a:cxn>
                <a:cxn ang="0">
                  <a:pos x="0" y="137"/>
                </a:cxn>
                <a:cxn ang="0">
                  <a:pos x="2" y="122"/>
                </a:cxn>
                <a:cxn ang="0">
                  <a:pos x="54" y="16"/>
                </a:cxn>
                <a:cxn ang="0">
                  <a:pos x="66" y="5"/>
                </a:cxn>
                <a:cxn ang="0">
                  <a:pos x="81" y="0"/>
                </a:cxn>
              </a:cxnLst>
              <a:rect l="0" t="0" r="r" b="b"/>
              <a:pathLst>
                <a:path w="112" h="167">
                  <a:moveTo>
                    <a:pt x="81" y="0"/>
                  </a:moveTo>
                  <a:lnTo>
                    <a:pt x="96" y="3"/>
                  </a:lnTo>
                  <a:lnTo>
                    <a:pt x="106" y="10"/>
                  </a:lnTo>
                  <a:lnTo>
                    <a:pt x="111" y="20"/>
                  </a:lnTo>
                  <a:lnTo>
                    <a:pt x="112" y="32"/>
                  </a:lnTo>
                  <a:lnTo>
                    <a:pt x="109" y="43"/>
                  </a:lnTo>
                  <a:lnTo>
                    <a:pt x="57" y="149"/>
                  </a:lnTo>
                  <a:lnTo>
                    <a:pt x="50" y="159"/>
                  </a:lnTo>
                  <a:lnTo>
                    <a:pt x="40" y="164"/>
                  </a:lnTo>
                  <a:lnTo>
                    <a:pt x="29" y="167"/>
                  </a:lnTo>
                  <a:lnTo>
                    <a:pt x="17" y="164"/>
                  </a:lnTo>
                  <a:lnTo>
                    <a:pt x="5" y="152"/>
                  </a:lnTo>
                  <a:lnTo>
                    <a:pt x="0" y="137"/>
                  </a:lnTo>
                  <a:lnTo>
                    <a:pt x="2" y="122"/>
                  </a:lnTo>
                  <a:lnTo>
                    <a:pt x="54" y="16"/>
                  </a:lnTo>
                  <a:lnTo>
                    <a:pt x="66" y="5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5">
              <a:extLst>
                <a:ext uri="{FF2B5EF4-FFF2-40B4-BE49-F238E27FC236}">
                  <a16:creationId xmlns:a16="http://schemas.microsoft.com/office/drawing/2014/main" id="{0599C3FF-3544-1749-ABB9-0FBDC4AA7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2550" y="4087813"/>
              <a:ext cx="247650" cy="201613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39" y="2"/>
                </a:cxn>
                <a:cxn ang="0">
                  <a:pos x="151" y="12"/>
                </a:cxn>
                <a:cxn ang="0">
                  <a:pos x="156" y="27"/>
                </a:cxn>
                <a:cxn ang="0">
                  <a:pos x="154" y="42"/>
                </a:cxn>
                <a:cxn ang="0">
                  <a:pos x="144" y="53"/>
                </a:cxn>
                <a:cxn ang="0">
                  <a:pos x="49" y="122"/>
                </a:cxn>
                <a:cxn ang="0">
                  <a:pos x="37" y="127"/>
                </a:cxn>
                <a:cxn ang="0">
                  <a:pos x="25" y="127"/>
                </a:cxn>
                <a:cxn ang="0">
                  <a:pos x="15" y="124"/>
                </a:cxn>
                <a:cxn ang="0">
                  <a:pos x="7" y="115"/>
                </a:cxn>
                <a:cxn ang="0">
                  <a:pos x="2" y="105"/>
                </a:cxn>
                <a:cxn ang="0">
                  <a:pos x="0" y="94"/>
                </a:cxn>
                <a:cxn ang="0">
                  <a:pos x="5" y="82"/>
                </a:cxn>
                <a:cxn ang="0">
                  <a:pos x="14" y="74"/>
                </a:cxn>
                <a:cxn ang="0">
                  <a:pos x="109" y="5"/>
                </a:cxn>
                <a:cxn ang="0">
                  <a:pos x="124" y="0"/>
                </a:cxn>
              </a:cxnLst>
              <a:rect l="0" t="0" r="r" b="b"/>
              <a:pathLst>
                <a:path w="156" h="127">
                  <a:moveTo>
                    <a:pt x="124" y="0"/>
                  </a:moveTo>
                  <a:lnTo>
                    <a:pt x="139" y="2"/>
                  </a:lnTo>
                  <a:lnTo>
                    <a:pt x="151" y="12"/>
                  </a:lnTo>
                  <a:lnTo>
                    <a:pt x="156" y="27"/>
                  </a:lnTo>
                  <a:lnTo>
                    <a:pt x="154" y="42"/>
                  </a:lnTo>
                  <a:lnTo>
                    <a:pt x="144" y="53"/>
                  </a:lnTo>
                  <a:lnTo>
                    <a:pt x="49" y="122"/>
                  </a:lnTo>
                  <a:lnTo>
                    <a:pt x="37" y="127"/>
                  </a:lnTo>
                  <a:lnTo>
                    <a:pt x="25" y="127"/>
                  </a:lnTo>
                  <a:lnTo>
                    <a:pt x="15" y="124"/>
                  </a:lnTo>
                  <a:lnTo>
                    <a:pt x="7" y="115"/>
                  </a:lnTo>
                  <a:lnTo>
                    <a:pt x="2" y="105"/>
                  </a:lnTo>
                  <a:lnTo>
                    <a:pt x="0" y="94"/>
                  </a:lnTo>
                  <a:lnTo>
                    <a:pt x="5" y="82"/>
                  </a:lnTo>
                  <a:lnTo>
                    <a:pt x="14" y="74"/>
                  </a:lnTo>
                  <a:lnTo>
                    <a:pt x="109" y="5"/>
                  </a:lnTo>
                  <a:lnTo>
                    <a:pt x="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6">
              <a:extLst>
                <a:ext uri="{FF2B5EF4-FFF2-40B4-BE49-F238E27FC236}">
                  <a16:creationId xmlns:a16="http://schemas.microsoft.com/office/drawing/2014/main" id="{1FBC3EF0-783A-D144-92B1-70DA5AC2C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4430713"/>
              <a:ext cx="282575" cy="119063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158" y="2"/>
                </a:cxn>
                <a:cxn ang="0">
                  <a:pos x="171" y="10"/>
                </a:cxn>
                <a:cxn ang="0">
                  <a:pos x="178" y="25"/>
                </a:cxn>
                <a:cxn ang="0">
                  <a:pos x="176" y="40"/>
                </a:cxn>
                <a:cxn ang="0">
                  <a:pos x="166" y="54"/>
                </a:cxn>
                <a:cxn ang="0">
                  <a:pos x="151" y="60"/>
                </a:cxn>
                <a:cxn ang="0">
                  <a:pos x="34" y="75"/>
                </a:cxn>
                <a:cxn ang="0">
                  <a:pos x="22" y="75"/>
                </a:cxn>
                <a:cxn ang="0">
                  <a:pos x="12" y="70"/>
                </a:cxn>
                <a:cxn ang="0">
                  <a:pos x="4" y="62"/>
                </a:cxn>
                <a:cxn ang="0">
                  <a:pos x="0" y="50"/>
                </a:cxn>
                <a:cxn ang="0">
                  <a:pos x="2" y="35"/>
                </a:cxn>
                <a:cxn ang="0">
                  <a:pos x="12" y="22"/>
                </a:cxn>
                <a:cxn ang="0">
                  <a:pos x="26" y="15"/>
                </a:cxn>
                <a:cxn ang="0">
                  <a:pos x="143" y="0"/>
                </a:cxn>
              </a:cxnLst>
              <a:rect l="0" t="0" r="r" b="b"/>
              <a:pathLst>
                <a:path w="178" h="75">
                  <a:moveTo>
                    <a:pt x="143" y="0"/>
                  </a:moveTo>
                  <a:lnTo>
                    <a:pt x="158" y="2"/>
                  </a:lnTo>
                  <a:lnTo>
                    <a:pt x="171" y="10"/>
                  </a:lnTo>
                  <a:lnTo>
                    <a:pt x="178" y="25"/>
                  </a:lnTo>
                  <a:lnTo>
                    <a:pt x="176" y="40"/>
                  </a:lnTo>
                  <a:lnTo>
                    <a:pt x="166" y="54"/>
                  </a:lnTo>
                  <a:lnTo>
                    <a:pt x="151" y="60"/>
                  </a:lnTo>
                  <a:lnTo>
                    <a:pt x="34" y="75"/>
                  </a:lnTo>
                  <a:lnTo>
                    <a:pt x="22" y="75"/>
                  </a:lnTo>
                  <a:lnTo>
                    <a:pt x="12" y="70"/>
                  </a:lnTo>
                  <a:lnTo>
                    <a:pt x="4" y="62"/>
                  </a:lnTo>
                  <a:lnTo>
                    <a:pt x="0" y="50"/>
                  </a:lnTo>
                  <a:lnTo>
                    <a:pt x="2" y="35"/>
                  </a:lnTo>
                  <a:lnTo>
                    <a:pt x="12" y="22"/>
                  </a:lnTo>
                  <a:lnTo>
                    <a:pt x="26" y="15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7">
              <a:extLst>
                <a:ext uri="{FF2B5EF4-FFF2-40B4-BE49-F238E27FC236}">
                  <a16:creationId xmlns:a16="http://schemas.microsoft.com/office/drawing/2014/main" id="{A90908F5-F352-CF43-B07C-C0B9C94EA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4730750"/>
              <a:ext cx="268288" cy="1571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40" y="0"/>
                </a:cxn>
                <a:cxn ang="0">
                  <a:pos x="151" y="42"/>
                </a:cxn>
                <a:cxn ang="0">
                  <a:pos x="164" y="51"/>
                </a:cxn>
                <a:cxn ang="0">
                  <a:pos x="169" y="64"/>
                </a:cxn>
                <a:cxn ang="0">
                  <a:pos x="169" y="81"/>
                </a:cxn>
                <a:cxn ang="0">
                  <a:pos x="159" y="94"/>
                </a:cxn>
                <a:cxn ang="0">
                  <a:pos x="146" y="99"/>
                </a:cxn>
                <a:cxn ang="0">
                  <a:pos x="129" y="99"/>
                </a:cxn>
                <a:cxn ang="0">
                  <a:pos x="18" y="57"/>
                </a:cxn>
                <a:cxn ang="0">
                  <a:pos x="8" y="51"/>
                </a:cxn>
                <a:cxn ang="0">
                  <a:pos x="2" y="42"/>
                </a:cxn>
                <a:cxn ang="0">
                  <a:pos x="0" y="31"/>
                </a:cxn>
                <a:cxn ang="0">
                  <a:pos x="2" y="19"/>
                </a:cxn>
                <a:cxn ang="0">
                  <a:pos x="10" y="5"/>
                </a:cxn>
                <a:cxn ang="0">
                  <a:pos x="23" y="0"/>
                </a:cxn>
              </a:cxnLst>
              <a:rect l="0" t="0" r="r" b="b"/>
              <a:pathLst>
                <a:path w="169" h="99">
                  <a:moveTo>
                    <a:pt x="23" y="0"/>
                  </a:moveTo>
                  <a:lnTo>
                    <a:pt x="40" y="0"/>
                  </a:lnTo>
                  <a:lnTo>
                    <a:pt x="151" y="42"/>
                  </a:lnTo>
                  <a:lnTo>
                    <a:pt x="164" y="51"/>
                  </a:lnTo>
                  <a:lnTo>
                    <a:pt x="169" y="64"/>
                  </a:lnTo>
                  <a:lnTo>
                    <a:pt x="169" y="81"/>
                  </a:lnTo>
                  <a:lnTo>
                    <a:pt x="159" y="94"/>
                  </a:lnTo>
                  <a:lnTo>
                    <a:pt x="146" y="99"/>
                  </a:lnTo>
                  <a:lnTo>
                    <a:pt x="129" y="99"/>
                  </a:lnTo>
                  <a:lnTo>
                    <a:pt x="18" y="57"/>
                  </a:lnTo>
                  <a:lnTo>
                    <a:pt x="8" y="51"/>
                  </a:lnTo>
                  <a:lnTo>
                    <a:pt x="2" y="42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10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6196BA4-7CF0-1C44-BEE7-CF6054E6DF18}"/>
              </a:ext>
            </a:extLst>
          </p:cNvPr>
          <p:cNvGrpSpPr/>
          <p:nvPr/>
        </p:nvGrpSpPr>
        <p:grpSpPr>
          <a:xfrm>
            <a:off x="5709718" y="1860671"/>
            <a:ext cx="424012" cy="416982"/>
            <a:chOff x="4911725" y="0"/>
            <a:chExt cx="1247775" cy="1249363"/>
          </a:xfrm>
          <a:solidFill>
            <a:schemeClr val="accent4"/>
          </a:solidFill>
        </p:grpSpPr>
        <p:sp>
          <p:nvSpPr>
            <p:cNvPr id="81" name="Freeform 20">
              <a:extLst>
                <a:ext uri="{FF2B5EF4-FFF2-40B4-BE49-F238E27FC236}">
                  <a16:creationId xmlns:a16="http://schemas.microsoft.com/office/drawing/2014/main" id="{7FA0D686-62E5-4248-9F3C-C2FF7BCD2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125" y="677863"/>
              <a:ext cx="74613" cy="1619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4"/>
                </a:cxn>
                <a:cxn ang="0">
                  <a:pos x="26" y="9"/>
                </a:cxn>
                <a:cxn ang="0">
                  <a:pos x="37" y="20"/>
                </a:cxn>
                <a:cxn ang="0">
                  <a:pos x="43" y="29"/>
                </a:cxn>
                <a:cxn ang="0">
                  <a:pos x="46" y="38"/>
                </a:cxn>
                <a:cxn ang="0">
                  <a:pos x="47" y="50"/>
                </a:cxn>
                <a:cxn ang="0">
                  <a:pos x="46" y="63"/>
                </a:cxn>
                <a:cxn ang="0">
                  <a:pos x="42" y="73"/>
                </a:cxn>
                <a:cxn ang="0">
                  <a:pos x="30" y="89"/>
                </a:cxn>
                <a:cxn ang="0">
                  <a:pos x="26" y="93"/>
                </a:cxn>
                <a:cxn ang="0">
                  <a:pos x="21" y="97"/>
                </a:cxn>
                <a:cxn ang="0">
                  <a:pos x="13" y="99"/>
                </a:cxn>
                <a:cxn ang="0">
                  <a:pos x="0" y="102"/>
                </a:cxn>
                <a:cxn ang="0">
                  <a:pos x="0" y="0"/>
                </a:cxn>
              </a:cxnLst>
              <a:rect l="0" t="0" r="r" b="b"/>
              <a:pathLst>
                <a:path w="47" h="102">
                  <a:moveTo>
                    <a:pt x="0" y="0"/>
                  </a:moveTo>
                  <a:lnTo>
                    <a:pt x="16" y="4"/>
                  </a:lnTo>
                  <a:lnTo>
                    <a:pt x="26" y="9"/>
                  </a:lnTo>
                  <a:lnTo>
                    <a:pt x="37" y="20"/>
                  </a:lnTo>
                  <a:lnTo>
                    <a:pt x="43" y="29"/>
                  </a:lnTo>
                  <a:lnTo>
                    <a:pt x="46" y="38"/>
                  </a:lnTo>
                  <a:lnTo>
                    <a:pt x="47" y="50"/>
                  </a:lnTo>
                  <a:lnTo>
                    <a:pt x="46" y="63"/>
                  </a:lnTo>
                  <a:lnTo>
                    <a:pt x="42" y="73"/>
                  </a:lnTo>
                  <a:lnTo>
                    <a:pt x="30" y="89"/>
                  </a:lnTo>
                  <a:lnTo>
                    <a:pt x="26" y="93"/>
                  </a:lnTo>
                  <a:lnTo>
                    <a:pt x="21" y="97"/>
                  </a:lnTo>
                  <a:lnTo>
                    <a:pt x="13" y="99"/>
                  </a:lnTo>
                  <a:lnTo>
                    <a:pt x="0" y="1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1">
              <a:extLst>
                <a:ext uri="{FF2B5EF4-FFF2-40B4-BE49-F238E27FC236}">
                  <a16:creationId xmlns:a16="http://schemas.microsoft.com/office/drawing/2014/main" id="{5A3F0E48-7770-8F40-B095-B728E1645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538" y="398463"/>
              <a:ext cx="55563" cy="144463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91"/>
                </a:cxn>
                <a:cxn ang="0">
                  <a:pos x="31" y="87"/>
                </a:cxn>
                <a:cxn ang="0">
                  <a:pos x="23" y="82"/>
                </a:cxn>
                <a:cxn ang="0">
                  <a:pos x="14" y="76"/>
                </a:cxn>
                <a:cxn ang="0">
                  <a:pos x="8" y="71"/>
                </a:cxn>
                <a:cxn ang="0">
                  <a:pos x="1" y="59"/>
                </a:cxn>
                <a:cxn ang="0">
                  <a:pos x="0" y="46"/>
                </a:cxn>
                <a:cxn ang="0">
                  <a:pos x="1" y="32"/>
                </a:cxn>
                <a:cxn ang="0">
                  <a:pos x="8" y="19"/>
                </a:cxn>
                <a:cxn ang="0">
                  <a:pos x="15" y="12"/>
                </a:cxn>
                <a:cxn ang="0">
                  <a:pos x="25" y="7"/>
                </a:cxn>
                <a:cxn ang="0">
                  <a:pos x="32" y="3"/>
                </a:cxn>
                <a:cxn ang="0">
                  <a:pos x="35" y="0"/>
                </a:cxn>
              </a:cxnLst>
              <a:rect l="0" t="0" r="r" b="b"/>
              <a:pathLst>
                <a:path w="35" h="91">
                  <a:moveTo>
                    <a:pt x="35" y="0"/>
                  </a:moveTo>
                  <a:lnTo>
                    <a:pt x="35" y="91"/>
                  </a:lnTo>
                  <a:lnTo>
                    <a:pt x="31" y="87"/>
                  </a:lnTo>
                  <a:lnTo>
                    <a:pt x="23" y="82"/>
                  </a:lnTo>
                  <a:lnTo>
                    <a:pt x="14" y="76"/>
                  </a:lnTo>
                  <a:lnTo>
                    <a:pt x="8" y="71"/>
                  </a:lnTo>
                  <a:lnTo>
                    <a:pt x="1" y="59"/>
                  </a:lnTo>
                  <a:lnTo>
                    <a:pt x="0" y="46"/>
                  </a:lnTo>
                  <a:lnTo>
                    <a:pt x="1" y="32"/>
                  </a:lnTo>
                  <a:lnTo>
                    <a:pt x="8" y="19"/>
                  </a:lnTo>
                  <a:lnTo>
                    <a:pt x="15" y="12"/>
                  </a:lnTo>
                  <a:lnTo>
                    <a:pt x="25" y="7"/>
                  </a:lnTo>
                  <a:lnTo>
                    <a:pt x="32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271AEF1B-99D0-164E-A521-C67921E5A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1725" y="0"/>
              <a:ext cx="1247775" cy="1249363"/>
            </a:xfrm>
            <a:custGeom>
              <a:avLst/>
              <a:gdLst/>
              <a:ahLst/>
              <a:cxnLst>
                <a:cxn ang="0">
                  <a:pos x="370" y="195"/>
                </a:cxn>
                <a:cxn ang="0">
                  <a:pos x="327" y="202"/>
                </a:cxn>
                <a:cxn ang="0">
                  <a:pos x="302" y="217"/>
                </a:cxn>
                <a:cxn ang="0">
                  <a:pos x="275" y="249"/>
                </a:cxn>
                <a:cxn ang="0">
                  <a:pos x="261" y="300"/>
                </a:cxn>
                <a:cxn ang="0">
                  <a:pos x="273" y="351"/>
                </a:cxn>
                <a:cxn ang="0">
                  <a:pos x="298" y="384"/>
                </a:cxn>
                <a:cxn ang="0">
                  <a:pos x="326" y="402"/>
                </a:cxn>
                <a:cxn ang="0">
                  <a:pos x="370" y="416"/>
                </a:cxn>
                <a:cxn ang="0">
                  <a:pos x="367" y="521"/>
                </a:cxn>
                <a:cxn ang="0">
                  <a:pos x="350" y="511"/>
                </a:cxn>
                <a:cxn ang="0">
                  <a:pos x="335" y="492"/>
                </a:cxn>
                <a:cxn ang="0">
                  <a:pos x="326" y="467"/>
                </a:cxn>
                <a:cxn ang="0">
                  <a:pos x="255" y="499"/>
                </a:cxn>
                <a:cxn ang="0">
                  <a:pos x="275" y="538"/>
                </a:cxn>
                <a:cxn ang="0">
                  <a:pos x="301" y="564"/>
                </a:cxn>
                <a:cxn ang="0">
                  <a:pos x="327" y="580"/>
                </a:cxn>
                <a:cxn ang="0">
                  <a:pos x="370" y="588"/>
                </a:cxn>
                <a:cxn ang="0">
                  <a:pos x="416" y="643"/>
                </a:cxn>
                <a:cxn ang="0">
                  <a:pos x="443" y="581"/>
                </a:cxn>
                <a:cxn ang="0">
                  <a:pos x="487" y="562"/>
                </a:cxn>
                <a:cxn ang="0">
                  <a:pos x="517" y="530"/>
                </a:cxn>
                <a:cxn ang="0">
                  <a:pos x="532" y="490"/>
                </a:cxn>
                <a:cxn ang="0">
                  <a:pos x="534" y="447"/>
                </a:cxn>
                <a:cxn ang="0">
                  <a:pos x="521" y="412"/>
                </a:cxn>
                <a:cxn ang="0">
                  <a:pos x="498" y="388"/>
                </a:cxn>
                <a:cxn ang="0">
                  <a:pos x="467" y="369"/>
                </a:cxn>
                <a:cxn ang="0">
                  <a:pos x="416" y="354"/>
                </a:cxn>
                <a:cxn ang="0">
                  <a:pos x="429" y="258"/>
                </a:cxn>
                <a:cxn ang="0">
                  <a:pos x="445" y="272"/>
                </a:cxn>
                <a:cxn ang="0">
                  <a:pos x="450" y="293"/>
                </a:cxn>
                <a:cxn ang="0">
                  <a:pos x="515" y="261"/>
                </a:cxn>
                <a:cxn ang="0">
                  <a:pos x="488" y="223"/>
                </a:cxn>
                <a:cxn ang="0">
                  <a:pos x="467" y="207"/>
                </a:cxn>
                <a:cxn ang="0">
                  <a:pos x="437" y="198"/>
                </a:cxn>
                <a:cxn ang="0">
                  <a:pos x="416" y="172"/>
                </a:cxn>
                <a:cxn ang="0">
                  <a:pos x="392" y="0"/>
                </a:cxn>
                <a:cxn ang="0">
                  <a:pos x="497" y="14"/>
                </a:cxn>
                <a:cxn ang="0">
                  <a:pos x="591" y="54"/>
                </a:cxn>
                <a:cxn ang="0">
                  <a:pos x="671" y="115"/>
                </a:cxn>
                <a:cxn ang="0">
                  <a:pos x="733" y="195"/>
                </a:cxn>
                <a:cxn ang="0">
                  <a:pos x="772" y="289"/>
                </a:cxn>
                <a:cxn ang="0">
                  <a:pos x="786" y="394"/>
                </a:cxn>
                <a:cxn ang="0">
                  <a:pos x="772" y="499"/>
                </a:cxn>
                <a:cxn ang="0">
                  <a:pos x="733" y="593"/>
                </a:cxn>
                <a:cxn ang="0">
                  <a:pos x="671" y="672"/>
                </a:cxn>
                <a:cxn ang="0">
                  <a:pos x="591" y="733"/>
                </a:cxn>
                <a:cxn ang="0">
                  <a:pos x="497" y="773"/>
                </a:cxn>
                <a:cxn ang="0">
                  <a:pos x="392" y="787"/>
                </a:cxn>
                <a:cxn ang="0">
                  <a:pos x="288" y="773"/>
                </a:cxn>
                <a:cxn ang="0">
                  <a:pos x="193" y="733"/>
                </a:cxn>
                <a:cxn ang="0">
                  <a:pos x="115" y="672"/>
                </a:cxn>
                <a:cxn ang="0">
                  <a:pos x="53" y="593"/>
                </a:cxn>
                <a:cxn ang="0">
                  <a:pos x="14" y="499"/>
                </a:cxn>
                <a:cxn ang="0">
                  <a:pos x="0" y="394"/>
                </a:cxn>
                <a:cxn ang="0">
                  <a:pos x="14" y="289"/>
                </a:cxn>
                <a:cxn ang="0">
                  <a:pos x="53" y="195"/>
                </a:cxn>
                <a:cxn ang="0">
                  <a:pos x="115" y="115"/>
                </a:cxn>
                <a:cxn ang="0">
                  <a:pos x="193" y="54"/>
                </a:cxn>
                <a:cxn ang="0">
                  <a:pos x="288" y="14"/>
                </a:cxn>
                <a:cxn ang="0">
                  <a:pos x="392" y="0"/>
                </a:cxn>
              </a:cxnLst>
              <a:rect l="0" t="0" r="r" b="b"/>
              <a:pathLst>
                <a:path w="786" h="787">
                  <a:moveTo>
                    <a:pt x="370" y="172"/>
                  </a:moveTo>
                  <a:lnTo>
                    <a:pt x="370" y="195"/>
                  </a:lnTo>
                  <a:lnTo>
                    <a:pt x="345" y="198"/>
                  </a:lnTo>
                  <a:lnTo>
                    <a:pt x="327" y="202"/>
                  </a:lnTo>
                  <a:lnTo>
                    <a:pt x="314" y="208"/>
                  </a:lnTo>
                  <a:lnTo>
                    <a:pt x="302" y="217"/>
                  </a:lnTo>
                  <a:lnTo>
                    <a:pt x="290" y="228"/>
                  </a:lnTo>
                  <a:lnTo>
                    <a:pt x="275" y="249"/>
                  </a:lnTo>
                  <a:lnTo>
                    <a:pt x="264" y="272"/>
                  </a:lnTo>
                  <a:lnTo>
                    <a:pt x="261" y="300"/>
                  </a:lnTo>
                  <a:lnTo>
                    <a:pt x="264" y="327"/>
                  </a:lnTo>
                  <a:lnTo>
                    <a:pt x="273" y="351"/>
                  </a:lnTo>
                  <a:lnTo>
                    <a:pt x="288" y="372"/>
                  </a:lnTo>
                  <a:lnTo>
                    <a:pt x="298" y="384"/>
                  </a:lnTo>
                  <a:lnTo>
                    <a:pt x="310" y="393"/>
                  </a:lnTo>
                  <a:lnTo>
                    <a:pt x="326" y="402"/>
                  </a:lnTo>
                  <a:lnTo>
                    <a:pt x="345" y="410"/>
                  </a:lnTo>
                  <a:lnTo>
                    <a:pt x="370" y="416"/>
                  </a:lnTo>
                  <a:lnTo>
                    <a:pt x="370" y="525"/>
                  </a:lnTo>
                  <a:lnTo>
                    <a:pt x="367" y="521"/>
                  </a:lnTo>
                  <a:lnTo>
                    <a:pt x="360" y="516"/>
                  </a:lnTo>
                  <a:lnTo>
                    <a:pt x="350" y="511"/>
                  </a:lnTo>
                  <a:lnTo>
                    <a:pt x="343" y="503"/>
                  </a:lnTo>
                  <a:lnTo>
                    <a:pt x="335" y="492"/>
                  </a:lnTo>
                  <a:lnTo>
                    <a:pt x="329" y="481"/>
                  </a:lnTo>
                  <a:lnTo>
                    <a:pt x="326" y="467"/>
                  </a:lnTo>
                  <a:lnTo>
                    <a:pt x="250" y="474"/>
                  </a:lnTo>
                  <a:lnTo>
                    <a:pt x="255" y="499"/>
                  </a:lnTo>
                  <a:lnTo>
                    <a:pt x="263" y="520"/>
                  </a:lnTo>
                  <a:lnTo>
                    <a:pt x="275" y="538"/>
                  </a:lnTo>
                  <a:lnTo>
                    <a:pt x="289" y="554"/>
                  </a:lnTo>
                  <a:lnTo>
                    <a:pt x="301" y="564"/>
                  </a:lnTo>
                  <a:lnTo>
                    <a:pt x="312" y="572"/>
                  </a:lnTo>
                  <a:lnTo>
                    <a:pt x="327" y="580"/>
                  </a:lnTo>
                  <a:lnTo>
                    <a:pt x="345" y="584"/>
                  </a:lnTo>
                  <a:lnTo>
                    <a:pt x="370" y="588"/>
                  </a:lnTo>
                  <a:lnTo>
                    <a:pt x="370" y="643"/>
                  </a:lnTo>
                  <a:lnTo>
                    <a:pt x="416" y="643"/>
                  </a:lnTo>
                  <a:lnTo>
                    <a:pt x="416" y="587"/>
                  </a:lnTo>
                  <a:lnTo>
                    <a:pt x="443" y="581"/>
                  </a:lnTo>
                  <a:lnTo>
                    <a:pt x="467" y="572"/>
                  </a:lnTo>
                  <a:lnTo>
                    <a:pt x="487" y="562"/>
                  </a:lnTo>
                  <a:lnTo>
                    <a:pt x="504" y="547"/>
                  </a:lnTo>
                  <a:lnTo>
                    <a:pt x="517" y="530"/>
                  </a:lnTo>
                  <a:lnTo>
                    <a:pt x="527" y="511"/>
                  </a:lnTo>
                  <a:lnTo>
                    <a:pt x="532" y="490"/>
                  </a:lnTo>
                  <a:lnTo>
                    <a:pt x="535" y="467"/>
                  </a:lnTo>
                  <a:lnTo>
                    <a:pt x="534" y="447"/>
                  </a:lnTo>
                  <a:lnTo>
                    <a:pt x="528" y="428"/>
                  </a:lnTo>
                  <a:lnTo>
                    <a:pt x="521" y="412"/>
                  </a:lnTo>
                  <a:lnTo>
                    <a:pt x="510" y="398"/>
                  </a:lnTo>
                  <a:lnTo>
                    <a:pt x="498" y="388"/>
                  </a:lnTo>
                  <a:lnTo>
                    <a:pt x="485" y="378"/>
                  </a:lnTo>
                  <a:lnTo>
                    <a:pt x="467" y="369"/>
                  </a:lnTo>
                  <a:lnTo>
                    <a:pt x="445" y="361"/>
                  </a:lnTo>
                  <a:lnTo>
                    <a:pt x="416" y="354"/>
                  </a:lnTo>
                  <a:lnTo>
                    <a:pt x="416" y="253"/>
                  </a:lnTo>
                  <a:lnTo>
                    <a:pt x="429" y="258"/>
                  </a:lnTo>
                  <a:lnTo>
                    <a:pt x="438" y="265"/>
                  </a:lnTo>
                  <a:lnTo>
                    <a:pt x="445" y="272"/>
                  </a:lnTo>
                  <a:lnTo>
                    <a:pt x="447" y="282"/>
                  </a:lnTo>
                  <a:lnTo>
                    <a:pt x="450" y="293"/>
                  </a:lnTo>
                  <a:lnTo>
                    <a:pt x="522" y="285"/>
                  </a:lnTo>
                  <a:lnTo>
                    <a:pt x="515" y="261"/>
                  </a:lnTo>
                  <a:lnTo>
                    <a:pt x="504" y="240"/>
                  </a:lnTo>
                  <a:lnTo>
                    <a:pt x="488" y="223"/>
                  </a:lnTo>
                  <a:lnTo>
                    <a:pt x="477" y="213"/>
                  </a:lnTo>
                  <a:lnTo>
                    <a:pt x="467" y="207"/>
                  </a:lnTo>
                  <a:lnTo>
                    <a:pt x="454" y="202"/>
                  </a:lnTo>
                  <a:lnTo>
                    <a:pt x="437" y="198"/>
                  </a:lnTo>
                  <a:lnTo>
                    <a:pt x="416" y="195"/>
                  </a:lnTo>
                  <a:lnTo>
                    <a:pt x="416" y="172"/>
                  </a:lnTo>
                  <a:lnTo>
                    <a:pt x="370" y="172"/>
                  </a:lnTo>
                  <a:close/>
                  <a:moveTo>
                    <a:pt x="392" y="0"/>
                  </a:moveTo>
                  <a:lnTo>
                    <a:pt x="446" y="4"/>
                  </a:lnTo>
                  <a:lnTo>
                    <a:pt x="497" y="14"/>
                  </a:lnTo>
                  <a:lnTo>
                    <a:pt x="545" y="31"/>
                  </a:lnTo>
                  <a:lnTo>
                    <a:pt x="591" y="54"/>
                  </a:lnTo>
                  <a:lnTo>
                    <a:pt x="633" y="82"/>
                  </a:lnTo>
                  <a:lnTo>
                    <a:pt x="671" y="115"/>
                  </a:lnTo>
                  <a:lnTo>
                    <a:pt x="705" y="153"/>
                  </a:lnTo>
                  <a:lnTo>
                    <a:pt x="733" y="195"/>
                  </a:lnTo>
                  <a:lnTo>
                    <a:pt x="755" y="241"/>
                  </a:lnTo>
                  <a:lnTo>
                    <a:pt x="772" y="289"/>
                  </a:lnTo>
                  <a:lnTo>
                    <a:pt x="782" y="340"/>
                  </a:lnTo>
                  <a:lnTo>
                    <a:pt x="786" y="394"/>
                  </a:lnTo>
                  <a:lnTo>
                    <a:pt x="782" y="448"/>
                  </a:lnTo>
                  <a:lnTo>
                    <a:pt x="772" y="499"/>
                  </a:lnTo>
                  <a:lnTo>
                    <a:pt x="755" y="547"/>
                  </a:lnTo>
                  <a:lnTo>
                    <a:pt x="733" y="593"/>
                  </a:lnTo>
                  <a:lnTo>
                    <a:pt x="705" y="634"/>
                  </a:lnTo>
                  <a:lnTo>
                    <a:pt x="671" y="672"/>
                  </a:lnTo>
                  <a:lnTo>
                    <a:pt x="633" y="706"/>
                  </a:lnTo>
                  <a:lnTo>
                    <a:pt x="591" y="733"/>
                  </a:lnTo>
                  <a:lnTo>
                    <a:pt x="545" y="756"/>
                  </a:lnTo>
                  <a:lnTo>
                    <a:pt x="497" y="773"/>
                  </a:lnTo>
                  <a:lnTo>
                    <a:pt x="446" y="783"/>
                  </a:lnTo>
                  <a:lnTo>
                    <a:pt x="392" y="787"/>
                  </a:lnTo>
                  <a:lnTo>
                    <a:pt x="339" y="783"/>
                  </a:lnTo>
                  <a:lnTo>
                    <a:pt x="288" y="773"/>
                  </a:lnTo>
                  <a:lnTo>
                    <a:pt x="239" y="756"/>
                  </a:lnTo>
                  <a:lnTo>
                    <a:pt x="193" y="733"/>
                  </a:lnTo>
                  <a:lnTo>
                    <a:pt x="153" y="706"/>
                  </a:lnTo>
                  <a:lnTo>
                    <a:pt x="115" y="672"/>
                  </a:lnTo>
                  <a:lnTo>
                    <a:pt x="81" y="634"/>
                  </a:lnTo>
                  <a:lnTo>
                    <a:pt x="53" y="593"/>
                  </a:lnTo>
                  <a:lnTo>
                    <a:pt x="31" y="547"/>
                  </a:lnTo>
                  <a:lnTo>
                    <a:pt x="14" y="499"/>
                  </a:lnTo>
                  <a:lnTo>
                    <a:pt x="4" y="448"/>
                  </a:lnTo>
                  <a:lnTo>
                    <a:pt x="0" y="394"/>
                  </a:lnTo>
                  <a:lnTo>
                    <a:pt x="4" y="340"/>
                  </a:lnTo>
                  <a:lnTo>
                    <a:pt x="14" y="289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1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3" y="54"/>
                  </a:lnTo>
                  <a:lnTo>
                    <a:pt x="239" y="31"/>
                  </a:lnTo>
                  <a:lnTo>
                    <a:pt x="288" y="14"/>
                  </a:lnTo>
                  <a:lnTo>
                    <a:pt x="339" y="4"/>
                  </a:lnTo>
                  <a:lnTo>
                    <a:pt x="3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39BD749C-191C-7341-87DE-9C67A1C5C5BD}"/>
              </a:ext>
            </a:extLst>
          </p:cNvPr>
          <p:cNvSpPr txBox="1"/>
          <p:nvPr/>
        </p:nvSpPr>
        <p:spPr>
          <a:xfrm>
            <a:off x="1205752" y="1707320"/>
            <a:ext cx="190190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to write about one of your company’s goal. Click here to edit this text.</a:t>
            </a:r>
          </a:p>
          <a:p>
            <a:endParaRPr lang="en-US" sz="1200" dirty="0">
              <a:solidFill>
                <a:schemeClr val="accent6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to write about one of your company’s goal. Click here to edit this text.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85D6D66-FB69-EE43-B0DB-5295E271628F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5DA987A-1FF7-6B47-A47A-6848DCD48D48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12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DAA02A88-26DA-8743-BD16-2C217A94B10D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295651-BAA4-E81C-B3D5-BB4998FC62C3}"/>
              </a:ext>
            </a:extLst>
          </p:cNvPr>
          <p:cNvSpPr txBox="1"/>
          <p:nvPr/>
        </p:nvSpPr>
        <p:spPr>
          <a:xfrm>
            <a:off x="337344" y="199820"/>
            <a:ext cx="377011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Pyramid Diagram</a:t>
            </a:r>
          </a:p>
        </p:txBody>
      </p:sp>
    </p:spTree>
    <p:extLst>
      <p:ext uri="{BB962C8B-B14F-4D97-AF65-F5344CB8AC3E}">
        <p14:creationId xmlns:p14="http://schemas.microsoft.com/office/powerpoint/2010/main" val="1363913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093C25-AD2C-914D-B541-F1808F6A74F0}"/>
              </a:ext>
            </a:extLst>
          </p:cNvPr>
          <p:cNvSpPr txBox="1"/>
          <p:nvPr/>
        </p:nvSpPr>
        <p:spPr>
          <a:xfrm>
            <a:off x="1278309" y="2791092"/>
            <a:ext cx="47244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EF0B1A-0845-B740-B1AF-C37E047FF701}"/>
              </a:ext>
            </a:extLst>
          </p:cNvPr>
          <p:cNvSpPr txBox="1"/>
          <p:nvPr/>
        </p:nvSpPr>
        <p:spPr>
          <a:xfrm>
            <a:off x="1271221" y="438150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spc="6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AF6991-A164-104E-A5F5-D4B6C617F560}"/>
              </a:ext>
            </a:extLst>
          </p:cNvPr>
          <p:cNvSpPr txBox="1"/>
          <p:nvPr/>
        </p:nvSpPr>
        <p:spPr>
          <a:xfrm>
            <a:off x="1752599" y="4072757"/>
            <a:ext cx="11236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kern="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slidemodel.com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E9631A-595B-C64F-A266-B5E9D59FCBB7}"/>
              </a:ext>
            </a:extLst>
          </p:cNvPr>
          <p:cNvSpPr txBox="1"/>
          <p:nvPr/>
        </p:nvSpPr>
        <p:spPr>
          <a:xfrm>
            <a:off x="3402496" y="4072757"/>
            <a:ext cx="10275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(999) 999-9999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E3502C-BA98-BC4B-8601-57B8C2D8C33C}"/>
              </a:ext>
            </a:extLst>
          </p:cNvPr>
          <p:cNvSpPr txBox="1"/>
          <p:nvPr/>
        </p:nvSpPr>
        <p:spPr>
          <a:xfrm>
            <a:off x="5082208" y="4072757"/>
            <a:ext cx="18519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kern="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US" sz="12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54" name="Group 653">
            <a:extLst>
              <a:ext uri="{FF2B5EF4-FFF2-40B4-BE49-F238E27FC236}">
                <a16:creationId xmlns:a16="http://schemas.microsoft.com/office/drawing/2014/main" id="{E6A27DAA-A8BC-524F-A922-F6622334B254}"/>
              </a:ext>
            </a:extLst>
          </p:cNvPr>
          <p:cNvGrpSpPr/>
          <p:nvPr/>
        </p:nvGrpSpPr>
        <p:grpSpPr>
          <a:xfrm>
            <a:off x="4700612" y="4014643"/>
            <a:ext cx="216451" cy="306793"/>
            <a:chOff x="-2689225" y="1136650"/>
            <a:chExt cx="3708401" cy="5256212"/>
          </a:xfrm>
          <a:solidFill>
            <a:schemeClr val="accent4"/>
          </a:solidFill>
        </p:grpSpPr>
        <p:sp>
          <p:nvSpPr>
            <p:cNvPr id="655" name="Freeform 5">
              <a:extLst>
                <a:ext uri="{FF2B5EF4-FFF2-40B4-BE49-F238E27FC236}">
                  <a16:creationId xmlns:a16="http://schemas.microsoft.com/office/drawing/2014/main" id="{4EE3A882-50C2-B048-968A-3D49FBBFB5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89225" y="1136650"/>
              <a:ext cx="3708401" cy="5256212"/>
            </a:xfrm>
            <a:custGeom>
              <a:avLst/>
              <a:gdLst>
                <a:gd name="T0" fmla="*/ 861 w 1722"/>
                <a:gd name="T1" fmla="*/ 0 h 2448"/>
                <a:gd name="T2" fmla="*/ 0 w 1722"/>
                <a:gd name="T3" fmla="*/ 861 h 2448"/>
                <a:gd name="T4" fmla="*/ 129 w 1722"/>
                <a:gd name="T5" fmla="*/ 1313 h 2448"/>
                <a:gd name="T6" fmla="*/ 812 w 1722"/>
                <a:gd name="T7" fmla="*/ 2414 h 2448"/>
                <a:gd name="T8" fmla="*/ 873 w 1722"/>
                <a:gd name="T9" fmla="*/ 2448 h 2448"/>
                <a:gd name="T10" fmla="*/ 874 w 1722"/>
                <a:gd name="T11" fmla="*/ 2448 h 2448"/>
                <a:gd name="T12" fmla="*/ 934 w 1722"/>
                <a:gd name="T13" fmla="*/ 2413 h 2448"/>
                <a:gd name="T14" fmla="*/ 1600 w 1722"/>
                <a:gd name="T15" fmla="*/ 1302 h 2448"/>
                <a:gd name="T16" fmla="*/ 1722 w 1722"/>
                <a:gd name="T17" fmla="*/ 861 h 2448"/>
                <a:gd name="T18" fmla="*/ 861 w 1722"/>
                <a:gd name="T19" fmla="*/ 0 h 2448"/>
                <a:gd name="T20" fmla="*/ 1477 w 1722"/>
                <a:gd name="T21" fmla="*/ 1228 h 2448"/>
                <a:gd name="T22" fmla="*/ 872 w 1722"/>
                <a:gd name="T23" fmla="*/ 2239 h 2448"/>
                <a:gd name="T24" fmla="*/ 251 w 1722"/>
                <a:gd name="T25" fmla="*/ 1238 h 2448"/>
                <a:gd name="T26" fmla="*/ 143 w 1722"/>
                <a:gd name="T27" fmla="*/ 861 h 2448"/>
                <a:gd name="T28" fmla="*/ 861 w 1722"/>
                <a:gd name="T29" fmla="*/ 142 h 2448"/>
                <a:gd name="T30" fmla="*/ 1579 w 1722"/>
                <a:gd name="T31" fmla="*/ 861 h 2448"/>
                <a:gd name="T32" fmla="*/ 1477 w 1722"/>
                <a:gd name="T33" fmla="*/ 1228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2" h="2448">
                  <a:moveTo>
                    <a:pt x="861" y="0"/>
                  </a:moveTo>
                  <a:cubicBezTo>
                    <a:pt x="386" y="0"/>
                    <a:pt x="0" y="386"/>
                    <a:pt x="0" y="861"/>
                  </a:cubicBezTo>
                  <a:cubicBezTo>
                    <a:pt x="0" y="1021"/>
                    <a:pt x="45" y="1177"/>
                    <a:pt x="129" y="1313"/>
                  </a:cubicBezTo>
                  <a:cubicBezTo>
                    <a:pt x="812" y="2414"/>
                    <a:pt x="812" y="2414"/>
                    <a:pt x="812" y="2414"/>
                  </a:cubicBezTo>
                  <a:cubicBezTo>
                    <a:pt x="825" y="2435"/>
                    <a:pt x="848" y="2448"/>
                    <a:pt x="873" y="2448"/>
                  </a:cubicBezTo>
                  <a:cubicBezTo>
                    <a:pt x="873" y="2448"/>
                    <a:pt x="873" y="2448"/>
                    <a:pt x="874" y="2448"/>
                  </a:cubicBezTo>
                  <a:cubicBezTo>
                    <a:pt x="899" y="2448"/>
                    <a:pt x="922" y="2435"/>
                    <a:pt x="934" y="2413"/>
                  </a:cubicBezTo>
                  <a:cubicBezTo>
                    <a:pt x="1600" y="1302"/>
                    <a:pt x="1600" y="1302"/>
                    <a:pt x="1600" y="1302"/>
                  </a:cubicBezTo>
                  <a:cubicBezTo>
                    <a:pt x="1680" y="1169"/>
                    <a:pt x="1722" y="1016"/>
                    <a:pt x="1722" y="861"/>
                  </a:cubicBezTo>
                  <a:cubicBezTo>
                    <a:pt x="1722" y="386"/>
                    <a:pt x="1336" y="0"/>
                    <a:pt x="861" y="0"/>
                  </a:cubicBezTo>
                  <a:close/>
                  <a:moveTo>
                    <a:pt x="1477" y="1228"/>
                  </a:moveTo>
                  <a:cubicBezTo>
                    <a:pt x="872" y="2239"/>
                    <a:pt x="872" y="2239"/>
                    <a:pt x="872" y="2239"/>
                  </a:cubicBezTo>
                  <a:cubicBezTo>
                    <a:pt x="251" y="1238"/>
                    <a:pt x="251" y="1238"/>
                    <a:pt x="251" y="1238"/>
                  </a:cubicBezTo>
                  <a:cubicBezTo>
                    <a:pt x="181" y="1125"/>
                    <a:pt x="143" y="994"/>
                    <a:pt x="143" y="861"/>
                  </a:cubicBezTo>
                  <a:cubicBezTo>
                    <a:pt x="143" y="465"/>
                    <a:pt x="466" y="142"/>
                    <a:pt x="861" y="142"/>
                  </a:cubicBezTo>
                  <a:cubicBezTo>
                    <a:pt x="1256" y="142"/>
                    <a:pt x="1579" y="465"/>
                    <a:pt x="1579" y="861"/>
                  </a:cubicBezTo>
                  <a:cubicBezTo>
                    <a:pt x="1579" y="990"/>
                    <a:pt x="1543" y="1117"/>
                    <a:pt x="1477" y="1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  <p:sp>
          <p:nvSpPr>
            <p:cNvPr id="656" name="Freeform 6">
              <a:extLst>
                <a:ext uri="{FF2B5EF4-FFF2-40B4-BE49-F238E27FC236}">
                  <a16:creationId xmlns:a16="http://schemas.microsoft.com/office/drawing/2014/main" id="{978D82BA-FD95-0943-8ACB-94339FC4C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0538" y="2060575"/>
              <a:ext cx="1852613" cy="1849437"/>
            </a:xfrm>
            <a:custGeom>
              <a:avLst/>
              <a:gdLst>
                <a:gd name="T0" fmla="*/ 430 w 860"/>
                <a:gd name="T1" fmla="*/ 0 h 861"/>
                <a:gd name="T2" fmla="*/ 0 w 860"/>
                <a:gd name="T3" fmla="*/ 431 h 861"/>
                <a:gd name="T4" fmla="*/ 430 w 860"/>
                <a:gd name="T5" fmla="*/ 861 h 861"/>
                <a:gd name="T6" fmla="*/ 860 w 860"/>
                <a:gd name="T7" fmla="*/ 431 h 861"/>
                <a:gd name="T8" fmla="*/ 430 w 860"/>
                <a:gd name="T9" fmla="*/ 0 h 861"/>
                <a:gd name="T10" fmla="*/ 430 w 860"/>
                <a:gd name="T11" fmla="*/ 718 h 861"/>
                <a:gd name="T12" fmla="*/ 142 w 860"/>
                <a:gd name="T13" fmla="*/ 431 h 861"/>
                <a:gd name="T14" fmla="*/ 430 w 860"/>
                <a:gd name="T15" fmla="*/ 143 h 861"/>
                <a:gd name="T16" fmla="*/ 717 w 860"/>
                <a:gd name="T17" fmla="*/ 431 h 861"/>
                <a:gd name="T18" fmla="*/ 430 w 860"/>
                <a:gd name="T19" fmla="*/ 718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0" h="861">
                  <a:moveTo>
                    <a:pt x="430" y="0"/>
                  </a:moveTo>
                  <a:cubicBezTo>
                    <a:pt x="193" y="0"/>
                    <a:pt x="0" y="193"/>
                    <a:pt x="0" y="431"/>
                  </a:cubicBezTo>
                  <a:cubicBezTo>
                    <a:pt x="0" y="666"/>
                    <a:pt x="190" y="861"/>
                    <a:pt x="430" y="861"/>
                  </a:cubicBezTo>
                  <a:cubicBezTo>
                    <a:pt x="673" y="861"/>
                    <a:pt x="860" y="664"/>
                    <a:pt x="860" y="431"/>
                  </a:cubicBezTo>
                  <a:cubicBezTo>
                    <a:pt x="860" y="193"/>
                    <a:pt x="667" y="0"/>
                    <a:pt x="430" y="0"/>
                  </a:cubicBezTo>
                  <a:close/>
                  <a:moveTo>
                    <a:pt x="430" y="718"/>
                  </a:moveTo>
                  <a:cubicBezTo>
                    <a:pt x="271" y="718"/>
                    <a:pt x="142" y="589"/>
                    <a:pt x="142" y="431"/>
                  </a:cubicBezTo>
                  <a:cubicBezTo>
                    <a:pt x="142" y="272"/>
                    <a:pt x="272" y="143"/>
                    <a:pt x="430" y="143"/>
                  </a:cubicBezTo>
                  <a:cubicBezTo>
                    <a:pt x="588" y="143"/>
                    <a:pt x="717" y="272"/>
                    <a:pt x="717" y="431"/>
                  </a:cubicBezTo>
                  <a:cubicBezTo>
                    <a:pt x="717" y="587"/>
                    <a:pt x="592" y="718"/>
                    <a:pt x="430" y="7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</p:grpSp>
      <p:grpSp>
        <p:nvGrpSpPr>
          <p:cNvPr id="658" name="Group 657">
            <a:extLst>
              <a:ext uri="{FF2B5EF4-FFF2-40B4-BE49-F238E27FC236}">
                <a16:creationId xmlns:a16="http://schemas.microsoft.com/office/drawing/2014/main" id="{FA02DEBA-8E3E-6344-8788-53D756EC2D74}"/>
              </a:ext>
            </a:extLst>
          </p:cNvPr>
          <p:cNvGrpSpPr/>
          <p:nvPr/>
        </p:nvGrpSpPr>
        <p:grpSpPr>
          <a:xfrm>
            <a:off x="2996098" y="4043329"/>
            <a:ext cx="267741" cy="266376"/>
            <a:chOff x="-4170363" y="1123951"/>
            <a:chExt cx="5295900" cy="5268911"/>
          </a:xfrm>
          <a:solidFill>
            <a:schemeClr val="accent4"/>
          </a:solidFill>
        </p:grpSpPr>
        <p:sp>
          <p:nvSpPr>
            <p:cNvPr id="659" name="Freeform 10">
              <a:extLst>
                <a:ext uri="{FF2B5EF4-FFF2-40B4-BE49-F238E27FC236}">
                  <a16:creationId xmlns:a16="http://schemas.microsoft.com/office/drawing/2014/main" id="{10B04487-A455-6C4B-8990-5B644E1782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70363" y="1441450"/>
              <a:ext cx="4964113" cy="4951412"/>
            </a:xfrm>
            <a:custGeom>
              <a:avLst/>
              <a:gdLst>
                <a:gd name="T0" fmla="*/ 1768 w 2306"/>
                <a:gd name="T1" fmla="*/ 1294 h 2306"/>
                <a:gd name="T2" fmla="*/ 1428 w 2306"/>
                <a:gd name="T3" fmla="*/ 1537 h 2306"/>
                <a:gd name="T4" fmla="*/ 1337 w 2306"/>
                <a:gd name="T5" fmla="*/ 1489 h 2306"/>
                <a:gd name="T6" fmla="*/ 772 w 2306"/>
                <a:gd name="T7" fmla="*/ 881 h 2306"/>
                <a:gd name="T8" fmla="*/ 936 w 2306"/>
                <a:gd name="T9" fmla="*/ 719 h 2306"/>
                <a:gd name="T10" fmla="*/ 795 w 2306"/>
                <a:gd name="T11" fmla="*/ 221 h 2306"/>
                <a:gd name="T12" fmla="*/ 649 w 2306"/>
                <a:gd name="T13" fmla="*/ 76 h 2306"/>
                <a:gd name="T14" fmla="*/ 301 w 2306"/>
                <a:gd name="T15" fmla="*/ 76 h 2306"/>
                <a:gd name="T16" fmla="*/ 124 w 2306"/>
                <a:gd name="T17" fmla="*/ 254 h 2306"/>
                <a:gd name="T18" fmla="*/ 78 w 2306"/>
                <a:gd name="T19" fmla="*/ 877 h 2306"/>
                <a:gd name="T20" fmla="*/ 1283 w 2306"/>
                <a:gd name="T21" fmla="*/ 2171 h 2306"/>
                <a:gd name="T22" fmla="*/ 1770 w 2306"/>
                <a:gd name="T23" fmla="*/ 2306 h 2306"/>
                <a:gd name="T24" fmla="*/ 2070 w 2306"/>
                <a:gd name="T25" fmla="*/ 2175 h 2306"/>
                <a:gd name="T26" fmla="*/ 2228 w 2306"/>
                <a:gd name="T27" fmla="*/ 2015 h 2306"/>
                <a:gd name="T28" fmla="*/ 2226 w 2306"/>
                <a:gd name="T29" fmla="*/ 1659 h 2306"/>
                <a:gd name="T30" fmla="*/ 2128 w 2306"/>
                <a:gd name="T31" fmla="*/ 1918 h 2306"/>
                <a:gd name="T32" fmla="*/ 2065 w 2306"/>
                <a:gd name="T33" fmla="*/ 1982 h 2306"/>
                <a:gd name="T34" fmla="*/ 1771 w 2306"/>
                <a:gd name="T35" fmla="*/ 2167 h 2306"/>
                <a:gd name="T36" fmla="*/ 1344 w 2306"/>
                <a:gd name="T37" fmla="*/ 2046 h 2306"/>
                <a:gd name="T38" fmla="*/ 209 w 2306"/>
                <a:gd name="T39" fmla="*/ 829 h 2306"/>
                <a:gd name="T40" fmla="*/ 223 w 2306"/>
                <a:gd name="T41" fmla="*/ 352 h 2306"/>
                <a:gd name="T42" fmla="*/ 477 w 2306"/>
                <a:gd name="T43" fmla="*/ 139 h 2306"/>
                <a:gd name="T44" fmla="*/ 554 w 2306"/>
                <a:gd name="T45" fmla="*/ 177 h 2306"/>
                <a:gd name="T46" fmla="*/ 696 w 2306"/>
                <a:gd name="T47" fmla="*/ 319 h 2306"/>
                <a:gd name="T48" fmla="*/ 838 w 2306"/>
                <a:gd name="T49" fmla="*/ 621 h 2306"/>
                <a:gd name="T50" fmla="*/ 663 w 2306"/>
                <a:gd name="T51" fmla="*/ 791 h 2306"/>
                <a:gd name="T52" fmla="*/ 634 w 2306"/>
                <a:gd name="T53" fmla="*/ 911 h 2306"/>
                <a:gd name="T54" fmla="*/ 802 w 2306"/>
                <a:gd name="T55" fmla="*/ 1188 h 2306"/>
                <a:gd name="T56" fmla="*/ 1262 w 2306"/>
                <a:gd name="T57" fmla="*/ 1606 h 2306"/>
                <a:gd name="T58" fmla="*/ 1376 w 2306"/>
                <a:gd name="T59" fmla="*/ 1668 h 2306"/>
                <a:gd name="T60" fmla="*/ 1434 w 2306"/>
                <a:gd name="T61" fmla="*/ 1684 h 2306"/>
                <a:gd name="T62" fmla="*/ 1689 w 2306"/>
                <a:gd name="T63" fmla="*/ 1472 h 2306"/>
                <a:gd name="T64" fmla="*/ 1841 w 2306"/>
                <a:gd name="T65" fmla="*/ 1471 h 2306"/>
                <a:gd name="T66" fmla="*/ 2127 w 2306"/>
                <a:gd name="T67" fmla="*/ 1757 h 2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06" h="2306">
                  <a:moveTo>
                    <a:pt x="1943" y="1374"/>
                  </a:moveTo>
                  <a:cubicBezTo>
                    <a:pt x="1893" y="1322"/>
                    <a:pt x="1832" y="1294"/>
                    <a:pt x="1768" y="1294"/>
                  </a:cubicBezTo>
                  <a:cubicBezTo>
                    <a:pt x="1705" y="1294"/>
                    <a:pt x="1644" y="1322"/>
                    <a:pt x="1591" y="1374"/>
                  </a:cubicBezTo>
                  <a:cubicBezTo>
                    <a:pt x="1428" y="1537"/>
                    <a:pt x="1428" y="1537"/>
                    <a:pt x="1428" y="1537"/>
                  </a:cubicBezTo>
                  <a:cubicBezTo>
                    <a:pt x="1415" y="1529"/>
                    <a:pt x="1401" y="1523"/>
                    <a:pt x="1388" y="1516"/>
                  </a:cubicBezTo>
                  <a:cubicBezTo>
                    <a:pt x="1370" y="1507"/>
                    <a:pt x="1352" y="1498"/>
                    <a:pt x="1337" y="1489"/>
                  </a:cubicBezTo>
                  <a:cubicBezTo>
                    <a:pt x="1184" y="1391"/>
                    <a:pt x="1045" y="1265"/>
                    <a:pt x="912" y="1101"/>
                  </a:cubicBezTo>
                  <a:cubicBezTo>
                    <a:pt x="847" y="1019"/>
                    <a:pt x="804" y="951"/>
                    <a:pt x="772" y="881"/>
                  </a:cubicBezTo>
                  <a:cubicBezTo>
                    <a:pt x="815" y="842"/>
                    <a:pt x="854" y="802"/>
                    <a:pt x="892" y="763"/>
                  </a:cubicBezTo>
                  <a:cubicBezTo>
                    <a:pt x="907" y="749"/>
                    <a:pt x="921" y="734"/>
                    <a:pt x="936" y="719"/>
                  </a:cubicBezTo>
                  <a:cubicBezTo>
                    <a:pt x="1044" y="611"/>
                    <a:pt x="1044" y="470"/>
                    <a:pt x="936" y="362"/>
                  </a:cubicBezTo>
                  <a:cubicBezTo>
                    <a:pt x="795" y="221"/>
                    <a:pt x="795" y="221"/>
                    <a:pt x="795" y="221"/>
                  </a:cubicBezTo>
                  <a:cubicBezTo>
                    <a:pt x="779" y="205"/>
                    <a:pt x="762" y="188"/>
                    <a:pt x="747" y="172"/>
                  </a:cubicBezTo>
                  <a:cubicBezTo>
                    <a:pt x="716" y="140"/>
                    <a:pt x="683" y="107"/>
                    <a:pt x="649" y="76"/>
                  </a:cubicBezTo>
                  <a:cubicBezTo>
                    <a:pt x="599" y="26"/>
                    <a:pt x="539" y="0"/>
                    <a:pt x="476" y="0"/>
                  </a:cubicBezTo>
                  <a:cubicBezTo>
                    <a:pt x="413" y="0"/>
                    <a:pt x="352" y="26"/>
                    <a:pt x="301" y="76"/>
                  </a:cubicBezTo>
                  <a:cubicBezTo>
                    <a:pt x="300" y="76"/>
                    <a:pt x="300" y="76"/>
                    <a:pt x="300" y="77"/>
                  </a:cubicBezTo>
                  <a:cubicBezTo>
                    <a:pt x="124" y="254"/>
                    <a:pt x="124" y="254"/>
                    <a:pt x="124" y="254"/>
                  </a:cubicBezTo>
                  <a:cubicBezTo>
                    <a:pt x="58" y="320"/>
                    <a:pt x="20" y="401"/>
                    <a:pt x="12" y="494"/>
                  </a:cubicBezTo>
                  <a:cubicBezTo>
                    <a:pt x="0" y="645"/>
                    <a:pt x="44" y="785"/>
                    <a:pt x="78" y="877"/>
                  </a:cubicBezTo>
                  <a:cubicBezTo>
                    <a:pt x="162" y="1103"/>
                    <a:pt x="287" y="1312"/>
                    <a:pt x="473" y="1537"/>
                  </a:cubicBezTo>
                  <a:cubicBezTo>
                    <a:pt x="700" y="1807"/>
                    <a:pt x="972" y="2020"/>
                    <a:pt x="1283" y="2171"/>
                  </a:cubicBezTo>
                  <a:cubicBezTo>
                    <a:pt x="1402" y="2227"/>
                    <a:pt x="1560" y="2294"/>
                    <a:pt x="1738" y="2305"/>
                  </a:cubicBezTo>
                  <a:cubicBezTo>
                    <a:pt x="1748" y="2305"/>
                    <a:pt x="1760" y="2306"/>
                    <a:pt x="1770" y="2306"/>
                  </a:cubicBezTo>
                  <a:cubicBezTo>
                    <a:pt x="1889" y="2306"/>
                    <a:pt x="1990" y="2263"/>
                    <a:pt x="2068" y="2178"/>
                  </a:cubicBezTo>
                  <a:cubicBezTo>
                    <a:pt x="2069" y="2177"/>
                    <a:pt x="2070" y="2176"/>
                    <a:pt x="2070" y="2175"/>
                  </a:cubicBezTo>
                  <a:cubicBezTo>
                    <a:pt x="2097" y="2143"/>
                    <a:pt x="2128" y="2113"/>
                    <a:pt x="2161" y="2082"/>
                  </a:cubicBezTo>
                  <a:cubicBezTo>
                    <a:pt x="2183" y="2061"/>
                    <a:pt x="2206" y="2038"/>
                    <a:pt x="2228" y="2015"/>
                  </a:cubicBezTo>
                  <a:cubicBezTo>
                    <a:pt x="2279" y="1962"/>
                    <a:pt x="2306" y="1900"/>
                    <a:pt x="2306" y="1836"/>
                  </a:cubicBezTo>
                  <a:cubicBezTo>
                    <a:pt x="2306" y="1772"/>
                    <a:pt x="2279" y="1711"/>
                    <a:pt x="2226" y="1659"/>
                  </a:cubicBezTo>
                  <a:lnTo>
                    <a:pt x="1943" y="1374"/>
                  </a:lnTo>
                  <a:close/>
                  <a:moveTo>
                    <a:pt x="2128" y="1918"/>
                  </a:moveTo>
                  <a:cubicBezTo>
                    <a:pt x="2127" y="1918"/>
                    <a:pt x="2127" y="1919"/>
                    <a:pt x="2128" y="1918"/>
                  </a:cubicBezTo>
                  <a:cubicBezTo>
                    <a:pt x="2108" y="1940"/>
                    <a:pt x="2087" y="1960"/>
                    <a:pt x="2065" y="1982"/>
                  </a:cubicBezTo>
                  <a:cubicBezTo>
                    <a:pt x="2031" y="2014"/>
                    <a:pt x="1997" y="2047"/>
                    <a:pt x="1965" y="2085"/>
                  </a:cubicBezTo>
                  <a:cubicBezTo>
                    <a:pt x="1913" y="2141"/>
                    <a:pt x="1851" y="2167"/>
                    <a:pt x="1771" y="2167"/>
                  </a:cubicBezTo>
                  <a:cubicBezTo>
                    <a:pt x="1763" y="2167"/>
                    <a:pt x="1755" y="2167"/>
                    <a:pt x="1747" y="2166"/>
                  </a:cubicBezTo>
                  <a:cubicBezTo>
                    <a:pt x="1593" y="2157"/>
                    <a:pt x="1451" y="2097"/>
                    <a:pt x="1344" y="2046"/>
                  </a:cubicBezTo>
                  <a:cubicBezTo>
                    <a:pt x="1051" y="1904"/>
                    <a:pt x="795" y="1703"/>
                    <a:pt x="581" y="1448"/>
                  </a:cubicBezTo>
                  <a:cubicBezTo>
                    <a:pt x="405" y="1236"/>
                    <a:pt x="287" y="1040"/>
                    <a:pt x="209" y="829"/>
                  </a:cubicBezTo>
                  <a:cubicBezTo>
                    <a:pt x="161" y="700"/>
                    <a:pt x="144" y="600"/>
                    <a:pt x="151" y="505"/>
                  </a:cubicBezTo>
                  <a:cubicBezTo>
                    <a:pt x="157" y="445"/>
                    <a:pt x="180" y="395"/>
                    <a:pt x="223" y="352"/>
                  </a:cubicBezTo>
                  <a:cubicBezTo>
                    <a:pt x="399" y="176"/>
                    <a:pt x="399" y="176"/>
                    <a:pt x="399" y="176"/>
                  </a:cubicBezTo>
                  <a:cubicBezTo>
                    <a:pt x="424" y="152"/>
                    <a:pt x="451" y="139"/>
                    <a:pt x="477" y="139"/>
                  </a:cubicBezTo>
                  <a:cubicBezTo>
                    <a:pt x="510" y="139"/>
                    <a:pt x="536" y="159"/>
                    <a:pt x="553" y="175"/>
                  </a:cubicBezTo>
                  <a:cubicBezTo>
                    <a:pt x="553" y="176"/>
                    <a:pt x="554" y="176"/>
                    <a:pt x="554" y="177"/>
                  </a:cubicBezTo>
                  <a:cubicBezTo>
                    <a:pt x="586" y="206"/>
                    <a:pt x="616" y="237"/>
                    <a:pt x="647" y="269"/>
                  </a:cubicBezTo>
                  <a:cubicBezTo>
                    <a:pt x="663" y="286"/>
                    <a:pt x="680" y="302"/>
                    <a:pt x="696" y="319"/>
                  </a:cubicBezTo>
                  <a:cubicBezTo>
                    <a:pt x="838" y="460"/>
                    <a:pt x="838" y="460"/>
                    <a:pt x="838" y="460"/>
                  </a:cubicBezTo>
                  <a:cubicBezTo>
                    <a:pt x="892" y="515"/>
                    <a:pt x="892" y="566"/>
                    <a:pt x="838" y="621"/>
                  </a:cubicBezTo>
                  <a:cubicBezTo>
                    <a:pt x="823" y="636"/>
                    <a:pt x="808" y="651"/>
                    <a:pt x="793" y="665"/>
                  </a:cubicBezTo>
                  <a:cubicBezTo>
                    <a:pt x="750" y="709"/>
                    <a:pt x="708" y="751"/>
                    <a:pt x="663" y="791"/>
                  </a:cubicBezTo>
                  <a:cubicBezTo>
                    <a:pt x="662" y="792"/>
                    <a:pt x="661" y="793"/>
                    <a:pt x="661" y="794"/>
                  </a:cubicBezTo>
                  <a:cubicBezTo>
                    <a:pt x="616" y="838"/>
                    <a:pt x="625" y="882"/>
                    <a:pt x="634" y="911"/>
                  </a:cubicBezTo>
                  <a:cubicBezTo>
                    <a:pt x="634" y="913"/>
                    <a:pt x="635" y="914"/>
                    <a:pt x="636" y="916"/>
                  </a:cubicBezTo>
                  <a:cubicBezTo>
                    <a:pt x="672" y="1005"/>
                    <a:pt x="724" y="1088"/>
                    <a:pt x="802" y="1188"/>
                  </a:cubicBezTo>
                  <a:cubicBezTo>
                    <a:pt x="803" y="1188"/>
                    <a:pt x="803" y="1188"/>
                    <a:pt x="803" y="1188"/>
                  </a:cubicBezTo>
                  <a:cubicBezTo>
                    <a:pt x="946" y="1364"/>
                    <a:pt x="1096" y="1501"/>
                    <a:pt x="1262" y="1606"/>
                  </a:cubicBezTo>
                  <a:cubicBezTo>
                    <a:pt x="1283" y="1619"/>
                    <a:pt x="1305" y="1630"/>
                    <a:pt x="1325" y="1641"/>
                  </a:cubicBezTo>
                  <a:cubicBezTo>
                    <a:pt x="1344" y="1650"/>
                    <a:pt x="1361" y="1659"/>
                    <a:pt x="1376" y="1668"/>
                  </a:cubicBezTo>
                  <a:cubicBezTo>
                    <a:pt x="1378" y="1669"/>
                    <a:pt x="1381" y="1670"/>
                    <a:pt x="1383" y="1672"/>
                  </a:cubicBezTo>
                  <a:cubicBezTo>
                    <a:pt x="1400" y="1680"/>
                    <a:pt x="1417" y="1684"/>
                    <a:pt x="1434" y="1684"/>
                  </a:cubicBezTo>
                  <a:cubicBezTo>
                    <a:pt x="1477" y="1684"/>
                    <a:pt x="1504" y="1658"/>
                    <a:pt x="1512" y="1649"/>
                  </a:cubicBezTo>
                  <a:cubicBezTo>
                    <a:pt x="1689" y="1472"/>
                    <a:pt x="1689" y="1472"/>
                    <a:pt x="1689" y="1472"/>
                  </a:cubicBezTo>
                  <a:cubicBezTo>
                    <a:pt x="1707" y="1455"/>
                    <a:pt x="1734" y="1433"/>
                    <a:pt x="1767" y="1433"/>
                  </a:cubicBezTo>
                  <a:cubicBezTo>
                    <a:pt x="1799" y="1433"/>
                    <a:pt x="1825" y="1453"/>
                    <a:pt x="1841" y="1471"/>
                  </a:cubicBezTo>
                  <a:cubicBezTo>
                    <a:pt x="1842" y="1472"/>
                    <a:pt x="1842" y="1472"/>
                    <a:pt x="1842" y="1472"/>
                  </a:cubicBezTo>
                  <a:cubicBezTo>
                    <a:pt x="2127" y="1757"/>
                    <a:pt x="2127" y="1757"/>
                    <a:pt x="2127" y="1757"/>
                  </a:cubicBezTo>
                  <a:cubicBezTo>
                    <a:pt x="2180" y="1809"/>
                    <a:pt x="2180" y="1864"/>
                    <a:pt x="2128" y="19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  <p:sp>
          <p:nvSpPr>
            <p:cNvPr id="660" name="Freeform 11">
              <a:extLst>
                <a:ext uri="{FF2B5EF4-FFF2-40B4-BE49-F238E27FC236}">
                  <a16:creationId xmlns:a16="http://schemas.microsoft.com/office/drawing/2014/main" id="{B94F0992-2A6A-3C4F-9F2D-E6FBB738A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1450" y="2079625"/>
              <a:ext cx="1612900" cy="1595437"/>
            </a:xfrm>
            <a:custGeom>
              <a:avLst/>
              <a:gdLst>
                <a:gd name="T0" fmla="*/ 63 w 749"/>
                <a:gd name="T1" fmla="*/ 143 h 743"/>
                <a:gd name="T2" fmla="*/ 419 w 749"/>
                <a:gd name="T3" fmla="*/ 328 h 743"/>
                <a:gd name="T4" fmla="*/ 604 w 749"/>
                <a:gd name="T5" fmla="*/ 685 h 743"/>
                <a:gd name="T6" fmla="*/ 673 w 749"/>
                <a:gd name="T7" fmla="*/ 743 h 743"/>
                <a:gd name="T8" fmla="*/ 685 w 749"/>
                <a:gd name="T9" fmla="*/ 742 h 743"/>
                <a:gd name="T10" fmla="*/ 742 w 749"/>
                <a:gd name="T11" fmla="*/ 661 h 743"/>
                <a:gd name="T12" fmla="*/ 519 w 749"/>
                <a:gd name="T13" fmla="*/ 230 h 743"/>
                <a:gd name="T14" fmla="*/ 87 w 749"/>
                <a:gd name="T15" fmla="*/ 6 h 743"/>
                <a:gd name="T16" fmla="*/ 7 w 749"/>
                <a:gd name="T17" fmla="*/ 63 h 743"/>
                <a:gd name="T18" fmla="*/ 63 w 749"/>
                <a:gd name="T19" fmla="*/ 143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9" h="743">
                  <a:moveTo>
                    <a:pt x="63" y="143"/>
                  </a:moveTo>
                  <a:cubicBezTo>
                    <a:pt x="198" y="166"/>
                    <a:pt x="321" y="230"/>
                    <a:pt x="419" y="328"/>
                  </a:cubicBezTo>
                  <a:cubicBezTo>
                    <a:pt x="518" y="426"/>
                    <a:pt x="581" y="549"/>
                    <a:pt x="604" y="685"/>
                  </a:cubicBezTo>
                  <a:cubicBezTo>
                    <a:pt x="610" y="719"/>
                    <a:pt x="640" y="743"/>
                    <a:pt x="673" y="743"/>
                  </a:cubicBezTo>
                  <a:cubicBezTo>
                    <a:pt x="677" y="743"/>
                    <a:pt x="681" y="742"/>
                    <a:pt x="685" y="742"/>
                  </a:cubicBezTo>
                  <a:cubicBezTo>
                    <a:pt x="723" y="735"/>
                    <a:pt x="749" y="699"/>
                    <a:pt x="742" y="661"/>
                  </a:cubicBezTo>
                  <a:cubicBezTo>
                    <a:pt x="714" y="497"/>
                    <a:pt x="637" y="348"/>
                    <a:pt x="519" y="230"/>
                  </a:cubicBezTo>
                  <a:cubicBezTo>
                    <a:pt x="400" y="111"/>
                    <a:pt x="251" y="34"/>
                    <a:pt x="87" y="6"/>
                  </a:cubicBezTo>
                  <a:cubicBezTo>
                    <a:pt x="49" y="0"/>
                    <a:pt x="13" y="25"/>
                    <a:pt x="7" y="63"/>
                  </a:cubicBezTo>
                  <a:cubicBezTo>
                    <a:pt x="0" y="100"/>
                    <a:pt x="25" y="137"/>
                    <a:pt x="63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  <p:sp>
          <p:nvSpPr>
            <p:cNvPr id="661" name="Freeform 12">
              <a:extLst>
                <a:ext uri="{FF2B5EF4-FFF2-40B4-BE49-F238E27FC236}">
                  <a16:creationId xmlns:a16="http://schemas.microsoft.com/office/drawing/2014/main" id="{D4AC2DCF-0F2D-BB42-AF83-EAC5F7A85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8588" y="1123951"/>
              <a:ext cx="2524125" cy="2503487"/>
            </a:xfrm>
            <a:custGeom>
              <a:avLst/>
              <a:gdLst>
                <a:gd name="T0" fmla="*/ 1165 w 1172"/>
                <a:gd name="T1" fmla="*/ 1086 h 1166"/>
                <a:gd name="T2" fmla="*/ 797 w 1172"/>
                <a:gd name="T3" fmla="*/ 375 h 1166"/>
                <a:gd name="T4" fmla="*/ 86 w 1172"/>
                <a:gd name="T5" fmla="*/ 7 h 1166"/>
                <a:gd name="T6" fmla="*/ 6 w 1172"/>
                <a:gd name="T7" fmla="*/ 64 h 1166"/>
                <a:gd name="T8" fmla="*/ 64 w 1172"/>
                <a:gd name="T9" fmla="*/ 144 h 1166"/>
                <a:gd name="T10" fmla="*/ 699 w 1172"/>
                <a:gd name="T11" fmla="*/ 474 h 1166"/>
                <a:gd name="T12" fmla="*/ 1028 w 1172"/>
                <a:gd name="T13" fmla="*/ 1109 h 1166"/>
                <a:gd name="T14" fmla="*/ 1096 w 1172"/>
                <a:gd name="T15" fmla="*/ 1166 h 1166"/>
                <a:gd name="T16" fmla="*/ 1108 w 1172"/>
                <a:gd name="T17" fmla="*/ 1165 h 1166"/>
                <a:gd name="T18" fmla="*/ 1165 w 1172"/>
                <a:gd name="T19" fmla="*/ 1086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2" h="1166">
                  <a:moveTo>
                    <a:pt x="1165" y="1086"/>
                  </a:moveTo>
                  <a:cubicBezTo>
                    <a:pt x="1119" y="816"/>
                    <a:pt x="992" y="571"/>
                    <a:pt x="797" y="375"/>
                  </a:cubicBezTo>
                  <a:cubicBezTo>
                    <a:pt x="601" y="180"/>
                    <a:pt x="356" y="53"/>
                    <a:pt x="86" y="7"/>
                  </a:cubicBezTo>
                  <a:cubicBezTo>
                    <a:pt x="49" y="0"/>
                    <a:pt x="13" y="26"/>
                    <a:pt x="6" y="64"/>
                  </a:cubicBezTo>
                  <a:cubicBezTo>
                    <a:pt x="0" y="102"/>
                    <a:pt x="25" y="138"/>
                    <a:pt x="64" y="144"/>
                  </a:cubicBezTo>
                  <a:cubicBezTo>
                    <a:pt x="304" y="185"/>
                    <a:pt x="524" y="299"/>
                    <a:pt x="699" y="474"/>
                  </a:cubicBezTo>
                  <a:cubicBezTo>
                    <a:pt x="873" y="648"/>
                    <a:pt x="987" y="868"/>
                    <a:pt x="1028" y="1109"/>
                  </a:cubicBezTo>
                  <a:cubicBezTo>
                    <a:pt x="1033" y="1143"/>
                    <a:pt x="1063" y="1166"/>
                    <a:pt x="1096" y="1166"/>
                  </a:cubicBezTo>
                  <a:cubicBezTo>
                    <a:pt x="1101" y="1166"/>
                    <a:pt x="1104" y="1166"/>
                    <a:pt x="1108" y="1165"/>
                  </a:cubicBezTo>
                  <a:cubicBezTo>
                    <a:pt x="1146" y="1160"/>
                    <a:pt x="1172" y="1124"/>
                    <a:pt x="1165" y="10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4"/>
                </a:solidFill>
              </a:endParaRPr>
            </a:p>
          </p:txBody>
        </p:sp>
      </p:grpSp>
      <p:sp>
        <p:nvSpPr>
          <p:cNvPr id="663" name="Freeform 16">
            <a:extLst>
              <a:ext uri="{FF2B5EF4-FFF2-40B4-BE49-F238E27FC236}">
                <a16:creationId xmlns:a16="http://schemas.microsoft.com/office/drawing/2014/main" id="{09E17808-33C1-524F-88BE-90D388CD9542}"/>
              </a:ext>
            </a:extLst>
          </p:cNvPr>
          <p:cNvSpPr>
            <a:spLocks noEditPoints="1"/>
          </p:cNvSpPr>
          <p:nvPr/>
        </p:nvSpPr>
        <p:spPr bwMode="auto">
          <a:xfrm>
            <a:off x="1317055" y="4028483"/>
            <a:ext cx="288365" cy="287639"/>
          </a:xfrm>
          <a:custGeom>
            <a:avLst/>
            <a:gdLst>
              <a:gd name="T0" fmla="*/ 1171 w 2342"/>
              <a:gd name="T1" fmla="*/ 0 h 2342"/>
              <a:gd name="T2" fmla="*/ 0 w 2342"/>
              <a:gd name="T3" fmla="*/ 1171 h 2342"/>
              <a:gd name="T4" fmla="*/ 1171 w 2342"/>
              <a:gd name="T5" fmla="*/ 2342 h 2342"/>
              <a:gd name="T6" fmla="*/ 2342 w 2342"/>
              <a:gd name="T7" fmla="*/ 1171 h 2342"/>
              <a:gd name="T8" fmla="*/ 2236 w 2342"/>
              <a:gd name="T9" fmla="*/ 1118 h 2342"/>
              <a:gd name="T10" fmla="*/ 1708 w 2342"/>
              <a:gd name="T11" fmla="*/ 609 h 2342"/>
              <a:gd name="T12" fmla="*/ 2236 w 2342"/>
              <a:gd name="T13" fmla="*/ 1118 h 2342"/>
              <a:gd name="T14" fmla="*/ 1677 w 2342"/>
              <a:gd name="T15" fmla="*/ 1224 h 2342"/>
              <a:gd name="T16" fmla="*/ 1224 w 2342"/>
              <a:gd name="T17" fmla="*/ 1608 h 2342"/>
              <a:gd name="T18" fmla="*/ 1874 w 2342"/>
              <a:gd name="T19" fmla="*/ 370 h 2342"/>
              <a:gd name="T20" fmla="*/ 1613 w 2342"/>
              <a:gd name="T21" fmla="*/ 364 h 2342"/>
              <a:gd name="T22" fmla="*/ 1874 w 2342"/>
              <a:gd name="T23" fmla="*/ 370 h 2342"/>
              <a:gd name="T24" fmla="*/ 1520 w 2342"/>
              <a:gd name="T25" fmla="*/ 411 h 2342"/>
              <a:gd name="T26" fmla="*/ 1224 w 2342"/>
              <a:gd name="T27" fmla="*/ 633 h 2342"/>
              <a:gd name="T28" fmla="*/ 1611 w 2342"/>
              <a:gd name="T29" fmla="*/ 654 h 2342"/>
              <a:gd name="T30" fmla="*/ 1224 w 2342"/>
              <a:gd name="T31" fmla="*/ 1119 h 2342"/>
              <a:gd name="T32" fmla="*/ 1611 w 2342"/>
              <a:gd name="T33" fmla="*/ 654 h 2342"/>
              <a:gd name="T34" fmla="*/ 665 w 2342"/>
              <a:gd name="T35" fmla="*/ 1118 h 2342"/>
              <a:gd name="T36" fmla="*/ 1118 w 2342"/>
              <a:gd name="T37" fmla="*/ 737 h 2342"/>
              <a:gd name="T38" fmla="*/ 1119 w 2342"/>
              <a:gd name="T39" fmla="*/ 121 h 2342"/>
              <a:gd name="T40" fmla="*/ 763 w 2342"/>
              <a:gd name="T41" fmla="*/ 553 h 2342"/>
              <a:gd name="T42" fmla="*/ 1119 w 2342"/>
              <a:gd name="T43" fmla="*/ 121 h 2342"/>
              <a:gd name="T44" fmla="*/ 729 w 2342"/>
              <a:gd name="T45" fmla="*/ 364 h 2342"/>
              <a:gd name="T46" fmla="*/ 469 w 2342"/>
              <a:gd name="T47" fmla="*/ 370 h 2342"/>
              <a:gd name="T48" fmla="*/ 393 w 2342"/>
              <a:gd name="T49" fmla="*/ 443 h 2342"/>
              <a:gd name="T50" fmla="*/ 560 w 2342"/>
              <a:gd name="T51" fmla="*/ 1118 h 2342"/>
              <a:gd name="T52" fmla="*/ 393 w 2342"/>
              <a:gd name="T53" fmla="*/ 443 h 2342"/>
              <a:gd name="T54" fmla="*/ 560 w 2342"/>
              <a:gd name="T55" fmla="*/ 1224 h 2342"/>
              <a:gd name="T56" fmla="*/ 395 w 2342"/>
              <a:gd name="T57" fmla="*/ 1901 h 2342"/>
              <a:gd name="T58" fmla="*/ 471 w 2342"/>
              <a:gd name="T59" fmla="*/ 1974 h 2342"/>
              <a:gd name="T60" fmla="*/ 729 w 2342"/>
              <a:gd name="T61" fmla="*/ 1978 h 2342"/>
              <a:gd name="T62" fmla="*/ 471 w 2342"/>
              <a:gd name="T63" fmla="*/ 1974 h 2342"/>
              <a:gd name="T64" fmla="*/ 823 w 2342"/>
              <a:gd name="T65" fmla="*/ 1931 h 2342"/>
              <a:gd name="T66" fmla="*/ 1119 w 2342"/>
              <a:gd name="T67" fmla="*/ 1713 h 2342"/>
              <a:gd name="T68" fmla="*/ 732 w 2342"/>
              <a:gd name="T69" fmla="*/ 1692 h 2342"/>
              <a:gd name="T70" fmla="*/ 1119 w 2342"/>
              <a:gd name="T71" fmla="*/ 1224 h 2342"/>
              <a:gd name="T72" fmla="*/ 732 w 2342"/>
              <a:gd name="T73" fmla="*/ 1692 h 2342"/>
              <a:gd name="T74" fmla="*/ 1224 w 2342"/>
              <a:gd name="T75" fmla="*/ 1713 h 2342"/>
              <a:gd name="T76" fmla="*/ 1520 w 2342"/>
              <a:gd name="T77" fmla="*/ 1931 h 2342"/>
              <a:gd name="T78" fmla="*/ 1460 w 2342"/>
              <a:gd name="T79" fmla="*/ 2198 h 2342"/>
              <a:gd name="T80" fmla="*/ 1674 w 2342"/>
              <a:gd name="T81" fmla="*/ 1837 h 2342"/>
              <a:gd name="T82" fmla="*/ 1460 w 2342"/>
              <a:gd name="T83" fmla="*/ 2198 h 2342"/>
              <a:gd name="T84" fmla="*/ 1708 w 2342"/>
              <a:gd name="T85" fmla="*/ 1736 h 2342"/>
              <a:gd name="T86" fmla="*/ 2237 w 2342"/>
              <a:gd name="T87" fmla="*/ 1224 h 2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42" h="2342">
                <a:moveTo>
                  <a:pt x="1999" y="343"/>
                </a:moveTo>
                <a:cubicBezTo>
                  <a:pt x="1778" y="122"/>
                  <a:pt x="1484" y="0"/>
                  <a:pt x="1171" y="0"/>
                </a:cubicBezTo>
                <a:cubicBezTo>
                  <a:pt x="858" y="0"/>
                  <a:pt x="564" y="122"/>
                  <a:pt x="343" y="343"/>
                </a:cubicBezTo>
                <a:cubicBezTo>
                  <a:pt x="122" y="564"/>
                  <a:pt x="0" y="858"/>
                  <a:pt x="0" y="1171"/>
                </a:cubicBezTo>
                <a:cubicBezTo>
                  <a:pt x="0" y="1484"/>
                  <a:pt x="122" y="1778"/>
                  <a:pt x="343" y="1999"/>
                </a:cubicBezTo>
                <a:cubicBezTo>
                  <a:pt x="564" y="2220"/>
                  <a:pt x="858" y="2342"/>
                  <a:pt x="1171" y="2342"/>
                </a:cubicBezTo>
                <a:cubicBezTo>
                  <a:pt x="1484" y="2342"/>
                  <a:pt x="1778" y="2220"/>
                  <a:pt x="1999" y="1999"/>
                </a:cubicBezTo>
                <a:cubicBezTo>
                  <a:pt x="2220" y="1778"/>
                  <a:pt x="2342" y="1484"/>
                  <a:pt x="2342" y="1171"/>
                </a:cubicBezTo>
                <a:cubicBezTo>
                  <a:pt x="2342" y="858"/>
                  <a:pt x="2220" y="564"/>
                  <a:pt x="1999" y="343"/>
                </a:cubicBezTo>
                <a:close/>
                <a:moveTo>
                  <a:pt x="2236" y="1118"/>
                </a:moveTo>
                <a:cubicBezTo>
                  <a:pt x="1782" y="1118"/>
                  <a:pt x="1782" y="1118"/>
                  <a:pt x="1782" y="1118"/>
                </a:cubicBezTo>
                <a:cubicBezTo>
                  <a:pt x="1778" y="938"/>
                  <a:pt x="1752" y="764"/>
                  <a:pt x="1708" y="609"/>
                </a:cubicBezTo>
                <a:cubicBezTo>
                  <a:pt x="1794" y="565"/>
                  <a:pt x="1875" y="509"/>
                  <a:pt x="1949" y="443"/>
                </a:cubicBezTo>
                <a:cubicBezTo>
                  <a:pt x="2117" y="622"/>
                  <a:pt x="2223" y="858"/>
                  <a:pt x="2236" y="1118"/>
                </a:cubicBezTo>
                <a:close/>
                <a:moveTo>
                  <a:pt x="1224" y="1224"/>
                </a:moveTo>
                <a:cubicBezTo>
                  <a:pt x="1677" y="1224"/>
                  <a:pt x="1677" y="1224"/>
                  <a:pt x="1677" y="1224"/>
                </a:cubicBezTo>
                <a:cubicBezTo>
                  <a:pt x="1674" y="1390"/>
                  <a:pt x="1651" y="1549"/>
                  <a:pt x="1611" y="1692"/>
                </a:cubicBezTo>
                <a:cubicBezTo>
                  <a:pt x="1488" y="1642"/>
                  <a:pt x="1358" y="1614"/>
                  <a:pt x="1224" y="1608"/>
                </a:cubicBezTo>
                <a:lnTo>
                  <a:pt x="1224" y="1224"/>
                </a:lnTo>
                <a:close/>
                <a:moveTo>
                  <a:pt x="1874" y="370"/>
                </a:moveTo>
                <a:cubicBezTo>
                  <a:pt x="1813" y="424"/>
                  <a:pt x="1746" y="470"/>
                  <a:pt x="1675" y="508"/>
                </a:cubicBezTo>
                <a:cubicBezTo>
                  <a:pt x="1657" y="457"/>
                  <a:pt x="1636" y="409"/>
                  <a:pt x="1613" y="364"/>
                </a:cubicBezTo>
                <a:cubicBezTo>
                  <a:pt x="1568" y="275"/>
                  <a:pt x="1516" y="201"/>
                  <a:pt x="1459" y="144"/>
                </a:cubicBezTo>
                <a:cubicBezTo>
                  <a:pt x="1615" y="188"/>
                  <a:pt x="1756" y="266"/>
                  <a:pt x="1874" y="370"/>
                </a:cubicBezTo>
                <a:close/>
                <a:moveTo>
                  <a:pt x="1224" y="121"/>
                </a:moveTo>
                <a:cubicBezTo>
                  <a:pt x="1333" y="145"/>
                  <a:pt x="1436" y="246"/>
                  <a:pt x="1520" y="411"/>
                </a:cubicBezTo>
                <a:cubicBezTo>
                  <a:pt x="1542" y="455"/>
                  <a:pt x="1562" y="503"/>
                  <a:pt x="1580" y="553"/>
                </a:cubicBezTo>
                <a:cubicBezTo>
                  <a:pt x="1467" y="599"/>
                  <a:pt x="1347" y="626"/>
                  <a:pt x="1224" y="633"/>
                </a:cubicBezTo>
                <a:lnTo>
                  <a:pt x="1224" y="121"/>
                </a:lnTo>
                <a:close/>
                <a:moveTo>
                  <a:pt x="1611" y="654"/>
                </a:moveTo>
                <a:cubicBezTo>
                  <a:pt x="1651" y="795"/>
                  <a:pt x="1673" y="953"/>
                  <a:pt x="1677" y="1119"/>
                </a:cubicBezTo>
                <a:cubicBezTo>
                  <a:pt x="1224" y="1119"/>
                  <a:pt x="1224" y="1119"/>
                  <a:pt x="1224" y="1119"/>
                </a:cubicBezTo>
                <a:cubicBezTo>
                  <a:pt x="1224" y="738"/>
                  <a:pt x="1224" y="738"/>
                  <a:pt x="1224" y="738"/>
                </a:cubicBezTo>
                <a:cubicBezTo>
                  <a:pt x="1358" y="732"/>
                  <a:pt x="1489" y="703"/>
                  <a:pt x="1611" y="654"/>
                </a:cubicBezTo>
                <a:close/>
                <a:moveTo>
                  <a:pt x="1118" y="1118"/>
                </a:moveTo>
                <a:cubicBezTo>
                  <a:pt x="665" y="1118"/>
                  <a:pt x="665" y="1118"/>
                  <a:pt x="665" y="1118"/>
                </a:cubicBezTo>
                <a:cubicBezTo>
                  <a:pt x="668" y="953"/>
                  <a:pt x="691" y="795"/>
                  <a:pt x="730" y="653"/>
                </a:cubicBezTo>
                <a:cubicBezTo>
                  <a:pt x="853" y="703"/>
                  <a:pt x="984" y="732"/>
                  <a:pt x="1118" y="737"/>
                </a:cubicBezTo>
                <a:cubicBezTo>
                  <a:pt x="1118" y="1118"/>
                  <a:pt x="1118" y="1118"/>
                  <a:pt x="1118" y="1118"/>
                </a:cubicBezTo>
                <a:close/>
                <a:moveTo>
                  <a:pt x="1119" y="121"/>
                </a:moveTo>
                <a:cubicBezTo>
                  <a:pt x="1119" y="633"/>
                  <a:pt x="1119" y="633"/>
                  <a:pt x="1119" y="633"/>
                </a:cubicBezTo>
                <a:cubicBezTo>
                  <a:pt x="995" y="626"/>
                  <a:pt x="875" y="599"/>
                  <a:pt x="763" y="553"/>
                </a:cubicBezTo>
                <a:cubicBezTo>
                  <a:pt x="780" y="503"/>
                  <a:pt x="800" y="455"/>
                  <a:pt x="823" y="411"/>
                </a:cubicBezTo>
                <a:cubicBezTo>
                  <a:pt x="906" y="246"/>
                  <a:pt x="1009" y="145"/>
                  <a:pt x="1119" y="121"/>
                </a:cubicBezTo>
                <a:close/>
                <a:moveTo>
                  <a:pt x="883" y="144"/>
                </a:moveTo>
                <a:cubicBezTo>
                  <a:pt x="826" y="201"/>
                  <a:pt x="775" y="275"/>
                  <a:pt x="729" y="364"/>
                </a:cubicBezTo>
                <a:cubicBezTo>
                  <a:pt x="707" y="409"/>
                  <a:pt x="686" y="457"/>
                  <a:pt x="668" y="508"/>
                </a:cubicBezTo>
                <a:cubicBezTo>
                  <a:pt x="597" y="470"/>
                  <a:pt x="530" y="424"/>
                  <a:pt x="469" y="370"/>
                </a:cubicBezTo>
                <a:cubicBezTo>
                  <a:pt x="587" y="266"/>
                  <a:pt x="728" y="188"/>
                  <a:pt x="883" y="144"/>
                </a:cubicBezTo>
                <a:close/>
                <a:moveTo>
                  <a:pt x="393" y="443"/>
                </a:moveTo>
                <a:cubicBezTo>
                  <a:pt x="467" y="509"/>
                  <a:pt x="548" y="564"/>
                  <a:pt x="635" y="609"/>
                </a:cubicBezTo>
                <a:cubicBezTo>
                  <a:pt x="590" y="764"/>
                  <a:pt x="564" y="938"/>
                  <a:pt x="560" y="1118"/>
                </a:cubicBezTo>
                <a:cubicBezTo>
                  <a:pt x="106" y="1118"/>
                  <a:pt x="106" y="1118"/>
                  <a:pt x="106" y="1118"/>
                </a:cubicBezTo>
                <a:cubicBezTo>
                  <a:pt x="119" y="858"/>
                  <a:pt x="226" y="622"/>
                  <a:pt x="393" y="443"/>
                </a:cubicBezTo>
                <a:close/>
                <a:moveTo>
                  <a:pt x="106" y="1224"/>
                </a:moveTo>
                <a:cubicBezTo>
                  <a:pt x="560" y="1224"/>
                  <a:pt x="560" y="1224"/>
                  <a:pt x="560" y="1224"/>
                </a:cubicBezTo>
                <a:cubicBezTo>
                  <a:pt x="565" y="1406"/>
                  <a:pt x="591" y="1580"/>
                  <a:pt x="636" y="1736"/>
                </a:cubicBezTo>
                <a:cubicBezTo>
                  <a:pt x="549" y="1780"/>
                  <a:pt x="469" y="1835"/>
                  <a:pt x="395" y="1901"/>
                </a:cubicBezTo>
                <a:cubicBezTo>
                  <a:pt x="226" y="1722"/>
                  <a:pt x="119" y="1485"/>
                  <a:pt x="106" y="1224"/>
                </a:cubicBezTo>
                <a:close/>
                <a:moveTo>
                  <a:pt x="471" y="1974"/>
                </a:moveTo>
                <a:cubicBezTo>
                  <a:pt x="532" y="1921"/>
                  <a:pt x="598" y="1875"/>
                  <a:pt x="668" y="1837"/>
                </a:cubicBezTo>
                <a:cubicBezTo>
                  <a:pt x="687" y="1886"/>
                  <a:pt x="707" y="1934"/>
                  <a:pt x="729" y="1978"/>
                </a:cubicBezTo>
                <a:cubicBezTo>
                  <a:pt x="775" y="2067"/>
                  <a:pt x="826" y="2141"/>
                  <a:pt x="883" y="2198"/>
                </a:cubicBezTo>
                <a:cubicBezTo>
                  <a:pt x="729" y="2154"/>
                  <a:pt x="588" y="2077"/>
                  <a:pt x="471" y="1974"/>
                </a:cubicBezTo>
                <a:close/>
                <a:moveTo>
                  <a:pt x="1119" y="2221"/>
                </a:moveTo>
                <a:cubicBezTo>
                  <a:pt x="1009" y="2197"/>
                  <a:pt x="906" y="2096"/>
                  <a:pt x="823" y="1931"/>
                </a:cubicBezTo>
                <a:cubicBezTo>
                  <a:pt x="801" y="1888"/>
                  <a:pt x="781" y="1841"/>
                  <a:pt x="764" y="1792"/>
                </a:cubicBezTo>
                <a:cubicBezTo>
                  <a:pt x="876" y="1746"/>
                  <a:pt x="996" y="1718"/>
                  <a:pt x="1119" y="1713"/>
                </a:cubicBezTo>
                <a:cubicBezTo>
                  <a:pt x="1119" y="2221"/>
                  <a:pt x="1119" y="2221"/>
                  <a:pt x="1119" y="2221"/>
                </a:cubicBezTo>
                <a:close/>
                <a:moveTo>
                  <a:pt x="732" y="1692"/>
                </a:moveTo>
                <a:cubicBezTo>
                  <a:pt x="692" y="1549"/>
                  <a:pt x="669" y="1390"/>
                  <a:pt x="665" y="1224"/>
                </a:cubicBezTo>
                <a:cubicBezTo>
                  <a:pt x="1119" y="1224"/>
                  <a:pt x="1119" y="1224"/>
                  <a:pt x="1119" y="1224"/>
                </a:cubicBezTo>
                <a:cubicBezTo>
                  <a:pt x="1119" y="1608"/>
                  <a:pt x="1119" y="1608"/>
                  <a:pt x="1119" y="1608"/>
                </a:cubicBezTo>
                <a:cubicBezTo>
                  <a:pt x="985" y="1613"/>
                  <a:pt x="854" y="1642"/>
                  <a:pt x="732" y="1692"/>
                </a:cubicBezTo>
                <a:close/>
                <a:moveTo>
                  <a:pt x="1224" y="2221"/>
                </a:moveTo>
                <a:cubicBezTo>
                  <a:pt x="1224" y="1713"/>
                  <a:pt x="1224" y="1713"/>
                  <a:pt x="1224" y="1713"/>
                </a:cubicBezTo>
                <a:cubicBezTo>
                  <a:pt x="1347" y="1719"/>
                  <a:pt x="1467" y="1746"/>
                  <a:pt x="1579" y="1792"/>
                </a:cubicBezTo>
                <a:cubicBezTo>
                  <a:pt x="1562" y="1841"/>
                  <a:pt x="1542" y="1888"/>
                  <a:pt x="1520" y="1931"/>
                </a:cubicBezTo>
                <a:cubicBezTo>
                  <a:pt x="1437" y="2096"/>
                  <a:pt x="1334" y="2197"/>
                  <a:pt x="1224" y="2221"/>
                </a:cubicBezTo>
                <a:close/>
                <a:moveTo>
                  <a:pt x="1460" y="2198"/>
                </a:moveTo>
                <a:cubicBezTo>
                  <a:pt x="1517" y="2141"/>
                  <a:pt x="1568" y="2067"/>
                  <a:pt x="1614" y="1977"/>
                </a:cubicBezTo>
                <a:cubicBezTo>
                  <a:pt x="1636" y="1933"/>
                  <a:pt x="1656" y="1886"/>
                  <a:pt x="1674" y="1837"/>
                </a:cubicBezTo>
                <a:cubicBezTo>
                  <a:pt x="1745" y="1874"/>
                  <a:pt x="1811" y="1920"/>
                  <a:pt x="1872" y="1974"/>
                </a:cubicBezTo>
                <a:cubicBezTo>
                  <a:pt x="1755" y="2077"/>
                  <a:pt x="1614" y="2154"/>
                  <a:pt x="1460" y="2198"/>
                </a:cubicBezTo>
                <a:close/>
                <a:moveTo>
                  <a:pt x="1948" y="1901"/>
                </a:moveTo>
                <a:cubicBezTo>
                  <a:pt x="1875" y="1836"/>
                  <a:pt x="1794" y="1780"/>
                  <a:pt x="1708" y="1736"/>
                </a:cubicBezTo>
                <a:cubicBezTo>
                  <a:pt x="1753" y="1580"/>
                  <a:pt x="1779" y="1405"/>
                  <a:pt x="1783" y="1224"/>
                </a:cubicBezTo>
                <a:cubicBezTo>
                  <a:pt x="2237" y="1224"/>
                  <a:pt x="2237" y="1224"/>
                  <a:pt x="2237" y="1224"/>
                </a:cubicBezTo>
                <a:cubicBezTo>
                  <a:pt x="2224" y="1485"/>
                  <a:pt x="2117" y="1722"/>
                  <a:pt x="1948" y="19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022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2" y="1340"/>
            <a:ext cx="9136859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1" y="1381741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3"/>
            <a:ext cx="2128203" cy="45684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7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8" y="572544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20" y="3025895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defTabSz="913691">
              <a:defRPr/>
            </a:pPr>
            <a:endParaRPr lang="en-US" sz="17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4" y="1503681"/>
            <a:ext cx="2716727" cy="6460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691">
              <a:defRPr/>
            </a:pPr>
            <a:r>
              <a:rPr lang="en-US" sz="2398" b="1" dirty="0">
                <a:solidFill>
                  <a:prstClr val="white"/>
                </a:solidFill>
              </a:rPr>
              <a:t>FREEBUNDLE15</a:t>
            </a:r>
            <a:endParaRPr lang="es-UY" sz="17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8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38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3" y="532869"/>
            <a:ext cx="3240876" cy="268203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8" y="4006815"/>
            <a:ext cx="1910404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7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8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691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" y="4591425"/>
            <a:ext cx="9136859" cy="5065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F972E67-8B55-4E33-B7A9-103E0F50CFD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3"/>
          <a:stretch/>
        </p:blipFill>
        <p:spPr>
          <a:xfrm>
            <a:off x="795926" y="693287"/>
            <a:ext cx="2880723" cy="163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379801C-E23D-7A43-B3B8-BCCF2564ADD7}"/>
              </a:ext>
            </a:extLst>
          </p:cNvPr>
          <p:cNvSpPr txBox="1"/>
          <p:nvPr/>
        </p:nvSpPr>
        <p:spPr>
          <a:xfrm>
            <a:off x="4982136" y="1091290"/>
            <a:ext cx="27611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OUR VALUES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B641DC0-C2AC-B967-0236-331A5AC3C499}"/>
              </a:ext>
            </a:extLst>
          </p:cNvPr>
          <p:cNvGrpSpPr/>
          <p:nvPr/>
        </p:nvGrpSpPr>
        <p:grpSpPr>
          <a:xfrm>
            <a:off x="5907741" y="1733550"/>
            <a:ext cx="2369288" cy="642260"/>
            <a:chOff x="5907741" y="1733550"/>
            <a:chExt cx="2369288" cy="64226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D5CB432-27E9-994F-9EEF-587BAE7911CE}"/>
                </a:ext>
              </a:extLst>
            </p:cNvPr>
            <p:cNvSpPr txBox="1"/>
            <p:nvPr/>
          </p:nvSpPr>
          <p:spPr>
            <a:xfrm>
              <a:off x="5907741" y="1733550"/>
              <a:ext cx="12192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VALUE 1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699572C-17CE-5B4A-9795-0D86F1789A97}"/>
                </a:ext>
              </a:extLst>
            </p:cNvPr>
            <p:cNvSpPr txBox="1"/>
            <p:nvPr/>
          </p:nvSpPr>
          <p:spPr>
            <a:xfrm>
              <a:off x="5907741" y="2006478"/>
              <a:ext cx="236928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 You can edit this text. You can edit this text.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733CFA9-0027-754C-97FA-8D0525C9A803}"/>
              </a:ext>
            </a:extLst>
          </p:cNvPr>
          <p:cNvSpPr txBox="1"/>
          <p:nvPr/>
        </p:nvSpPr>
        <p:spPr>
          <a:xfrm>
            <a:off x="325616" y="1160299"/>
            <a:ext cx="2836052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paragraph to write more about your company. Click here to edit this text.</a:t>
            </a:r>
          </a:p>
          <a:p>
            <a:endParaRPr lang="en-US" sz="1200" dirty="0">
              <a:solidFill>
                <a:schemeClr val="accent6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paragraph to write more about your company. Click here to edit this text.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AE39A1-6A33-B346-A675-38F3740A4246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86FAE4-3E06-4C43-9220-1BD543FB2665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4396147C-04AA-DA4F-B895-0B1AD9392E53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79CB1B5-43DA-1D4F-9B35-20AF661C136E}"/>
              </a:ext>
            </a:extLst>
          </p:cNvPr>
          <p:cNvSpPr/>
          <p:nvPr/>
        </p:nvSpPr>
        <p:spPr>
          <a:xfrm>
            <a:off x="4982136" y="1781735"/>
            <a:ext cx="591670" cy="5916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78F786D-1AB7-7341-9C59-6AA5137073CB}"/>
              </a:ext>
            </a:extLst>
          </p:cNvPr>
          <p:cNvSpPr/>
          <p:nvPr/>
        </p:nvSpPr>
        <p:spPr>
          <a:xfrm>
            <a:off x="4982136" y="2864223"/>
            <a:ext cx="591670" cy="5916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0FA6652-B416-434F-A439-25A07D7A797F}"/>
              </a:ext>
            </a:extLst>
          </p:cNvPr>
          <p:cNvSpPr/>
          <p:nvPr/>
        </p:nvSpPr>
        <p:spPr>
          <a:xfrm>
            <a:off x="4982136" y="3933264"/>
            <a:ext cx="591670" cy="5916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 descr="users">
            <a:extLst>
              <a:ext uri="{FF2B5EF4-FFF2-40B4-BE49-F238E27FC236}">
                <a16:creationId xmlns:a16="http://schemas.microsoft.com/office/drawing/2014/main" id="{1BC32014-29B5-8740-892F-3A6162609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35196" y="1851357"/>
            <a:ext cx="485549" cy="485549"/>
          </a:xfrm>
          <a:prstGeom prst="rect">
            <a:avLst/>
          </a:prstGeom>
        </p:spPr>
      </p:pic>
      <p:pic>
        <p:nvPicPr>
          <p:cNvPr id="21" name="Graphic 20" descr="sustainability">
            <a:extLst>
              <a:ext uri="{FF2B5EF4-FFF2-40B4-BE49-F238E27FC236}">
                <a16:creationId xmlns:a16="http://schemas.microsoft.com/office/drawing/2014/main" id="{C6EAACFE-F781-CF4F-8BCB-1F2AF16F65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58465" y="2926001"/>
            <a:ext cx="457200" cy="457200"/>
          </a:xfrm>
          <a:prstGeom prst="rect">
            <a:avLst/>
          </a:prstGeom>
        </p:spPr>
      </p:pic>
      <p:pic>
        <p:nvPicPr>
          <p:cNvPr id="23" name="Graphic 22" descr="ribbon">
            <a:extLst>
              <a:ext uri="{FF2B5EF4-FFF2-40B4-BE49-F238E27FC236}">
                <a16:creationId xmlns:a16="http://schemas.microsoft.com/office/drawing/2014/main" id="{47A88AA7-27F6-CB4D-9AA4-5740D1D95A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49370" y="4000499"/>
            <a:ext cx="457200" cy="4572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CC92A40-E83C-5BEB-623D-15512E7968EE}"/>
              </a:ext>
            </a:extLst>
          </p:cNvPr>
          <p:cNvGrpSpPr/>
          <p:nvPr/>
        </p:nvGrpSpPr>
        <p:grpSpPr>
          <a:xfrm>
            <a:off x="5907741" y="2813633"/>
            <a:ext cx="2369288" cy="642260"/>
            <a:chOff x="5907741" y="1733550"/>
            <a:chExt cx="2369288" cy="64226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0162DF2-C1B9-0C2F-6FAF-3B2A008AC688}"/>
                </a:ext>
              </a:extLst>
            </p:cNvPr>
            <p:cNvSpPr txBox="1"/>
            <p:nvPr/>
          </p:nvSpPr>
          <p:spPr>
            <a:xfrm>
              <a:off x="5907741" y="1733550"/>
              <a:ext cx="12192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VALUE 2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28CBE9-B006-27AF-5618-8293DAF71916}"/>
                </a:ext>
              </a:extLst>
            </p:cNvPr>
            <p:cNvSpPr txBox="1"/>
            <p:nvPr/>
          </p:nvSpPr>
          <p:spPr>
            <a:xfrm>
              <a:off x="5907741" y="2006478"/>
              <a:ext cx="236928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 You can edit this text. You can edit this text.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9D4827-566E-4A5F-22CA-322DA72C0445}"/>
              </a:ext>
            </a:extLst>
          </p:cNvPr>
          <p:cNvGrpSpPr/>
          <p:nvPr/>
        </p:nvGrpSpPr>
        <p:grpSpPr>
          <a:xfrm>
            <a:off x="5907741" y="3893716"/>
            <a:ext cx="2369288" cy="642260"/>
            <a:chOff x="5907741" y="1733550"/>
            <a:chExt cx="2369288" cy="64226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2BF1CAE-5D38-6E80-D11B-BADFAA135FD3}"/>
                </a:ext>
              </a:extLst>
            </p:cNvPr>
            <p:cNvSpPr txBox="1"/>
            <p:nvPr/>
          </p:nvSpPr>
          <p:spPr>
            <a:xfrm>
              <a:off x="5907741" y="1733550"/>
              <a:ext cx="12192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VALUE 3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0F552D3-1371-1D3E-7DB4-C00FBEDCAB63}"/>
                </a:ext>
              </a:extLst>
            </p:cNvPr>
            <p:cNvSpPr txBox="1"/>
            <p:nvPr/>
          </p:nvSpPr>
          <p:spPr>
            <a:xfrm>
              <a:off x="5907741" y="2006478"/>
              <a:ext cx="236928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 You can edit this text. You can edit this text.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154AABE-FD35-42AB-1D22-0B1E036D08D0}"/>
              </a:ext>
            </a:extLst>
          </p:cNvPr>
          <p:cNvSpPr txBox="1"/>
          <p:nvPr/>
        </p:nvSpPr>
        <p:spPr>
          <a:xfrm>
            <a:off x="325616" y="218345"/>
            <a:ext cx="416619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Us</a:t>
            </a:r>
          </a:p>
        </p:txBody>
      </p:sp>
    </p:spTree>
    <p:extLst>
      <p:ext uri="{BB962C8B-B14F-4D97-AF65-F5344CB8AC3E}">
        <p14:creationId xmlns:p14="http://schemas.microsoft.com/office/powerpoint/2010/main" val="1000413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100">
            <a:extLst>
              <a:ext uri="{FF2B5EF4-FFF2-40B4-BE49-F238E27FC236}">
                <a16:creationId xmlns:a16="http://schemas.microsoft.com/office/drawing/2014/main" id="{C9C781F0-2B35-7A4A-B1B2-3A3F6970F15F}"/>
              </a:ext>
            </a:extLst>
          </p:cNvPr>
          <p:cNvGrpSpPr/>
          <p:nvPr/>
        </p:nvGrpSpPr>
        <p:grpSpPr>
          <a:xfrm>
            <a:off x="1010728" y="1761347"/>
            <a:ext cx="3457755" cy="2786633"/>
            <a:chOff x="4031345" y="882591"/>
            <a:chExt cx="4451531" cy="3587525"/>
          </a:xfrm>
        </p:grpSpPr>
        <p:sp>
          <p:nvSpPr>
            <p:cNvPr id="5" name="Freeform: Shape 2">
              <a:extLst>
                <a:ext uri="{FF2B5EF4-FFF2-40B4-BE49-F238E27FC236}">
                  <a16:creationId xmlns:a16="http://schemas.microsoft.com/office/drawing/2014/main" id="{CA1A7D27-5D3E-084B-8A9A-C394A5EC8BD4}"/>
                </a:ext>
              </a:extLst>
            </p:cNvPr>
            <p:cNvSpPr/>
            <p:nvPr/>
          </p:nvSpPr>
          <p:spPr>
            <a:xfrm>
              <a:off x="6682482" y="1372967"/>
              <a:ext cx="973141" cy="890018"/>
            </a:xfrm>
            <a:custGeom>
              <a:avLst/>
              <a:gdLst>
                <a:gd name="connsiteX0" fmla="*/ 610117 w 973141"/>
                <a:gd name="connsiteY0" fmla="*/ 52320 h 890018"/>
                <a:gd name="connsiteX1" fmla="*/ 305208 w 973141"/>
                <a:gd name="connsiteY1" fmla="*/ 22318 h 890018"/>
                <a:gd name="connsiteX2" fmla="*/ 113723 w 973141"/>
                <a:gd name="connsiteY2" fmla="*/ 383671 h 890018"/>
                <a:gd name="connsiteX3" fmla="*/ 299 w 973141"/>
                <a:gd name="connsiteY3" fmla="*/ 607016 h 890018"/>
                <a:gd name="connsiteX4" fmla="*/ 51006 w 973141"/>
                <a:gd name="connsiteY4" fmla="*/ 760358 h 890018"/>
                <a:gd name="connsiteX5" fmla="*/ 22317 w 973141"/>
                <a:gd name="connsiteY5" fmla="*/ 887698 h 890018"/>
                <a:gd name="connsiteX6" fmla="*/ 229148 w 973141"/>
                <a:gd name="connsiteY6" fmla="*/ 849696 h 890018"/>
                <a:gd name="connsiteX7" fmla="*/ 709529 w 973141"/>
                <a:gd name="connsiteY7" fmla="*/ 849696 h 890018"/>
                <a:gd name="connsiteX8" fmla="*/ 925033 w 973141"/>
                <a:gd name="connsiteY8" fmla="*/ 863030 h 890018"/>
                <a:gd name="connsiteX9" fmla="*/ 894342 w 973141"/>
                <a:gd name="connsiteY9" fmla="*/ 707688 h 890018"/>
                <a:gd name="connsiteX10" fmla="*/ 970402 w 973141"/>
                <a:gd name="connsiteY10" fmla="*/ 527679 h 890018"/>
                <a:gd name="connsiteX11" fmla="*/ 896344 w 973141"/>
                <a:gd name="connsiteY11" fmla="*/ 329001 h 890018"/>
                <a:gd name="connsiteX12" fmla="*/ 610117 w 973141"/>
                <a:gd name="connsiteY12" fmla="*/ 52320 h 89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3141" h="890018">
                  <a:moveTo>
                    <a:pt x="610117" y="52320"/>
                  </a:moveTo>
                  <a:cubicBezTo>
                    <a:pt x="610117" y="52320"/>
                    <a:pt x="468671" y="-41685"/>
                    <a:pt x="305208" y="22318"/>
                  </a:cubicBezTo>
                  <a:cubicBezTo>
                    <a:pt x="208465" y="60320"/>
                    <a:pt x="95709" y="167659"/>
                    <a:pt x="113723" y="383671"/>
                  </a:cubicBezTo>
                  <a:cubicBezTo>
                    <a:pt x="123063" y="457675"/>
                    <a:pt x="-7040" y="529679"/>
                    <a:pt x="299" y="607016"/>
                  </a:cubicBezTo>
                  <a:cubicBezTo>
                    <a:pt x="7639" y="684354"/>
                    <a:pt x="49005" y="719022"/>
                    <a:pt x="51006" y="760358"/>
                  </a:cubicBezTo>
                  <a:cubicBezTo>
                    <a:pt x="53008" y="807694"/>
                    <a:pt x="38997" y="849696"/>
                    <a:pt x="22317" y="887698"/>
                  </a:cubicBezTo>
                  <a:cubicBezTo>
                    <a:pt x="81697" y="893698"/>
                    <a:pt x="199791" y="890365"/>
                    <a:pt x="229148" y="849696"/>
                  </a:cubicBezTo>
                  <a:cubicBezTo>
                    <a:pt x="314549" y="823695"/>
                    <a:pt x="709529" y="849696"/>
                    <a:pt x="709529" y="849696"/>
                  </a:cubicBezTo>
                  <a:cubicBezTo>
                    <a:pt x="709529" y="849696"/>
                    <a:pt x="832293" y="920366"/>
                    <a:pt x="925033" y="863030"/>
                  </a:cubicBezTo>
                  <a:cubicBezTo>
                    <a:pt x="889004" y="793026"/>
                    <a:pt x="876328" y="744357"/>
                    <a:pt x="894342" y="707688"/>
                  </a:cubicBezTo>
                  <a:cubicBezTo>
                    <a:pt x="912356" y="671686"/>
                    <a:pt x="988417" y="607016"/>
                    <a:pt x="970402" y="527679"/>
                  </a:cubicBezTo>
                  <a:cubicBezTo>
                    <a:pt x="952388" y="448341"/>
                    <a:pt x="898345" y="395005"/>
                    <a:pt x="896344" y="329001"/>
                  </a:cubicBezTo>
                  <a:cubicBezTo>
                    <a:pt x="893008" y="262998"/>
                    <a:pt x="830291" y="4984"/>
                    <a:pt x="610117" y="5232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3">
              <a:extLst>
                <a:ext uri="{FF2B5EF4-FFF2-40B4-BE49-F238E27FC236}">
                  <a16:creationId xmlns:a16="http://schemas.microsoft.com/office/drawing/2014/main" id="{A5A9EC22-F0DB-124A-9456-1A72C3C71C80}"/>
                </a:ext>
              </a:extLst>
            </p:cNvPr>
            <p:cNvSpPr/>
            <p:nvPr/>
          </p:nvSpPr>
          <p:spPr>
            <a:xfrm>
              <a:off x="6866927" y="1490623"/>
              <a:ext cx="569118" cy="857379"/>
            </a:xfrm>
            <a:custGeom>
              <a:avLst/>
              <a:gdLst>
                <a:gd name="connsiteX0" fmla="*/ 293566 w 569118"/>
                <a:gd name="connsiteY0" fmla="*/ 857379 h 857379"/>
                <a:gd name="connsiteX1" fmla="*/ 274885 w 569118"/>
                <a:gd name="connsiteY1" fmla="*/ 857379 h 857379"/>
                <a:gd name="connsiteX2" fmla="*/ 0 w 569118"/>
                <a:gd name="connsiteY2" fmla="*/ 582698 h 857379"/>
                <a:gd name="connsiteX3" fmla="*/ 0 w 569118"/>
                <a:gd name="connsiteY3" fmla="*/ 184010 h 857379"/>
                <a:gd name="connsiteX4" fmla="*/ 440349 w 569118"/>
                <a:gd name="connsiteY4" fmla="*/ 0 h 857379"/>
                <a:gd name="connsiteX5" fmla="*/ 569118 w 569118"/>
                <a:gd name="connsiteY5" fmla="*/ 183343 h 857379"/>
                <a:gd name="connsiteX6" fmla="*/ 569118 w 569118"/>
                <a:gd name="connsiteY6" fmla="*/ 582031 h 857379"/>
                <a:gd name="connsiteX7" fmla="*/ 293566 w 569118"/>
                <a:gd name="connsiteY7" fmla="*/ 857379 h 85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9118" h="857379">
                  <a:moveTo>
                    <a:pt x="293566" y="857379"/>
                  </a:moveTo>
                  <a:lnTo>
                    <a:pt x="274885" y="857379"/>
                  </a:lnTo>
                  <a:cubicBezTo>
                    <a:pt x="122764" y="857379"/>
                    <a:pt x="0" y="734039"/>
                    <a:pt x="0" y="582698"/>
                  </a:cubicBezTo>
                  <a:lnTo>
                    <a:pt x="0" y="184010"/>
                  </a:lnTo>
                  <a:lnTo>
                    <a:pt x="440349" y="0"/>
                  </a:lnTo>
                  <a:lnTo>
                    <a:pt x="569118" y="183343"/>
                  </a:lnTo>
                  <a:lnTo>
                    <a:pt x="569118" y="582031"/>
                  </a:lnTo>
                  <a:cubicBezTo>
                    <a:pt x="569118" y="734039"/>
                    <a:pt x="445687" y="857379"/>
                    <a:pt x="293566" y="857379"/>
                  </a:cubicBezTo>
                  <a:close/>
                </a:path>
              </a:pathLst>
            </a:custGeom>
            <a:solidFill>
              <a:schemeClr val="accent3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4">
              <a:extLst>
                <a:ext uri="{FF2B5EF4-FFF2-40B4-BE49-F238E27FC236}">
                  <a16:creationId xmlns:a16="http://schemas.microsoft.com/office/drawing/2014/main" id="{16346C16-9422-1F46-81A7-716C5067D98F}"/>
                </a:ext>
              </a:extLst>
            </p:cNvPr>
            <p:cNvSpPr/>
            <p:nvPr/>
          </p:nvSpPr>
          <p:spPr>
            <a:xfrm>
              <a:off x="7049072" y="2314667"/>
              <a:ext cx="204162" cy="257347"/>
            </a:xfrm>
            <a:custGeom>
              <a:avLst/>
              <a:gdLst>
                <a:gd name="connsiteX0" fmla="*/ 102081 w 204162"/>
                <a:gd name="connsiteY0" fmla="*/ 257347 h 257347"/>
                <a:gd name="connsiteX1" fmla="*/ 102081 w 204162"/>
                <a:gd name="connsiteY1" fmla="*/ 257347 h 257347"/>
                <a:gd name="connsiteX2" fmla="*/ 0 w 204162"/>
                <a:gd name="connsiteY2" fmla="*/ 155342 h 257347"/>
                <a:gd name="connsiteX3" fmla="*/ 0 w 204162"/>
                <a:gd name="connsiteY3" fmla="*/ 0 h 257347"/>
                <a:gd name="connsiteX4" fmla="*/ 204162 w 204162"/>
                <a:gd name="connsiteY4" fmla="*/ 0 h 257347"/>
                <a:gd name="connsiteX5" fmla="*/ 204162 w 204162"/>
                <a:gd name="connsiteY5" fmla="*/ 155342 h 257347"/>
                <a:gd name="connsiteX6" fmla="*/ 102081 w 204162"/>
                <a:gd name="connsiteY6" fmla="*/ 257347 h 25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162" h="257347">
                  <a:moveTo>
                    <a:pt x="102081" y="257347"/>
                  </a:moveTo>
                  <a:lnTo>
                    <a:pt x="102081" y="257347"/>
                  </a:lnTo>
                  <a:cubicBezTo>
                    <a:pt x="45369" y="257347"/>
                    <a:pt x="0" y="211345"/>
                    <a:pt x="0" y="155342"/>
                  </a:cubicBezTo>
                  <a:lnTo>
                    <a:pt x="0" y="0"/>
                  </a:lnTo>
                  <a:lnTo>
                    <a:pt x="204162" y="0"/>
                  </a:lnTo>
                  <a:lnTo>
                    <a:pt x="204162" y="155342"/>
                  </a:lnTo>
                  <a:cubicBezTo>
                    <a:pt x="204162" y="211345"/>
                    <a:pt x="158793" y="257347"/>
                    <a:pt x="102081" y="257347"/>
                  </a:cubicBezTo>
                  <a:close/>
                </a:path>
              </a:pathLst>
            </a:custGeom>
            <a:solidFill>
              <a:schemeClr val="accent3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5">
              <a:extLst>
                <a:ext uri="{FF2B5EF4-FFF2-40B4-BE49-F238E27FC236}">
                  <a16:creationId xmlns:a16="http://schemas.microsoft.com/office/drawing/2014/main" id="{062BFF37-EF9C-B143-AE0B-A5642A5EA30C}"/>
                </a:ext>
              </a:extLst>
            </p:cNvPr>
            <p:cNvSpPr/>
            <p:nvPr/>
          </p:nvSpPr>
          <p:spPr>
            <a:xfrm>
              <a:off x="6838238" y="1444621"/>
              <a:ext cx="645178" cy="537675"/>
            </a:xfrm>
            <a:custGeom>
              <a:avLst/>
              <a:gdLst>
                <a:gd name="connsiteX0" fmla="*/ 486386 w 645178"/>
                <a:gd name="connsiteY0" fmla="*/ 208678 h 537675"/>
                <a:gd name="connsiteX1" fmla="*/ 474376 w 645178"/>
                <a:gd name="connsiteY1" fmla="*/ 209345 h 537675"/>
                <a:gd name="connsiteX2" fmla="*/ 342271 w 645178"/>
                <a:gd name="connsiteY2" fmla="*/ 352019 h 537675"/>
                <a:gd name="connsiteX3" fmla="*/ 28689 w 645178"/>
                <a:gd name="connsiteY3" fmla="*/ 521361 h 537675"/>
                <a:gd name="connsiteX4" fmla="*/ 0 w 645178"/>
                <a:gd name="connsiteY4" fmla="*/ 176676 h 537675"/>
                <a:gd name="connsiteX5" fmla="*/ 475711 w 645178"/>
                <a:gd name="connsiteY5" fmla="*/ 0 h 537675"/>
                <a:gd name="connsiteX6" fmla="*/ 645179 w 645178"/>
                <a:gd name="connsiteY6" fmla="*/ 279348 h 537675"/>
                <a:gd name="connsiteX7" fmla="*/ 619825 w 645178"/>
                <a:gd name="connsiteY7" fmla="*/ 422023 h 537675"/>
                <a:gd name="connsiteX8" fmla="*/ 486386 w 645178"/>
                <a:gd name="connsiteY8" fmla="*/ 208678 h 53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5178" h="537675">
                  <a:moveTo>
                    <a:pt x="486386" y="208678"/>
                  </a:moveTo>
                  <a:cubicBezTo>
                    <a:pt x="483717" y="202678"/>
                    <a:pt x="475711" y="203344"/>
                    <a:pt x="474376" y="209345"/>
                  </a:cubicBezTo>
                  <a:cubicBezTo>
                    <a:pt x="464368" y="242680"/>
                    <a:pt x="433010" y="310017"/>
                    <a:pt x="342271" y="352019"/>
                  </a:cubicBezTo>
                  <a:cubicBezTo>
                    <a:pt x="192820" y="422023"/>
                    <a:pt x="28689" y="414689"/>
                    <a:pt x="28689" y="521361"/>
                  </a:cubicBezTo>
                  <a:cubicBezTo>
                    <a:pt x="28689" y="628034"/>
                    <a:pt x="0" y="176676"/>
                    <a:pt x="0" y="176676"/>
                  </a:cubicBezTo>
                  <a:lnTo>
                    <a:pt x="475711" y="0"/>
                  </a:lnTo>
                  <a:lnTo>
                    <a:pt x="645179" y="279348"/>
                  </a:lnTo>
                  <a:lnTo>
                    <a:pt x="619825" y="422023"/>
                  </a:lnTo>
                  <a:cubicBezTo>
                    <a:pt x="619825" y="422689"/>
                    <a:pt x="528419" y="309350"/>
                    <a:pt x="486386" y="208678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6">
              <a:extLst>
                <a:ext uri="{FF2B5EF4-FFF2-40B4-BE49-F238E27FC236}">
                  <a16:creationId xmlns:a16="http://schemas.microsoft.com/office/drawing/2014/main" id="{009C69BB-B40E-8940-8030-75D3D3E01BBA}"/>
                </a:ext>
              </a:extLst>
            </p:cNvPr>
            <p:cNvSpPr/>
            <p:nvPr/>
          </p:nvSpPr>
          <p:spPr>
            <a:xfrm>
              <a:off x="5012790" y="1876644"/>
              <a:ext cx="1066179" cy="1559416"/>
            </a:xfrm>
            <a:custGeom>
              <a:avLst/>
              <a:gdLst>
                <a:gd name="connsiteX0" fmla="*/ 1065512 w 1066179"/>
                <a:gd name="connsiteY0" fmla="*/ 1559417 h 1559416"/>
                <a:gd name="connsiteX1" fmla="*/ 0 w 1066179"/>
                <a:gd name="connsiteY1" fmla="*/ 1559417 h 1559416"/>
                <a:gd name="connsiteX2" fmla="*/ 0 w 1066179"/>
                <a:gd name="connsiteY2" fmla="*/ 244013 h 1559416"/>
                <a:gd name="connsiteX3" fmla="*/ 244194 w 1066179"/>
                <a:gd name="connsiteY3" fmla="*/ 0 h 1559416"/>
                <a:gd name="connsiteX4" fmla="*/ 1066179 w 1066179"/>
                <a:gd name="connsiteY4" fmla="*/ 0 h 1559416"/>
                <a:gd name="connsiteX5" fmla="*/ 1066179 w 1066179"/>
                <a:gd name="connsiteY5" fmla="*/ 1559417 h 155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179" h="1559416">
                  <a:moveTo>
                    <a:pt x="1065512" y="1559417"/>
                  </a:moveTo>
                  <a:lnTo>
                    <a:pt x="0" y="1559417"/>
                  </a:lnTo>
                  <a:lnTo>
                    <a:pt x="0" y="244013"/>
                  </a:lnTo>
                  <a:cubicBezTo>
                    <a:pt x="0" y="109339"/>
                    <a:pt x="109420" y="0"/>
                    <a:pt x="244194" y="0"/>
                  </a:cubicBezTo>
                  <a:lnTo>
                    <a:pt x="1066179" y="0"/>
                  </a:lnTo>
                  <a:lnTo>
                    <a:pt x="1066179" y="1559417"/>
                  </a:lnTo>
                  <a:close/>
                </a:path>
              </a:pathLst>
            </a:custGeom>
            <a:solidFill>
              <a:schemeClr val="accent1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7">
              <a:extLst>
                <a:ext uri="{FF2B5EF4-FFF2-40B4-BE49-F238E27FC236}">
                  <a16:creationId xmlns:a16="http://schemas.microsoft.com/office/drawing/2014/main" id="{9FBF355D-3E9B-8042-94DD-CC2E537F70FF}"/>
                </a:ext>
              </a:extLst>
            </p:cNvPr>
            <p:cNvSpPr/>
            <p:nvPr/>
          </p:nvSpPr>
          <p:spPr>
            <a:xfrm>
              <a:off x="6475283" y="2442674"/>
              <a:ext cx="1351739" cy="2026775"/>
            </a:xfrm>
            <a:custGeom>
              <a:avLst/>
              <a:gdLst>
                <a:gd name="connsiteX0" fmla="*/ 1044162 w 1351739"/>
                <a:gd name="connsiteY0" fmla="*/ 84005 h 2026775"/>
                <a:gd name="connsiteX1" fmla="*/ 848006 w 1351739"/>
                <a:gd name="connsiteY1" fmla="*/ 84005 h 2026775"/>
                <a:gd name="connsiteX2" fmla="*/ 831326 w 1351739"/>
                <a:gd name="connsiteY2" fmla="*/ 67337 h 2026775"/>
                <a:gd name="connsiteX3" fmla="*/ 831326 w 1351739"/>
                <a:gd name="connsiteY3" fmla="*/ 35335 h 2026775"/>
                <a:gd name="connsiteX4" fmla="*/ 795965 w 1351739"/>
                <a:gd name="connsiteY4" fmla="*/ 0 h 2026775"/>
                <a:gd name="connsiteX5" fmla="*/ 555774 w 1351739"/>
                <a:gd name="connsiteY5" fmla="*/ 0 h 2026775"/>
                <a:gd name="connsiteX6" fmla="*/ 520413 w 1351739"/>
                <a:gd name="connsiteY6" fmla="*/ 35335 h 2026775"/>
                <a:gd name="connsiteX7" fmla="*/ 520413 w 1351739"/>
                <a:gd name="connsiteY7" fmla="*/ 67337 h 2026775"/>
                <a:gd name="connsiteX8" fmla="*/ 503733 w 1351739"/>
                <a:gd name="connsiteY8" fmla="*/ 84005 h 2026775"/>
                <a:gd name="connsiteX9" fmla="*/ 307577 w 1351739"/>
                <a:gd name="connsiteY9" fmla="*/ 84005 h 2026775"/>
                <a:gd name="connsiteX10" fmla="*/ 0 w 1351739"/>
                <a:gd name="connsiteY10" fmla="*/ 391354 h 2026775"/>
                <a:gd name="connsiteX11" fmla="*/ 0 w 1351739"/>
                <a:gd name="connsiteY11" fmla="*/ 2026775 h 2026775"/>
                <a:gd name="connsiteX12" fmla="*/ 1351739 w 1351739"/>
                <a:gd name="connsiteY12" fmla="*/ 2026775 h 2026775"/>
                <a:gd name="connsiteX13" fmla="*/ 1351739 w 1351739"/>
                <a:gd name="connsiteY13" fmla="*/ 392021 h 2026775"/>
                <a:gd name="connsiteX14" fmla="*/ 1044162 w 1351739"/>
                <a:gd name="connsiteY14" fmla="*/ 84005 h 202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51739" h="2026775">
                  <a:moveTo>
                    <a:pt x="1044162" y="84005"/>
                  </a:moveTo>
                  <a:lnTo>
                    <a:pt x="848006" y="84005"/>
                  </a:lnTo>
                  <a:cubicBezTo>
                    <a:pt x="838665" y="84005"/>
                    <a:pt x="831326" y="76671"/>
                    <a:pt x="831326" y="67337"/>
                  </a:cubicBezTo>
                  <a:lnTo>
                    <a:pt x="831326" y="35335"/>
                  </a:lnTo>
                  <a:cubicBezTo>
                    <a:pt x="831326" y="16001"/>
                    <a:pt x="815314" y="0"/>
                    <a:pt x="795965" y="0"/>
                  </a:cubicBezTo>
                  <a:lnTo>
                    <a:pt x="555774" y="0"/>
                  </a:lnTo>
                  <a:cubicBezTo>
                    <a:pt x="536426" y="0"/>
                    <a:pt x="520413" y="16001"/>
                    <a:pt x="520413" y="35335"/>
                  </a:cubicBezTo>
                  <a:lnTo>
                    <a:pt x="520413" y="67337"/>
                  </a:lnTo>
                  <a:cubicBezTo>
                    <a:pt x="520413" y="76671"/>
                    <a:pt x="513074" y="84005"/>
                    <a:pt x="503733" y="84005"/>
                  </a:cubicBezTo>
                  <a:lnTo>
                    <a:pt x="307577" y="84005"/>
                  </a:lnTo>
                  <a:cubicBezTo>
                    <a:pt x="137442" y="84005"/>
                    <a:pt x="0" y="222012"/>
                    <a:pt x="0" y="391354"/>
                  </a:cubicBezTo>
                  <a:lnTo>
                    <a:pt x="0" y="2026775"/>
                  </a:lnTo>
                  <a:lnTo>
                    <a:pt x="1351739" y="2026775"/>
                  </a:lnTo>
                  <a:lnTo>
                    <a:pt x="1351739" y="392021"/>
                  </a:lnTo>
                  <a:cubicBezTo>
                    <a:pt x="1351739" y="222012"/>
                    <a:pt x="1214297" y="84005"/>
                    <a:pt x="1044162" y="84005"/>
                  </a:cubicBez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8">
              <a:extLst>
                <a:ext uri="{FF2B5EF4-FFF2-40B4-BE49-F238E27FC236}">
                  <a16:creationId xmlns:a16="http://schemas.microsoft.com/office/drawing/2014/main" id="{63AC074F-7C23-D442-A0B0-9649B3765626}"/>
                </a:ext>
              </a:extLst>
            </p:cNvPr>
            <p:cNvSpPr/>
            <p:nvPr/>
          </p:nvSpPr>
          <p:spPr>
            <a:xfrm>
              <a:off x="5178254" y="882591"/>
              <a:ext cx="632528" cy="795376"/>
            </a:xfrm>
            <a:custGeom>
              <a:avLst/>
              <a:gdLst>
                <a:gd name="connsiteX0" fmla="*/ 600476 w 632528"/>
                <a:gd name="connsiteY0" fmla="*/ 532029 h 795376"/>
                <a:gd name="connsiteX1" fmla="*/ 303574 w 632528"/>
                <a:gd name="connsiteY1" fmla="*/ 795376 h 795376"/>
                <a:gd name="connsiteX2" fmla="*/ 29357 w 632528"/>
                <a:gd name="connsiteY2" fmla="*/ 532029 h 795376"/>
                <a:gd name="connsiteX3" fmla="*/ 0 w 632528"/>
                <a:gd name="connsiteY3" fmla="*/ 462692 h 795376"/>
                <a:gd name="connsiteX4" fmla="*/ 0 w 632528"/>
                <a:gd name="connsiteY4" fmla="*/ 316017 h 795376"/>
                <a:gd name="connsiteX5" fmla="*/ 316251 w 632528"/>
                <a:gd name="connsiteY5" fmla="*/ 0 h 795376"/>
                <a:gd name="connsiteX6" fmla="*/ 316251 w 632528"/>
                <a:gd name="connsiteY6" fmla="*/ 0 h 795376"/>
                <a:gd name="connsiteX7" fmla="*/ 632502 w 632528"/>
                <a:gd name="connsiteY7" fmla="*/ 316017 h 795376"/>
                <a:gd name="connsiteX8" fmla="*/ 632502 w 632528"/>
                <a:gd name="connsiteY8" fmla="*/ 460025 h 795376"/>
                <a:gd name="connsiteX9" fmla="*/ 600476 w 632528"/>
                <a:gd name="connsiteY9" fmla="*/ 532029 h 79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2528" h="795376">
                  <a:moveTo>
                    <a:pt x="600476" y="532029"/>
                  </a:moveTo>
                  <a:lnTo>
                    <a:pt x="303574" y="795376"/>
                  </a:lnTo>
                  <a:lnTo>
                    <a:pt x="29357" y="532029"/>
                  </a:lnTo>
                  <a:cubicBezTo>
                    <a:pt x="10675" y="514028"/>
                    <a:pt x="0" y="488693"/>
                    <a:pt x="0" y="462692"/>
                  </a:cubicBezTo>
                  <a:lnTo>
                    <a:pt x="0" y="316017"/>
                  </a:lnTo>
                  <a:cubicBezTo>
                    <a:pt x="0" y="141341"/>
                    <a:pt x="141446" y="0"/>
                    <a:pt x="316251" y="0"/>
                  </a:cubicBezTo>
                  <a:lnTo>
                    <a:pt x="316251" y="0"/>
                  </a:lnTo>
                  <a:cubicBezTo>
                    <a:pt x="491056" y="0"/>
                    <a:pt x="632502" y="141341"/>
                    <a:pt x="632502" y="316017"/>
                  </a:cubicBezTo>
                  <a:lnTo>
                    <a:pt x="632502" y="460025"/>
                  </a:lnTo>
                  <a:cubicBezTo>
                    <a:pt x="633169" y="487359"/>
                    <a:pt x="621160" y="514028"/>
                    <a:pt x="600476" y="53202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9">
              <a:extLst>
                <a:ext uri="{FF2B5EF4-FFF2-40B4-BE49-F238E27FC236}">
                  <a16:creationId xmlns:a16="http://schemas.microsoft.com/office/drawing/2014/main" id="{AC796DFF-89D0-4E42-978A-FCCCD24EC24A}"/>
                </a:ext>
              </a:extLst>
            </p:cNvPr>
            <p:cNvSpPr/>
            <p:nvPr/>
          </p:nvSpPr>
          <p:spPr>
            <a:xfrm>
              <a:off x="4396968" y="1861310"/>
              <a:ext cx="874026" cy="1172062"/>
            </a:xfrm>
            <a:custGeom>
              <a:avLst/>
              <a:gdLst>
                <a:gd name="connsiteX0" fmla="*/ 873360 w 874026"/>
                <a:gd name="connsiteY0" fmla="*/ 1172063 h 1172062"/>
                <a:gd name="connsiteX1" fmla="*/ 0 w 874026"/>
                <a:gd name="connsiteY1" fmla="*/ 1172063 h 1172062"/>
                <a:gd name="connsiteX2" fmla="*/ 0 w 874026"/>
                <a:gd name="connsiteY2" fmla="*/ 436690 h 1172062"/>
                <a:gd name="connsiteX3" fmla="*/ 437013 w 874026"/>
                <a:gd name="connsiteY3" fmla="*/ 0 h 1172062"/>
                <a:gd name="connsiteX4" fmla="*/ 437013 w 874026"/>
                <a:gd name="connsiteY4" fmla="*/ 0 h 1172062"/>
                <a:gd name="connsiteX5" fmla="*/ 874027 w 874026"/>
                <a:gd name="connsiteY5" fmla="*/ 436690 h 1172062"/>
                <a:gd name="connsiteX6" fmla="*/ 874027 w 874026"/>
                <a:gd name="connsiteY6" fmla="*/ 1172063 h 1172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4026" h="1172062">
                  <a:moveTo>
                    <a:pt x="873360" y="1172063"/>
                  </a:moveTo>
                  <a:lnTo>
                    <a:pt x="0" y="1172063"/>
                  </a:lnTo>
                  <a:lnTo>
                    <a:pt x="0" y="436690"/>
                  </a:lnTo>
                  <a:cubicBezTo>
                    <a:pt x="0" y="195344"/>
                    <a:pt x="195488" y="0"/>
                    <a:pt x="437013" y="0"/>
                  </a:cubicBezTo>
                  <a:lnTo>
                    <a:pt x="437013" y="0"/>
                  </a:lnTo>
                  <a:cubicBezTo>
                    <a:pt x="678538" y="0"/>
                    <a:pt x="874027" y="195344"/>
                    <a:pt x="874027" y="436690"/>
                  </a:cubicBezTo>
                  <a:lnTo>
                    <a:pt x="874027" y="1172063"/>
                  </a:ln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0">
              <a:extLst>
                <a:ext uri="{FF2B5EF4-FFF2-40B4-BE49-F238E27FC236}">
                  <a16:creationId xmlns:a16="http://schemas.microsoft.com/office/drawing/2014/main" id="{A61DD659-7C1A-EE42-B621-4F7BD9150223}"/>
                </a:ext>
              </a:extLst>
            </p:cNvPr>
            <p:cNvSpPr/>
            <p:nvPr/>
          </p:nvSpPr>
          <p:spPr>
            <a:xfrm>
              <a:off x="4549756" y="1985983"/>
              <a:ext cx="569118" cy="785375"/>
            </a:xfrm>
            <a:custGeom>
              <a:avLst/>
              <a:gdLst>
                <a:gd name="connsiteX0" fmla="*/ 293566 w 569118"/>
                <a:gd name="connsiteY0" fmla="*/ 785375 h 785375"/>
                <a:gd name="connsiteX1" fmla="*/ 274885 w 569118"/>
                <a:gd name="connsiteY1" fmla="*/ 785375 h 785375"/>
                <a:gd name="connsiteX2" fmla="*/ 0 w 569118"/>
                <a:gd name="connsiteY2" fmla="*/ 510694 h 785375"/>
                <a:gd name="connsiteX3" fmla="*/ 0 w 569118"/>
                <a:gd name="connsiteY3" fmla="*/ 112006 h 785375"/>
                <a:gd name="connsiteX4" fmla="*/ 356283 w 569118"/>
                <a:gd name="connsiteY4" fmla="*/ 0 h 785375"/>
                <a:gd name="connsiteX5" fmla="*/ 569118 w 569118"/>
                <a:gd name="connsiteY5" fmla="*/ 112006 h 785375"/>
                <a:gd name="connsiteX6" fmla="*/ 569118 w 569118"/>
                <a:gd name="connsiteY6" fmla="*/ 510694 h 785375"/>
                <a:gd name="connsiteX7" fmla="*/ 293566 w 569118"/>
                <a:gd name="connsiteY7" fmla="*/ 785375 h 78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9118" h="785375">
                  <a:moveTo>
                    <a:pt x="293566" y="785375"/>
                  </a:moveTo>
                  <a:lnTo>
                    <a:pt x="274885" y="785375"/>
                  </a:lnTo>
                  <a:cubicBezTo>
                    <a:pt x="122764" y="785375"/>
                    <a:pt x="0" y="662035"/>
                    <a:pt x="0" y="510694"/>
                  </a:cubicBezTo>
                  <a:lnTo>
                    <a:pt x="0" y="112006"/>
                  </a:lnTo>
                  <a:lnTo>
                    <a:pt x="356283" y="0"/>
                  </a:lnTo>
                  <a:lnTo>
                    <a:pt x="569118" y="112006"/>
                  </a:lnTo>
                  <a:lnTo>
                    <a:pt x="569118" y="510694"/>
                  </a:lnTo>
                  <a:cubicBezTo>
                    <a:pt x="568451" y="662702"/>
                    <a:pt x="445687" y="785375"/>
                    <a:pt x="293566" y="785375"/>
                  </a:cubicBezTo>
                  <a:close/>
                </a:path>
              </a:pathLst>
            </a:custGeom>
            <a:solidFill>
              <a:schemeClr val="accent4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1">
              <a:extLst>
                <a:ext uri="{FF2B5EF4-FFF2-40B4-BE49-F238E27FC236}">
                  <a16:creationId xmlns:a16="http://schemas.microsoft.com/office/drawing/2014/main" id="{0F3BCAA5-B5D2-D849-A972-69F4D2E523AB}"/>
                </a:ext>
              </a:extLst>
            </p:cNvPr>
            <p:cNvSpPr/>
            <p:nvPr/>
          </p:nvSpPr>
          <p:spPr>
            <a:xfrm>
              <a:off x="4731900" y="2738023"/>
              <a:ext cx="204162" cy="257347"/>
            </a:xfrm>
            <a:custGeom>
              <a:avLst/>
              <a:gdLst>
                <a:gd name="connsiteX0" fmla="*/ 102081 w 204162"/>
                <a:gd name="connsiteY0" fmla="*/ 257347 h 257347"/>
                <a:gd name="connsiteX1" fmla="*/ 102081 w 204162"/>
                <a:gd name="connsiteY1" fmla="*/ 257347 h 257347"/>
                <a:gd name="connsiteX2" fmla="*/ 0 w 204162"/>
                <a:gd name="connsiteY2" fmla="*/ 155342 h 257347"/>
                <a:gd name="connsiteX3" fmla="*/ 0 w 204162"/>
                <a:gd name="connsiteY3" fmla="*/ 0 h 257347"/>
                <a:gd name="connsiteX4" fmla="*/ 204162 w 204162"/>
                <a:gd name="connsiteY4" fmla="*/ 0 h 257347"/>
                <a:gd name="connsiteX5" fmla="*/ 204162 w 204162"/>
                <a:gd name="connsiteY5" fmla="*/ 155342 h 257347"/>
                <a:gd name="connsiteX6" fmla="*/ 102081 w 204162"/>
                <a:gd name="connsiteY6" fmla="*/ 257347 h 25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162" h="257347">
                  <a:moveTo>
                    <a:pt x="102081" y="257347"/>
                  </a:moveTo>
                  <a:lnTo>
                    <a:pt x="102081" y="257347"/>
                  </a:lnTo>
                  <a:cubicBezTo>
                    <a:pt x="45369" y="257347"/>
                    <a:pt x="0" y="211345"/>
                    <a:pt x="0" y="155342"/>
                  </a:cubicBezTo>
                  <a:lnTo>
                    <a:pt x="0" y="0"/>
                  </a:lnTo>
                  <a:lnTo>
                    <a:pt x="204162" y="0"/>
                  </a:lnTo>
                  <a:lnTo>
                    <a:pt x="204162" y="155342"/>
                  </a:lnTo>
                  <a:cubicBezTo>
                    <a:pt x="204162" y="211345"/>
                    <a:pt x="158125" y="257347"/>
                    <a:pt x="102081" y="257347"/>
                  </a:cubicBezTo>
                  <a:close/>
                </a:path>
              </a:pathLst>
            </a:custGeom>
            <a:solidFill>
              <a:schemeClr val="accent4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2">
              <a:extLst>
                <a:ext uri="{FF2B5EF4-FFF2-40B4-BE49-F238E27FC236}">
                  <a16:creationId xmlns:a16="http://schemas.microsoft.com/office/drawing/2014/main" id="{A0F9CD57-67A0-4C4D-82D4-BF649CDE1108}"/>
                </a:ext>
              </a:extLst>
            </p:cNvPr>
            <p:cNvSpPr/>
            <p:nvPr/>
          </p:nvSpPr>
          <p:spPr>
            <a:xfrm>
              <a:off x="5210280" y="1023931"/>
              <a:ext cx="569118" cy="737372"/>
            </a:xfrm>
            <a:custGeom>
              <a:avLst/>
              <a:gdLst>
                <a:gd name="connsiteX0" fmla="*/ 293566 w 569118"/>
                <a:gd name="connsiteY0" fmla="*/ 737373 h 737372"/>
                <a:gd name="connsiteX1" fmla="*/ 274885 w 569118"/>
                <a:gd name="connsiteY1" fmla="*/ 737373 h 737372"/>
                <a:gd name="connsiteX2" fmla="*/ 0 w 569118"/>
                <a:gd name="connsiteY2" fmla="*/ 462691 h 737372"/>
                <a:gd name="connsiteX3" fmla="*/ 0 w 569118"/>
                <a:gd name="connsiteY3" fmla="*/ 112006 h 737372"/>
                <a:gd name="connsiteX4" fmla="*/ 355615 w 569118"/>
                <a:gd name="connsiteY4" fmla="*/ 0 h 737372"/>
                <a:gd name="connsiteX5" fmla="*/ 569118 w 569118"/>
                <a:gd name="connsiteY5" fmla="*/ 112006 h 737372"/>
                <a:gd name="connsiteX6" fmla="*/ 569118 w 569118"/>
                <a:gd name="connsiteY6" fmla="*/ 462691 h 737372"/>
                <a:gd name="connsiteX7" fmla="*/ 293566 w 569118"/>
                <a:gd name="connsiteY7" fmla="*/ 737373 h 737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9118" h="737372">
                  <a:moveTo>
                    <a:pt x="293566" y="737373"/>
                  </a:moveTo>
                  <a:lnTo>
                    <a:pt x="274885" y="737373"/>
                  </a:lnTo>
                  <a:cubicBezTo>
                    <a:pt x="122764" y="737373"/>
                    <a:pt x="0" y="614033"/>
                    <a:pt x="0" y="462691"/>
                  </a:cubicBezTo>
                  <a:lnTo>
                    <a:pt x="0" y="112006"/>
                  </a:lnTo>
                  <a:lnTo>
                    <a:pt x="355615" y="0"/>
                  </a:lnTo>
                  <a:lnTo>
                    <a:pt x="569118" y="112006"/>
                  </a:lnTo>
                  <a:lnTo>
                    <a:pt x="569118" y="462691"/>
                  </a:lnTo>
                  <a:cubicBezTo>
                    <a:pt x="569118" y="614700"/>
                    <a:pt x="445687" y="737373"/>
                    <a:pt x="293566" y="7373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3">
              <a:extLst>
                <a:ext uri="{FF2B5EF4-FFF2-40B4-BE49-F238E27FC236}">
                  <a16:creationId xmlns:a16="http://schemas.microsoft.com/office/drawing/2014/main" id="{A1AE7E0D-22EC-0D43-8772-ED609451C2C9}"/>
                </a:ext>
              </a:extLst>
            </p:cNvPr>
            <p:cNvSpPr/>
            <p:nvPr/>
          </p:nvSpPr>
          <p:spPr>
            <a:xfrm>
              <a:off x="5392424" y="1727969"/>
              <a:ext cx="204162" cy="257347"/>
            </a:xfrm>
            <a:custGeom>
              <a:avLst/>
              <a:gdLst>
                <a:gd name="connsiteX0" fmla="*/ 102081 w 204162"/>
                <a:gd name="connsiteY0" fmla="*/ 257347 h 257347"/>
                <a:gd name="connsiteX1" fmla="*/ 102081 w 204162"/>
                <a:gd name="connsiteY1" fmla="*/ 257347 h 257347"/>
                <a:gd name="connsiteX2" fmla="*/ 0 w 204162"/>
                <a:gd name="connsiteY2" fmla="*/ 155342 h 257347"/>
                <a:gd name="connsiteX3" fmla="*/ 0 w 204162"/>
                <a:gd name="connsiteY3" fmla="*/ 0 h 257347"/>
                <a:gd name="connsiteX4" fmla="*/ 204162 w 204162"/>
                <a:gd name="connsiteY4" fmla="*/ 0 h 257347"/>
                <a:gd name="connsiteX5" fmla="*/ 204162 w 204162"/>
                <a:gd name="connsiteY5" fmla="*/ 155342 h 257347"/>
                <a:gd name="connsiteX6" fmla="*/ 102081 w 204162"/>
                <a:gd name="connsiteY6" fmla="*/ 257347 h 25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162" h="257347">
                  <a:moveTo>
                    <a:pt x="102081" y="257347"/>
                  </a:moveTo>
                  <a:lnTo>
                    <a:pt x="102081" y="257347"/>
                  </a:lnTo>
                  <a:cubicBezTo>
                    <a:pt x="45369" y="257347"/>
                    <a:pt x="0" y="211345"/>
                    <a:pt x="0" y="155342"/>
                  </a:cubicBezTo>
                  <a:lnTo>
                    <a:pt x="0" y="0"/>
                  </a:lnTo>
                  <a:lnTo>
                    <a:pt x="204162" y="0"/>
                  </a:lnTo>
                  <a:lnTo>
                    <a:pt x="204162" y="155342"/>
                  </a:lnTo>
                  <a:cubicBezTo>
                    <a:pt x="204162" y="212011"/>
                    <a:pt x="158793" y="257347"/>
                    <a:pt x="102081" y="2573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4">
              <a:extLst>
                <a:ext uri="{FF2B5EF4-FFF2-40B4-BE49-F238E27FC236}">
                  <a16:creationId xmlns:a16="http://schemas.microsoft.com/office/drawing/2014/main" id="{E7640D11-449C-A04A-8822-AFF224E7D7BC}"/>
                </a:ext>
              </a:extLst>
            </p:cNvPr>
            <p:cNvSpPr/>
            <p:nvPr/>
          </p:nvSpPr>
          <p:spPr>
            <a:xfrm>
              <a:off x="4157445" y="2923367"/>
              <a:ext cx="1359078" cy="1546082"/>
            </a:xfrm>
            <a:custGeom>
              <a:avLst/>
              <a:gdLst>
                <a:gd name="connsiteX0" fmla="*/ 1352406 w 1359078"/>
                <a:gd name="connsiteY0" fmla="*/ 1546083 h 1546082"/>
                <a:gd name="connsiteX1" fmla="*/ 0 w 1359078"/>
                <a:gd name="connsiteY1" fmla="*/ 1546083 h 1546082"/>
                <a:gd name="connsiteX2" fmla="*/ 8006 w 1359078"/>
                <a:gd name="connsiteY2" fmla="*/ 307350 h 1546082"/>
                <a:gd name="connsiteX3" fmla="*/ 315584 w 1359078"/>
                <a:gd name="connsiteY3" fmla="*/ 0 h 1546082"/>
                <a:gd name="connsiteX4" fmla="*/ 541763 w 1359078"/>
                <a:gd name="connsiteY4" fmla="*/ 0 h 1546082"/>
                <a:gd name="connsiteX5" fmla="*/ 675870 w 1359078"/>
                <a:gd name="connsiteY5" fmla="*/ 72004 h 1546082"/>
                <a:gd name="connsiteX6" fmla="*/ 803971 w 1359078"/>
                <a:gd name="connsiteY6" fmla="*/ 0 h 1546082"/>
                <a:gd name="connsiteX7" fmla="*/ 1051501 w 1359078"/>
                <a:gd name="connsiteY7" fmla="*/ 0 h 1546082"/>
                <a:gd name="connsiteX8" fmla="*/ 1359078 w 1359078"/>
                <a:gd name="connsiteY8" fmla="*/ 307350 h 1546082"/>
                <a:gd name="connsiteX9" fmla="*/ 1352406 w 1359078"/>
                <a:gd name="connsiteY9" fmla="*/ 1546083 h 1546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59078" h="1546082">
                  <a:moveTo>
                    <a:pt x="1352406" y="1546083"/>
                  </a:moveTo>
                  <a:lnTo>
                    <a:pt x="0" y="1546083"/>
                  </a:lnTo>
                  <a:lnTo>
                    <a:pt x="8006" y="307350"/>
                  </a:lnTo>
                  <a:cubicBezTo>
                    <a:pt x="8006" y="137341"/>
                    <a:pt x="146116" y="0"/>
                    <a:pt x="315584" y="0"/>
                  </a:cubicBezTo>
                  <a:lnTo>
                    <a:pt x="541763" y="0"/>
                  </a:lnTo>
                  <a:lnTo>
                    <a:pt x="675870" y="72004"/>
                  </a:lnTo>
                  <a:lnTo>
                    <a:pt x="803971" y="0"/>
                  </a:lnTo>
                  <a:lnTo>
                    <a:pt x="1051501" y="0"/>
                  </a:lnTo>
                  <a:cubicBezTo>
                    <a:pt x="1221636" y="0"/>
                    <a:pt x="1359078" y="138007"/>
                    <a:pt x="1359078" y="307350"/>
                  </a:cubicBezTo>
                  <a:lnTo>
                    <a:pt x="1352406" y="1546083"/>
                  </a:ln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5">
              <a:extLst>
                <a:ext uri="{FF2B5EF4-FFF2-40B4-BE49-F238E27FC236}">
                  <a16:creationId xmlns:a16="http://schemas.microsoft.com/office/drawing/2014/main" id="{4CF24986-C76C-6C4F-9CFD-13750DF8DD30}"/>
                </a:ext>
              </a:extLst>
            </p:cNvPr>
            <p:cNvSpPr/>
            <p:nvPr/>
          </p:nvSpPr>
          <p:spPr>
            <a:xfrm>
              <a:off x="4600463" y="2905366"/>
              <a:ext cx="233518" cy="219353"/>
            </a:xfrm>
            <a:custGeom>
              <a:avLst/>
              <a:gdLst>
                <a:gd name="connsiteX0" fmla="*/ 0 w 233518"/>
                <a:gd name="connsiteY0" fmla="*/ 18001 h 219353"/>
                <a:gd name="connsiteX1" fmla="*/ 0 w 233518"/>
                <a:gd name="connsiteY1" fmla="*/ 18001 h 219353"/>
                <a:gd name="connsiteX2" fmla="*/ 63384 w 233518"/>
                <a:gd name="connsiteY2" fmla="*/ 0 h 219353"/>
                <a:gd name="connsiteX3" fmla="*/ 131438 w 233518"/>
                <a:gd name="connsiteY3" fmla="*/ 0 h 219353"/>
                <a:gd name="connsiteX4" fmla="*/ 233519 w 233518"/>
                <a:gd name="connsiteY4" fmla="*/ 90005 h 219353"/>
                <a:gd name="connsiteX5" fmla="*/ 146783 w 233518"/>
                <a:gd name="connsiteY5" fmla="*/ 212011 h 219353"/>
                <a:gd name="connsiteX6" fmla="*/ 117426 w 233518"/>
                <a:gd name="connsiteY6" fmla="*/ 210678 h 219353"/>
                <a:gd name="connsiteX7" fmla="*/ 0 w 233518"/>
                <a:gd name="connsiteY7" fmla="*/ 18001 h 21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3518" h="219353">
                  <a:moveTo>
                    <a:pt x="0" y="18001"/>
                  </a:moveTo>
                  <a:lnTo>
                    <a:pt x="0" y="18001"/>
                  </a:lnTo>
                  <a:cubicBezTo>
                    <a:pt x="18681" y="6000"/>
                    <a:pt x="40699" y="0"/>
                    <a:pt x="63384" y="0"/>
                  </a:cubicBezTo>
                  <a:lnTo>
                    <a:pt x="131438" y="0"/>
                  </a:lnTo>
                  <a:lnTo>
                    <a:pt x="233519" y="90005"/>
                  </a:lnTo>
                  <a:lnTo>
                    <a:pt x="146783" y="212011"/>
                  </a:lnTo>
                  <a:cubicBezTo>
                    <a:pt x="139444" y="222012"/>
                    <a:pt x="124098" y="222012"/>
                    <a:pt x="117426" y="210678"/>
                  </a:cubicBezTo>
                  <a:lnTo>
                    <a:pt x="0" y="18001"/>
                  </a:lnTo>
                  <a:close/>
                </a:path>
              </a:pathLst>
            </a:custGeom>
            <a:solidFill>
              <a:schemeClr val="accent1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6">
              <a:extLst>
                <a:ext uri="{FF2B5EF4-FFF2-40B4-BE49-F238E27FC236}">
                  <a16:creationId xmlns:a16="http://schemas.microsoft.com/office/drawing/2014/main" id="{9C6A8DE8-E7C4-4F47-9117-566D24DEFBD7}"/>
                </a:ext>
              </a:extLst>
            </p:cNvPr>
            <p:cNvSpPr/>
            <p:nvPr/>
          </p:nvSpPr>
          <p:spPr>
            <a:xfrm>
              <a:off x="4833314" y="2905366"/>
              <a:ext cx="233518" cy="219353"/>
            </a:xfrm>
            <a:custGeom>
              <a:avLst/>
              <a:gdLst>
                <a:gd name="connsiteX0" fmla="*/ 233519 w 233518"/>
                <a:gd name="connsiteY0" fmla="*/ 18001 h 219353"/>
                <a:gd name="connsiteX1" fmla="*/ 233519 w 233518"/>
                <a:gd name="connsiteY1" fmla="*/ 18001 h 219353"/>
                <a:gd name="connsiteX2" fmla="*/ 170135 w 233518"/>
                <a:gd name="connsiteY2" fmla="*/ 0 h 219353"/>
                <a:gd name="connsiteX3" fmla="*/ 102081 w 233518"/>
                <a:gd name="connsiteY3" fmla="*/ 0 h 219353"/>
                <a:gd name="connsiteX4" fmla="*/ 0 w 233518"/>
                <a:gd name="connsiteY4" fmla="*/ 90005 h 219353"/>
                <a:gd name="connsiteX5" fmla="*/ 86735 w 233518"/>
                <a:gd name="connsiteY5" fmla="*/ 212011 h 219353"/>
                <a:gd name="connsiteX6" fmla="*/ 116092 w 233518"/>
                <a:gd name="connsiteY6" fmla="*/ 210678 h 219353"/>
                <a:gd name="connsiteX7" fmla="*/ 233519 w 233518"/>
                <a:gd name="connsiteY7" fmla="*/ 18001 h 21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3518" h="219353">
                  <a:moveTo>
                    <a:pt x="233519" y="18001"/>
                  </a:moveTo>
                  <a:lnTo>
                    <a:pt x="233519" y="18001"/>
                  </a:lnTo>
                  <a:cubicBezTo>
                    <a:pt x="214837" y="6000"/>
                    <a:pt x="192820" y="0"/>
                    <a:pt x="170135" y="0"/>
                  </a:cubicBezTo>
                  <a:lnTo>
                    <a:pt x="102081" y="0"/>
                  </a:lnTo>
                  <a:lnTo>
                    <a:pt x="0" y="90005"/>
                  </a:lnTo>
                  <a:lnTo>
                    <a:pt x="86735" y="212011"/>
                  </a:lnTo>
                  <a:cubicBezTo>
                    <a:pt x="94075" y="222012"/>
                    <a:pt x="109420" y="222012"/>
                    <a:pt x="116092" y="210678"/>
                  </a:cubicBezTo>
                  <a:lnTo>
                    <a:pt x="233519" y="18001"/>
                  </a:lnTo>
                  <a:close/>
                </a:path>
              </a:pathLst>
            </a:custGeom>
            <a:solidFill>
              <a:schemeClr val="accent1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7">
              <a:extLst>
                <a:ext uri="{FF2B5EF4-FFF2-40B4-BE49-F238E27FC236}">
                  <a16:creationId xmlns:a16="http://schemas.microsoft.com/office/drawing/2014/main" id="{4D059497-BA25-9E49-8ACF-3AD6A20B5179}"/>
                </a:ext>
              </a:extLst>
            </p:cNvPr>
            <p:cNvSpPr/>
            <p:nvPr/>
          </p:nvSpPr>
          <p:spPr>
            <a:xfrm>
              <a:off x="4833981" y="2995370"/>
              <a:ext cx="6671" cy="1474079"/>
            </a:xfrm>
            <a:custGeom>
              <a:avLst/>
              <a:gdLst>
                <a:gd name="connsiteX0" fmla="*/ 0 w 6671"/>
                <a:gd name="connsiteY0" fmla="*/ 0 h 1474079"/>
                <a:gd name="connsiteX1" fmla="*/ 0 w 6671"/>
                <a:gd name="connsiteY1" fmla="*/ 1474079 h 147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71" h="1474079">
                  <a:moveTo>
                    <a:pt x="0" y="0"/>
                  </a:moveTo>
                  <a:lnTo>
                    <a:pt x="0" y="1474079"/>
                  </a:lnTo>
                </a:path>
              </a:pathLst>
            </a:custGeom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18">
              <a:extLst>
                <a:ext uri="{FF2B5EF4-FFF2-40B4-BE49-F238E27FC236}">
                  <a16:creationId xmlns:a16="http://schemas.microsoft.com/office/drawing/2014/main" id="{12D0580D-C522-9546-B930-97FC5945990B}"/>
                </a:ext>
              </a:extLst>
            </p:cNvPr>
            <p:cNvSpPr/>
            <p:nvPr/>
          </p:nvSpPr>
          <p:spPr>
            <a:xfrm>
              <a:off x="4489715" y="1912646"/>
              <a:ext cx="695211" cy="603365"/>
            </a:xfrm>
            <a:custGeom>
              <a:avLst/>
              <a:gdLst>
                <a:gd name="connsiteX0" fmla="*/ 396308 w 695211"/>
                <a:gd name="connsiteY0" fmla="*/ 136674 h 603365"/>
                <a:gd name="connsiteX1" fmla="*/ 1995 w 695211"/>
                <a:gd name="connsiteY1" fmla="*/ 603366 h 603365"/>
                <a:gd name="connsiteX2" fmla="*/ 12670 w 695211"/>
                <a:gd name="connsiteY2" fmla="*/ 136674 h 603365"/>
                <a:gd name="connsiteX3" fmla="*/ 396308 w 695211"/>
                <a:gd name="connsiteY3" fmla="*/ 0 h 603365"/>
                <a:gd name="connsiteX4" fmla="*/ 695211 w 695211"/>
                <a:gd name="connsiteY4" fmla="*/ 203344 h 603365"/>
                <a:gd name="connsiteX5" fmla="*/ 695211 w 695211"/>
                <a:gd name="connsiteY5" fmla="*/ 485359 h 603365"/>
                <a:gd name="connsiteX6" fmla="*/ 396308 w 695211"/>
                <a:gd name="connsiteY6" fmla="*/ 136674 h 60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211" h="603365">
                  <a:moveTo>
                    <a:pt x="396308" y="136674"/>
                  </a:moveTo>
                  <a:cubicBezTo>
                    <a:pt x="396308" y="136674"/>
                    <a:pt x="352940" y="437357"/>
                    <a:pt x="1995" y="603366"/>
                  </a:cubicBezTo>
                  <a:cubicBezTo>
                    <a:pt x="-6012" y="342018"/>
                    <a:pt x="12670" y="136674"/>
                    <a:pt x="12670" y="136674"/>
                  </a:cubicBezTo>
                  <a:lnTo>
                    <a:pt x="396308" y="0"/>
                  </a:lnTo>
                  <a:lnTo>
                    <a:pt x="695211" y="203344"/>
                  </a:lnTo>
                  <a:lnTo>
                    <a:pt x="695211" y="485359"/>
                  </a:lnTo>
                  <a:cubicBezTo>
                    <a:pt x="695211" y="485359"/>
                    <a:pt x="487713" y="408689"/>
                    <a:pt x="396308" y="136674"/>
                  </a:cubicBez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19">
              <a:extLst>
                <a:ext uri="{FF2B5EF4-FFF2-40B4-BE49-F238E27FC236}">
                  <a16:creationId xmlns:a16="http://schemas.microsoft.com/office/drawing/2014/main" id="{D4CD6FE4-ABF4-1443-B2D3-2135131E443D}"/>
                </a:ext>
              </a:extLst>
            </p:cNvPr>
            <p:cNvSpPr/>
            <p:nvPr/>
          </p:nvSpPr>
          <p:spPr>
            <a:xfrm>
              <a:off x="4424323" y="3436061"/>
              <a:ext cx="6671" cy="1033388"/>
            </a:xfrm>
            <a:custGeom>
              <a:avLst/>
              <a:gdLst>
                <a:gd name="connsiteX0" fmla="*/ 0 w 6671"/>
                <a:gd name="connsiteY0" fmla="*/ 0 h 1033388"/>
                <a:gd name="connsiteX1" fmla="*/ 0 w 6671"/>
                <a:gd name="connsiteY1" fmla="*/ 1033389 h 10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71" h="1033388">
                  <a:moveTo>
                    <a:pt x="0" y="0"/>
                  </a:moveTo>
                  <a:lnTo>
                    <a:pt x="0" y="1033389"/>
                  </a:lnTo>
                </a:path>
              </a:pathLst>
            </a:custGeom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0">
              <a:extLst>
                <a:ext uri="{FF2B5EF4-FFF2-40B4-BE49-F238E27FC236}">
                  <a16:creationId xmlns:a16="http://schemas.microsoft.com/office/drawing/2014/main" id="{9BC8E3E7-AADB-7B47-AA7C-AC0FA0911D0B}"/>
                </a:ext>
              </a:extLst>
            </p:cNvPr>
            <p:cNvSpPr/>
            <p:nvPr/>
          </p:nvSpPr>
          <p:spPr>
            <a:xfrm>
              <a:off x="6734155" y="2890698"/>
              <a:ext cx="6671" cy="1194064"/>
            </a:xfrm>
            <a:custGeom>
              <a:avLst/>
              <a:gdLst>
                <a:gd name="connsiteX0" fmla="*/ 0 w 6671"/>
                <a:gd name="connsiteY0" fmla="*/ 0 h 1194064"/>
                <a:gd name="connsiteX1" fmla="*/ 0 w 6671"/>
                <a:gd name="connsiteY1" fmla="*/ 1194064 h 1194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71" h="1194064">
                  <a:moveTo>
                    <a:pt x="0" y="0"/>
                  </a:moveTo>
                  <a:lnTo>
                    <a:pt x="0" y="1194064"/>
                  </a:lnTo>
                </a:path>
              </a:pathLst>
            </a:custGeom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1">
              <a:extLst>
                <a:ext uri="{FF2B5EF4-FFF2-40B4-BE49-F238E27FC236}">
                  <a16:creationId xmlns:a16="http://schemas.microsoft.com/office/drawing/2014/main" id="{5495A899-3154-474D-8974-F187F76AAF57}"/>
                </a:ext>
              </a:extLst>
            </p:cNvPr>
            <p:cNvSpPr/>
            <p:nvPr/>
          </p:nvSpPr>
          <p:spPr>
            <a:xfrm>
              <a:off x="4908040" y="3230716"/>
              <a:ext cx="44034" cy="44002"/>
            </a:xfrm>
            <a:custGeom>
              <a:avLst/>
              <a:gdLst>
                <a:gd name="connsiteX0" fmla="*/ 44035 w 44034"/>
                <a:gd name="connsiteY0" fmla="*/ 22001 h 44002"/>
                <a:gd name="connsiteX1" fmla="*/ 22017 w 44034"/>
                <a:gd name="connsiteY1" fmla="*/ 44002 h 44002"/>
                <a:gd name="connsiteX2" fmla="*/ 0 w 44034"/>
                <a:gd name="connsiteY2" fmla="*/ 22001 h 44002"/>
                <a:gd name="connsiteX3" fmla="*/ 22017 w 44034"/>
                <a:gd name="connsiteY3" fmla="*/ 0 h 44002"/>
                <a:gd name="connsiteX4" fmla="*/ 44035 w 44034"/>
                <a:gd name="connsiteY4" fmla="*/ 22001 h 4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" h="44002">
                  <a:moveTo>
                    <a:pt x="44035" y="22001"/>
                  </a:moveTo>
                  <a:cubicBezTo>
                    <a:pt x="44035" y="34152"/>
                    <a:pt x="34177" y="44002"/>
                    <a:pt x="22017" y="44002"/>
                  </a:cubicBezTo>
                  <a:cubicBezTo>
                    <a:pt x="9858" y="44002"/>
                    <a:pt x="0" y="34152"/>
                    <a:pt x="0" y="22001"/>
                  </a:cubicBezTo>
                  <a:cubicBezTo>
                    <a:pt x="0" y="9850"/>
                    <a:pt x="9858" y="0"/>
                    <a:pt x="22017" y="0"/>
                  </a:cubicBezTo>
                  <a:cubicBezTo>
                    <a:pt x="34177" y="0"/>
                    <a:pt x="44035" y="9850"/>
                    <a:pt x="44035" y="2200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2">
              <a:extLst>
                <a:ext uri="{FF2B5EF4-FFF2-40B4-BE49-F238E27FC236}">
                  <a16:creationId xmlns:a16="http://schemas.microsoft.com/office/drawing/2014/main" id="{3F56F8AF-475E-AD44-A782-CEF952E58F6F}"/>
                </a:ext>
              </a:extLst>
            </p:cNvPr>
            <p:cNvSpPr/>
            <p:nvPr/>
          </p:nvSpPr>
          <p:spPr>
            <a:xfrm>
              <a:off x="4908040" y="3450062"/>
              <a:ext cx="44034" cy="44002"/>
            </a:xfrm>
            <a:custGeom>
              <a:avLst/>
              <a:gdLst>
                <a:gd name="connsiteX0" fmla="*/ 44035 w 44034"/>
                <a:gd name="connsiteY0" fmla="*/ 22001 h 44002"/>
                <a:gd name="connsiteX1" fmla="*/ 22017 w 44034"/>
                <a:gd name="connsiteY1" fmla="*/ 44002 h 44002"/>
                <a:gd name="connsiteX2" fmla="*/ 0 w 44034"/>
                <a:gd name="connsiteY2" fmla="*/ 22001 h 44002"/>
                <a:gd name="connsiteX3" fmla="*/ 22017 w 44034"/>
                <a:gd name="connsiteY3" fmla="*/ 0 h 44002"/>
                <a:gd name="connsiteX4" fmla="*/ 44035 w 44034"/>
                <a:gd name="connsiteY4" fmla="*/ 22001 h 4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" h="44002">
                  <a:moveTo>
                    <a:pt x="44035" y="22001"/>
                  </a:moveTo>
                  <a:cubicBezTo>
                    <a:pt x="44035" y="34152"/>
                    <a:pt x="34177" y="44002"/>
                    <a:pt x="22017" y="44002"/>
                  </a:cubicBezTo>
                  <a:cubicBezTo>
                    <a:pt x="9858" y="44002"/>
                    <a:pt x="0" y="34152"/>
                    <a:pt x="0" y="22001"/>
                  </a:cubicBezTo>
                  <a:cubicBezTo>
                    <a:pt x="0" y="9850"/>
                    <a:pt x="9858" y="0"/>
                    <a:pt x="22017" y="0"/>
                  </a:cubicBezTo>
                  <a:cubicBezTo>
                    <a:pt x="34177" y="0"/>
                    <a:pt x="44035" y="9850"/>
                    <a:pt x="44035" y="2200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3">
              <a:extLst>
                <a:ext uri="{FF2B5EF4-FFF2-40B4-BE49-F238E27FC236}">
                  <a16:creationId xmlns:a16="http://schemas.microsoft.com/office/drawing/2014/main" id="{55F08D74-EC74-EB48-A7CA-3058AE0ECB06}"/>
                </a:ext>
              </a:extLst>
            </p:cNvPr>
            <p:cNvSpPr/>
            <p:nvPr/>
          </p:nvSpPr>
          <p:spPr>
            <a:xfrm>
              <a:off x="4908040" y="3668740"/>
              <a:ext cx="44034" cy="44002"/>
            </a:xfrm>
            <a:custGeom>
              <a:avLst/>
              <a:gdLst>
                <a:gd name="connsiteX0" fmla="*/ 44035 w 44034"/>
                <a:gd name="connsiteY0" fmla="*/ 22001 h 44002"/>
                <a:gd name="connsiteX1" fmla="*/ 22017 w 44034"/>
                <a:gd name="connsiteY1" fmla="*/ 44002 h 44002"/>
                <a:gd name="connsiteX2" fmla="*/ 0 w 44034"/>
                <a:gd name="connsiteY2" fmla="*/ 22001 h 44002"/>
                <a:gd name="connsiteX3" fmla="*/ 22017 w 44034"/>
                <a:gd name="connsiteY3" fmla="*/ 0 h 44002"/>
                <a:gd name="connsiteX4" fmla="*/ 44035 w 44034"/>
                <a:gd name="connsiteY4" fmla="*/ 22001 h 4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" h="44002">
                  <a:moveTo>
                    <a:pt x="44035" y="22001"/>
                  </a:moveTo>
                  <a:cubicBezTo>
                    <a:pt x="44035" y="34152"/>
                    <a:pt x="34177" y="44002"/>
                    <a:pt x="22017" y="44002"/>
                  </a:cubicBezTo>
                  <a:cubicBezTo>
                    <a:pt x="9858" y="44002"/>
                    <a:pt x="0" y="34152"/>
                    <a:pt x="0" y="22001"/>
                  </a:cubicBezTo>
                  <a:cubicBezTo>
                    <a:pt x="0" y="9850"/>
                    <a:pt x="9858" y="0"/>
                    <a:pt x="22017" y="0"/>
                  </a:cubicBezTo>
                  <a:cubicBezTo>
                    <a:pt x="34177" y="0"/>
                    <a:pt x="44035" y="9850"/>
                    <a:pt x="44035" y="2200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4">
              <a:extLst>
                <a:ext uri="{FF2B5EF4-FFF2-40B4-BE49-F238E27FC236}">
                  <a16:creationId xmlns:a16="http://schemas.microsoft.com/office/drawing/2014/main" id="{AA24B72F-CF42-5A4B-AC5C-C241CC574E7B}"/>
                </a:ext>
              </a:extLst>
            </p:cNvPr>
            <p:cNvSpPr/>
            <p:nvPr/>
          </p:nvSpPr>
          <p:spPr>
            <a:xfrm>
              <a:off x="5364153" y="1702206"/>
              <a:ext cx="1301515" cy="1117265"/>
            </a:xfrm>
            <a:custGeom>
              <a:avLst/>
              <a:gdLst>
                <a:gd name="connsiteX0" fmla="*/ 389224 w 1301515"/>
                <a:gd name="connsiteY0" fmla="*/ 1104487 h 1117265"/>
                <a:gd name="connsiteX1" fmla="*/ 252449 w 1301515"/>
                <a:gd name="connsiteY1" fmla="*/ 1035817 h 1117265"/>
                <a:gd name="connsiteX2" fmla="*/ 67636 w 1301515"/>
                <a:gd name="connsiteY2" fmla="*/ 781137 h 1117265"/>
                <a:gd name="connsiteX3" fmla="*/ 87652 w 1301515"/>
                <a:gd name="connsiteY3" fmla="*/ 474454 h 1117265"/>
                <a:gd name="connsiteX4" fmla="*/ 279137 w 1301515"/>
                <a:gd name="connsiteY4" fmla="*/ 141102 h 1117265"/>
                <a:gd name="connsiteX5" fmla="*/ 586047 w 1301515"/>
                <a:gd name="connsiteY5" fmla="*/ 39097 h 1117265"/>
                <a:gd name="connsiteX6" fmla="*/ 922981 w 1301515"/>
                <a:gd name="connsiteY6" fmla="*/ 118434 h 1117265"/>
                <a:gd name="connsiteX7" fmla="*/ 1048414 w 1301515"/>
                <a:gd name="connsiteY7" fmla="*/ 191105 h 1117265"/>
                <a:gd name="connsiteX8" fmla="*/ 1219883 w 1301515"/>
                <a:gd name="connsiteY8" fmla="*/ 491121 h 1117265"/>
                <a:gd name="connsiteX9" fmla="*/ 1282600 w 1301515"/>
                <a:gd name="connsiteY9" fmla="*/ 721800 h 1117265"/>
                <a:gd name="connsiteX10" fmla="*/ 1094450 w 1301515"/>
                <a:gd name="connsiteY10" fmla="*/ 999148 h 1117265"/>
                <a:gd name="connsiteX11" fmla="*/ 957008 w 1301515"/>
                <a:gd name="connsiteY11" fmla="*/ 1105821 h 1117265"/>
                <a:gd name="connsiteX12" fmla="*/ 389224 w 1301515"/>
                <a:gd name="connsiteY12" fmla="*/ 1104487 h 111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1515" h="1117265">
                  <a:moveTo>
                    <a:pt x="389224" y="1104487"/>
                  </a:moveTo>
                  <a:cubicBezTo>
                    <a:pt x="389224" y="1104487"/>
                    <a:pt x="302489" y="1161157"/>
                    <a:pt x="252449" y="1035817"/>
                  </a:cubicBezTo>
                  <a:cubicBezTo>
                    <a:pt x="143696" y="1029150"/>
                    <a:pt x="28271" y="850474"/>
                    <a:pt x="67636" y="781137"/>
                  </a:cubicBezTo>
                  <a:cubicBezTo>
                    <a:pt x="21599" y="728467"/>
                    <a:pt x="-67805" y="560458"/>
                    <a:pt x="87652" y="474454"/>
                  </a:cubicBezTo>
                  <a:cubicBezTo>
                    <a:pt x="44951" y="349113"/>
                    <a:pt x="54959" y="141102"/>
                    <a:pt x="279137" y="141102"/>
                  </a:cubicBezTo>
                  <a:cubicBezTo>
                    <a:pt x="302489" y="42430"/>
                    <a:pt x="483966" y="-14239"/>
                    <a:pt x="586047" y="39097"/>
                  </a:cubicBezTo>
                  <a:cubicBezTo>
                    <a:pt x="672115" y="-23573"/>
                    <a:pt x="872941" y="-20240"/>
                    <a:pt x="922981" y="118434"/>
                  </a:cubicBezTo>
                  <a:cubicBezTo>
                    <a:pt x="982361" y="88433"/>
                    <a:pt x="1058422" y="157770"/>
                    <a:pt x="1048414" y="191105"/>
                  </a:cubicBezTo>
                  <a:cubicBezTo>
                    <a:pt x="1117802" y="184438"/>
                    <a:pt x="1282600" y="329779"/>
                    <a:pt x="1219883" y="491121"/>
                  </a:cubicBezTo>
                  <a:cubicBezTo>
                    <a:pt x="1265920" y="521123"/>
                    <a:pt x="1335308" y="636462"/>
                    <a:pt x="1282600" y="721800"/>
                  </a:cubicBezTo>
                  <a:cubicBezTo>
                    <a:pt x="1309287" y="757802"/>
                    <a:pt x="1295944" y="989148"/>
                    <a:pt x="1094450" y="999148"/>
                  </a:cubicBezTo>
                  <a:cubicBezTo>
                    <a:pt x="1061758" y="1045151"/>
                    <a:pt x="957008" y="1105821"/>
                    <a:pt x="957008" y="1105821"/>
                  </a:cubicBezTo>
                  <a:lnTo>
                    <a:pt x="389224" y="1104487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5">
              <a:extLst>
                <a:ext uri="{FF2B5EF4-FFF2-40B4-BE49-F238E27FC236}">
                  <a16:creationId xmlns:a16="http://schemas.microsoft.com/office/drawing/2014/main" id="{155B79B8-2A63-3B4F-8806-92E09D4C1CB5}"/>
                </a:ext>
              </a:extLst>
            </p:cNvPr>
            <p:cNvSpPr/>
            <p:nvPr/>
          </p:nvSpPr>
          <p:spPr>
            <a:xfrm>
              <a:off x="5647293" y="2516011"/>
              <a:ext cx="118760" cy="212678"/>
            </a:xfrm>
            <a:custGeom>
              <a:avLst/>
              <a:gdLst>
                <a:gd name="connsiteX0" fmla="*/ 118761 w 118760"/>
                <a:gd name="connsiteY0" fmla="*/ 212678 h 212678"/>
                <a:gd name="connsiteX1" fmla="*/ 102081 w 118760"/>
                <a:gd name="connsiteY1" fmla="*/ 212678 h 212678"/>
                <a:gd name="connsiteX2" fmla="*/ 0 w 118760"/>
                <a:gd name="connsiteY2" fmla="*/ 110673 h 212678"/>
                <a:gd name="connsiteX3" fmla="*/ 0 w 118760"/>
                <a:gd name="connsiteY3" fmla="*/ 0 h 212678"/>
                <a:gd name="connsiteX4" fmla="*/ 118761 w 118760"/>
                <a:gd name="connsiteY4" fmla="*/ 0 h 212678"/>
                <a:gd name="connsiteX5" fmla="*/ 118761 w 118760"/>
                <a:gd name="connsiteY5" fmla="*/ 212678 h 21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60" h="212678">
                  <a:moveTo>
                    <a:pt x="118761" y="212678"/>
                  </a:moveTo>
                  <a:lnTo>
                    <a:pt x="102081" y="212678"/>
                  </a:lnTo>
                  <a:cubicBezTo>
                    <a:pt x="45369" y="212678"/>
                    <a:pt x="0" y="166676"/>
                    <a:pt x="0" y="110673"/>
                  </a:cubicBezTo>
                  <a:lnTo>
                    <a:pt x="0" y="0"/>
                  </a:lnTo>
                  <a:lnTo>
                    <a:pt x="118761" y="0"/>
                  </a:lnTo>
                  <a:lnTo>
                    <a:pt x="118761" y="212678"/>
                  </a:ln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6">
              <a:extLst>
                <a:ext uri="{FF2B5EF4-FFF2-40B4-BE49-F238E27FC236}">
                  <a16:creationId xmlns:a16="http://schemas.microsoft.com/office/drawing/2014/main" id="{0DEB3B73-A5B0-B041-A66F-7170E79FF94E}"/>
                </a:ext>
              </a:extLst>
            </p:cNvPr>
            <p:cNvSpPr/>
            <p:nvPr/>
          </p:nvSpPr>
          <p:spPr>
            <a:xfrm>
              <a:off x="6269787" y="2516011"/>
              <a:ext cx="118760" cy="212678"/>
            </a:xfrm>
            <a:custGeom>
              <a:avLst/>
              <a:gdLst>
                <a:gd name="connsiteX0" fmla="*/ 0 w 118760"/>
                <a:gd name="connsiteY0" fmla="*/ 212678 h 212678"/>
                <a:gd name="connsiteX1" fmla="*/ 16680 w 118760"/>
                <a:gd name="connsiteY1" fmla="*/ 212678 h 212678"/>
                <a:gd name="connsiteX2" fmla="*/ 118761 w 118760"/>
                <a:gd name="connsiteY2" fmla="*/ 110673 h 212678"/>
                <a:gd name="connsiteX3" fmla="*/ 118761 w 118760"/>
                <a:gd name="connsiteY3" fmla="*/ 0 h 212678"/>
                <a:gd name="connsiteX4" fmla="*/ 0 w 118760"/>
                <a:gd name="connsiteY4" fmla="*/ 0 h 212678"/>
                <a:gd name="connsiteX5" fmla="*/ 0 w 118760"/>
                <a:gd name="connsiteY5" fmla="*/ 212678 h 21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60" h="212678">
                  <a:moveTo>
                    <a:pt x="0" y="212678"/>
                  </a:moveTo>
                  <a:lnTo>
                    <a:pt x="16680" y="212678"/>
                  </a:lnTo>
                  <a:cubicBezTo>
                    <a:pt x="73392" y="212678"/>
                    <a:pt x="118761" y="166676"/>
                    <a:pt x="118761" y="110673"/>
                  </a:cubicBezTo>
                  <a:lnTo>
                    <a:pt x="118761" y="0"/>
                  </a:lnTo>
                  <a:lnTo>
                    <a:pt x="0" y="0"/>
                  </a:lnTo>
                  <a:lnTo>
                    <a:pt x="0" y="212678"/>
                  </a:ln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7">
              <a:extLst>
                <a:ext uri="{FF2B5EF4-FFF2-40B4-BE49-F238E27FC236}">
                  <a16:creationId xmlns:a16="http://schemas.microsoft.com/office/drawing/2014/main" id="{68FBD358-53FA-B54E-B364-8E4333D41D97}"/>
                </a:ext>
              </a:extLst>
            </p:cNvPr>
            <p:cNvSpPr/>
            <p:nvPr/>
          </p:nvSpPr>
          <p:spPr>
            <a:xfrm>
              <a:off x="5194934" y="937927"/>
              <a:ext cx="596595" cy="374686"/>
            </a:xfrm>
            <a:custGeom>
              <a:avLst/>
              <a:gdLst>
                <a:gd name="connsiteX0" fmla="*/ 15346 w 596595"/>
                <a:gd name="connsiteY0" fmla="*/ 324684 h 374686"/>
                <a:gd name="connsiteX1" fmla="*/ 98078 w 596595"/>
                <a:gd name="connsiteY1" fmla="*/ 204678 h 374686"/>
                <a:gd name="connsiteX2" fmla="*/ 226179 w 596595"/>
                <a:gd name="connsiteY2" fmla="*/ 215345 h 374686"/>
                <a:gd name="connsiteX3" fmla="*/ 391644 w 596595"/>
                <a:gd name="connsiteY3" fmla="*/ 141341 h 374686"/>
                <a:gd name="connsiteX4" fmla="*/ 584464 w 596595"/>
                <a:gd name="connsiteY4" fmla="*/ 374687 h 374686"/>
                <a:gd name="connsiteX5" fmla="*/ 591803 w 596595"/>
                <a:gd name="connsiteY5" fmla="*/ 173343 h 374686"/>
                <a:gd name="connsiteX6" fmla="*/ 359619 w 596595"/>
                <a:gd name="connsiteY6" fmla="*/ 0 h 374686"/>
                <a:gd name="connsiteX7" fmla="*/ 0 w 596595"/>
                <a:gd name="connsiteY7" fmla="*/ 204011 h 374686"/>
                <a:gd name="connsiteX8" fmla="*/ 15346 w 596595"/>
                <a:gd name="connsiteY8" fmla="*/ 324684 h 37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6595" h="374686">
                  <a:moveTo>
                    <a:pt x="15346" y="324684"/>
                  </a:moveTo>
                  <a:cubicBezTo>
                    <a:pt x="31358" y="236013"/>
                    <a:pt x="52041" y="202678"/>
                    <a:pt x="98078" y="204678"/>
                  </a:cubicBezTo>
                  <a:cubicBezTo>
                    <a:pt x="144114" y="206678"/>
                    <a:pt x="149452" y="225345"/>
                    <a:pt x="226179" y="215345"/>
                  </a:cubicBezTo>
                  <a:cubicBezTo>
                    <a:pt x="303574" y="204678"/>
                    <a:pt x="391644" y="141341"/>
                    <a:pt x="391644" y="141341"/>
                  </a:cubicBezTo>
                  <a:cubicBezTo>
                    <a:pt x="391644" y="141341"/>
                    <a:pt x="584464" y="217345"/>
                    <a:pt x="584464" y="374687"/>
                  </a:cubicBezTo>
                  <a:cubicBezTo>
                    <a:pt x="606481" y="333351"/>
                    <a:pt x="591803" y="173343"/>
                    <a:pt x="591803" y="173343"/>
                  </a:cubicBezTo>
                  <a:lnTo>
                    <a:pt x="359619" y="0"/>
                  </a:lnTo>
                  <a:lnTo>
                    <a:pt x="0" y="204011"/>
                  </a:lnTo>
                  <a:lnTo>
                    <a:pt x="15346" y="324684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28">
              <a:extLst>
                <a:ext uri="{FF2B5EF4-FFF2-40B4-BE49-F238E27FC236}">
                  <a16:creationId xmlns:a16="http://schemas.microsoft.com/office/drawing/2014/main" id="{DFBEB7AE-F5C3-3244-AD37-1F643F9C386A}"/>
                </a:ext>
              </a:extLst>
            </p:cNvPr>
            <p:cNvSpPr/>
            <p:nvPr/>
          </p:nvSpPr>
          <p:spPr>
            <a:xfrm>
              <a:off x="5537206" y="1211941"/>
              <a:ext cx="210833" cy="210677"/>
            </a:xfrm>
            <a:custGeom>
              <a:avLst/>
              <a:gdLst>
                <a:gd name="connsiteX0" fmla="*/ 210834 w 210833"/>
                <a:gd name="connsiteY0" fmla="*/ 105339 h 210677"/>
                <a:gd name="connsiteX1" fmla="*/ 105417 w 210833"/>
                <a:gd name="connsiteY1" fmla="*/ 210678 h 210677"/>
                <a:gd name="connsiteX2" fmla="*/ 0 w 210833"/>
                <a:gd name="connsiteY2" fmla="*/ 105339 h 210677"/>
                <a:gd name="connsiteX3" fmla="*/ 105417 w 210833"/>
                <a:gd name="connsiteY3" fmla="*/ 0 h 210677"/>
                <a:gd name="connsiteX4" fmla="*/ 210834 w 210833"/>
                <a:gd name="connsiteY4" fmla="*/ 105339 h 21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833" h="210677">
                  <a:moveTo>
                    <a:pt x="210834" y="105339"/>
                  </a:moveTo>
                  <a:cubicBezTo>
                    <a:pt x="210834" y="163516"/>
                    <a:pt x="163637" y="210678"/>
                    <a:pt x="105417" y="210678"/>
                  </a:cubicBezTo>
                  <a:cubicBezTo>
                    <a:pt x="47197" y="210678"/>
                    <a:pt x="0" y="163516"/>
                    <a:pt x="0" y="105339"/>
                  </a:cubicBezTo>
                  <a:cubicBezTo>
                    <a:pt x="0" y="47162"/>
                    <a:pt x="47197" y="0"/>
                    <a:pt x="105417" y="0"/>
                  </a:cubicBezTo>
                  <a:cubicBezTo>
                    <a:pt x="163637" y="0"/>
                    <a:pt x="210834" y="47162"/>
                    <a:pt x="210834" y="105339"/>
                  </a:cubicBezTo>
                  <a:close/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29">
              <a:extLst>
                <a:ext uri="{FF2B5EF4-FFF2-40B4-BE49-F238E27FC236}">
                  <a16:creationId xmlns:a16="http://schemas.microsoft.com/office/drawing/2014/main" id="{F7DEB165-1A59-3C46-A14E-B07B9074BEB7}"/>
                </a:ext>
              </a:extLst>
            </p:cNvPr>
            <p:cNvSpPr/>
            <p:nvPr/>
          </p:nvSpPr>
          <p:spPr>
            <a:xfrm>
              <a:off x="5241638" y="1211941"/>
              <a:ext cx="210833" cy="210677"/>
            </a:xfrm>
            <a:custGeom>
              <a:avLst/>
              <a:gdLst>
                <a:gd name="connsiteX0" fmla="*/ 210834 w 210833"/>
                <a:gd name="connsiteY0" fmla="*/ 105339 h 210677"/>
                <a:gd name="connsiteX1" fmla="*/ 105417 w 210833"/>
                <a:gd name="connsiteY1" fmla="*/ 210678 h 210677"/>
                <a:gd name="connsiteX2" fmla="*/ 0 w 210833"/>
                <a:gd name="connsiteY2" fmla="*/ 105339 h 210677"/>
                <a:gd name="connsiteX3" fmla="*/ 105417 w 210833"/>
                <a:gd name="connsiteY3" fmla="*/ 0 h 210677"/>
                <a:gd name="connsiteX4" fmla="*/ 210834 w 210833"/>
                <a:gd name="connsiteY4" fmla="*/ 105339 h 21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833" h="210677">
                  <a:moveTo>
                    <a:pt x="210834" y="105339"/>
                  </a:moveTo>
                  <a:cubicBezTo>
                    <a:pt x="210834" y="163516"/>
                    <a:pt x="163637" y="210678"/>
                    <a:pt x="105417" y="210678"/>
                  </a:cubicBezTo>
                  <a:cubicBezTo>
                    <a:pt x="47197" y="210678"/>
                    <a:pt x="0" y="163516"/>
                    <a:pt x="0" y="105339"/>
                  </a:cubicBezTo>
                  <a:cubicBezTo>
                    <a:pt x="0" y="47162"/>
                    <a:pt x="47197" y="0"/>
                    <a:pt x="105417" y="0"/>
                  </a:cubicBezTo>
                  <a:cubicBezTo>
                    <a:pt x="163637" y="0"/>
                    <a:pt x="210834" y="47162"/>
                    <a:pt x="210834" y="105339"/>
                  </a:cubicBezTo>
                  <a:close/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0">
              <a:extLst>
                <a:ext uri="{FF2B5EF4-FFF2-40B4-BE49-F238E27FC236}">
                  <a16:creationId xmlns:a16="http://schemas.microsoft.com/office/drawing/2014/main" id="{CC50A6B9-C225-7F4D-A1CB-7F4C80D257CA}"/>
                </a:ext>
              </a:extLst>
            </p:cNvPr>
            <p:cNvSpPr/>
            <p:nvPr/>
          </p:nvSpPr>
          <p:spPr>
            <a:xfrm>
              <a:off x="5453806" y="1310613"/>
              <a:ext cx="81397" cy="4666"/>
            </a:xfrm>
            <a:custGeom>
              <a:avLst/>
              <a:gdLst>
                <a:gd name="connsiteX0" fmla="*/ 81398 w 81397"/>
                <a:gd name="connsiteY0" fmla="*/ 4667 h 4666"/>
                <a:gd name="connsiteX1" fmla="*/ 40699 w 81397"/>
                <a:gd name="connsiteY1" fmla="*/ 0 h 4666"/>
                <a:gd name="connsiteX2" fmla="*/ 0 w 81397"/>
                <a:gd name="connsiteY2" fmla="*/ 4667 h 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397" h="4666">
                  <a:moveTo>
                    <a:pt x="81398" y="4667"/>
                  </a:moveTo>
                  <a:cubicBezTo>
                    <a:pt x="68054" y="2000"/>
                    <a:pt x="54710" y="0"/>
                    <a:pt x="40699" y="0"/>
                  </a:cubicBezTo>
                  <a:cubicBezTo>
                    <a:pt x="26688" y="0"/>
                    <a:pt x="13344" y="1333"/>
                    <a:pt x="0" y="4667"/>
                  </a:cubicBezTo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1">
              <a:extLst>
                <a:ext uri="{FF2B5EF4-FFF2-40B4-BE49-F238E27FC236}">
                  <a16:creationId xmlns:a16="http://schemas.microsoft.com/office/drawing/2014/main" id="{B1B74151-B8D6-2C49-A44D-7CC7DA5B4DAD}"/>
                </a:ext>
              </a:extLst>
            </p:cNvPr>
            <p:cNvSpPr/>
            <p:nvPr/>
          </p:nvSpPr>
          <p:spPr>
            <a:xfrm>
              <a:off x="6893615" y="3847416"/>
              <a:ext cx="1485178" cy="622033"/>
            </a:xfrm>
            <a:custGeom>
              <a:avLst/>
              <a:gdLst>
                <a:gd name="connsiteX0" fmla="*/ 1485178 w 1485178"/>
                <a:gd name="connsiteY0" fmla="*/ 622033 h 622033"/>
                <a:gd name="connsiteX1" fmla="*/ 0 w 1485178"/>
                <a:gd name="connsiteY1" fmla="*/ 622033 h 622033"/>
                <a:gd name="connsiteX2" fmla="*/ 48705 w 1485178"/>
                <a:gd name="connsiteY2" fmla="*/ 288682 h 622033"/>
                <a:gd name="connsiteX3" fmla="*/ 302907 w 1485178"/>
                <a:gd name="connsiteY3" fmla="*/ 40669 h 622033"/>
                <a:gd name="connsiteX4" fmla="*/ 640508 w 1485178"/>
                <a:gd name="connsiteY4" fmla="*/ 0 h 622033"/>
                <a:gd name="connsiteX5" fmla="*/ 844670 w 1485178"/>
                <a:gd name="connsiteY5" fmla="*/ 0 h 622033"/>
                <a:gd name="connsiteX6" fmla="*/ 1182271 w 1485178"/>
                <a:gd name="connsiteY6" fmla="*/ 40669 h 622033"/>
                <a:gd name="connsiteX7" fmla="*/ 1436473 w 1485178"/>
                <a:gd name="connsiteY7" fmla="*/ 288682 h 622033"/>
                <a:gd name="connsiteX8" fmla="*/ 1485178 w 1485178"/>
                <a:gd name="connsiteY8" fmla="*/ 622033 h 622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85178" h="622033">
                  <a:moveTo>
                    <a:pt x="1485178" y="622033"/>
                  </a:moveTo>
                  <a:lnTo>
                    <a:pt x="0" y="622033"/>
                  </a:lnTo>
                  <a:lnTo>
                    <a:pt x="48705" y="288682"/>
                  </a:lnTo>
                  <a:cubicBezTo>
                    <a:pt x="68054" y="158008"/>
                    <a:pt x="171469" y="56670"/>
                    <a:pt x="302907" y="40669"/>
                  </a:cubicBezTo>
                  <a:lnTo>
                    <a:pt x="640508" y="0"/>
                  </a:lnTo>
                  <a:lnTo>
                    <a:pt x="844670" y="0"/>
                  </a:lnTo>
                  <a:lnTo>
                    <a:pt x="1182271" y="40669"/>
                  </a:lnTo>
                  <a:cubicBezTo>
                    <a:pt x="1313042" y="56670"/>
                    <a:pt x="1417124" y="158008"/>
                    <a:pt x="1436473" y="288682"/>
                  </a:cubicBezTo>
                  <a:lnTo>
                    <a:pt x="1485178" y="622033"/>
                  </a:ln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2">
              <a:extLst>
                <a:ext uri="{FF2B5EF4-FFF2-40B4-BE49-F238E27FC236}">
                  <a16:creationId xmlns:a16="http://schemas.microsoft.com/office/drawing/2014/main" id="{1C48BBA4-1654-F84C-BEAF-B33D96AE62E2}"/>
                </a:ext>
              </a:extLst>
            </p:cNvPr>
            <p:cNvSpPr/>
            <p:nvPr/>
          </p:nvSpPr>
          <p:spPr>
            <a:xfrm>
              <a:off x="7185180" y="4263438"/>
              <a:ext cx="30691" cy="206011"/>
            </a:xfrm>
            <a:custGeom>
              <a:avLst/>
              <a:gdLst>
                <a:gd name="connsiteX0" fmla="*/ 30691 w 30691"/>
                <a:gd name="connsiteY0" fmla="*/ 0 h 206011"/>
                <a:gd name="connsiteX1" fmla="*/ 0 w 30691"/>
                <a:gd name="connsiteY1" fmla="*/ 206011 h 20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691" h="206011">
                  <a:moveTo>
                    <a:pt x="30691" y="0"/>
                  </a:moveTo>
                  <a:lnTo>
                    <a:pt x="0" y="206011"/>
                  </a:lnTo>
                </a:path>
              </a:pathLst>
            </a:custGeom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3">
              <a:extLst>
                <a:ext uri="{FF2B5EF4-FFF2-40B4-BE49-F238E27FC236}">
                  <a16:creationId xmlns:a16="http://schemas.microsoft.com/office/drawing/2014/main" id="{437C1006-B9E7-2840-BEEB-220A7084DEE6}"/>
                </a:ext>
              </a:extLst>
            </p:cNvPr>
            <p:cNvSpPr/>
            <p:nvPr/>
          </p:nvSpPr>
          <p:spPr>
            <a:xfrm>
              <a:off x="8059206" y="4263438"/>
              <a:ext cx="30691" cy="206011"/>
            </a:xfrm>
            <a:custGeom>
              <a:avLst/>
              <a:gdLst>
                <a:gd name="connsiteX0" fmla="*/ 0 w 30691"/>
                <a:gd name="connsiteY0" fmla="*/ 0 h 206011"/>
                <a:gd name="connsiteX1" fmla="*/ 30691 w 30691"/>
                <a:gd name="connsiteY1" fmla="*/ 206011 h 20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691" h="206011">
                  <a:moveTo>
                    <a:pt x="0" y="0"/>
                  </a:moveTo>
                  <a:lnTo>
                    <a:pt x="30691" y="206011"/>
                  </a:lnTo>
                </a:path>
              </a:pathLst>
            </a:custGeom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34">
              <a:extLst>
                <a:ext uri="{FF2B5EF4-FFF2-40B4-BE49-F238E27FC236}">
                  <a16:creationId xmlns:a16="http://schemas.microsoft.com/office/drawing/2014/main" id="{3F5CCC65-5E3B-2E47-937F-12AD96E521D3}"/>
                </a:ext>
              </a:extLst>
            </p:cNvPr>
            <p:cNvSpPr/>
            <p:nvPr/>
          </p:nvSpPr>
          <p:spPr>
            <a:xfrm>
              <a:off x="7484751" y="3912753"/>
              <a:ext cx="82732" cy="100005"/>
            </a:xfrm>
            <a:custGeom>
              <a:avLst/>
              <a:gdLst>
                <a:gd name="connsiteX0" fmla="*/ 0 w 82732"/>
                <a:gd name="connsiteY0" fmla="*/ 0 h 100005"/>
                <a:gd name="connsiteX1" fmla="*/ 82732 w 82732"/>
                <a:gd name="connsiteY1" fmla="*/ 100005 h 10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732" h="100005">
                  <a:moveTo>
                    <a:pt x="0" y="0"/>
                  </a:moveTo>
                  <a:cubicBezTo>
                    <a:pt x="0" y="0"/>
                    <a:pt x="5338" y="88005"/>
                    <a:pt x="82732" y="100005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5">
              <a:extLst>
                <a:ext uri="{FF2B5EF4-FFF2-40B4-BE49-F238E27FC236}">
                  <a16:creationId xmlns:a16="http://schemas.microsoft.com/office/drawing/2014/main" id="{643DA2DE-BB77-0645-A805-99DF72BA9288}"/>
                </a:ext>
              </a:extLst>
            </p:cNvPr>
            <p:cNvSpPr/>
            <p:nvPr/>
          </p:nvSpPr>
          <p:spPr>
            <a:xfrm>
              <a:off x="7756967" y="3912753"/>
              <a:ext cx="40887" cy="71337"/>
            </a:xfrm>
            <a:custGeom>
              <a:avLst/>
              <a:gdLst>
                <a:gd name="connsiteX0" fmla="*/ 40699 w 40887"/>
                <a:gd name="connsiteY0" fmla="*/ 0 h 71337"/>
                <a:gd name="connsiteX1" fmla="*/ 0 w 40887"/>
                <a:gd name="connsiteY1" fmla="*/ 71337 h 7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887" h="71337">
                  <a:moveTo>
                    <a:pt x="40699" y="0"/>
                  </a:moveTo>
                  <a:cubicBezTo>
                    <a:pt x="40699" y="0"/>
                    <a:pt x="46036" y="44002"/>
                    <a:pt x="0" y="71337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6">
              <a:extLst>
                <a:ext uri="{FF2B5EF4-FFF2-40B4-BE49-F238E27FC236}">
                  <a16:creationId xmlns:a16="http://schemas.microsoft.com/office/drawing/2014/main" id="{8D630516-3424-6040-9F6D-E567B9199EB2}"/>
                </a:ext>
              </a:extLst>
            </p:cNvPr>
            <p:cNvSpPr/>
            <p:nvPr/>
          </p:nvSpPr>
          <p:spPr>
            <a:xfrm>
              <a:off x="7526784" y="3900086"/>
              <a:ext cx="19348" cy="25334"/>
            </a:xfrm>
            <a:custGeom>
              <a:avLst/>
              <a:gdLst>
                <a:gd name="connsiteX0" fmla="*/ 19348 w 19348"/>
                <a:gd name="connsiteY0" fmla="*/ 0 h 25334"/>
                <a:gd name="connsiteX1" fmla="*/ 0 w 19348"/>
                <a:gd name="connsiteY1" fmla="*/ 25335 h 2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348" h="25334">
                  <a:moveTo>
                    <a:pt x="19348" y="0"/>
                  </a:moveTo>
                  <a:cubicBezTo>
                    <a:pt x="19348" y="0"/>
                    <a:pt x="3336" y="14667"/>
                    <a:pt x="0" y="25335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7">
              <a:extLst>
                <a:ext uri="{FF2B5EF4-FFF2-40B4-BE49-F238E27FC236}">
                  <a16:creationId xmlns:a16="http://schemas.microsoft.com/office/drawing/2014/main" id="{09DA0C5B-D6F1-1B42-9D58-7285158BE051}"/>
                </a:ext>
              </a:extLst>
            </p:cNvPr>
            <p:cNvSpPr/>
            <p:nvPr/>
          </p:nvSpPr>
          <p:spPr>
            <a:xfrm>
              <a:off x="7572821" y="3942088"/>
              <a:ext cx="14678" cy="34668"/>
            </a:xfrm>
            <a:custGeom>
              <a:avLst/>
              <a:gdLst>
                <a:gd name="connsiteX0" fmla="*/ 14678 w 14678"/>
                <a:gd name="connsiteY0" fmla="*/ 0 h 34668"/>
                <a:gd name="connsiteX1" fmla="*/ 0 w 14678"/>
                <a:gd name="connsiteY1" fmla="*/ 34669 h 3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78" h="34668">
                  <a:moveTo>
                    <a:pt x="14678" y="0"/>
                  </a:moveTo>
                  <a:cubicBezTo>
                    <a:pt x="14678" y="0"/>
                    <a:pt x="4670" y="17334"/>
                    <a:pt x="0" y="34669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38">
              <a:extLst>
                <a:ext uri="{FF2B5EF4-FFF2-40B4-BE49-F238E27FC236}">
                  <a16:creationId xmlns:a16="http://schemas.microsoft.com/office/drawing/2014/main" id="{DB1249DE-FDA4-BB44-9020-1EB50FF98370}"/>
                </a:ext>
              </a:extLst>
            </p:cNvPr>
            <p:cNvSpPr/>
            <p:nvPr/>
          </p:nvSpPr>
          <p:spPr>
            <a:xfrm>
              <a:off x="7744957" y="3888752"/>
              <a:ext cx="24019" cy="18667"/>
            </a:xfrm>
            <a:custGeom>
              <a:avLst/>
              <a:gdLst>
                <a:gd name="connsiteX0" fmla="*/ 0 w 24019"/>
                <a:gd name="connsiteY0" fmla="*/ 0 h 18667"/>
                <a:gd name="connsiteX1" fmla="*/ 24019 w 24019"/>
                <a:gd name="connsiteY1" fmla="*/ 18668 h 1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19" h="18667">
                  <a:moveTo>
                    <a:pt x="0" y="0"/>
                  </a:moveTo>
                  <a:cubicBezTo>
                    <a:pt x="8674" y="4667"/>
                    <a:pt x="19349" y="12001"/>
                    <a:pt x="24019" y="18668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39">
              <a:extLst>
                <a:ext uri="{FF2B5EF4-FFF2-40B4-BE49-F238E27FC236}">
                  <a16:creationId xmlns:a16="http://schemas.microsoft.com/office/drawing/2014/main" id="{279C4123-4160-B144-B443-43ED65627527}"/>
                </a:ext>
              </a:extLst>
            </p:cNvPr>
            <p:cNvSpPr/>
            <p:nvPr/>
          </p:nvSpPr>
          <p:spPr>
            <a:xfrm>
              <a:off x="7712265" y="3942088"/>
              <a:ext cx="17346" cy="24668"/>
            </a:xfrm>
            <a:custGeom>
              <a:avLst/>
              <a:gdLst>
                <a:gd name="connsiteX0" fmla="*/ 0 w 17346"/>
                <a:gd name="connsiteY0" fmla="*/ 0 h 24668"/>
                <a:gd name="connsiteX1" fmla="*/ 17347 w 17346"/>
                <a:gd name="connsiteY1" fmla="*/ 24668 h 2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346" h="24668">
                  <a:moveTo>
                    <a:pt x="0" y="0"/>
                  </a:moveTo>
                  <a:cubicBezTo>
                    <a:pt x="0" y="0"/>
                    <a:pt x="16012" y="14001"/>
                    <a:pt x="17347" y="24668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0">
              <a:extLst>
                <a:ext uri="{FF2B5EF4-FFF2-40B4-BE49-F238E27FC236}">
                  <a16:creationId xmlns:a16="http://schemas.microsoft.com/office/drawing/2014/main" id="{4B79DF4C-CE88-E145-AD78-1B07ED49CF37}"/>
                </a:ext>
              </a:extLst>
            </p:cNvPr>
            <p:cNvSpPr/>
            <p:nvPr/>
          </p:nvSpPr>
          <p:spPr>
            <a:xfrm>
              <a:off x="7664226" y="3966756"/>
              <a:ext cx="4068" cy="26668"/>
            </a:xfrm>
            <a:custGeom>
              <a:avLst/>
              <a:gdLst>
                <a:gd name="connsiteX0" fmla="*/ 0 w 4068"/>
                <a:gd name="connsiteY0" fmla="*/ 0 h 26668"/>
                <a:gd name="connsiteX1" fmla="*/ 4003 w 4068"/>
                <a:gd name="connsiteY1" fmla="*/ 26668 h 26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68" h="26668">
                  <a:moveTo>
                    <a:pt x="0" y="0"/>
                  </a:moveTo>
                  <a:cubicBezTo>
                    <a:pt x="0" y="0"/>
                    <a:pt x="4670" y="20001"/>
                    <a:pt x="4003" y="26668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1">
              <a:extLst>
                <a:ext uri="{FF2B5EF4-FFF2-40B4-BE49-F238E27FC236}">
                  <a16:creationId xmlns:a16="http://schemas.microsoft.com/office/drawing/2014/main" id="{D0AD3ADA-856B-B74A-9D66-413720ADC543}"/>
                </a:ext>
              </a:extLst>
            </p:cNvPr>
            <p:cNvSpPr/>
            <p:nvPr/>
          </p:nvSpPr>
          <p:spPr>
            <a:xfrm>
              <a:off x="7015712" y="2526679"/>
              <a:ext cx="123431" cy="6667"/>
            </a:xfrm>
            <a:custGeom>
              <a:avLst/>
              <a:gdLst>
                <a:gd name="connsiteX0" fmla="*/ 0 w 123431"/>
                <a:gd name="connsiteY0" fmla="*/ 0 h 6667"/>
                <a:gd name="connsiteX1" fmla="*/ 123431 w 123431"/>
                <a:gd name="connsiteY1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31" h="6667">
                  <a:moveTo>
                    <a:pt x="0" y="0"/>
                  </a:moveTo>
                  <a:lnTo>
                    <a:pt x="123431" y="0"/>
                  </a:lnTo>
                </a:path>
              </a:pathLst>
            </a:custGeom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2">
              <a:extLst>
                <a:ext uri="{FF2B5EF4-FFF2-40B4-BE49-F238E27FC236}">
                  <a16:creationId xmlns:a16="http://schemas.microsoft.com/office/drawing/2014/main" id="{C1D384BA-6696-584C-8EBA-5B04F43E3ED9}"/>
                </a:ext>
              </a:extLst>
            </p:cNvPr>
            <p:cNvSpPr/>
            <p:nvPr/>
          </p:nvSpPr>
          <p:spPr>
            <a:xfrm>
              <a:off x="7049155" y="2480010"/>
              <a:ext cx="5254" cy="46669"/>
            </a:xfrm>
            <a:custGeom>
              <a:avLst/>
              <a:gdLst>
                <a:gd name="connsiteX0" fmla="*/ 5255 w 5254"/>
                <a:gd name="connsiteY0" fmla="*/ 0 h 46669"/>
                <a:gd name="connsiteX1" fmla="*/ 584 w 5254"/>
                <a:gd name="connsiteY1" fmla="*/ 46669 h 4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54" h="46669">
                  <a:moveTo>
                    <a:pt x="5255" y="0"/>
                  </a:moveTo>
                  <a:cubicBezTo>
                    <a:pt x="5255" y="0"/>
                    <a:pt x="-2084" y="28668"/>
                    <a:pt x="584" y="46669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3">
              <a:extLst>
                <a:ext uri="{FF2B5EF4-FFF2-40B4-BE49-F238E27FC236}">
                  <a16:creationId xmlns:a16="http://schemas.microsoft.com/office/drawing/2014/main" id="{7C95900C-17F0-C64A-8394-1452B7AD6E92}"/>
                </a:ext>
              </a:extLst>
            </p:cNvPr>
            <p:cNvSpPr/>
            <p:nvPr/>
          </p:nvSpPr>
          <p:spPr>
            <a:xfrm>
              <a:off x="7121157" y="2480010"/>
              <a:ext cx="1973" cy="46669"/>
            </a:xfrm>
            <a:custGeom>
              <a:avLst/>
              <a:gdLst>
                <a:gd name="connsiteX0" fmla="*/ 1974 w 1973"/>
                <a:gd name="connsiteY0" fmla="*/ 0 h 46669"/>
                <a:gd name="connsiteX1" fmla="*/ 640 w 1973"/>
                <a:gd name="connsiteY1" fmla="*/ 46669 h 4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3" h="46669">
                  <a:moveTo>
                    <a:pt x="1974" y="0"/>
                  </a:moveTo>
                  <a:cubicBezTo>
                    <a:pt x="1974" y="0"/>
                    <a:pt x="-1362" y="28668"/>
                    <a:pt x="640" y="46669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44">
              <a:extLst>
                <a:ext uri="{FF2B5EF4-FFF2-40B4-BE49-F238E27FC236}">
                  <a16:creationId xmlns:a16="http://schemas.microsoft.com/office/drawing/2014/main" id="{9592F5A5-AFE9-D64A-BD36-04E0E5A44621}"/>
                </a:ext>
              </a:extLst>
            </p:cNvPr>
            <p:cNvSpPr/>
            <p:nvPr/>
          </p:nvSpPr>
          <p:spPr>
            <a:xfrm>
              <a:off x="5689326" y="2267331"/>
              <a:ext cx="639321" cy="785375"/>
            </a:xfrm>
            <a:custGeom>
              <a:avLst/>
              <a:gdLst>
                <a:gd name="connsiteX0" fmla="*/ 357617 w 639321"/>
                <a:gd name="connsiteY0" fmla="*/ 785375 h 785375"/>
                <a:gd name="connsiteX1" fmla="*/ 338935 w 639321"/>
                <a:gd name="connsiteY1" fmla="*/ 785375 h 785375"/>
                <a:gd name="connsiteX2" fmla="*/ 45369 w 639321"/>
                <a:gd name="connsiteY2" fmla="*/ 515361 h 785375"/>
                <a:gd name="connsiteX3" fmla="*/ 0 w 639321"/>
                <a:gd name="connsiteY3" fmla="*/ 239346 h 785375"/>
                <a:gd name="connsiteX4" fmla="*/ 419666 w 639321"/>
                <a:gd name="connsiteY4" fmla="*/ 0 h 785375"/>
                <a:gd name="connsiteX5" fmla="*/ 632502 w 639321"/>
                <a:gd name="connsiteY5" fmla="*/ 112006 h 785375"/>
                <a:gd name="connsiteX6" fmla="*/ 632502 w 639321"/>
                <a:gd name="connsiteY6" fmla="*/ 510694 h 785375"/>
                <a:gd name="connsiteX7" fmla="*/ 357617 w 639321"/>
                <a:gd name="connsiteY7" fmla="*/ 785375 h 78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9321" h="785375">
                  <a:moveTo>
                    <a:pt x="357617" y="785375"/>
                  </a:moveTo>
                  <a:lnTo>
                    <a:pt x="338935" y="785375"/>
                  </a:lnTo>
                  <a:cubicBezTo>
                    <a:pt x="186815" y="785375"/>
                    <a:pt x="92740" y="659369"/>
                    <a:pt x="45369" y="515361"/>
                  </a:cubicBezTo>
                  <a:cubicBezTo>
                    <a:pt x="20683" y="439357"/>
                    <a:pt x="0" y="239346"/>
                    <a:pt x="0" y="239346"/>
                  </a:cubicBezTo>
                  <a:lnTo>
                    <a:pt x="419666" y="0"/>
                  </a:lnTo>
                  <a:lnTo>
                    <a:pt x="632502" y="112006"/>
                  </a:lnTo>
                  <a:cubicBezTo>
                    <a:pt x="632502" y="112006"/>
                    <a:pt x="647847" y="412022"/>
                    <a:pt x="632502" y="510694"/>
                  </a:cubicBezTo>
                  <a:cubicBezTo>
                    <a:pt x="609817" y="664702"/>
                    <a:pt x="509738" y="785375"/>
                    <a:pt x="357617" y="785375"/>
                  </a:cubicBez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5">
              <a:extLst>
                <a:ext uri="{FF2B5EF4-FFF2-40B4-BE49-F238E27FC236}">
                  <a16:creationId xmlns:a16="http://schemas.microsoft.com/office/drawing/2014/main" id="{718EEB30-976A-D543-BB9F-E527FC4FE18D}"/>
                </a:ext>
              </a:extLst>
            </p:cNvPr>
            <p:cNvSpPr/>
            <p:nvPr/>
          </p:nvSpPr>
          <p:spPr>
            <a:xfrm>
              <a:off x="5918175" y="3019372"/>
              <a:ext cx="238856" cy="301349"/>
            </a:xfrm>
            <a:custGeom>
              <a:avLst/>
              <a:gdLst>
                <a:gd name="connsiteX0" fmla="*/ 119428 w 238856"/>
                <a:gd name="connsiteY0" fmla="*/ 301350 h 301349"/>
                <a:gd name="connsiteX1" fmla="*/ 119428 w 238856"/>
                <a:gd name="connsiteY1" fmla="*/ 301350 h 301349"/>
                <a:gd name="connsiteX2" fmla="*/ 0 w 238856"/>
                <a:gd name="connsiteY2" fmla="*/ 182010 h 301349"/>
                <a:gd name="connsiteX3" fmla="*/ 0 w 238856"/>
                <a:gd name="connsiteY3" fmla="*/ 0 h 301349"/>
                <a:gd name="connsiteX4" fmla="*/ 238856 w 238856"/>
                <a:gd name="connsiteY4" fmla="*/ 0 h 301349"/>
                <a:gd name="connsiteX5" fmla="*/ 238856 w 238856"/>
                <a:gd name="connsiteY5" fmla="*/ 182010 h 301349"/>
                <a:gd name="connsiteX6" fmla="*/ 119428 w 238856"/>
                <a:gd name="connsiteY6" fmla="*/ 301350 h 301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856" h="301349">
                  <a:moveTo>
                    <a:pt x="119428" y="301350"/>
                  </a:moveTo>
                  <a:lnTo>
                    <a:pt x="119428" y="301350"/>
                  </a:lnTo>
                  <a:cubicBezTo>
                    <a:pt x="53376" y="301350"/>
                    <a:pt x="0" y="248013"/>
                    <a:pt x="0" y="182010"/>
                  </a:cubicBezTo>
                  <a:lnTo>
                    <a:pt x="0" y="0"/>
                  </a:lnTo>
                  <a:lnTo>
                    <a:pt x="238856" y="0"/>
                  </a:lnTo>
                  <a:lnTo>
                    <a:pt x="238856" y="182010"/>
                  </a:lnTo>
                  <a:cubicBezTo>
                    <a:pt x="238856" y="247347"/>
                    <a:pt x="185481" y="301350"/>
                    <a:pt x="119428" y="301350"/>
                  </a:cubicBez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6">
              <a:extLst>
                <a:ext uri="{FF2B5EF4-FFF2-40B4-BE49-F238E27FC236}">
                  <a16:creationId xmlns:a16="http://schemas.microsoft.com/office/drawing/2014/main" id="{4B486A26-FC5A-A243-94AE-85E26B327D5F}"/>
                </a:ext>
              </a:extLst>
            </p:cNvPr>
            <p:cNvSpPr/>
            <p:nvPr/>
          </p:nvSpPr>
          <p:spPr>
            <a:xfrm>
              <a:off x="5219621" y="3194048"/>
              <a:ext cx="1569911" cy="1276068"/>
            </a:xfrm>
            <a:custGeom>
              <a:avLst/>
              <a:gdLst>
                <a:gd name="connsiteX0" fmla="*/ 0 w 1569911"/>
                <a:gd name="connsiteY0" fmla="*/ 1275402 h 1276068"/>
                <a:gd name="connsiteX1" fmla="*/ 84067 w 1569911"/>
                <a:gd name="connsiteY1" fmla="*/ 384020 h 1276068"/>
                <a:gd name="connsiteX2" fmla="*/ 370961 w 1569911"/>
                <a:gd name="connsiteY2" fmla="*/ 88671 h 1276068"/>
                <a:gd name="connsiteX3" fmla="*/ 545766 w 1569911"/>
                <a:gd name="connsiteY3" fmla="*/ 72004 h 1276068"/>
                <a:gd name="connsiteX4" fmla="*/ 697887 w 1569911"/>
                <a:gd name="connsiteY4" fmla="*/ 7334 h 1276068"/>
                <a:gd name="connsiteX5" fmla="*/ 936743 w 1569911"/>
                <a:gd name="connsiteY5" fmla="*/ 0 h 1276068"/>
                <a:gd name="connsiteX6" fmla="*/ 1092867 w 1569911"/>
                <a:gd name="connsiteY6" fmla="*/ 74004 h 1276068"/>
                <a:gd name="connsiteX7" fmla="*/ 1216298 w 1569911"/>
                <a:gd name="connsiteY7" fmla="*/ 76004 h 1276068"/>
                <a:gd name="connsiteX8" fmla="*/ 1451818 w 1569911"/>
                <a:gd name="connsiteY8" fmla="*/ 289349 h 1276068"/>
                <a:gd name="connsiteX9" fmla="*/ 1569912 w 1569911"/>
                <a:gd name="connsiteY9" fmla="*/ 1276068 h 1276068"/>
                <a:gd name="connsiteX10" fmla="*/ 0 w 1569911"/>
                <a:gd name="connsiteY10" fmla="*/ 1276068 h 127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911" h="1276068">
                  <a:moveTo>
                    <a:pt x="0" y="1275402"/>
                  </a:moveTo>
                  <a:lnTo>
                    <a:pt x="84067" y="384020"/>
                  </a:lnTo>
                  <a:cubicBezTo>
                    <a:pt x="98745" y="230679"/>
                    <a:pt x="217506" y="107339"/>
                    <a:pt x="370961" y="88671"/>
                  </a:cubicBezTo>
                  <a:cubicBezTo>
                    <a:pt x="437013" y="80671"/>
                    <a:pt x="501064" y="73337"/>
                    <a:pt x="545766" y="72004"/>
                  </a:cubicBezTo>
                  <a:cubicBezTo>
                    <a:pt x="677871" y="66670"/>
                    <a:pt x="697887" y="7334"/>
                    <a:pt x="697887" y="7334"/>
                  </a:cubicBezTo>
                  <a:lnTo>
                    <a:pt x="936743" y="0"/>
                  </a:lnTo>
                  <a:cubicBezTo>
                    <a:pt x="936743" y="0"/>
                    <a:pt x="960095" y="73337"/>
                    <a:pt x="1092867" y="74004"/>
                  </a:cubicBezTo>
                  <a:cubicBezTo>
                    <a:pt x="1130230" y="74004"/>
                    <a:pt x="1173598" y="75337"/>
                    <a:pt x="1216298" y="76004"/>
                  </a:cubicBezTo>
                  <a:cubicBezTo>
                    <a:pt x="1337061" y="78671"/>
                    <a:pt x="1437807" y="169342"/>
                    <a:pt x="1451818" y="289349"/>
                  </a:cubicBezTo>
                  <a:lnTo>
                    <a:pt x="1569912" y="1276068"/>
                  </a:lnTo>
                  <a:lnTo>
                    <a:pt x="0" y="1276068"/>
                  </a:ln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7">
              <a:extLst>
                <a:ext uri="{FF2B5EF4-FFF2-40B4-BE49-F238E27FC236}">
                  <a16:creationId xmlns:a16="http://schemas.microsoft.com/office/drawing/2014/main" id="{FF014404-F586-0249-9D30-EF24AE364324}"/>
                </a:ext>
              </a:extLst>
            </p:cNvPr>
            <p:cNvSpPr/>
            <p:nvPr/>
          </p:nvSpPr>
          <p:spPr>
            <a:xfrm>
              <a:off x="5534507" y="3269385"/>
              <a:ext cx="1006852" cy="1200730"/>
            </a:xfrm>
            <a:custGeom>
              <a:avLst/>
              <a:gdLst>
                <a:gd name="connsiteX0" fmla="*/ 128799 w 1006852"/>
                <a:gd name="connsiteY0" fmla="*/ 296683 h 1200730"/>
                <a:gd name="connsiteX1" fmla="*/ 484415 w 1006852"/>
                <a:gd name="connsiteY1" fmla="*/ 488026 h 1200730"/>
                <a:gd name="connsiteX2" fmla="*/ 521110 w 1006852"/>
                <a:gd name="connsiteY2" fmla="*/ 488026 h 1200730"/>
                <a:gd name="connsiteX3" fmla="*/ 835360 w 1006852"/>
                <a:gd name="connsiteY3" fmla="*/ 318017 h 1200730"/>
                <a:gd name="connsiteX4" fmla="*/ 855376 w 1006852"/>
                <a:gd name="connsiteY4" fmla="*/ 286682 h 1200730"/>
                <a:gd name="connsiteX5" fmla="*/ 870054 w 1006852"/>
                <a:gd name="connsiteY5" fmla="*/ 0 h 1200730"/>
                <a:gd name="connsiteX6" fmla="*/ 902079 w 1006852"/>
                <a:gd name="connsiteY6" fmla="*/ 667 h 1200730"/>
                <a:gd name="connsiteX7" fmla="*/ 888068 w 1006852"/>
                <a:gd name="connsiteY7" fmla="*/ 307350 h 1200730"/>
                <a:gd name="connsiteX8" fmla="*/ 891404 w 1006852"/>
                <a:gd name="connsiteY8" fmla="*/ 326017 h 1200730"/>
                <a:gd name="connsiteX9" fmla="*/ 989482 w 1006852"/>
                <a:gd name="connsiteY9" fmla="*/ 580031 h 1200730"/>
                <a:gd name="connsiteX10" fmla="*/ 1001491 w 1006852"/>
                <a:gd name="connsiteY10" fmla="*/ 724039 h 1200730"/>
                <a:gd name="connsiteX11" fmla="*/ 966130 w 1006852"/>
                <a:gd name="connsiteY11" fmla="*/ 809377 h 1200730"/>
                <a:gd name="connsiteX12" fmla="*/ 957456 w 1006852"/>
                <a:gd name="connsiteY12" fmla="*/ 836712 h 1200730"/>
                <a:gd name="connsiteX13" fmla="*/ 968132 w 1006852"/>
                <a:gd name="connsiteY13" fmla="*/ 1200731 h 1200730"/>
                <a:gd name="connsiteX14" fmla="*/ 24049 w 1006852"/>
                <a:gd name="connsiteY14" fmla="*/ 1200731 h 1200730"/>
                <a:gd name="connsiteX15" fmla="*/ 52072 w 1006852"/>
                <a:gd name="connsiteY15" fmla="*/ 838712 h 1200730"/>
                <a:gd name="connsiteX16" fmla="*/ 47401 w 1006852"/>
                <a:gd name="connsiteY16" fmla="*/ 815377 h 1200730"/>
                <a:gd name="connsiteX17" fmla="*/ 15376 w 1006852"/>
                <a:gd name="connsiteY17" fmla="*/ 742706 h 1200730"/>
                <a:gd name="connsiteX18" fmla="*/ 7369 w 1006852"/>
                <a:gd name="connsiteY18" fmla="*/ 594699 h 1200730"/>
                <a:gd name="connsiteX19" fmla="*/ 82095 w 1006852"/>
                <a:gd name="connsiteY19" fmla="*/ 311350 h 1200730"/>
                <a:gd name="connsiteX20" fmla="*/ 84097 w 1006852"/>
                <a:gd name="connsiteY20" fmla="*/ 292016 h 1200730"/>
                <a:gd name="connsiteX21" fmla="*/ 57409 w 1006852"/>
                <a:gd name="connsiteY21" fmla="*/ 14668 h 1200730"/>
                <a:gd name="connsiteX22" fmla="*/ 90769 w 1006852"/>
                <a:gd name="connsiteY22" fmla="*/ 10667 h 1200730"/>
                <a:gd name="connsiteX23" fmla="*/ 116122 w 1006852"/>
                <a:gd name="connsiteY23" fmla="*/ 278015 h 1200730"/>
                <a:gd name="connsiteX24" fmla="*/ 128799 w 1006852"/>
                <a:gd name="connsiteY24" fmla="*/ 296683 h 120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6852" h="1200730">
                  <a:moveTo>
                    <a:pt x="128799" y="296683"/>
                  </a:moveTo>
                  <a:lnTo>
                    <a:pt x="484415" y="488026"/>
                  </a:lnTo>
                  <a:cubicBezTo>
                    <a:pt x="495757" y="494027"/>
                    <a:pt x="509768" y="494027"/>
                    <a:pt x="521110" y="488026"/>
                  </a:cubicBezTo>
                  <a:lnTo>
                    <a:pt x="835360" y="318017"/>
                  </a:lnTo>
                  <a:cubicBezTo>
                    <a:pt x="846702" y="312017"/>
                    <a:pt x="854708" y="300016"/>
                    <a:pt x="855376" y="286682"/>
                  </a:cubicBezTo>
                  <a:lnTo>
                    <a:pt x="870054" y="0"/>
                  </a:lnTo>
                  <a:lnTo>
                    <a:pt x="902079" y="667"/>
                  </a:lnTo>
                  <a:lnTo>
                    <a:pt x="888068" y="307350"/>
                  </a:lnTo>
                  <a:cubicBezTo>
                    <a:pt x="888068" y="313350"/>
                    <a:pt x="888735" y="320017"/>
                    <a:pt x="891404" y="326017"/>
                  </a:cubicBezTo>
                  <a:lnTo>
                    <a:pt x="989482" y="580031"/>
                  </a:lnTo>
                  <a:cubicBezTo>
                    <a:pt x="1007496" y="626034"/>
                    <a:pt x="1011499" y="676036"/>
                    <a:pt x="1001491" y="724039"/>
                  </a:cubicBezTo>
                  <a:cubicBezTo>
                    <a:pt x="995487" y="752707"/>
                    <a:pt x="984812" y="784042"/>
                    <a:pt x="966130" y="809377"/>
                  </a:cubicBezTo>
                  <a:cubicBezTo>
                    <a:pt x="960125" y="817377"/>
                    <a:pt x="956789" y="826711"/>
                    <a:pt x="957456" y="836712"/>
                  </a:cubicBezTo>
                  <a:cubicBezTo>
                    <a:pt x="960125" y="933383"/>
                    <a:pt x="968132" y="1200731"/>
                    <a:pt x="968132" y="1200731"/>
                  </a:cubicBezTo>
                  <a:lnTo>
                    <a:pt x="24049" y="1200731"/>
                  </a:lnTo>
                  <a:lnTo>
                    <a:pt x="52072" y="838712"/>
                  </a:lnTo>
                  <a:cubicBezTo>
                    <a:pt x="52739" y="830711"/>
                    <a:pt x="50737" y="822044"/>
                    <a:pt x="47401" y="815377"/>
                  </a:cubicBezTo>
                  <a:cubicBezTo>
                    <a:pt x="40062" y="801376"/>
                    <a:pt x="26718" y="774042"/>
                    <a:pt x="15376" y="742706"/>
                  </a:cubicBezTo>
                  <a:cubicBezTo>
                    <a:pt x="-1971" y="695371"/>
                    <a:pt x="-4640" y="643368"/>
                    <a:pt x="7369" y="594699"/>
                  </a:cubicBezTo>
                  <a:cubicBezTo>
                    <a:pt x="30721" y="497360"/>
                    <a:pt x="70753" y="347352"/>
                    <a:pt x="82095" y="311350"/>
                  </a:cubicBezTo>
                  <a:cubicBezTo>
                    <a:pt x="84097" y="305350"/>
                    <a:pt x="84764" y="298683"/>
                    <a:pt x="84097" y="292016"/>
                  </a:cubicBezTo>
                  <a:lnTo>
                    <a:pt x="57409" y="14668"/>
                  </a:lnTo>
                  <a:lnTo>
                    <a:pt x="90769" y="10667"/>
                  </a:lnTo>
                  <a:lnTo>
                    <a:pt x="116122" y="278015"/>
                  </a:lnTo>
                  <a:cubicBezTo>
                    <a:pt x="116790" y="285349"/>
                    <a:pt x="121460" y="292682"/>
                    <a:pt x="128799" y="296683"/>
                  </a:cubicBezTo>
                  <a:close/>
                </a:path>
              </a:pathLst>
            </a:custGeom>
            <a:solidFill>
              <a:schemeClr val="accent4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48">
              <a:extLst>
                <a:ext uri="{FF2B5EF4-FFF2-40B4-BE49-F238E27FC236}">
                  <a16:creationId xmlns:a16="http://schemas.microsoft.com/office/drawing/2014/main" id="{3674138F-0402-BD41-94BD-F8BDFA2BC693}"/>
                </a:ext>
              </a:extLst>
            </p:cNvPr>
            <p:cNvSpPr/>
            <p:nvPr/>
          </p:nvSpPr>
          <p:spPr>
            <a:xfrm>
              <a:off x="5595919" y="2223329"/>
              <a:ext cx="753931" cy="348821"/>
            </a:xfrm>
            <a:custGeom>
              <a:avLst/>
              <a:gdLst>
                <a:gd name="connsiteX0" fmla="*/ 527752 w 753931"/>
                <a:gd name="connsiteY0" fmla="*/ 146675 h 348821"/>
                <a:gd name="connsiteX1" fmla="*/ 746592 w 753931"/>
                <a:gd name="connsiteY1" fmla="*/ 286015 h 348821"/>
                <a:gd name="connsiteX2" fmla="*/ 753931 w 753931"/>
                <a:gd name="connsiteY2" fmla="*/ 125340 h 348821"/>
                <a:gd name="connsiteX3" fmla="*/ 491056 w 753931"/>
                <a:gd name="connsiteY3" fmla="*/ 0 h 348821"/>
                <a:gd name="connsiteX4" fmla="*/ 118761 w 753931"/>
                <a:gd name="connsiteY4" fmla="*/ 166009 h 348821"/>
                <a:gd name="connsiteX5" fmla="*/ 0 w 753931"/>
                <a:gd name="connsiteY5" fmla="*/ 249347 h 348821"/>
                <a:gd name="connsiteX6" fmla="*/ 94742 w 753931"/>
                <a:gd name="connsiteY6" fmla="*/ 344685 h 348821"/>
                <a:gd name="connsiteX7" fmla="*/ 527752 w 753931"/>
                <a:gd name="connsiteY7" fmla="*/ 146675 h 348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3931" h="348821">
                  <a:moveTo>
                    <a:pt x="527752" y="146675"/>
                  </a:moveTo>
                  <a:cubicBezTo>
                    <a:pt x="692549" y="146675"/>
                    <a:pt x="746592" y="286015"/>
                    <a:pt x="746592" y="286015"/>
                  </a:cubicBezTo>
                  <a:lnTo>
                    <a:pt x="753931" y="125340"/>
                  </a:lnTo>
                  <a:cubicBezTo>
                    <a:pt x="753931" y="125340"/>
                    <a:pt x="677204" y="0"/>
                    <a:pt x="491056" y="0"/>
                  </a:cubicBezTo>
                  <a:cubicBezTo>
                    <a:pt x="293566" y="0"/>
                    <a:pt x="145449" y="109339"/>
                    <a:pt x="118761" y="166009"/>
                  </a:cubicBezTo>
                  <a:cubicBezTo>
                    <a:pt x="92073" y="222679"/>
                    <a:pt x="0" y="249347"/>
                    <a:pt x="0" y="249347"/>
                  </a:cubicBezTo>
                  <a:cubicBezTo>
                    <a:pt x="0" y="249347"/>
                    <a:pt x="78062" y="372687"/>
                    <a:pt x="94742" y="344685"/>
                  </a:cubicBezTo>
                  <a:cubicBezTo>
                    <a:pt x="137442" y="272681"/>
                    <a:pt x="250866" y="146675"/>
                    <a:pt x="527752" y="146675"/>
                  </a:cubicBezTo>
                  <a:close/>
                </a:path>
              </a:pathLst>
            </a:custGeom>
            <a:solidFill>
              <a:schemeClr val="accent4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7871F6EE-D755-634B-A2B1-EDF0EAB79922}"/>
                </a:ext>
              </a:extLst>
            </p:cNvPr>
            <p:cNvSpPr/>
            <p:nvPr/>
          </p:nvSpPr>
          <p:spPr>
            <a:xfrm>
              <a:off x="5537206" y="2341335"/>
              <a:ext cx="197797" cy="293354"/>
            </a:xfrm>
            <a:custGeom>
              <a:avLst/>
              <a:gdLst>
                <a:gd name="connsiteX0" fmla="*/ 180143 w 197797"/>
                <a:gd name="connsiteY0" fmla="*/ 0 h 293354"/>
                <a:gd name="connsiteX1" fmla="*/ 150119 w 197797"/>
                <a:gd name="connsiteY1" fmla="*/ 129340 h 293354"/>
                <a:gd name="connsiteX2" fmla="*/ 121430 w 197797"/>
                <a:gd name="connsiteY2" fmla="*/ 284015 h 293354"/>
                <a:gd name="connsiteX3" fmla="*/ 0 w 197797"/>
                <a:gd name="connsiteY3" fmla="*/ 162675 h 293354"/>
                <a:gd name="connsiteX4" fmla="*/ 180143 w 197797"/>
                <a:gd name="connsiteY4" fmla="*/ 0 h 29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797" h="293354">
                  <a:moveTo>
                    <a:pt x="180143" y="0"/>
                  </a:moveTo>
                  <a:cubicBezTo>
                    <a:pt x="180143" y="0"/>
                    <a:pt x="235520" y="60670"/>
                    <a:pt x="150119" y="129340"/>
                  </a:cubicBezTo>
                  <a:cubicBezTo>
                    <a:pt x="166799" y="161342"/>
                    <a:pt x="175473" y="234012"/>
                    <a:pt x="121430" y="284015"/>
                  </a:cubicBezTo>
                  <a:cubicBezTo>
                    <a:pt x="67387" y="334685"/>
                    <a:pt x="0" y="162675"/>
                    <a:pt x="0" y="162675"/>
                  </a:cubicBezTo>
                  <a:lnTo>
                    <a:pt x="180143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0">
              <a:extLst>
                <a:ext uri="{FF2B5EF4-FFF2-40B4-BE49-F238E27FC236}">
                  <a16:creationId xmlns:a16="http://schemas.microsoft.com/office/drawing/2014/main" id="{DC111482-95E1-1645-9D9E-F17C6C8AF04D}"/>
                </a:ext>
              </a:extLst>
            </p:cNvPr>
            <p:cNvSpPr/>
            <p:nvPr/>
          </p:nvSpPr>
          <p:spPr>
            <a:xfrm>
              <a:off x="6273473" y="2282666"/>
              <a:ext cx="165781" cy="297380"/>
            </a:xfrm>
            <a:custGeom>
              <a:avLst/>
              <a:gdLst>
                <a:gd name="connsiteX0" fmla="*/ 31008 w 165781"/>
                <a:gd name="connsiteY0" fmla="*/ 0 h 297380"/>
                <a:gd name="connsiteX1" fmla="*/ 65035 w 165781"/>
                <a:gd name="connsiteY1" fmla="*/ 179343 h 297380"/>
                <a:gd name="connsiteX2" fmla="*/ 107736 w 165781"/>
                <a:gd name="connsiteY2" fmla="*/ 297349 h 297380"/>
                <a:gd name="connsiteX3" fmla="*/ 165782 w 165781"/>
                <a:gd name="connsiteY3" fmla="*/ 35335 h 297380"/>
                <a:gd name="connsiteX4" fmla="*/ 31008 w 165781"/>
                <a:gd name="connsiteY4" fmla="*/ 0 h 297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81" h="297380">
                  <a:moveTo>
                    <a:pt x="31008" y="0"/>
                  </a:moveTo>
                  <a:cubicBezTo>
                    <a:pt x="-24369" y="70671"/>
                    <a:pt x="-1017" y="154008"/>
                    <a:pt x="65035" y="179343"/>
                  </a:cubicBezTo>
                  <a:cubicBezTo>
                    <a:pt x="49690" y="230679"/>
                    <a:pt x="63701" y="294016"/>
                    <a:pt x="107736" y="297349"/>
                  </a:cubicBezTo>
                  <a:cubicBezTo>
                    <a:pt x="151770" y="300683"/>
                    <a:pt x="165782" y="35335"/>
                    <a:pt x="165782" y="35335"/>
                  </a:cubicBezTo>
                  <a:lnTo>
                    <a:pt x="31008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FAF0F9A9-9CCE-104A-9602-C53F4BA6DB27}"/>
                </a:ext>
              </a:extLst>
            </p:cNvPr>
            <p:cNvSpPr/>
            <p:nvPr/>
          </p:nvSpPr>
          <p:spPr>
            <a:xfrm>
              <a:off x="4031345" y="4469450"/>
              <a:ext cx="4451531" cy="6667"/>
            </a:xfrm>
            <a:custGeom>
              <a:avLst/>
              <a:gdLst>
                <a:gd name="connsiteX0" fmla="*/ 4451532 w 4451531"/>
                <a:gd name="connsiteY0" fmla="*/ 0 h 6667"/>
                <a:gd name="connsiteX1" fmla="*/ 0 w 4451531"/>
                <a:gd name="connsiteY1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51531" h="6667">
                  <a:moveTo>
                    <a:pt x="4451532" y="0"/>
                  </a:moveTo>
                  <a:lnTo>
                    <a:pt x="0" y="0"/>
                  </a:lnTo>
                </a:path>
              </a:pathLst>
            </a:custGeom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3B7A8540-B0CD-474F-95AE-386BFA5A0698}"/>
                </a:ext>
              </a:extLst>
            </p:cNvPr>
            <p:cNvSpPr/>
            <p:nvPr/>
          </p:nvSpPr>
          <p:spPr>
            <a:xfrm>
              <a:off x="7351979" y="2945368"/>
              <a:ext cx="569118" cy="785375"/>
            </a:xfrm>
            <a:custGeom>
              <a:avLst/>
              <a:gdLst>
                <a:gd name="connsiteX0" fmla="*/ 293566 w 569118"/>
                <a:gd name="connsiteY0" fmla="*/ 785376 h 785375"/>
                <a:gd name="connsiteX1" fmla="*/ 274885 w 569118"/>
                <a:gd name="connsiteY1" fmla="*/ 785376 h 785375"/>
                <a:gd name="connsiteX2" fmla="*/ 0 w 569118"/>
                <a:gd name="connsiteY2" fmla="*/ 510694 h 785375"/>
                <a:gd name="connsiteX3" fmla="*/ 0 w 569118"/>
                <a:gd name="connsiteY3" fmla="*/ 112006 h 785375"/>
                <a:gd name="connsiteX4" fmla="*/ 356282 w 569118"/>
                <a:gd name="connsiteY4" fmla="*/ 0 h 785375"/>
                <a:gd name="connsiteX5" fmla="*/ 569118 w 569118"/>
                <a:gd name="connsiteY5" fmla="*/ 112006 h 785375"/>
                <a:gd name="connsiteX6" fmla="*/ 569118 w 569118"/>
                <a:gd name="connsiteY6" fmla="*/ 510694 h 785375"/>
                <a:gd name="connsiteX7" fmla="*/ 293566 w 569118"/>
                <a:gd name="connsiteY7" fmla="*/ 785376 h 78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9118" h="785375">
                  <a:moveTo>
                    <a:pt x="293566" y="785376"/>
                  </a:moveTo>
                  <a:lnTo>
                    <a:pt x="274885" y="785376"/>
                  </a:lnTo>
                  <a:cubicBezTo>
                    <a:pt x="122764" y="785376"/>
                    <a:pt x="0" y="662036"/>
                    <a:pt x="0" y="510694"/>
                  </a:cubicBezTo>
                  <a:lnTo>
                    <a:pt x="0" y="112006"/>
                  </a:lnTo>
                  <a:lnTo>
                    <a:pt x="356282" y="0"/>
                  </a:lnTo>
                  <a:lnTo>
                    <a:pt x="569118" y="112006"/>
                  </a:lnTo>
                  <a:lnTo>
                    <a:pt x="569118" y="510694"/>
                  </a:lnTo>
                  <a:cubicBezTo>
                    <a:pt x="569118" y="662036"/>
                    <a:pt x="445687" y="785376"/>
                    <a:pt x="293566" y="785376"/>
                  </a:cubicBezTo>
                  <a:close/>
                </a:path>
              </a:pathLst>
            </a:custGeom>
            <a:solidFill>
              <a:schemeClr val="accent1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4">
              <a:extLst>
                <a:ext uri="{FF2B5EF4-FFF2-40B4-BE49-F238E27FC236}">
                  <a16:creationId xmlns:a16="http://schemas.microsoft.com/office/drawing/2014/main" id="{5105FFDA-1CC1-0843-B5FD-6D083A33C930}"/>
                </a:ext>
              </a:extLst>
            </p:cNvPr>
            <p:cNvSpPr/>
            <p:nvPr/>
          </p:nvSpPr>
          <p:spPr>
            <a:xfrm>
              <a:off x="7534123" y="3697408"/>
              <a:ext cx="204161" cy="257346"/>
            </a:xfrm>
            <a:custGeom>
              <a:avLst/>
              <a:gdLst>
                <a:gd name="connsiteX0" fmla="*/ 102081 w 204161"/>
                <a:gd name="connsiteY0" fmla="*/ 257347 h 257346"/>
                <a:gd name="connsiteX1" fmla="*/ 102081 w 204161"/>
                <a:gd name="connsiteY1" fmla="*/ 257347 h 257346"/>
                <a:gd name="connsiteX2" fmla="*/ 0 w 204161"/>
                <a:gd name="connsiteY2" fmla="*/ 155342 h 257346"/>
                <a:gd name="connsiteX3" fmla="*/ 0 w 204161"/>
                <a:gd name="connsiteY3" fmla="*/ 0 h 257346"/>
                <a:gd name="connsiteX4" fmla="*/ 204162 w 204161"/>
                <a:gd name="connsiteY4" fmla="*/ 0 h 257346"/>
                <a:gd name="connsiteX5" fmla="*/ 204162 w 204161"/>
                <a:gd name="connsiteY5" fmla="*/ 155342 h 257346"/>
                <a:gd name="connsiteX6" fmla="*/ 102081 w 204161"/>
                <a:gd name="connsiteY6" fmla="*/ 257347 h 25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161" h="257346">
                  <a:moveTo>
                    <a:pt x="102081" y="257347"/>
                  </a:moveTo>
                  <a:lnTo>
                    <a:pt x="102081" y="257347"/>
                  </a:lnTo>
                  <a:cubicBezTo>
                    <a:pt x="45369" y="257347"/>
                    <a:pt x="0" y="211345"/>
                    <a:pt x="0" y="155342"/>
                  </a:cubicBezTo>
                  <a:lnTo>
                    <a:pt x="0" y="0"/>
                  </a:lnTo>
                  <a:lnTo>
                    <a:pt x="204162" y="0"/>
                  </a:lnTo>
                  <a:lnTo>
                    <a:pt x="204162" y="155342"/>
                  </a:lnTo>
                  <a:cubicBezTo>
                    <a:pt x="204162" y="211345"/>
                    <a:pt x="158126" y="257347"/>
                    <a:pt x="102081" y="257347"/>
                  </a:cubicBezTo>
                  <a:close/>
                </a:path>
              </a:pathLst>
            </a:custGeom>
            <a:solidFill>
              <a:schemeClr val="accent1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55">
              <a:extLst>
                <a:ext uri="{FF2B5EF4-FFF2-40B4-BE49-F238E27FC236}">
                  <a16:creationId xmlns:a16="http://schemas.microsoft.com/office/drawing/2014/main" id="{5EC9BF0F-175C-284C-915A-D59CF7E9A10E}"/>
                </a:ext>
              </a:extLst>
            </p:cNvPr>
            <p:cNvSpPr/>
            <p:nvPr/>
          </p:nvSpPr>
          <p:spPr>
            <a:xfrm>
              <a:off x="7324699" y="2808694"/>
              <a:ext cx="621784" cy="657368"/>
            </a:xfrm>
            <a:custGeom>
              <a:avLst/>
              <a:gdLst>
                <a:gd name="connsiteX0" fmla="*/ 164055 w 621784"/>
                <a:gd name="connsiteY0" fmla="*/ 234679 h 657368"/>
                <a:gd name="connsiteX1" fmla="*/ 47296 w 621784"/>
                <a:gd name="connsiteY1" fmla="*/ 445357 h 657368"/>
                <a:gd name="connsiteX2" fmla="*/ 24611 w 621784"/>
                <a:gd name="connsiteY2" fmla="*/ 657369 h 657368"/>
                <a:gd name="connsiteX3" fmla="*/ 26613 w 621784"/>
                <a:gd name="connsiteY3" fmla="*/ 183343 h 657368"/>
                <a:gd name="connsiteX4" fmla="*/ 105342 w 621784"/>
                <a:gd name="connsiteY4" fmla="*/ 136674 h 657368"/>
                <a:gd name="connsiteX5" fmla="*/ 320179 w 621784"/>
                <a:gd name="connsiteY5" fmla="*/ 0 h 657368"/>
                <a:gd name="connsiteX6" fmla="*/ 618415 w 621784"/>
                <a:gd name="connsiteY6" fmla="*/ 241346 h 657368"/>
                <a:gd name="connsiteX7" fmla="*/ 595063 w 621784"/>
                <a:gd name="connsiteY7" fmla="*/ 609366 h 657368"/>
                <a:gd name="connsiteX8" fmla="*/ 553030 w 621784"/>
                <a:gd name="connsiteY8" fmla="*/ 352686 h 657368"/>
                <a:gd name="connsiteX9" fmla="*/ 164055 w 621784"/>
                <a:gd name="connsiteY9" fmla="*/ 234679 h 657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1784" h="657368">
                  <a:moveTo>
                    <a:pt x="164055" y="234679"/>
                  </a:moveTo>
                  <a:cubicBezTo>
                    <a:pt x="164055" y="234679"/>
                    <a:pt x="70648" y="355353"/>
                    <a:pt x="47296" y="445357"/>
                  </a:cubicBezTo>
                  <a:cubicBezTo>
                    <a:pt x="27280" y="522028"/>
                    <a:pt x="25278" y="568031"/>
                    <a:pt x="24611" y="657369"/>
                  </a:cubicBezTo>
                  <a:cubicBezTo>
                    <a:pt x="13936" y="575364"/>
                    <a:pt x="-26096" y="232013"/>
                    <a:pt x="26613" y="183343"/>
                  </a:cubicBezTo>
                  <a:cubicBezTo>
                    <a:pt x="62641" y="150675"/>
                    <a:pt x="105342" y="136674"/>
                    <a:pt x="105342" y="136674"/>
                  </a:cubicBezTo>
                  <a:cubicBezTo>
                    <a:pt x="105342" y="136674"/>
                    <a:pt x="163388" y="0"/>
                    <a:pt x="320179" y="0"/>
                  </a:cubicBezTo>
                  <a:cubicBezTo>
                    <a:pt x="476970" y="0"/>
                    <a:pt x="603737" y="96672"/>
                    <a:pt x="618415" y="241346"/>
                  </a:cubicBezTo>
                  <a:cubicBezTo>
                    <a:pt x="633094" y="386021"/>
                    <a:pt x="595063" y="609366"/>
                    <a:pt x="595063" y="609366"/>
                  </a:cubicBezTo>
                  <a:cubicBezTo>
                    <a:pt x="595063" y="609366"/>
                    <a:pt x="583054" y="358019"/>
                    <a:pt x="553030" y="352686"/>
                  </a:cubicBezTo>
                  <a:cubicBezTo>
                    <a:pt x="524341" y="348019"/>
                    <a:pt x="344198" y="436023"/>
                    <a:pt x="164055" y="234679"/>
                  </a:cubicBezTo>
                  <a:close/>
                </a:path>
              </a:pathLst>
            </a:custGeom>
            <a:solidFill>
              <a:schemeClr val="accent3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56">
              <a:extLst>
                <a:ext uri="{FF2B5EF4-FFF2-40B4-BE49-F238E27FC236}">
                  <a16:creationId xmlns:a16="http://schemas.microsoft.com/office/drawing/2014/main" id="{A6E32698-BA45-0D48-BEB9-2DC971677A5F}"/>
                </a:ext>
              </a:extLst>
            </p:cNvPr>
            <p:cNvSpPr/>
            <p:nvPr/>
          </p:nvSpPr>
          <p:spPr>
            <a:xfrm>
              <a:off x="5918175" y="4030709"/>
              <a:ext cx="249531" cy="66720"/>
            </a:xfrm>
            <a:custGeom>
              <a:avLst/>
              <a:gdLst>
                <a:gd name="connsiteX0" fmla="*/ 0 w 249531"/>
                <a:gd name="connsiteY0" fmla="*/ 66720 h 66720"/>
                <a:gd name="connsiteX1" fmla="*/ 113423 w 249531"/>
                <a:gd name="connsiteY1" fmla="*/ 6050 h 66720"/>
                <a:gd name="connsiteX2" fmla="*/ 144114 w 249531"/>
                <a:gd name="connsiteY2" fmla="*/ 4050 h 66720"/>
                <a:gd name="connsiteX3" fmla="*/ 249531 w 249531"/>
                <a:gd name="connsiteY3" fmla="*/ 53386 h 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531" h="66720">
                  <a:moveTo>
                    <a:pt x="0" y="66720"/>
                  </a:moveTo>
                  <a:cubicBezTo>
                    <a:pt x="42033" y="62053"/>
                    <a:pt x="90071" y="26051"/>
                    <a:pt x="113423" y="6050"/>
                  </a:cubicBezTo>
                  <a:cubicBezTo>
                    <a:pt x="122097" y="-1283"/>
                    <a:pt x="134774" y="-1950"/>
                    <a:pt x="144114" y="4050"/>
                  </a:cubicBezTo>
                  <a:cubicBezTo>
                    <a:pt x="168801" y="20051"/>
                    <a:pt x="216839" y="48719"/>
                    <a:pt x="249531" y="53386"/>
                  </a:cubicBezTo>
                </a:path>
              </a:pathLst>
            </a:custGeom>
            <a:noFill/>
            <a:ln w="6669" cap="flat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57">
              <a:extLst>
                <a:ext uri="{FF2B5EF4-FFF2-40B4-BE49-F238E27FC236}">
                  <a16:creationId xmlns:a16="http://schemas.microsoft.com/office/drawing/2014/main" id="{691961A5-0E74-234E-BC1F-EE4087A57FFF}"/>
                </a:ext>
              </a:extLst>
            </p:cNvPr>
            <p:cNvSpPr/>
            <p:nvPr/>
          </p:nvSpPr>
          <p:spPr>
            <a:xfrm>
              <a:off x="4753250" y="2762025"/>
              <a:ext cx="80730" cy="9570"/>
            </a:xfrm>
            <a:custGeom>
              <a:avLst/>
              <a:gdLst>
                <a:gd name="connsiteX0" fmla="*/ 0 w 80730"/>
                <a:gd name="connsiteY0" fmla="*/ 0 h 9570"/>
                <a:gd name="connsiteX1" fmla="*/ 80731 w 80730"/>
                <a:gd name="connsiteY1" fmla="*/ 9334 h 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730" h="9570">
                  <a:moveTo>
                    <a:pt x="0" y="0"/>
                  </a:moveTo>
                  <a:cubicBezTo>
                    <a:pt x="0" y="0"/>
                    <a:pt x="40032" y="11334"/>
                    <a:pt x="80731" y="9334"/>
                  </a:cubicBezTo>
                </a:path>
              </a:pathLst>
            </a:custGeom>
            <a:noFill/>
            <a:ln w="6669" cap="rnd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58">
              <a:extLst>
                <a:ext uri="{FF2B5EF4-FFF2-40B4-BE49-F238E27FC236}">
                  <a16:creationId xmlns:a16="http://schemas.microsoft.com/office/drawing/2014/main" id="{F3925A6E-22A5-6643-A2CA-34EBC1415AD6}"/>
                </a:ext>
              </a:extLst>
            </p:cNvPr>
            <p:cNvSpPr/>
            <p:nvPr/>
          </p:nvSpPr>
          <p:spPr>
            <a:xfrm>
              <a:off x="7058413" y="2333335"/>
              <a:ext cx="80730" cy="9570"/>
            </a:xfrm>
            <a:custGeom>
              <a:avLst/>
              <a:gdLst>
                <a:gd name="connsiteX0" fmla="*/ 0 w 80730"/>
                <a:gd name="connsiteY0" fmla="*/ 0 h 9570"/>
                <a:gd name="connsiteX1" fmla="*/ 80731 w 80730"/>
                <a:gd name="connsiteY1" fmla="*/ 9334 h 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730" h="9570">
                  <a:moveTo>
                    <a:pt x="0" y="0"/>
                  </a:moveTo>
                  <a:cubicBezTo>
                    <a:pt x="0" y="0"/>
                    <a:pt x="40032" y="11334"/>
                    <a:pt x="80731" y="9334"/>
                  </a:cubicBezTo>
                </a:path>
              </a:pathLst>
            </a:custGeom>
            <a:noFill/>
            <a:ln w="6669" cap="rnd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59">
              <a:extLst>
                <a:ext uri="{FF2B5EF4-FFF2-40B4-BE49-F238E27FC236}">
                  <a16:creationId xmlns:a16="http://schemas.microsoft.com/office/drawing/2014/main" id="{4317AEE9-21CD-4B4C-ACD2-3C6BD370197B}"/>
                </a:ext>
              </a:extLst>
            </p:cNvPr>
            <p:cNvSpPr/>
            <p:nvPr/>
          </p:nvSpPr>
          <p:spPr>
            <a:xfrm>
              <a:off x="7542130" y="3716076"/>
              <a:ext cx="80730" cy="9570"/>
            </a:xfrm>
            <a:custGeom>
              <a:avLst/>
              <a:gdLst>
                <a:gd name="connsiteX0" fmla="*/ 0 w 80730"/>
                <a:gd name="connsiteY0" fmla="*/ 0 h 9570"/>
                <a:gd name="connsiteX1" fmla="*/ 80731 w 80730"/>
                <a:gd name="connsiteY1" fmla="*/ 9334 h 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730" h="9570">
                  <a:moveTo>
                    <a:pt x="0" y="0"/>
                  </a:moveTo>
                  <a:cubicBezTo>
                    <a:pt x="0" y="0"/>
                    <a:pt x="40032" y="11334"/>
                    <a:pt x="80731" y="9334"/>
                  </a:cubicBezTo>
                </a:path>
              </a:pathLst>
            </a:custGeom>
            <a:noFill/>
            <a:ln w="6669" cap="rnd">
              <a:solidFill>
                <a:schemeClr val="accent6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0">
              <a:extLst>
                <a:ext uri="{FF2B5EF4-FFF2-40B4-BE49-F238E27FC236}">
                  <a16:creationId xmlns:a16="http://schemas.microsoft.com/office/drawing/2014/main" id="{9ECCA73A-2B53-DB40-99FA-045A20405EA5}"/>
                </a:ext>
              </a:extLst>
            </p:cNvPr>
            <p:cNvSpPr/>
            <p:nvPr/>
          </p:nvSpPr>
          <p:spPr>
            <a:xfrm>
              <a:off x="5918175" y="3033373"/>
              <a:ext cx="128768" cy="19284"/>
            </a:xfrm>
            <a:custGeom>
              <a:avLst/>
              <a:gdLst>
                <a:gd name="connsiteX0" fmla="*/ 0 w 128768"/>
                <a:gd name="connsiteY0" fmla="*/ 0 h 19284"/>
                <a:gd name="connsiteX1" fmla="*/ 128769 w 128768"/>
                <a:gd name="connsiteY1" fmla="*/ 18668 h 19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8768" h="19284">
                  <a:moveTo>
                    <a:pt x="0" y="0"/>
                  </a:moveTo>
                  <a:cubicBezTo>
                    <a:pt x="0" y="0"/>
                    <a:pt x="74059" y="23335"/>
                    <a:pt x="128769" y="18668"/>
                  </a:cubicBezTo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61">
              <a:extLst>
                <a:ext uri="{FF2B5EF4-FFF2-40B4-BE49-F238E27FC236}">
                  <a16:creationId xmlns:a16="http://schemas.microsoft.com/office/drawing/2014/main" id="{F49A5BF5-DB04-1A40-864F-67C6A5C479BD}"/>
                </a:ext>
              </a:extLst>
            </p:cNvPr>
            <p:cNvSpPr/>
            <p:nvPr/>
          </p:nvSpPr>
          <p:spPr>
            <a:xfrm>
              <a:off x="5392424" y="1746637"/>
              <a:ext cx="133439" cy="11127"/>
            </a:xfrm>
            <a:custGeom>
              <a:avLst/>
              <a:gdLst>
                <a:gd name="connsiteX0" fmla="*/ 0 w 133439"/>
                <a:gd name="connsiteY0" fmla="*/ 0 h 11127"/>
                <a:gd name="connsiteX1" fmla="*/ 133439 w 133439"/>
                <a:gd name="connsiteY1" fmla="*/ 10001 h 11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439" h="11127">
                  <a:moveTo>
                    <a:pt x="0" y="0"/>
                  </a:moveTo>
                  <a:cubicBezTo>
                    <a:pt x="0" y="0"/>
                    <a:pt x="70056" y="15334"/>
                    <a:pt x="133439" y="10001"/>
                  </a:cubicBezTo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22929ABD-018F-A84C-8E96-F26228891B4A}"/>
              </a:ext>
            </a:extLst>
          </p:cNvPr>
          <p:cNvSpPr txBox="1"/>
          <p:nvPr/>
        </p:nvSpPr>
        <p:spPr>
          <a:xfrm>
            <a:off x="5061800" y="2739827"/>
            <a:ext cx="1219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 GAP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40AB5FF-54A3-A742-8C47-B1940D709412}"/>
              </a:ext>
            </a:extLst>
          </p:cNvPr>
          <p:cNvSpPr txBox="1"/>
          <p:nvPr/>
        </p:nvSpPr>
        <p:spPr>
          <a:xfrm>
            <a:off x="5061800" y="2983620"/>
            <a:ext cx="1219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666AD36-AD56-A94C-A57F-9D7921640036}"/>
              </a:ext>
            </a:extLst>
          </p:cNvPr>
          <p:cNvSpPr txBox="1"/>
          <p:nvPr/>
        </p:nvSpPr>
        <p:spPr>
          <a:xfrm>
            <a:off x="5061800" y="3795421"/>
            <a:ext cx="1471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DEMOGRAPHY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18F0B82-24F9-DB4D-AA0D-FC0B2537C51B}"/>
              </a:ext>
            </a:extLst>
          </p:cNvPr>
          <p:cNvSpPr txBox="1"/>
          <p:nvPr/>
        </p:nvSpPr>
        <p:spPr>
          <a:xfrm>
            <a:off x="5061800" y="4039214"/>
            <a:ext cx="1219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8118827-D4BF-9A48-8564-D1A72228385C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7CE2CC6-5431-124D-9F38-0E9C1A6D4077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E870535C-3C0B-DF43-8CA0-E093310A650C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EA9300B-1893-F649-9FC9-77C8BA39BC46}"/>
              </a:ext>
            </a:extLst>
          </p:cNvPr>
          <p:cNvSpPr txBox="1"/>
          <p:nvPr/>
        </p:nvSpPr>
        <p:spPr>
          <a:xfrm>
            <a:off x="5051640" y="1733550"/>
            <a:ext cx="24921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paragraph to write more about your target audience. Click here to edit this text.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EF05647-D7CC-054C-B016-6711D61E9C19}"/>
              </a:ext>
            </a:extLst>
          </p:cNvPr>
          <p:cNvSpPr txBox="1"/>
          <p:nvPr/>
        </p:nvSpPr>
        <p:spPr>
          <a:xfrm>
            <a:off x="6778840" y="2739827"/>
            <a:ext cx="1219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GENDER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AD9A1AD-4F4A-FD4B-8B15-7C1EB20E6F7D}"/>
              </a:ext>
            </a:extLst>
          </p:cNvPr>
          <p:cNvSpPr txBox="1"/>
          <p:nvPr/>
        </p:nvSpPr>
        <p:spPr>
          <a:xfrm>
            <a:off x="6778840" y="2983620"/>
            <a:ext cx="1219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AB3C4BA-87C0-2540-8D8B-8C1081CB703E}"/>
              </a:ext>
            </a:extLst>
          </p:cNvPr>
          <p:cNvSpPr txBox="1"/>
          <p:nvPr/>
        </p:nvSpPr>
        <p:spPr>
          <a:xfrm>
            <a:off x="6778840" y="3795421"/>
            <a:ext cx="183530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SCHOLARLY LEVEL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9A54573-B2E6-EA45-BF08-95A248FD167A}"/>
              </a:ext>
            </a:extLst>
          </p:cNvPr>
          <p:cNvSpPr txBox="1"/>
          <p:nvPr/>
        </p:nvSpPr>
        <p:spPr>
          <a:xfrm>
            <a:off x="6778840" y="4039214"/>
            <a:ext cx="1219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C98F4A-3670-2F2A-F843-259A490BB27E}"/>
              </a:ext>
            </a:extLst>
          </p:cNvPr>
          <p:cNvSpPr txBox="1"/>
          <p:nvPr/>
        </p:nvSpPr>
        <p:spPr>
          <a:xfrm>
            <a:off x="325616" y="218345"/>
            <a:ext cx="416619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Target Audience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4BC906-29CF-3C2D-A4B8-B281F0687362}"/>
              </a:ext>
            </a:extLst>
          </p:cNvPr>
          <p:cNvSpPr txBox="1"/>
          <p:nvPr/>
        </p:nvSpPr>
        <p:spPr>
          <a:xfrm>
            <a:off x="349540" y="937480"/>
            <a:ext cx="24921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text. You can edit this text. You can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369483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E5C998-A060-7747-907A-5D5278AAC9AA}"/>
              </a:ext>
            </a:extLst>
          </p:cNvPr>
          <p:cNvSpPr txBox="1"/>
          <p:nvPr/>
        </p:nvSpPr>
        <p:spPr>
          <a:xfrm>
            <a:off x="1539240" y="3361551"/>
            <a:ext cx="1341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05B17-06FC-B741-BF3F-02C0DCCB9E1F}"/>
              </a:ext>
            </a:extLst>
          </p:cNvPr>
          <p:cNvSpPr txBox="1"/>
          <p:nvPr/>
        </p:nvSpPr>
        <p:spPr>
          <a:xfrm>
            <a:off x="1600200" y="3714750"/>
            <a:ext cx="12192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to write about your company’s goals.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1C7A591-5C53-E547-905F-7A79402E80E4}"/>
              </a:ext>
            </a:extLst>
          </p:cNvPr>
          <p:cNvSpPr/>
          <p:nvPr/>
        </p:nvSpPr>
        <p:spPr>
          <a:xfrm>
            <a:off x="1600200" y="1885950"/>
            <a:ext cx="1219200" cy="1219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F31ADA-6E4B-5847-AA07-2521D295EFD3}"/>
              </a:ext>
            </a:extLst>
          </p:cNvPr>
          <p:cNvSpPr txBox="1"/>
          <p:nvPr/>
        </p:nvSpPr>
        <p:spPr>
          <a:xfrm>
            <a:off x="3882390" y="3361551"/>
            <a:ext cx="1341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CC6740-3E96-6C49-981A-0EF9F83E8180}"/>
              </a:ext>
            </a:extLst>
          </p:cNvPr>
          <p:cNvSpPr txBox="1"/>
          <p:nvPr/>
        </p:nvSpPr>
        <p:spPr>
          <a:xfrm>
            <a:off x="3943350" y="3714750"/>
            <a:ext cx="12192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to write about your company’s goals.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08475DF-258B-6F4F-9505-BEC4D81D3374}"/>
              </a:ext>
            </a:extLst>
          </p:cNvPr>
          <p:cNvSpPr/>
          <p:nvPr/>
        </p:nvSpPr>
        <p:spPr>
          <a:xfrm>
            <a:off x="3943350" y="1885950"/>
            <a:ext cx="1219200" cy="1219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BCC55D-6F07-CC46-B8DA-96E617F16D0C}"/>
              </a:ext>
            </a:extLst>
          </p:cNvPr>
          <p:cNvSpPr txBox="1"/>
          <p:nvPr/>
        </p:nvSpPr>
        <p:spPr>
          <a:xfrm>
            <a:off x="6225540" y="3361551"/>
            <a:ext cx="1341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EA81DF-F702-C44D-8FE6-9F6EE5DB5041}"/>
              </a:ext>
            </a:extLst>
          </p:cNvPr>
          <p:cNvSpPr txBox="1"/>
          <p:nvPr/>
        </p:nvSpPr>
        <p:spPr>
          <a:xfrm>
            <a:off x="6286500" y="3714750"/>
            <a:ext cx="12192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to write about your company’s goals.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F1529AE-AC02-AB42-B160-1610FB7BCAC1}"/>
              </a:ext>
            </a:extLst>
          </p:cNvPr>
          <p:cNvSpPr/>
          <p:nvPr/>
        </p:nvSpPr>
        <p:spPr>
          <a:xfrm>
            <a:off x="6286500" y="1885950"/>
            <a:ext cx="1219200" cy="1219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2FF4A70-0BB5-FC49-AB2B-BECAC92741C4}"/>
              </a:ext>
            </a:extLst>
          </p:cNvPr>
          <p:cNvCxnSpPr>
            <a:cxnSpLocks/>
          </p:cNvCxnSpPr>
          <p:nvPr/>
        </p:nvCxnSpPr>
        <p:spPr>
          <a:xfrm>
            <a:off x="3381375" y="3422768"/>
            <a:ext cx="0" cy="1282582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headEnd type="non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7755BC2-02DA-E648-9E66-DB0219028E91}"/>
              </a:ext>
            </a:extLst>
          </p:cNvPr>
          <p:cNvCxnSpPr>
            <a:cxnSpLocks/>
          </p:cNvCxnSpPr>
          <p:nvPr/>
        </p:nvCxnSpPr>
        <p:spPr>
          <a:xfrm>
            <a:off x="5724525" y="3422768"/>
            <a:ext cx="0" cy="1282582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headEnd type="non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3493F65-F68A-4540-ADE2-E6DC7DE81B4F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2FEC68-2D8A-C74C-972D-47FF074FAFC9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325B9C8B-5E36-3343-B819-30CD6FCF1B15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trophy">
            <a:extLst>
              <a:ext uri="{FF2B5EF4-FFF2-40B4-BE49-F238E27FC236}">
                <a16:creationId xmlns:a16="http://schemas.microsoft.com/office/drawing/2014/main" id="{D65E5301-D135-C14C-8436-3F706FBC1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4800" y="2114550"/>
            <a:ext cx="914400" cy="914400"/>
          </a:xfrm>
          <a:prstGeom prst="rect">
            <a:avLst/>
          </a:prstGeom>
        </p:spPr>
      </p:pic>
      <p:pic>
        <p:nvPicPr>
          <p:cNvPr id="23" name="Graphic 22" descr="bargraphupwardtrend_ltr">
            <a:extLst>
              <a:ext uri="{FF2B5EF4-FFF2-40B4-BE49-F238E27FC236}">
                <a16:creationId xmlns:a16="http://schemas.microsoft.com/office/drawing/2014/main" id="{C7BF9634-B35A-6844-B96F-B8BF81EBD7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52600" y="2038350"/>
            <a:ext cx="914400" cy="914400"/>
          </a:xfrm>
          <a:prstGeom prst="rect">
            <a:avLst/>
          </a:prstGeom>
        </p:spPr>
      </p:pic>
      <p:pic>
        <p:nvPicPr>
          <p:cNvPr id="25" name="Graphic 24" descr="world">
            <a:extLst>
              <a:ext uri="{FF2B5EF4-FFF2-40B4-BE49-F238E27FC236}">
                <a16:creationId xmlns:a16="http://schemas.microsoft.com/office/drawing/2014/main" id="{E2AD2BBD-7BD8-C14F-AF17-FC52705A31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38900" y="203835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98BAD9-5E93-991F-6036-738FA46BA3A7}"/>
              </a:ext>
            </a:extLst>
          </p:cNvPr>
          <p:cNvSpPr txBox="1"/>
          <p:nvPr/>
        </p:nvSpPr>
        <p:spPr>
          <a:xfrm>
            <a:off x="325616" y="218345"/>
            <a:ext cx="416619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Company Goals</a:t>
            </a:r>
          </a:p>
        </p:txBody>
      </p:sp>
    </p:spTree>
    <p:extLst>
      <p:ext uri="{BB962C8B-B14F-4D97-AF65-F5344CB8AC3E}">
        <p14:creationId xmlns:p14="http://schemas.microsoft.com/office/powerpoint/2010/main" val="4086787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AC22CE-6D0F-BC46-8E38-D2141C4B5022}"/>
              </a:ext>
            </a:extLst>
          </p:cNvPr>
          <p:cNvSpPr txBox="1"/>
          <p:nvPr/>
        </p:nvSpPr>
        <p:spPr>
          <a:xfrm>
            <a:off x="1205753" y="920003"/>
            <a:ext cx="252804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Main Goal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E4F940-9697-6548-A65E-EF981E860DA1}"/>
              </a:ext>
            </a:extLst>
          </p:cNvPr>
          <p:cNvSpPr txBox="1"/>
          <p:nvPr/>
        </p:nvSpPr>
        <p:spPr>
          <a:xfrm>
            <a:off x="1205752" y="1707320"/>
            <a:ext cx="199464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to write about one of your company’s goal. Click here to edit this text.</a:t>
            </a:r>
          </a:p>
          <a:p>
            <a:endParaRPr lang="en-US" sz="1200" dirty="0">
              <a:solidFill>
                <a:schemeClr val="accent6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to write about one of your company’s goal. Click here to edit this text.</a:t>
            </a:r>
          </a:p>
        </p:txBody>
      </p:sp>
      <p:grpSp>
        <p:nvGrpSpPr>
          <p:cNvPr id="35" name="Graphic 6">
            <a:extLst>
              <a:ext uri="{FF2B5EF4-FFF2-40B4-BE49-F238E27FC236}">
                <a16:creationId xmlns:a16="http://schemas.microsoft.com/office/drawing/2014/main" id="{EB80C618-FCA1-4E44-0FA8-46F309E4CFB2}"/>
              </a:ext>
            </a:extLst>
          </p:cNvPr>
          <p:cNvGrpSpPr/>
          <p:nvPr/>
        </p:nvGrpSpPr>
        <p:grpSpPr>
          <a:xfrm>
            <a:off x="3788979" y="935512"/>
            <a:ext cx="4527733" cy="4263133"/>
            <a:chOff x="3788979" y="935512"/>
            <a:chExt cx="4527733" cy="4263133"/>
          </a:xfrm>
        </p:grpSpPr>
        <p:grpSp>
          <p:nvGrpSpPr>
            <p:cNvPr id="36" name="Graphic 6">
              <a:extLst>
                <a:ext uri="{FF2B5EF4-FFF2-40B4-BE49-F238E27FC236}">
                  <a16:creationId xmlns:a16="http://schemas.microsoft.com/office/drawing/2014/main" id="{BDBCD9BC-F14F-5C88-1DD2-27E94235DE28}"/>
                </a:ext>
              </a:extLst>
            </p:cNvPr>
            <p:cNvGrpSpPr/>
            <p:nvPr/>
          </p:nvGrpSpPr>
          <p:grpSpPr>
            <a:xfrm>
              <a:off x="6679051" y="3639568"/>
              <a:ext cx="1637660" cy="1559078"/>
              <a:chOff x="6679051" y="3639568"/>
              <a:chExt cx="1637660" cy="1559078"/>
            </a:xfrm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3AEC4F3D-14EE-897D-6909-6E426D7451F4}"/>
                  </a:ext>
                </a:extLst>
              </p:cNvPr>
              <p:cNvSpPr/>
              <p:nvPr/>
            </p:nvSpPr>
            <p:spPr>
              <a:xfrm>
                <a:off x="6755152" y="3725930"/>
                <a:ext cx="542550" cy="1456079"/>
              </a:xfrm>
              <a:custGeom>
                <a:avLst/>
                <a:gdLst>
                  <a:gd name="connsiteX0" fmla="*/ 0 w 542550"/>
                  <a:gd name="connsiteY0" fmla="*/ 1456080 h 1456079"/>
                  <a:gd name="connsiteX1" fmla="*/ 542551 w 542550"/>
                  <a:gd name="connsiteY1" fmla="*/ 0 h 1456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2550" h="1456079">
                    <a:moveTo>
                      <a:pt x="0" y="1456080"/>
                    </a:moveTo>
                    <a:cubicBezTo>
                      <a:pt x="113976" y="1094722"/>
                      <a:pt x="50656" y="618900"/>
                      <a:pt x="542551" y="0"/>
                    </a:cubicBezTo>
                  </a:path>
                </a:pathLst>
              </a:custGeom>
              <a:noFill/>
              <a:ln w="665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4E5C9BD8-0DFE-9451-6CDC-FB521F5CF00A}"/>
                  </a:ext>
                </a:extLst>
              </p:cNvPr>
              <p:cNvSpPr/>
              <p:nvPr/>
            </p:nvSpPr>
            <p:spPr>
              <a:xfrm>
                <a:off x="6679051" y="3639568"/>
                <a:ext cx="688298" cy="1280240"/>
              </a:xfrm>
              <a:custGeom>
                <a:avLst/>
                <a:gdLst>
                  <a:gd name="connsiteX0" fmla="*/ 655311 w 688298"/>
                  <a:gd name="connsiteY0" fmla="*/ 2511 h 1280240"/>
                  <a:gd name="connsiteX1" fmla="*/ 687304 w 688298"/>
                  <a:gd name="connsiteY1" fmla="*/ 35785 h 1280240"/>
                  <a:gd name="connsiteX2" fmla="*/ 539335 w 688298"/>
                  <a:gd name="connsiteY2" fmla="*/ 440400 h 1280240"/>
                  <a:gd name="connsiteX3" fmla="*/ 613319 w 688298"/>
                  <a:gd name="connsiteY3" fmla="*/ 811740 h 1280240"/>
                  <a:gd name="connsiteX4" fmla="*/ 366706 w 688298"/>
                  <a:gd name="connsiteY4" fmla="*/ 1041998 h 1280240"/>
                  <a:gd name="connsiteX5" fmla="*/ 134089 w 688298"/>
                  <a:gd name="connsiteY5" fmla="*/ 1280241 h 1280240"/>
                  <a:gd name="connsiteX6" fmla="*/ 38776 w 688298"/>
                  <a:gd name="connsiteY6" fmla="*/ 864313 h 1280240"/>
                  <a:gd name="connsiteX7" fmla="*/ 54772 w 688298"/>
                  <a:gd name="connsiteY7" fmla="*/ 514269 h 1280240"/>
                  <a:gd name="connsiteX8" fmla="*/ 328047 w 688298"/>
                  <a:gd name="connsiteY8" fmla="*/ 295324 h 1280240"/>
                  <a:gd name="connsiteX9" fmla="*/ 655311 w 688298"/>
                  <a:gd name="connsiteY9" fmla="*/ 2511 h 128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8298" h="1280240">
                    <a:moveTo>
                      <a:pt x="655311" y="2511"/>
                    </a:moveTo>
                    <a:cubicBezTo>
                      <a:pt x="672640" y="4508"/>
                      <a:pt x="685971" y="18483"/>
                      <a:pt x="687304" y="35785"/>
                    </a:cubicBezTo>
                    <a:cubicBezTo>
                      <a:pt x="701301" y="266708"/>
                      <a:pt x="563330" y="353887"/>
                      <a:pt x="539335" y="440400"/>
                    </a:cubicBezTo>
                    <a:cubicBezTo>
                      <a:pt x="514674" y="530240"/>
                      <a:pt x="696635" y="654686"/>
                      <a:pt x="613319" y="811740"/>
                    </a:cubicBezTo>
                    <a:cubicBezTo>
                      <a:pt x="530004" y="969460"/>
                      <a:pt x="424027" y="876957"/>
                      <a:pt x="366706" y="1041998"/>
                    </a:cubicBezTo>
                    <a:cubicBezTo>
                      <a:pt x="309385" y="1207038"/>
                      <a:pt x="134089" y="1280241"/>
                      <a:pt x="134089" y="1280241"/>
                    </a:cubicBezTo>
                    <a:cubicBezTo>
                      <a:pt x="134089" y="1280241"/>
                      <a:pt x="-87197" y="1087916"/>
                      <a:pt x="38776" y="864313"/>
                    </a:cubicBezTo>
                    <a:cubicBezTo>
                      <a:pt x="106761" y="739868"/>
                      <a:pt x="-49872" y="666664"/>
                      <a:pt x="54772" y="514269"/>
                    </a:cubicBezTo>
                    <a:cubicBezTo>
                      <a:pt x="159417" y="361873"/>
                      <a:pt x="275392" y="408457"/>
                      <a:pt x="328047" y="295324"/>
                    </a:cubicBezTo>
                    <a:cubicBezTo>
                      <a:pt x="378703" y="186850"/>
                      <a:pt x="385368" y="-25439"/>
                      <a:pt x="655311" y="2511"/>
                    </a:cubicBezTo>
                    <a:close/>
                  </a:path>
                </a:pathLst>
              </a:custGeom>
              <a:noFill/>
              <a:ln w="665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E60F0B69-85C7-49DB-1EBE-27B77ECE3524}"/>
                  </a:ext>
                </a:extLst>
              </p:cNvPr>
              <p:cNvSpPr/>
              <p:nvPr/>
            </p:nvSpPr>
            <p:spPr>
              <a:xfrm>
                <a:off x="6943112" y="3877660"/>
                <a:ext cx="969792" cy="1304348"/>
              </a:xfrm>
              <a:custGeom>
                <a:avLst/>
                <a:gdLst>
                  <a:gd name="connsiteX0" fmla="*/ 0 w 969792"/>
                  <a:gd name="connsiteY0" fmla="*/ 1304349 h 1304348"/>
                  <a:gd name="connsiteX1" fmla="*/ 969793 w 969792"/>
                  <a:gd name="connsiteY1" fmla="*/ 0 h 1304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69792" h="1304348">
                    <a:moveTo>
                      <a:pt x="0" y="1304349"/>
                    </a:moveTo>
                    <a:cubicBezTo>
                      <a:pt x="140636" y="969610"/>
                      <a:pt x="481231" y="414597"/>
                      <a:pt x="969793" y="0"/>
                    </a:cubicBezTo>
                  </a:path>
                </a:pathLst>
              </a:custGeom>
              <a:noFill/>
              <a:ln w="6653" cap="rnd">
                <a:solidFill>
                  <a:srgbClr val="9A1A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5910EAF7-8056-B978-2A71-F4D98EFD3BE3}"/>
                  </a:ext>
                </a:extLst>
              </p:cNvPr>
              <p:cNvSpPr/>
              <p:nvPr/>
            </p:nvSpPr>
            <p:spPr>
              <a:xfrm>
                <a:off x="7039650" y="3777763"/>
                <a:ext cx="954206" cy="1099454"/>
              </a:xfrm>
              <a:custGeom>
                <a:avLst/>
                <a:gdLst>
                  <a:gd name="connsiteX0" fmla="*/ 932575 w 954206"/>
                  <a:gd name="connsiteY0" fmla="*/ 30021 h 1099454"/>
                  <a:gd name="connsiteX1" fmla="*/ 953238 w 954206"/>
                  <a:gd name="connsiteY1" fmla="*/ 71281 h 1099454"/>
                  <a:gd name="connsiteX2" fmla="*/ 693960 w 954206"/>
                  <a:gd name="connsiteY2" fmla="*/ 414671 h 1099454"/>
                  <a:gd name="connsiteX3" fmla="*/ 655968 w 954206"/>
                  <a:gd name="connsiteY3" fmla="*/ 791335 h 1099454"/>
                  <a:gd name="connsiteX4" fmla="*/ 352699 w 954206"/>
                  <a:gd name="connsiteY4" fmla="*/ 939738 h 1099454"/>
                  <a:gd name="connsiteX5" fmla="*/ 60762 w 954206"/>
                  <a:gd name="connsiteY5" fmla="*/ 1099455 h 1099454"/>
                  <a:gd name="connsiteX6" fmla="*/ 91422 w 954206"/>
                  <a:gd name="connsiteY6" fmla="*/ 674210 h 1099454"/>
                  <a:gd name="connsiteX7" fmla="*/ 209397 w 954206"/>
                  <a:gd name="connsiteY7" fmla="*/ 344130 h 1099454"/>
                  <a:gd name="connsiteX8" fmla="*/ 534661 w 954206"/>
                  <a:gd name="connsiteY8" fmla="*/ 214360 h 1099454"/>
                  <a:gd name="connsiteX9" fmla="*/ 932575 w 954206"/>
                  <a:gd name="connsiteY9" fmla="*/ 30021 h 109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4206" h="1099454">
                    <a:moveTo>
                      <a:pt x="932575" y="30021"/>
                    </a:moveTo>
                    <a:cubicBezTo>
                      <a:pt x="948572" y="36676"/>
                      <a:pt x="957237" y="54644"/>
                      <a:pt x="953238" y="71281"/>
                    </a:cubicBezTo>
                    <a:cubicBezTo>
                      <a:pt x="899249" y="296215"/>
                      <a:pt x="741950" y="339472"/>
                      <a:pt x="693960" y="414671"/>
                    </a:cubicBezTo>
                    <a:cubicBezTo>
                      <a:pt x="643970" y="493198"/>
                      <a:pt x="781941" y="665559"/>
                      <a:pt x="655968" y="791335"/>
                    </a:cubicBezTo>
                    <a:cubicBezTo>
                      <a:pt x="529995" y="917777"/>
                      <a:pt x="456011" y="798656"/>
                      <a:pt x="352699" y="939738"/>
                    </a:cubicBezTo>
                    <a:cubicBezTo>
                      <a:pt x="249388" y="1080821"/>
                      <a:pt x="60762" y="1099455"/>
                      <a:pt x="60762" y="1099455"/>
                    </a:cubicBezTo>
                    <a:cubicBezTo>
                      <a:pt x="60762" y="1099455"/>
                      <a:pt x="-94538" y="850564"/>
                      <a:pt x="91422" y="674210"/>
                    </a:cubicBezTo>
                    <a:cubicBezTo>
                      <a:pt x="192734" y="575053"/>
                      <a:pt x="64094" y="459259"/>
                      <a:pt x="209397" y="344130"/>
                    </a:cubicBezTo>
                    <a:cubicBezTo>
                      <a:pt x="354032" y="228336"/>
                      <a:pt x="451345" y="306863"/>
                      <a:pt x="534661" y="214360"/>
                    </a:cubicBezTo>
                    <a:cubicBezTo>
                      <a:pt x="613977" y="125186"/>
                      <a:pt x="681962" y="-75791"/>
                      <a:pt x="932575" y="3002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ABD9408A-5F5A-B3DE-AEB8-CA4C1FA9DAAA}"/>
                  </a:ext>
                </a:extLst>
              </p:cNvPr>
              <p:cNvSpPr/>
              <p:nvPr/>
            </p:nvSpPr>
            <p:spPr>
              <a:xfrm>
                <a:off x="7109743" y="4364795"/>
                <a:ext cx="1117761" cy="833851"/>
              </a:xfrm>
              <a:custGeom>
                <a:avLst/>
                <a:gdLst>
                  <a:gd name="connsiteX0" fmla="*/ 0 w 1117761"/>
                  <a:gd name="connsiteY0" fmla="*/ 833852 h 833851"/>
                  <a:gd name="connsiteX1" fmla="*/ 1117761 w 1117761"/>
                  <a:gd name="connsiteY1" fmla="*/ 0 h 83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7761" h="833851">
                    <a:moveTo>
                      <a:pt x="0" y="833852"/>
                    </a:moveTo>
                    <a:cubicBezTo>
                      <a:pt x="237949" y="582299"/>
                      <a:pt x="475232" y="227596"/>
                      <a:pt x="1117761" y="0"/>
                    </a:cubicBezTo>
                  </a:path>
                </a:pathLst>
              </a:custGeom>
              <a:noFill/>
              <a:ln w="665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EEAB5CE-EFFC-D3CF-BA33-1CBBB02C083B}"/>
                  </a:ext>
                </a:extLst>
              </p:cNvPr>
              <p:cNvSpPr/>
              <p:nvPr/>
            </p:nvSpPr>
            <p:spPr>
              <a:xfrm>
                <a:off x="7166601" y="4243407"/>
                <a:ext cx="1150111" cy="880167"/>
              </a:xfrm>
              <a:custGeom>
                <a:avLst/>
                <a:gdLst>
                  <a:gd name="connsiteX0" fmla="*/ 1136220 w 1150111"/>
                  <a:gd name="connsiteY0" fmla="*/ 69480 h 880167"/>
                  <a:gd name="connsiteX1" fmla="*/ 1145552 w 1150111"/>
                  <a:gd name="connsiteY1" fmla="*/ 114733 h 880167"/>
                  <a:gd name="connsiteX2" fmla="*/ 805624 w 1150111"/>
                  <a:gd name="connsiteY2" fmla="*/ 378931 h 880167"/>
                  <a:gd name="connsiteX3" fmla="*/ 670320 w 1150111"/>
                  <a:gd name="connsiteY3" fmla="*/ 732968 h 880167"/>
                  <a:gd name="connsiteX4" fmla="*/ 339057 w 1150111"/>
                  <a:gd name="connsiteY4" fmla="*/ 797520 h 880167"/>
                  <a:gd name="connsiteX5" fmla="*/ 15793 w 1150111"/>
                  <a:gd name="connsiteY5" fmla="*/ 876047 h 880167"/>
                  <a:gd name="connsiteX6" fmla="*/ 156430 w 1150111"/>
                  <a:gd name="connsiteY6" fmla="*/ 472764 h 880167"/>
                  <a:gd name="connsiteX7" fmla="*/ 356387 w 1150111"/>
                  <a:gd name="connsiteY7" fmla="*/ 184609 h 880167"/>
                  <a:gd name="connsiteX8" fmla="*/ 704313 w 1150111"/>
                  <a:gd name="connsiteY8" fmla="*/ 144015 h 880167"/>
                  <a:gd name="connsiteX9" fmla="*/ 1136220 w 1150111"/>
                  <a:gd name="connsiteY9" fmla="*/ 69480 h 880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50111" h="880167">
                    <a:moveTo>
                      <a:pt x="1136220" y="69480"/>
                    </a:moveTo>
                    <a:cubicBezTo>
                      <a:pt x="1150217" y="80128"/>
                      <a:pt x="1154217" y="99427"/>
                      <a:pt x="1145552" y="114733"/>
                    </a:cubicBezTo>
                    <a:cubicBezTo>
                      <a:pt x="1034909" y="318372"/>
                      <a:pt x="871610" y="319037"/>
                      <a:pt x="805624" y="378931"/>
                    </a:cubicBezTo>
                    <a:cubicBezTo>
                      <a:pt x="736972" y="441486"/>
                      <a:pt x="824954" y="643793"/>
                      <a:pt x="670320" y="732968"/>
                    </a:cubicBezTo>
                    <a:cubicBezTo>
                      <a:pt x="515686" y="822143"/>
                      <a:pt x="475028" y="688381"/>
                      <a:pt x="339057" y="797520"/>
                    </a:cubicBezTo>
                    <a:cubicBezTo>
                      <a:pt x="202420" y="907325"/>
                      <a:pt x="15793" y="876047"/>
                      <a:pt x="15793" y="876047"/>
                    </a:cubicBezTo>
                    <a:cubicBezTo>
                      <a:pt x="15793" y="876047"/>
                      <a:pt x="-69522" y="595213"/>
                      <a:pt x="156430" y="472764"/>
                    </a:cubicBezTo>
                    <a:cubicBezTo>
                      <a:pt x="280403" y="402888"/>
                      <a:pt x="186424" y="258478"/>
                      <a:pt x="356387" y="184609"/>
                    </a:cubicBezTo>
                    <a:cubicBezTo>
                      <a:pt x="526351" y="110741"/>
                      <a:pt x="599668" y="211228"/>
                      <a:pt x="704313" y="144015"/>
                    </a:cubicBezTo>
                    <a:cubicBezTo>
                      <a:pt x="803625" y="79463"/>
                      <a:pt x="922266" y="-96891"/>
                      <a:pt x="1136220" y="69480"/>
                    </a:cubicBezTo>
                    <a:close/>
                  </a:path>
                </a:pathLst>
              </a:custGeom>
              <a:noFill/>
              <a:ln w="665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78524D71-D6F2-FF52-E9F7-EF70B10CCFA1}"/>
                  </a:ext>
                </a:extLst>
              </p:cNvPr>
              <p:cNvSpPr/>
              <p:nvPr/>
            </p:nvSpPr>
            <p:spPr>
              <a:xfrm>
                <a:off x="7096413" y="3877660"/>
                <a:ext cx="816492" cy="998226"/>
              </a:xfrm>
              <a:custGeom>
                <a:avLst/>
                <a:gdLst>
                  <a:gd name="connsiteX0" fmla="*/ 0 w 816492"/>
                  <a:gd name="connsiteY0" fmla="*/ 998226 h 998226"/>
                  <a:gd name="connsiteX1" fmla="*/ 816492 w 816492"/>
                  <a:gd name="connsiteY1" fmla="*/ 0 h 99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16492" h="998226">
                    <a:moveTo>
                      <a:pt x="0" y="998226"/>
                    </a:moveTo>
                    <a:cubicBezTo>
                      <a:pt x="178628" y="685449"/>
                      <a:pt x="457902" y="304792"/>
                      <a:pt x="816492" y="0"/>
                    </a:cubicBezTo>
                  </a:path>
                </a:pathLst>
              </a:custGeom>
              <a:noFill/>
              <a:ln w="6653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44" name="Graphic 6">
              <a:extLst>
                <a:ext uri="{FF2B5EF4-FFF2-40B4-BE49-F238E27FC236}">
                  <a16:creationId xmlns:a16="http://schemas.microsoft.com/office/drawing/2014/main" id="{63F5918E-4CEF-2836-4871-1D818C89454E}"/>
                </a:ext>
              </a:extLst>
            </p:cNvPr>
            <p:cNvGrpSpPr/>
            <p:nvPr/>
          </p:nvGrpSpPr>
          <p:grpSpPr>
            <a:xfrm>
              <a:off x="4704878" y="935512"/>
              <a:ext cx="3098716" cy="3285537"/>
              <a:chOff x="4704878" y="935512"/>
              <a:chExt cx="3098716" cy="3285537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9586371D-BBBD-0EF6-06E9-963C1FF0610E}"/>
                  </a:ext>
                </a:extLst>
              </p:cNvPr>
              <p:cNvSpPr/>
              <p:nvPr/>
            </p:nvSpPr>
            <p:spPr>
              <a:xfrm>
                <a:off x="5313461" y="1138527"/>
                <a:ext cx="2490134" cy="3082523"/>
              </a:xfrm>
              <a:custGeom>
                <a:avLst/>
                <a:gdLst>
                  <a:gd name="connsiteX0" fmla="*/ 2490134 w 2490134"/>
                  <a:gd name="connsiteY0" fmla="*/ 1541262 h 3082523"/>
                  <a:gd name="connsiteX1" fmla="*/ 1245067 w 2490134"/>
                  <a:gd name="connsiteY1" fmla="*/ 3082523 h 3082523"/>
                  <a:gd name="connsiteX2" fmla="*/ 0 w 2490134"/>
                  <a:gd name="connsiteY2" fmla="*/ 1541262 h 3082523"/>
                  <a:gd name="connsiteX3" fmla="*/ 1245067 w 2490134"/>
                  <a:gd name="connsiteY3" fmla="*/ 0 h 3082523"/>
                  <a:gd name="connsiteX4" fmla="*/ 2490134 w 2490134"/>
                  <a:gd name="connsiteY4" fmla="*/ 1541262 h 3082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0134" h="3082523">
                    <a:moveTo>
                      <a:pt x="2490134" y="1541262"/>
                    </a:moveTo>
                    <a:cubicBezTo>
                      <a:pt x="2490134" y="2392477"/>
                      <a:pt x="1932699" y="3082523"/>
                      <a:pt x="1245067" y="3082523"/>
                    </a:cubicBezTo>
                    <a:cubicBezTo>
                      <a:pt x="557436" y="3082523"/>
                      <a:pt x="0" y="2392477"/>
                      <a:pt x="0" y="1541262"/>
                    </a:cubicBezTo>
                    <a:cubicBezTo>
                      <a:pt x="0" y="690046"/>
                      <a:pt x="557435" y="0"/>
                      <a:pt x="1245067" y="0"/>
                    </a:cubicBezTo>
                    <a:cubicBezTo>
                      <a:pt x="1932699" y="0"/>
                      <a:pt x="2490134" y="690046"/>
                      <a:pt x="2490134" y="1541262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 w="6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CAA6372-2D6E-A71F-697B-1F91CE387203}"/>
                  </a:ext>
                </a:extLst>
              </p:cNvPr>
              <p:cNvSpPr/>
              <p:nvPr/>
            </p:nvSpPr>
            <p:spPr>
              <a:xfrm>
                <a:off x="5222147" y="1138527"/>
                <a:ext cx="2490134" cy="3082523"/>
              </a:xfrm>
              <a:custGeom>
                <a:avLst/>
                <a:gdLst>
                  <a:gd name="connsiteX0" fmla="*/ 2490134 w 2490134"/>
                  <a:gd name="connsiteY0" fmla="*/ 1541262 h 3082523"/>
                  <a:gd name="connsiteX1" fmla="*/ 1245067 w 2490134"/>
                  <a:gd name="connsiteY1" fmla="*/ 3082523 h 3082523"/>
                  <a:gd name="connsiteX2" fmla="*/ 0 w 2490134"/>
                  <a:gd name="connsiteY2" fmla="*/ 1541262 h 3082523"/>
                  <a:gd name="connsiteX3" fmla="*/ 1245067 w 2490134"/>
                  <a:gd name="connsiteY3" fmla="*/ 0 h 3082523"/>
                  <a:gd name="connsiteX4" fmla="*/ 2490134 w 2490134"/>
                  <a:gd name="connsiteY4" fmla="*/ 1541262 h 3082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0134" h="3082523">
                    <a:moveTo>
                      <a:pt x="2490134" y="1541262"/>
                    </a:moveTo>
                    <a:cubicBezTo>
                      <a:pt x="2490134" y="2392477"/>
                      <a:pt x="1932698" y="3082523"/>
                      <a:pt x="1245067" y="3082523"/>
                    </a:cubicBezTo>
                    <a:cubicBezTo>
                      <a:pt x="557436" y="3082523"/>
                      <a:pt x="0" y="2392477"/>
                      <a:pt x="0" y="1541262"/>
                    </a:cubicBezTo>
                    <a:cubicBezTo>
                      <a:pt x="0" y="690046"/>
                      <a:pt x="557435" y="0"/>
                      <a:pt x="1245067" y="0"/>
                    </a:cubicBezTo>
                    <a:cubicBezTo>
                      <a:pt x="1932698" y="0"/>
                      <a:pt x="2490134" y="690046"/>
                      <a:pt x="2490134" y="1541262"/>
                    </a:cubicBezTo>
                    <a:close/>
                  </a:path>
                </a:pathLst>
              </a:custGeom>
              <a:solidFill>
                <a:schemeClr val="bg1"/>
              </a:solidFill>
              <a:ln w="6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37BB1BA8-361A-9B43-364D-E27A83313956}"/>
                  </a:ext>
                </a:extLst>
              </p:cNvPr>
              <p:cNvSpPr/>
              <p:nvPr/>
            </p:nvSpPr>
            <p:spPr>
              <a:xfrm>
                <a:off x="5637391" y="1652947"/>
                <a:ext cx="1659645" cy="2053684"/>
              </a:xfrm>
              <a:custGeom>
                <a:avLst/>
                <a:gdLst>
                  <a:gd name="connsiteX0" fmla="*/ 1659645 w 1659645"/>
                  <a:gd name="connsiteY0" fmla="*/ 1026842 h 2053684"/>
                  <a:gd name="connsiteX1" fmla="*/ 829822 w 1659645"/>
                  <a:gd name="connsiteY1" fmla="*/ 2053684 h 2053684"/>
                  <a:gd name="connsiteX2" fmla="*/ 0 w 1659645"/>
                  <a:gd name="connsiteY2" fmla="*/ 1026842 h 2053684"/>
                  <a:gd name="connsiteX3" fmla="*/ 829822 w 1659645"/>
                  <a:gd name="connsiteY3" fmla="*/ 0 h 2053684"/>
                  <a:gd name="connsiteX4" fmla="*/ 1659645 w 1659645"/>
                  <a:gd name="connsiteY4" fmla="*/ 1026842 h 2053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59645" h="2053684">
                    <a:moveTo>
                      <a:pt x="1659645" y="1026842"/>
                    </a:moveTo>
                    <a:cubicBezTo>
                      <a:pt x="1659645" y="1593952"/>
                      <a:pt x="1288121" y="2053684"/>
                      <a:pt x="829822" y="2053684"/>
                    </a:cubicBezTo>
                    <a:cubicBezTo>
                      <a:pt x="371524" y="2053684"/>
                      <a:pt x="0" y="1593952"/>
                      <a:pt x="0" y="1026842"/>
                    </a:cubicBezTo>
                    <a:cubicBezTo>
                      <a:pt x="0" y="459733"/>
                      <a:pt x="371524" y="0"/>
                      <a:pt x="829822" y="0"/>
                    </a:cubicBezTo>
                    <a:cubicBezTo>
                      <a:pt x="1288121" y="0"/>
                      <a:pt x="1659645" y="459733"/>
                      <a:pt x="1659645" y="102684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9DFC401-4EFC-7B96-E696-0850C0DBB23B}"/>
                  </a:ext>
                </a:extLst>
              </p:cNvPr>
              <p:cNvSpPr/>
              <p:nvPr/>
            </p:nvSpPr>
            <p:spPr>
              <a:xfrm>
                <a:off x="6137951" y="2272512"/>
                <a:ext cx="658525" cy="814552"/>
              </a:xfrm>
              <a:custGeom>
                <a:avLst/>
                <a:gdLst>
                  <a:gd name="connsiteX0" fmla="*/ 658526 w 658525"/>
                  <a:gd name="connsiteY0" fmla="*/ 407276 h 814552"/>
                  <a:gd name="connsiteX1" fmla="*/ 329263 w 658525"/>
                  <a:gd name="connsiteY1" fmla="*/ 814553 h 814552"/>
                  <a:gd name="connsiteX2" fmla="*/ 0 w 658525"/>
                  <a:gd name="connsiteY2" fmla="*/ 407276 h 814552"/>
                  <a:gd name="connsiteX3" fmla="*/ 329263 w 658525"/>
                  <a:gd name="connsiteY3" fmla="*/ 0 h 814552"/>
                  <a:gd name="connsiteX4" fmla="*/ 658526 w 658525"/>
                  <a:gd name="connsiteY4" fmla="*/ 407276 h 814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525" h="814552">
                    <a:moveTo>
                      <a:pt x="658526" y="407276"/>
                    </a:moveTo>
                    <a:cubicBezTo>
                      <a:pt x="658526" y="632209"/>
                      <a:pt x="511110" y="814553"/>
                      <a:pt x="329263" y="814553"/>
                    </a:cubicBezTo>
                    <a:cubicBezTo>
                      <a:pt x="147416" y="814553"/>
                      <a:pt x="0" y="632209"/>
                      <a:pt x="0" y="407276"/>
                    </a:cubicBezTo>
                    <a:cubicBezTo>
                      <a:pt x="0" y="182344"/>
                      <a:pt x="147416" y="0"/>
                      <a:pt x="329263" y="0"/>
                    </a:cubicBezTo>
                    <a:cubicBezTo>
                      <a:pt x="511110" y="0"/>
                      <a:pt x="658526" y="182344"/>
                      <a:pt x="658526" y="407276"/>
                    </a:cubicBezTo>
                    <a:close/>
                  </a:path>
                </a:pathLst>
              </a:custGeom>
              <a:solidFill>
                <a:schemeClr val="bg1"/>
              </a:solidFill>
              <a:ln w="6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49" name="Graphic 6">
                <a:extLst>
                  <a:ext uri="{FF2B5EF4-FFF2-40B4-BE49-F238E27FC236}">
                    <a16:creationId xmlns:a16="http://schemas.microsoft.com/office/drawing/2014/main" id="{EA2F6036-B149-AC21-03AA-527087DD07F1}"/>
                  </a:ext>
                </a:extLst>
              </p:cNvPr>
              <p:cNvGrpSpPr/>
              <p:nvPr/>
            </p:nvGrpSpPr>
            <p:grpSpPr>
              <a:xfrm>
                <a:off x="4704878" y="935512"/>
                <a:ext cx="1885012" cy="1881402"/>
                <a:chOff x="4704878" y="935512"/>
                <a:chExt cx="1885012" cy="1881402"/>
              </a:xfrm>
            </p:grpSpPr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2AB84340-70ED-D6BB-C5AD-01A3CDA58857}"/>
                    </a:ext>
                  </a:extLst>
                </p:cNvPr>
                <p:cNvSpPr/>
                <p:nvPr/>
              </p:nvSpPr>
              <p:spPr>
                <a:xfrm>
                  <a:off x="4704878" y="935512"/>
                  <a:ext cx="324770" cy="324132"/>
                </a:xfrm>
                <a:custGeom>
                  <a:avLst/>
                  <a:gdLst>
                    <a:gd name="connsiteX0" fmla="*/ 308647 w 324770"/>
                    <a:gd name="connsiteY0" fmla="*/ 324133 h 324132"/>
                    <a:gd name="connsiteX1" fmla="*/ 319977 w 324770"/>
                    <a:gd name="connsiteY1" fmla="*/ 319475 h 324132"/>
                    <a:gd name="connsiteX2" fmla="*/ 324643 w 324770"/>
                    <a:gd name="connsiteY2" fmla="*/ 306830 h 324132"/>
                    <a:gd name="connsiteX3" fmla="*/ 305314 w 324770"/>
                    <a:gd name="connsiteY3" fmla="*/ 15348 h 324132"/>
                    <a:gd name="connsiteX4" fmla="*/ 287984 w 324770"/>
                    <a:gd name="connsiteY4" fmla="*/ 42 h 324132"/>
                    <a:gd name="connsiteX5" fmla="*/ 272654 w 324770"/>
                    <a:gd name="connsiteY5" fmla="*/ 17345 h 324132"/>
                    <a:gd name="connsiteX6" fmla="*/ 290650 w 324770"/>
                    <a:gd name="connsiteY6" fmla="*/ 290193 h 324132"/>
                    <a:gd name="connsiteX7" fmla="*/ 17376 w 324770"/>
                    <a:gd name="connsiteY7" fmla="*/ 272225 h 324132"/>
                    <a:gd name="connsiteX8" fmla="*/ 46 w 324770"/>
                    <a:gd name="connsiteY8" fmla="*/ 287531 h 324132"/>
                    <a:gd name="connsiteX9" fmla="*/ 15376 w 324770"/>
                    <a:gd name="connsiteY9" fmla="*/ 304834 h 324132"/>
                    <a:gd name="connsiteX10" fmla="*/ 307314 w 324770"/>
                    <a:gd name="connsiteY10" fmla="*/ 324133 h 324132"/>
                    <a:gd name="connsiteX11" fmla="*/ 308647 w 324770"/>
                    <a:gd name="connsiteY11" fmla="*/ 324133 h 32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4770" h="324132">
                      <a:moveTo>
                        <a:pt x="308647" y="324133"/>
                      </a:moveTo>
                      <a:cubicBezTo>
                        <a:pt x="312646" y="324133"/>
                        <a:pt x="317311" y="322136"/>
                        <a:pt x="319977" y="319475"/>
                      </a:cubicBezTo>
                      <a:cubicBezTo>
                        <a:pt x="323310" y="316147"/>
                        <a:pt x="325310" y="311489"/>
                        <a:pt x="324643" y="306830"/>
                      </a:cubicBezTo>
                      <a:lnTo>
                        <a:pt x="305314" y="15348"/>
                      </a:lnTo>
                      <a:cubicBezTo>
                        <a:pt x="304648" y="6697"/>
                        <a:pt x="296649" y="-623"/>
                        <a:pt x="287984" y="42"/>
                      </a:cubicBezTo>
                      <a:cubicBezTo>
                        <a:pt x="279320" y="708"/>
                        <a:pt x="271988" y="8028"/>
                        <a:pt x="272654" y="17345"/>
                      </a:cubicBezTo>
                      <a:lnTo>
                        <a:pt x="290650" y="290193"/>
                      </a:lnTo>
                      <a:lnTo>
                        <a:pt x="17376" y="272225"/>
                      </a:lnTo>
                      <a:cubicBezTo>
                        <a:pt x="8711" y="271560"/>
                        <a:pt x="712" y="278215"/>
                        <a:pt x="46" y="287531"/>
                      </a:cubicBezTo>
                      <a:cubicBezTo>
                        <a:pt x="-621" y="296183"/>
                        <a:pt x="6045" y="304168"/>
                        <a:pt x="15376" y="304834"/>
                      </a:cubicBezTo>
                      <a:lnTo>
                        <a:pt x="307314" y="324133"/>
                      </a:lnTo>
                      <a:cubicBezTo>
                        <a:pt x="307980" y="324133"/>
                        <a:pt x="308647" y="324133"/>
                        <a:pt x="308647" y="324133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665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730868CF-25C0-1F80-17D0-99CFDF98B9C6}"/>
                    </a:ext>
                  </a:extLst>
                </p:cNvPr>
                <p:cNvSpPr/>
                <p:nvPr/>
              </p:nvSpPr>
              <p:spPr>
                <a:xfrm>
                  <a:off x="4860845" y="1090570"/>
                  <a:ext cx="324770" cy="324132"/>
                </a:xfrm>
                <a:custGeom>
                  <a:avLst/>
                  <a:gdLst>
                    <a:gd name="connsiteX0" fmla="*/ 308647 w 324770"/>
                    <a:gd name="connsiteY0" fmla="*/ 324133 h 324132"/>
                    <a:gd name="connsiteX1" fmla="*/ 319977 w 324770"/>
                    <a:gd name="connsiteY1" fmla="*/ 319475 h 324132"/>
                    <a:gd name="connsiteX2" fmla="*/ 324643 w 324770"/>
                    <a:gd name="connsiteY2" fmla="*/ 306830 h 324132"/>
                    <a:gd name="connsiteX3" fmla="*/ 305314 w 324770"/>
                    <a:gd name="connsiteY3" fmla="*/ 15348 h 324132"/>
                    <a:gd name="connsiteX4" fmla="*/ 287984 w 324770"/>
                    <a:gd name="connsiteY4" fmla="*/ 42 h 324132"/>
                    <a:gd name="connsiteX5" fmla="*/ 272654 w 324770"/>
                    <a:gd name="connsiteY5" fmla="*/ 17345 h 324132"/>
                    <a:gd name="connsiteX6" fmla="*/ 290650 w 324770"/>
                    <a:gd name="connsiteY6" fmla="*/ 290193 h 324132"/>
                    <a:gd name="connsiteX7" fmla="*/ 17375 w 324770"/>
                    <a:gd name="connsiteY7" fmla="*/ 272225 h 324132"/>
                    <a:gd name="connsiteX8" fmla="*/ 46 w 324770"/>
                    <a:gd name="connsiteY8" fmla="*/ 287531 h 324132"/>
                    <a:gd name="connsiteX9" fmla="*/ 15376 w 324770"/>
                    <a:gd name="connsiteY9" fmla="*/ 304834 h 324132"/>
                    <a:gd name="connsiteX10" fmla="*/ 307313 w 324770"/>
                    <a:gd name="connsiteY10" fmla="*/ 324133 h 324132"/>
                    <a:gd name="connsiteX11" fmla="*/ 308647 w 324770"/>
                    <a:gd name="connsiteY11" fmla="*/ 324133 h 32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4770" h="324132">
                      <a:moveTo>
                        <a:pt x="308647" y="324133"/>
                      </a:moveTo>
                      <a:cubicBezTo>
                        <a:pt x="312646" y="324133"/>
                        <a:pt x="317311" y="322136"/>
                        <a:pt x="319977" y="319475"/>
                      </a:cubicBezTo>
                      <a:cubicBezTo>
                        <a:pt x="323310" y="316147"/>
                        <a:pt x="325310" y="311489"/>
                        <a:pt x="324643" y="306830"/>
                      </a:cubicBezTo>
                      <a:lnTo>
                        <a:pt x="305314" y="15348"/>
                      </a:lnTo>
                      <a:cubicBezTo>
                        <a:pt x="304647" y="6697"/>
                        <a:pt x="296649" y="-623"/>
                        <a:pt x="287984" y="42"/>
                      </a:cubicBezTo>
                      <a:cubicBezTo>
                        <a:pt x="279319" y="708"/>
                        <a:pt x="271988" y="8028"/>
                        <a:pt x="272654" y="17345"/>
                      </a:cubicBezTo>
                      <a:lnTo>
                        <a:pt x="290650" y="290193"/>
                      </a:lnTo>
                      <a:lnTo>
                        <a:pt x="17375" y="272225"/>
                      </a:lnTo>
                      <a:cubicBezTo>
                        <a:pt x="8711" y="271560"/>
                        <a:pt x="712" y="278215"/>
                        <a:pt x="46" y="287531"/>
                      </a:cubicBezTo>
                      <a:cubicBezTo>
                        <a:pt x="-621" y="296183"/>
                        <a:pt x="6045" y="304168"/>
                        <a:pt x="15376" y="304834"/>
                      </a:cubicBezTo>
                      <a:lnTo>
                        <a:pt x="307313" y="324133"/>
                      </a:lnTo>
                      <a:cubicBezTo>
                        <a:pt x="307980" y="324133"/>
                        <a:pt x="307980" y="324133"/>
                        <a:pt x="308647" y="324133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665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3DEE28D4-1B6F-454E-42DB-E9231C94E1B4}"/>
                    </a:ext>
                  </a:extLst>
                </p:cNvPr>
                <p:cNvSpPr/>
                <p:nvPr/>
              </p:nvSpPr>
              <p:spPr>
                <a:xfrm>
                  <a:off x="5016812" y="1246336"/>
                  <a:ext cx="324104" cy="324090"/>
                </a:xfrm>
                <a:custGeom>
                  <a:avLst/>
                  <a:gdLst>
                    <a:gd name="connsiteX0" fmla="*/ 307980 w 324104"/>
                    <a:gd name="connsiteY0" fmla="*/ 324091 h 324090"/>
                    <a:gd name="connsiteX1" fmla="*/ 319311 w 324104"/>
                    <a:gd name="connsiteY1" fmla="*/ 319432 h 324090"/>
                    <a:gd name="connsiteX2" fmla="*/ 323977 w 324104"/>
                    <a:gd name="connsiteY2" fmla="*/ 306788 h 324090"/>
                    <a:gd name="connsiteX3" fmla="*/ 305314 w 324104"/>
                    <a:gd name="connsiteY3" fmla="*/ 15306 h 324090"/>
                    <a:gd name="connsiteX4" fmla="*/ 287984 w 324104"/>
                    <a:gd name="connsiteY4" fmla="*/ 0 h 324090"/>
                    <a:gd name="connsiteX5" fmla="*/ 272654 w 324104"/>
                    <a:gd name="connsiteY5" fmla="*/ 17303 h 324090"/>
                    <a:gd name="connsiteX6" fmla="*/ 290650 w 324104"/>
                    <a:gd name="connsiteY6" fmla="*/ 290151 h 324090"/>
                    <a:gd name="connsiteX7" fmla="*/ 17376 w 324104"/>
                    <a:gd name="connsiteY7" fmla="*/ 272183 h 324090"/>
                    <a:gd name="connsiteX8" fmla="*/ 46 w 324104"/>
                    <a:gd name="connsiteY8" fmla="*/ 287489 h 324090"/>
                    <a:gd name="connsiteX9" fmla="*/ 15376 w 324104"/>
                    <a:gd name="connsiteY9" fmla="*/ 304792 h 324090"/>
                    <a:gd name="connsiteX10" fmla="*/ 307314 w 324104"/>
                    <a:gd name="connsiteY10" fmla="*/ 324091 h 324090"/>
                    <a:gd name="connsiteX11" fmla="*/ 307980 w 324104"/>
                    <a:gd name="connsiteY11" fmla="*/ 324091 h 32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4104" h="324090">
                      <a:moveTo>
                        <a:pt x="307980" y="324091"/>
                      </a:moveTo>
                      <a:cubicBezTo>
                        <a:pt x="311979" y="324091"/>
                        <a:pt x="316645" y="322094"/>
                        <a:pt x="319311" y="319432"/>
                      </a:cubicBezTo>
                      <a:cubicBezTo>
                        <a:pt x="322644" y="316105"/>
                        <a:pt x="324643" y="311447"/>
                        <a:pt x="323977" y="306788"/>
                      </a:cubicBezTo>
                      <a:lnTo>
                        <a:pt x="305314" y="15306"/>
                      </a:lnTo>
                      <a:cubicBezTo>
                        <a:pt x="304647" y="6655"/>
                        <a:pt x="296649" y="0"/>
                        <a:pt x="287984" y="0"/>
                      </a:cubicBezTo>
                      <a:cubicBezTo>
                        <a:pt x="279320" y="665"/>
                        <a:pt x="271988" y="7986"/>
                        <a:pt x="272654" y="17303"/>
                      </a:cubicBezTo>
                      <a:lnTo>
                        <a:pt x="290650" y="290151"/>
                      </a:lnTo>
                      <a:lnTo>
                        <a:pt x="17376" y="272183"/>
                      </a:lnTo>
                      <a:cubicBezTo>
                        <a:pt x="8711" y="271518"/>
                        <a:pt x="712" y="278172"/>
                        <a:pt x="46" y="287489"/>
                      </a:cubicBezTo>
                      <a:cubicBezTo>
                        <a:pt x="-621" y="296140"/>
                        <a:pt x="6045" y="304126"/>
                        <a:pt x="15376" y="304792"/>
                      </a:cubicBezTo>
                      <a:lnTo>
                        <a:pt x="307314" y="324091"/>
                      </a:lnTo>
                      <a:cubicBezTo>
                        <a:pt x="307314" y="324091"/>
                        <a:pt x="307980" y="324091"/>
                        <a:pt x="307980" y="324091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665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CF2B9EE1-7D01-1E78-7B11-6D63FDD1B686}"/>
                    </a:ext>
                  </a:extLst>
                </p:cNvPr>
                <p:cNvSpPr/>
                <p:nvPr/>
              </p:nvSpPr>
              <p:spPr>
                <a:xfrm>
                  <a:off x="4919878" y="1148842"/>
                  <a:ext cx="1590993" cy="1588843"/>
                </a:xfrm>
                <a:custGeom>
                  <a:avLst/>
                  <a:gdLst>
                    <a:gd name="connsiteX0" fmla="*/ 1574663 w 1590993"/>
                    <a:gd name="connsiteY0" fmla="*/ 1588844 h 1588843"/>
                    <a:gd name="connsiteX1" fmla="*/ 1585994 w 1590993"/>
                    <a:gd name="connsiteY1" fmla="*/ 1584185 h 1588843"/>
                    <a:gd name="connsiteX2" fmla="*/ 1585994 w 1590993"/>
                    <a:gd name="connsiteY2" fmla="*/ 1561559 h 1588843"/>
                    <a:gd name="connsiteX3" fmla="*/ 27661 w 1590993"/>
                    <a:gd name="connsiteY3" fmla="*/ 4991 h 1588843"/>
                    <a:gd name="connsiteX4" fmla="*/ 4999 w 1590993"/>
                    <a:gd name="connsiteY4" fmla="*/ 4991 h 1588843"/>
                    <a:gd name="connsiteX5" fmla="*/ 4999 w 1590993"/>
                    <a:gd name="connsiteY5" fmla="*/ 27618 h 1588843"/>
                    <a:gd name="connsiteX6" fmla="*/ 1563333 w 1590993"/>
                    <a:gd name="connsiteY6" fmla="*/ 1583520 h 1588843"/>
                    <a:gd name="connsiteX7" fmla="*/ 1574663 w 1590993"/>
                    <a:gd name="connsiteY7" fmla="*/ 1588844 h 15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90993" h="1588843">
                      <a:moveTo>
                        <a:pt x="1574663" y="1588844"/>
                      </a:moveTo>
                      <a:cubicBezTo>
                        <a:pt x="1578662" y="1588844"/>
                        <a:pt x="1582662" y="1587513"/>
                        <a:pt x="1585994" y="1584185"/>
                      </a:cubicBezTo>
                      <a:cubicBezTo>
                        <a:pt x="1592660" y="1577531"/>
                        <a:pt x="1592660" y="1567548"/>
                        <a:pt x="1585994" y="1561559"/>
                      </a:cubicBezTo>
                      <a:lnTo>
                        <a:pt x="27661" y="4991"/>
                      </a:lnTo>
                      <a:cubicBezTo>
                        <a:pt x="20996" y="-1664"/>
                        <a:pt x="10998" y="-1664"/>
                        <a:pt x="4999" y="4991"/>
                      </a:cubicBezTo>
                      <a:cubicBezTo>
                        <a:pt x="-1666" y="11646"/>
                        <a:pt x="-1666" y="21628"/>
                        <a:pt x="4999" y="27618"/>
                      </a:cubicBezTo>
                      <a:lnTo>
                        <a:pt x="1563333" y="1583520"/>
                      </a:lnTo>
                      <a:cubicBezTo>
                        <a:pt x="1565999" y="1587513"/>
                        <a:pt x="1569998" y="1588844"/>
                        <a:pt x="1574663" y="158884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665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9ECD215A-DD42-750C-A19A-D1018AD7C6B7}"/>
                    </a:ext>
                  </a:extLst>
                </p:cNvPr>
                <p:cNvSpPr/>
                <p:nvPr/>
              </p:nvSpPr>
              <p:spPr>
                <a:xfrm>
                  <a:off x="5998849" y="2226927"/>
                  <a:ext cx="591041" cy="589987"/>
                </a:xfrm>
                <a:custGeom>
                  <a:avLst/>
                  <a:gdLst>
                    <a:gd name="connsiteX0" fmla="*/ 573676 w 591041"/>
                    <a:gd name="connsiteY0" fmla="*/ 306455 h 589987"/>
                    <a:gd name="connsiteX1" fmla="*/ 591006 w 591041"/>
                    <a:gd name="connsiteY1" fmla="*/ 571318 h 589987"/>
                    <a:gd name="connsiteX2" fmla="*/ 572343 w 591041"/>
                    <a:gd name="connsiteY2" fmla="*/ 589952 h 589987"/>
                    <a:gd name="connsiteX3" fmla="*/ 307066 w 591041"/>
                    <a:gd name="connsiteY3" fmla="*/ 572649 h 589987"/>
                    <a:gd name="connsiteX4" fmla="*/ 295735 w 591041"/>
                    <a:gd name="connsiteY4" fmla="*/ 567325 h 589987"/>
                    <a:gd name="connsiteX5" fmla="*/ 5131 w 591041"/>
                    <a:gd name="connsiteY5" fmla="*/ 277174 h 589987"/>
                    <a:gd name="connsiteX6" fmla="*/ 19128 w 591041"/>
                    <a:gd name="connsiteY6" fmla="*/ 247227 h 589987"/>
                    <a:gd name="connsiteX7" fmla="*/ 243746 w 591041"/>
                    <a:gd name="connsiteY7" fmla="*/ 261868 h 589987"/>
                    <a:gd name="connsiteX8" fmla="*/ 262409 w 591041"/>
                    <a:gd name="connsiteY8" fmla="*/ 243234 h 589987"/>
                    <a:gd name="connsiteX9" fmla="*/ 247746 w 591041"/>
                    <a:gd name="connsiteY9" fmla="*/ 18966 h 589987"/>
                    <a:gd name="connsiteX10" fmla="*/ 277739 w 591041"/>
                    <a:gd name="connsiteY10" fmla="*/ 4991 h 589987"/>
                    <a:gd name="connsiteX11" fmla="*/ 568344 w 591041"/>
                    <a:gd name="connsiteY11" fmla="*/ 295142 h 589987"/>
                    <a:gd name="connsiteX12" fmla="*/ 573676 w 591041"/>
                    <a:gd name="connsiteY12" fmla="*/ 306455 h 589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1041" h="589987">
                      <a:moveTo>
                        <a:pt x="573676" y="306455"/>
                      </a:moveTo>
                      <a:lnTo>
                        <a:pt x="591006" y="571318"/>
                      </a:lnTo>
                      <a:cubicBezTo>
                        <a:pt x="591672" y="581966"/>
                        <a:pt x="583007" y="590617"/>
                        <a:pt x="572343" y="589952"/>
                      </a:cubicBezTo>
                      <a:lnTo>
                        <a:pt x="307066" y="572649"/>
                      </a:lnTo>
                      <a:cubicBezTo>
                        <a:pt x="303067" y="572649"/>
                        <a:pt x="299068" y="570652"/>
                        <a:pt x="295735" y="567325"/>
                      </a:cubicBezTo>
                      <a:lnTo>
                        <a:pt x="5131" y="277174"/>
                      </a:lnTo>
                      <a:cubicBezTo>
                        <a:pt x="-6200" y="265861"/>
                        <a:pt x="2465" y="245896"/>
                        <a:pt x="19128" y="247227"/>
                      </a:cubicBezTo>
                      <a:lnTo>
                        <a:pt x="243746" y="261868"/>
                      </a:lnTo>
                      <a:cubicBezTo>
                        <a:pt x="254411" y="262533"/>
                        <a:pt x="263076" y="253882"/>
                        <a:pt x="262409" y="243234"/>
                      </a:cubicBezTo>
                      <a:lnTo>
                        <a:pt x="247746" y="18966"/>
                      </a:lnTo>
                      <a:cubicBezTo>
                        <a:pt x="246412" y="2994"/>
                        <a:pt x="266408" y="-6322"/>
                        <a:pt x="277739" y="4991"/>
                      </a:cubicBezTo>
                      <a:lnTo>
                        <a:pt x="568344" y="295142"/>
                      </a:lnTo>
                      <a:cubicBezTo>
                        <a:pt x="571676" y="298469"/>
                        <a:pt x="573676" y="302462"/>
                        <a:pt x="573676" y="306455"/>
                      </a:cubicBezTo>
                      <a:close/>
                    </a:path>
                  </a:pathLst>
                </a:custGeom>
                <a:solidFill>
                  <a:srgbClr val="531588"/>
                </a:solidFill>
                <a:ln w="665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817DBAC7-8B90-5655-F6BE-583B24FBDEB4}"/>
                  </a:ext>
                </a:extLst>
              </p:cNvPr>
              <p:cNvSpPr/>
              <p:nvPr/>
            </p:nvSpPr>
            <p:spPr>
              <a:xfrm>
                <a:off x="6973106" y="1270959"/>
                <a:ext cx="739175" cy="2620677"/>
              </a:xfrm>
              <a:custGeom>
                <a:avLst/>
                <a:gdLst>
                  <a:gd name="connsiteX0" fmla="*/ 0 w 739175"/>
                  <a:gd name="connsiteY0" fmla="*/ 0 h 2620677"/>
                  <a:gd name="connsiteX1" fmla="*/ 739175 w 739175"/>
                  <a:gd name="connsiteY1" fmla="*/ 1408830 h 2620677"/>
                  <a:gd name="connsiteX2" fmla="*/ 263943 w 739175"/>
                  <a:gd name="connsiteY2" fmla="*/ 2620677 h 262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9175" h="2620677">
                    <a:moveTo>
                      <a:pt x="0" y="0"/>
                    </a:moveTo>
                    <a:cubicBezTo>
                      <a:pt x="435240" y="240240"/>
                      <a:pt x="739175" y="780613"/>
                      <a:pt x="739175" y="1408830"/>
                    </a:cubicBezTo>
                    <a:cubicBezTo>
                      <a:pt x="739175" y="1900623"/>
                      <a:pt x="553215" y="2338512"/>
                      <a:pt x="263943" y="2620677"/>
                    </a:cubicBezTo>
                  </a:path>
                </a:pathLst>
              </a:custGeom>
              <a:noFill/>
              <a:ln w="6653" cap="rnd">
                <a:solidFill>
                  <a:schemeClr val="accent6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56" name="Graphic 6">
              <a:extLst>
                <a:ext uri="{FF2B5EF4-FFF2-40B4-BE49-F238E27FC236}">
                  <a16:creationId xmlns:a16="http://schemas.microsoft.com/office/drawing/2014/main" id="{DB9F5591-2026-05E5-315F-C9406FA96ED0}"/>
                </a:ext>
              </a:extLst>
            </p:cNvPr>
            <p:cNvGrpSpPr/>
            <p:nvPr/>
          </p:nvGrpSpPr>
          <p:grpSpPr>
            <a:xfrm>
              <a:off x="3788979" y="2817061"/>
              <a:ext cx="1966610" cy="2363617"/>
              <a:chOff x="3788979" y="2817061"/>
              <a:chExt cx="1966610" cy="2363617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8555DB53-EB26-32D7-602A-7F227F4C58E4}"/>
                  </a:ext>
                </a:extLst>
              </p:cNvPr>
              <p:cNvSpPr/>
              <p:nvPr/>
            </p:nvSpPr>
            <p:spPr>
              <a:xfrm>
                <a:off x="3950419" y="3516302"/>
                <a:ext cx="1265729" cy="1664376"/>
              </a:xfrm>
              <a:custGeom>
                <a:avLst/>
                <a:gdLst>
                  <a:gd name="connsiteX0" fmla="*/ 1265729 w 1265729"/>
                  <a:gd name="connsiteY0" fmla="*/ 1664376 h 1664376"/>
                  <a:gd name="connsiteX1" fmla="*/ 0 w 1265729"/>
                  <a:gd name="connsiteY1" fmla="*/ 0 h 1664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65729" h="1664376">
                    <a:moveTo>
                      <a:pt x="1265729" y="1664376"/>
                    </a:moveTo>
                    <a:cubicBezTo>
                      <a:pt x="949797" y="1264420"/>
                      <a:pt x="351925" y="1011536"/>
                      <a:pt x="0" y="0"/>
                    </a:cubicBezTo>
                  </a:path>
                </a:pathLst>
              </a:custGeom>
              <a:noFill/>
              <a:ln w="665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1C9B935E-3EF2-252C-6572-28281909617D}"/>
                  </a:ext>
                </a:extLst>
              </p:cNvPr>
              <p:cNvSpPr/>
              <p:nvPr/>
            </p:nvSpPr>
            <p:spPr>
              <a:xfrm>
                <a:off x="3788979" y="3399229"/>
                <a:ext cx="1155169" cy="1519090"/>
              </a:xfrm>
              <a:custGeom>
                <a:avLst/>
                <a:gdLst>
                  <a:gd name="connsiteX0" fmla="*/ 93455 w 1155169"/>
                  <a:gd name="connsiteY0" fmla="*/ 17916 h 1519090"/>
                  <a:gd name="connsiteX1" fmla="*/ 153442 w 1155169"/>
                  <a:gd name="connsiteY1" fmla="*/ 5937 h 1519090"/>
                  <a:gd name="connsiteX2" fmla="*/ 500035 w 1155169"/>
                  <a:gd name="connsiteY2" fmla="*/ 455805 h 1519090"/>
                  <a:gd name="connsiteX3" fmla="*/ 965935 w 1155169"/>
                  <a:gd name="connsiteY3" fmla="*/ 636151 h 1519090"/>
                  <a:gd name="connsiteX4" fmla="*/ 1048584 w 1155169"/>
                  <a:gd name="connsiteY4" fmla="*/ 1072709 h 1519090"/>
                  <a:gd name="connsiteX5" fmla="*/ 1149229 w 1155169"/>
                  <a:gd name="connsiteY5" fmla="*/ 1499284 h 1519090"/>
                  <a:gd name="connsiteX6" fmla="*/ 618676 w 1155169"/>
                  <a:gd name="connsiteY6" fmla="*/ 1311617 h 1519090"/>
                  <a:gd name="connsiteX7" fmla="*/ 239424 w 1155169"/>
                  <a:gd name="connsiteY7" fmla="*/ 1046755 h 1519090"/>
                  <a:gd name="connsiteX8" fmla="*/ 188768 w 1155169"/>
                  <a:gd name="connsiteY8" fmla="*/ 588901 h 1519090"/>
                  <a:gd name="connsiteX9" fmla="*/ 93455 w 1155169"/>
                  <a:gd name="connsiteY9" fmla="*/ 17916 h 151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55169" h="1519090">
                    <a:moveTo>
                      <a:pt x="93455" y="17916"/>
                    </a:moveTo>
                    <a:cubicBezTo>
                      <a:pt x="107452" y="-52"/>
                      <a:pt x="133446" y="-5376"/>
                      <a:pt x="153442" y="5937"/>
                    </a:cubicBezTo>
                    <a:cubicBezTo>
                      <a:pt x="420718" y="153675"/>
                      <a:pt x="420718" y="367961"/>
                      <a:pt x="500035" y="455805"/>
                    </a:cubicBezTo>
                    <a:cubicBezTo>
                      <a:pt x="582684" y="546976"/>
                      <a:pt x="849960" y="432513"/>
                      <a:pt x="965935" y="636151"/>
                    </a:cubicBezTo>
                    <a:cubicBezTo>
                      <a:pt x="1081910" y="839789"/>
                      <a:pt x="905281" y="892362"/>
                      <a:pt x="1048584" y="1072709"/>
                    </a:cubicBezTo>
                    <a:cubicBezTo>
                      <a:pt x="1191887" y="1253055"/>
                      <a:pt x="1149229" y="1499284"/>
                      <a:pt x="1149229" y="1499284"/>
                    </a:cubicBezTo>
                    <a:cubicBezTo>
                      <a:pt x="1149229" y="1499284"/>
                      <a:pt x="777975" y="1609089"/>
                      <a:pt x="618676" y="1311617"/>
                    </a:cubicBezTo>
                    <a:cubicBezTo>
                      <a:pt x="528029" y="1147908"/>
                      <a:pt x="336070" y="1270357"/>
                      <a:pt x="239424" y="1046755"/>
                    </a:cubicBezTo>
                    <a:cubicBezTo>
                      <a:pt x="143444" y="822486"/>
                      <a:pt x="276749" y="726657"/>
                      <a:pt x="188768" y="588901"/>
                    </a:cubicBezTo>
                    <a:cubicBezTo>
                      <a:pt x="103453" y="455139"/>
                      <a:pt x="-128498" y="298085"/>
                      <a:pt x="93455" y="17916"/>
                    </a:cubicBezTo>
                    <a:close/>
                  </a:path>
                </a:pathLst>
              </a:custGeom>
              <a:noFill/>
              <a:ln w="665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6081C14F-C239-F7EB-8034-C58B1AB5BC78}"/>
                  </a:ext>
                </a:extLst>
              </p:cNvPr>
              <p:cNvSpPr/>
              <p:nvPr/>
            </p:nvSpPr>
            <p:spPr>
              <a:xfrm>
                <a:off x="4552957" y="2940658"/>
                <a:ext cx="962460" cy="2236027"/>
              </a:xfrm>
              <a:custGeom>
                <a:avLst/>
                <a:gdLst>
                  <a:gd name="connsiteX0" fmla="*/ 962461 w 962460"/>
                  <a:gd name="connsiteY0" fmla="*/ 2236027 h 2236027"/>
                  <a:gd name="connsiteX1" fmla="*/ 0 w 962460"/>
                  <a:gd name="connsiteY1" fmla="*/ 0 h 2236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62460" h="2236027">
                    <a:moveTo>
                      <a:pt x="962461" y="2236027"/>
                    </a:moveTo>
                    <a:cubicBezTo>
                      <a:pt x="679188" y="1959186"/>
                      <a:pt x="142636" y="1014198"/>
                      <a:pt x="0" y="0"/>
                    </a:cubicBezTo>
                  </a:path>
                </a:pathLst>
              </a:custGeom>
              <a:noFill/>
              <a:ln w="665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260BBCF2-394F-9A0F-A4BC-DADBF64AC00C}"/>
                  </a:ext>
                </a:extLst>
              </p:cNvPr>
              <p:cNvSpPr/>
              <p:nvPr/>
            </p:nvSpPr>
            <p:spPr>
              <a:xfrm>
                <a:off x="4350594" y="2817061"/>
                <a:ext cx="829402" cy="1733404"/>
              </a:xfrm>
              <a:custGeom>
                <a:avLst/>
                <a:gdLst>
                  <a:gd name="connsiteX0" fmla="*/ 167037 w 829402"/>
                  <a:gd name="connsiteY0" fmla="*/ 8469 h 1733404"/>
                  <a:gd name="connsiteX1" fmla="*/ 227690 w 829402"/>
                  <a:gd name="connsiteY1" fmla="*/ 14458 h 1733404"/>
                  <a:gd name="connsiteX2" fmla="*/ 426981 w 829402"/>
                  <a:gd name="connsiteY2" fmla="*/ 545515 h 1733404"/>
                  <a:gd name="connsiteX3" fmla="*/ 820230 w 829402"/>
                  <a:gd name="connsiteY3" fmla="*/ 854299 h 1733404"/>
                  <a:gd name="connsiteX4" fmla="*/ 771574 w 829402"/>
                  <a:gd name="connsiteY4" fmla="*/ 1296181 h 1733404"/>
                  <a:gd name="connsiteX5" fmla="*/ 742913 w 829402"/>
                  <a:gd name="connsiteY5" fmla="*/ 1733404 h 1733404"/>
                  <a:gd name="connsiteX6" fmla="*/ 290344 w 829402"/>
                  <a:gd name="connsiteY6" fmla="*/ 1398666 h 1733404"/>
                  <a:gd name="connsiteX7" fmla="*/ 5738 w 829402"/>
                  <a:gd name="connsiteY7" fmla="*/ 1034646 h 1733404"/>
                  <a:gd name="connsiteX8" fmla="*/ 91053 w 829402"/>
                  <a:gd name="connsiteY8" fmla="*/ 582116 h 1733404"/>
                  <a:gd name="connsiteX9" fmla="*/ 167037 w 829402"/>
                  <a:gd name="connsiteY9" fmla="*/ 8469 h 173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9402" h="1733404">
                    <a:moveTo>
                      <a:pt x="167037" y="8469"/>
                    </a:moveTo>
                    <a:cubicBezTo>
                      <a:pt x="185699" y="-4841"/>
                      <a:pt x="211694" y="-2179"/>
                      <a:pt x="227690" y="14458"/>
                    </a:cubicBezTo>
                    <a:cubicBezTo>
                      <a:pt x="440311" y="233403"/>
                      <a:pt x="376992" y="439037"/>
                      <a:pt x="426981" y="545515"/>
                    </a:cubicBezTo>
                    <a:cubicBezTo>
                      <a:pt x="478970" y="656651"/>
                      <a:pt x="768241" y="624707"/>
                      <a:pt x="820230" y="854299"/>
                    </a:cubicBezTo>
                    <a:cubicBezTo>
                      <a:pt x="871553" y="1083226"/>
                      <a:pt x="686925" y="1081895"/>
                      <a:pt x="771574" y="1296181"/>
                    </a:cubicBezTo>
                    <a:cubicBezTo>
                      <a:pt x="856222" y="1510467"/>
                      <a:pt x="742913" y="1733404"/>
                      <a:pt x="742913" y="1733404"/>
                    </a:cubicBezTo>
                    <a:cubicBezTo>
                      <a:pt x="742913" y="1733404"/>
                      <a:pt x="356329" y="1730077"/>
                      <a:pt x="290344" y="1398666"/>
                    </a:cubicBezTo>
                    <a:cubicBezTo>
                      <a:pt x="251019" y="1215657"/>
                      <a:pt x="31732" y="1276882"/>
                      <a:pt x="5738" y="1034646"/>
                    </a:cubicBezTo>
                    <a:cubicBezTo>
                      <a:pt x="-20257" y="792409"/>
                      <a:pt x="135043" y="739836"/>
                      <a:pt x="91053" y="582116"/>
                    </a:cubicBezTo>
                    <a:cubicBezTo>
                      <a:pt x="48395" y="429720"/>
                      <a:pt x="-127567" y="212107"/>
                      <a:pt x="167037" y="846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4ADCFE17-6E68-F33D-515D-8AE2689F0504}"/>
                  </a:ext>
                </a:extLst>
              </p:cNvPr>
              <p:cNvSpPr/>
              <p:nvPr/>
            </p:nvSpPr>
            <p:spPr>
              <a:xfrm>
                <a:off x="5268961" y="2998556"/>
                <a:ext cx="273784" cy="2182122"/>
              </a:xfrm>
              <a:custGeom>
                <a:avLst/>
                <a:gdLst>
                  <a:gd name="connsiteX0" fmla="*/ 273784 w 273784"/>
                  <a:gd name="connsiteY0" fmla="*/ 2182123 h 2182122"/>
                  <a:gd name="connsiteX1" fmla="*/ 79826 w 273784"/>
                  <a:gd name="connsiteY1" fmla="*/ 0 h 2182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3784" h="2182122">
                    <a:moveTo>
                      <a:pt x="273784" y="2182123"/>
                    </a:moveTo>
                    <a:cubicBezTo>
                      <a:pt x="264453" y="1643081"/>
                      <a:pt x="-176120" y="1113355"/>
                      <a:pt x="79826" y="0"/>
                    </a:cubicBezTo>
                  </a:path>
                </a:pathLst>
              </a:custGeom>
              <a:noFill/>
              <a:ln w="665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02119DE5-8D7F-DC6C-4468-C8A9197B4C45}"/>
                  </a:ext>
                </a:extLst>
              </p:cNvPr>
              <p:cNvSpPr/>
              <p:nvPr/>
            </p:nvSpPr>
            <p:spPr>
              <a:xfrm>
                <a:off x="4917935" y="2875260"/>
                <a:ext cx="837653" cy="1818283"/>
              </a:xfrm>
              <a:custGeom>
                <a:avLst/>
                <a:gdLst>
                  <a:gd name="connsiteX0" fmla="*/ 426186 w 837653"/>
                  <a:gd name="connsiteY0" fmla="*/ 2843 h 1818283"/>
                  <a:gd name="connsiteX1" fmla="*/ 483507 w 837653"/>
                  <a:gd name="connsiteY1" fmla="*/ 24804 h 1818283"/>
                  <a:gd name="connsiteX2" fmla="*/ 538162 w 837653"/>
                  <a:gd name="connsiteY2" fmla="*/ 589800 h 1818283"/>
                  <a:gd name="connsiteX3" fmla="*/ 837431 w 837653"/>
                  <a:gd name="connsiteY3" fmla="*/ 989756 h 1818283"/>
                  <a:gd name="connsiteX4" fmla="*/ 675466 w 837653"/>
                  <a:gd name="connsiteY4" fmla="*/ 1403687 h 1818283"/>
                  <a:gd name="connsiteX5" fmla="*/ 534163 w 837653"/>
                  <a:gd name="connsiteY5" fmla="*/ 1818284 h 1818283"/>
                  <a:gd name="connsiteX6" fmla="*/ 184237 w 837653"/>
                  <a:gd name="connsiteY6" fmla="*/ 1377733 h 1818283"/>
                  <a:gd name="connsiteX7" fmla="*/ 4276 w 837653"/>
                  <a:gd name="connsiteY7" fmla="*/ 951823 h 1818283"/>
                  <a:gd name="connsiteX8" fmla="*/ 204233 w 837653"/>
                  <a:gd name="connsiteY8" fmla="*/ 537227 h 1818283"/>
                  <a:gd name="connsiteX9" fmla="*/ 426186 w 837653"/>
                  <a:gd name="connsiteY9" fmla="*/ 2843 h 18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7653" h="1818283">
                    <a:moveTo>
                      <a:pt x="426186" y="2843"/>
                    </a:moveTo>
                    <a:cubicBezTo>
                      <a:pt x="448181" y="-5143"/>
                      <a:pt x="472176" y="4174"/>
                      <a:pt x="483507" y="24804"/>
                    </a:cubicBezTo>
                    <a:cubicBezTo>
                      <a:pt x="632142" y="291663"/>
                      <a:pt x="517499" y="473340"/>
                      <a:pt x="538162" y="589800"/>
                    </a:cubicBezTo>
                    <a:cubicBezTo>
                      <a:pt x="559490" y="710918"/>
                      <a:pt x="846762" y="755505"/>
                      <a:pt x="837431" y="989756"/>
                    </a:cubicBezTo>
                    <a:cubicBezTo>
                      <a:pt x="827433" y="1224672"/>
                      <a:pt x="649471" y="1174761"/>
                      <a:pt x="675466" y="1403687"/>
                    </a:cubicBezTo>
                    <a:cubicBezTo>
                      <a:pt x="701460" y="1632614"/>
                      <a:pt x="534163" y="1818284"/>
                      <a:pt x="534163" y="1818284"/>
                    </a:cubicBezTo>
                    <a:cubicBezTo>
                      <a:pt x="534163" y="1818284"/>
                      <a:pt x="161576" y="1714468"/>
                      <a:pt x="184237" y="1377733"/>
                    </a:cubicBezTo>
                    <a:cubicBezTo>
                      <a:pt x="194235" y="1190732"/>
                      <a:pt x="-33716" y="1192729"/>
                      <a:pt x="4276" y="951823"/>
                    </a:cubicBezTo>
                    <a:cubicBezTo>
                      <a:pt x="42268" y="710918"/>
                      <a:pt x="206233" y="700936"/>
                      <a:pt x="204233" y="537227"/>
                    </a:cubicBezTo>
                    <a:cubicBezTo>
                      <a:pt x="202233" y="378841"/>
                      <a:pt x="89591" y="123295"/>
                      <a:pt x="426186" y="2843"/>
                    </a:cubicBezTo>
                    <a:close/>
                  </a:path>
                </a:pathLst>
              </a:custGeom>
              <a:noFill/>
              <a:ln w="665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8FF148C5-D46F-575D-F93F-FB65C6992F32}"/>
                  </a:ext>
                </a:extLst>
              </p:cNvPr>
              <p:cNvSpPr/>
              <p:nvPr/>
            </p:nvSpPr>
            <p:spPr>
              <a:xfrm>
                <a:off x="4552957" y="2940658"/>
                <a:ext cx="535885" cy="1612468"/>
              </a:xfrm>
              <a:custGeom>
                <a:avLst/>
                <a:gdLst>
                  <a:gd name="connsiteX0" fmla="*/ 535885 w 535885"/>
                  <a:gd name="connsiteY0" fmla="*/ 1612468 h 1612468"/>
                  <a:gd name="connsiteX1" fmla="*/ 0 w 535885"/>
                  <a:gd name="connsiteY1" fmla="*/ 0 h 161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35885" h="1612468">
                    <a:moveTo>
                      <a:pt x="535885" y="1612468"/>
                    </a:moveTo>
                    <a:cubicBezTo>
                      <a:pt x="313266" y="1193213"/>
                      <a:pt x="86648" y="614242"/>
                      <a:pt x="0" y="0"/>
                    </a:cubicBezTo>
                  </a:path>
                </a:pathLst>
              </a:custGeom>
              <a:noFill/>
              <a:ln w="6653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2E3B4836-0094-1841-BDC4-F852BAC4DCD2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11A1202-A53D-7445-8AD5-8C621FE12997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65" name="Triangle 64">
            <a:extLst>
              <a:ext uri="{FF2B5EF4-FFF2-40B4-BE49-F238E27FC236}">
                <a16:creationId xmlns:a16="http://schemas.microsoft.com/office/drawing/2014/main" id="{47E738B1-5D6B-3043-A555-1FB79859CCAE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0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E5FF0315-7AEB-4D4B-8F50-6165BE687D5D}"/>
              </a:ext>
            </a:extLst>
          </p:cNvPr>
          <p:cNvGrpSpPr/>
          <p:nvPr/>
        </p:nvGrpSpPr>
        <p:grpSpPr>
          <a:xfrm>
            <a:off x="1371600" y="1352550"/>
            <a:ext cx="6800846" cy="3215218"/>
            <a:chOff x="0" y="209550"/>
            <a:chExt cx="10147675" cy="4797489"/>
          </a:xfrm>
        </p:grpSpPr>
        <p:sp>
          <p:nvSpPr>
            <p:cNvPr id="2" name="Freeform 17">
              <a:extLst>
                <a:ext uri="{FF2B5EF4-FFF2-40B4-BE49-F238E27FC236}">
                  <a16:creationId xmlns:a16="http://schemas.microsoft.com/office/drawing/2014/main" id="{2DD0A971-2B0A-8D49-95A6-F8BCA28C0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09550"/>
              <a:ext cx="4754881" cy="475615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b="1" dirty="0">
                <a:solidFill>
                  <a:schemeClr val="bg1"/>
                </a:solidFill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EDD0BA7-4604-D948-9317-58A001CAD083}"/>
                </a:ext>
              </a:extLst>
            </p:cNvPr>
            <p:cNvSpPr txBox="1"/>
            <p:nvPr/>
          </p:nvSpPr>
          <p:spPr>
            <a:xfrm>
              <a:off x="262884" y="255402"/>
              <a:ext cx="4163650" cy="817870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IN" b="1">
                  <a:solidFill>
                    <a:schemeClr val="bg1"/>
                  </a:solidFill>
                </a:rPr>
                <a:t>TAM</a:t>
              </a:r>
              <a:endParaRPr lang="en-US"/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F3AF2F87-B1B9-8248-A6B0-4131E6EC40FB}"/>
                </a:ext>
              </a:extLst>
            </p:cNvPr>
            <p:cNvCxnSpPr>
              <a:cxnSpLocks/>
            </p:cNvCxnSpPr>
            <p:nvPr/>
          </p:nvCxnSpPr>
          <p:spPr>
            <a:xfrm>
              <a:off x="2796133" y="2282830"/>
              <a:ext cx="2810906" cy="0"/>
            </a:xfrm>
            <a:prstGeom prst="straightConnector1">
              <a:avLst/>
            </a:prstGeom>
            <a:ln w="34925" cap="rnd">
              <a:solidFill>
                <a:schemeClr val="accent1"/>
              </a:solidFill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0F63B3C-E829-CD43-9B2E-1A58E92C3706}"/>
                </a:ext>
              </a:extLst>
            </p:cNvPr>
            <p:cNvSpPr txBox="1"/>
            <p:nvPr/>
          </p:nvSpPr>
          <p:spPr>
            <a:xfrm>
              <a:off x="6221749" y="907865"/>
              <a:ext cx="3925926" cy="2630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200" b="1" i="0" cap="all" dirty="0">
                  <a:solidFill>
                    <a:schemeClr val="accent3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Total Addressable Market</a:t>
              </a:r>
              <a:endParaRPr lang="en-IN" sz="1200" b="1" cap="all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08AE8D0-60DD-7E49-B3E1-3B3554AA2C6A}"/>
                </a:ext>
              </a:extLst>
            </p:cNvPr>
            <p:cNvSpPr txBox="1"/>
            <p:nvPr/>
          </p:nvSpPr>
          <p:spPr>
            <a:xfrm>
              <a:off x="6173078" y="4206876"/>
              <a:ext cx="3925926" cy="2630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200" b="1" i="0" cap="all" dirty="0">
                  <a:solidFill>
                    <a:schemeClr val="accent6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Service Obtainable Market</a:t>
              </a:r>
              <a:endParaRPr lang="en-IN" sz="1200" b="1" cap="all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09FA8A-8F3C-8B4D-B5B1-752C1C9504A3}"/>
                </a:ext>
              </a:extLst>
            </p:cNvPr>
            <p:cNvSpPr txBox="1"/>
            <p:nvPr/>
          </p:nvSpPr>
          <p:spPr>
            <a:xfrm>
              <a:off x="6180509" y="2490347"/>
              <a:ext cx="3925926" cy="2630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200" b="1" i="0" cap="all" dirty="0">
                  <a:solidFill>
                    <a:schemeClr val="accent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Service Addressable Market</a:t>
              </a:r>
              <a:endParaRPr lang="en-IN" sz="1200" b="1" cap="all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06BC06-E322-E845-BCAC-CF30F8CA4B9B}"/>
                </a:ext>
              </a:extLst>
            </p:cNvPr>
            <p:cNvSpPr txBox="1"/>
            <p:nvPr/>
          </p:nvSpPr>
          <p:spPr>
            <a:xfrm>
              <a:off x="6112528" y="305603"/>
              <a:ext cx="2815689" cy="657685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r>
                <a:rPr lang="en-US" sz="2400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$1.9 Bn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6EFC0B-D425-E442-A617-9256FF80E193}"/>
                </a:ext>
              </a:extLst>
            </p:cNvPr>
            <p:cNvSpPr/>
            <p:nvPr/>
          </p:nvSpPr>
          <p:spPr>
            <a:xfrm>
              <a:off x="6221749" y="1306223"/>
              <a:ext cx="2062439" cy="236766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400"/>
                </a:spcBef>
              </a:pPr>
              <a:r>
                <a:rPr lang="en-IN" sz="1200" dirty="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F242D7A-20B4-FF4C-A4AF-2DDF07A6585D}"/>
                </a:ext>
              </a:extLst>
            </p:cNvPr>
            <p:cNvSpPr txBox="1"/>
            <p:nvPr/>
          </p:nvSpPr>
          <p:spPr>
            <a:xfrm>
              <a:off x="6112528" y="1862542"/>
              <a:ext cx="1883025" cy="657685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$532M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0543B3E-E6D6-E849-BFD0-80281CCBD03C}"/>
                </a:ext>
              </a:extLst>
            </p:cNvPr>
            <p:cNvSpPr txBox="1"/>
            <p:nvPr/>
          </p:nvSpPr>
          <p:spPr>
            <a:xfrm>
              <a:off x="6096090" y="3549190"/>
              <a:ext cx="1883025" cy="657685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r>
                <a:rPr lang="en-US" sz="24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$10.6M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BD7BDB9-4ECD-C049-876B-BC9E33CCDD44}"/>
                </a:ext>
              </a:extLst>
            </p:cNvPr>
            <p:cNvSpPr/>
            <p:nvPr/>
          </p:nvSpPr>
          <p:spPr>
            <a:xfrm>
              <a:off x="6173078" y="4628909"/>
              <a:ext cx="2062439" cy="236766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400"/>
                </a:spcBef>
              </a:pPr>
              <a:r>
                <a:rPr lang="en-IN" sz="120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</a:t>
              </a:r>
              <a:endParaRPr lang="en-IN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3D24BD1-6B7E-384C-855A-D17BCFF037CB}"/>
                </a:ext>
              </a:extLst>
            </p:cNvPr>
            <p:cNvSpPr/>
            <p:nvPr/>
          </p:nvSpPr>
          <p:spPr>
            <a:xfrm>
              <a:off x="6180509" y="2870829"/>
              <a:ext cx="2062439" cy="236766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400"/>
                </a:spcBef>
              </a:pPr>
              <a:r>
                <a:rPr lang="en-IN" sz="120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</a:t>
              </a:r>
              <a:endParaRPr lang="en-IN" sz="12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4889C2E-72B8-5348-AF5C-899BAB35D1D8}"/>
                </a:ext>
              </a:extLst>
            </p:cNvPr>
            <p:cNvCxnSpPr>
              <a:cxnSpLocks/>
            </p:cNvCxnSpPr>
            <p:nvPr/>
          </p:nvCxnSpPr>
          <p:spPr>
            <a:xfrm>
              <a:off x="2796133" y="689168"/>
              <a:ext cx="2822449" cy="0"/>
            </a:xfrm>
            <a:prstGeom prst="straightConnector1">
              <a:avLst/>
            </a:prstGeom>
            <a:ln w="34925" cap="rnd">
              <a:solidFill>
                <a:schemeClr val="accent3"/>
              </a:solidFill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1F163DCA-6410-084A-AB30-E1B3FA545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79" y="1581470"/>
              <a:ext cx="3424648" cy="3425569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A7B3D8C-99D5-8548-84BF-AD8FA02435BC}"/>
                </a:ext>
              </a:extLst>
            </p:cNvPr>
            <p:cNvSpPr txBox="1"/>
            <p:nvPr/>
          </p:nvSpPr>
          <p:spPr>
            <a:xfrm>
              <a:off x="262884" y="2051998"/>
              <a:ext cx="416365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IN" b="1">
                  <a:solidFill>
                    <a:schemeClr val="bg1"/>
                  </a:solidFill>
                </a:rPr>
                <a:t>SAM</a:t>
              </a:r>
              <a:endParaRPr lang="en-US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AE6ED85-3B42-0345-B3E4-B9BDA2DEC2C8}"/>
                </a:ext>
              </a:extLst>
            </p:cNvPr>
            <p:cNvCxnSpPr>
              <a:cxnSpLocks/>
            </p:cNvCxnSpPr>
            <p:nvPr/>
          </p:nvCxnSpPr>
          <p:spPr>
            <a:xfrm>
              <a:off x="2931979" y="3959127"/>
              <a:ext cx="2675060" cy="0"/>
            </a:xfrm>
            <a:prstGeom prst="straightConnector1">
              <a:avLst/>
            </a:prstGeom>
            <a:ln w="34925" cap="rnd">
              <a:solidFill>
                <a:schemeClr val="accent6"/>
              </a:solidFill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742F9484-AF7E-1D4E-803A-042CB0D5D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423" y="2870829"/>
              <a:ext cx="2127550" cy="2128122"/>
            </a:xfrm>
            <a:prstGeom prst="ellipse">
              <a:avLst/>
            </a:prstGeom>
            <a:solidFill>
              <a:schemeClr val="accent6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A4B5E9C-FBC2-6B43-A867-E0010EB3C5AE}"/>
                </a:ext>
              </a:extLst>
            </p:cNvPr>
            <p:cNvSpPr txBox="1"/>
            <p:nvPr/>
          </p:nvSpPr>
          <p:spPr>
            <a:xfrm>
              <a:off x="262884" y="3728295"/>
              <a:ext cx="416365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IN" b="1">
                  <a:solidFill>
                    <a:schemeClr val="bg1"/>
                  </a:solidFill>
                </a:rPr>
                <a:t>SOM</a:t>
              </a:r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DDC721A-7926-9D45-8210-54353D4E1AE1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65BC32-0380-5A48-94AC-551C69C58681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72FB2F0D-2408-DA4F-A658-A0F5B0B61A12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72ABFE-A434-5519-8BB0-988B1E430867}"/>
              </a:ext>
            </a:extLst>
          </p:cNvPr>
          <p:cNvSpPr txBox="1"/>
          <p:nvPr/>
        </p:nvSpPr>
        <p:spPr>
          <a:xfrm>
            <a:off x="325616" y="218345"/>
            <a:ext cx="416619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 Size</a:t>
            </a:r>
          </a:p>
        </p:txBody>
      </p:sp>
    </p:spTree>
    <p:extLst>
      <p:ext uri="{BB962C8B-B14F-4D97-AF65-F5344CB8AC3E}">
        <p14:creationId xmlns:p14="http://schemas.microsoft.com/office/powerpoint/2010/main" val="1234198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DE5A7F6-00D3-F145-9353-35E7C0D7B4E1}"/>
              </a:ext>
            </a:extLst>
          </p:cNvPr>
          <p:cNvSpPr txBox="1"/>
          <p:nvPr/>
        </p:nvSpPr>
        <p:spPr>
          <a:xfrm>
            <a:off x="1278309" y="2791092"/>
            <a:ext cx="47244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Subtitle here</a:t>
            </a:r>
          </a:p>
        </p:txBody>
      </p:sp>
      <p:sp>
        <p:nvSpPr>
          <p:cNvPr id="5" name="Triangle 4">
            <a:extLst>
              <a:ext uri="{FF2B5EF4-FFF2-40B4-BE49-F238E27FC236}">
                <a16:creationId xmlns:a16="http://schemas.microsoft.com/office/drawing/2014/main" id="{B115991A-E629-9748-8CE0-67F107CA086F}"/>
              </a:ext>
            </a:extLst>
          </p:cNvPr>
          <p:cNvSpPr/>
          <p:nvPr/>
        </p:nvSpPr>
        <p:spPr>
          <a:xfrm rot="5400000">
            <a:off x="-235190" y="3106359"/>
            <a:ext cx="441960" cy="329956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47A77F4F-EBBA-814E-9B17-9197FC0827E2}"/>
              </a:ext>
            </a:extLst>
          </p:cNvPr>
          <p:cNvSpPr/>
          <p:nvPr/>
        </p:nvSpPr>
        <p:spPr>
          <a:xfrm rot="5400000">
            <a:off x="221444" y="3106359"/>
            <a:ext cx="441960" cy="329956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2EAC43EB-4BB3-444E-B2CC-47965B2EEBB4}"/>
              </a:ext>
            </a:extLst>
          </p:cNvPr>
          <p:cNvSpPr/>
          <p:nvPr/>
        </p:nvSpPr>
        <p:spPr>
          <a:xfrm rot="5400000">
            <a:off x="691463" y="3106359"/>
            <a:ext cx="441960" cy="329956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AC5A5F03-576B-164A-96B8-9F23F1FB229B}"/>
              </a:ext>
            </a:extLst>
          </p:cNvPr>
          <p:cNvSpPr/>
          <p:nvPr/>
        </p:nvSpPr>
        <p:spPr>
          <a:xfrm rot="5400000">
            <a:off x="7782701" y="2875926"/>
            <a:ext cx="1197793" cy="894242"/>
          </a:xfrm>
          <a:prstGeom prst="triangle">
            <a:avLst>
              <a:gd name="adj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5EC3F850-75A5-774A-A09D-B1423D0CFA1B}"/>
              </a:ext>
            </a:extLst>
          </p:cNvPr>
          <p:cNvSpPr/>
          <p:nvPr/>
        </p:nvSpPr>
        <p:spPr>
          <a:xfrm rot="5400000">
            <a:off x="8252720" y="2875926"/>
            <a:ext cx="1197793" cy="894242"/>
          </a:xfrm>
          <a:prstGeom prst="triangl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EAF6DD-1A56-284D-9D9A-ECF443D380A8}"/>
              </a:ext>
            </a:extLst>
          </p:cNvPr>
          <p:cNvSpPr txBox="1"/>
          <p:nvPr/>
        </p:nvSpPr>
        <p:spPr>
          <a:xfrm>
            <a:off x="1271221" y="438150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spc="6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</p:spTree>
    <p:extLst>
      <p:ext uri="{BB962C8B-B14F-4D97-AF65-F5344CB8AC3E}">
        <p14:creationId xmlns:p14="http://schemas.microsoft.com/office/powerpoint/2010/main" val="1665044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949CC5-1BA9-B44F-8F0A-5A0F226D583F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68C3D9-25A4-4443-9AC9-43C77FA5ABD5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08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DD93EB62-637F-E24B-AC1E-C4FADB5EBD66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1F2106-E2E3-A14D-A777-B0BEEC1C9727}"/>
              </a:ext>
            </a:extLst>
          </p:cNvPr>
          <p:cNvSpPr txBox="1"/>
          <p:nvPr/>
        </p:nvSpPr>
        <p:spPr>
          <a:xfrm>
            <a:off x="325616" y="218345"/>
            <a:ext cx="416619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4P Marketing Mix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11A863D-7FBE-3800-DA86-71E8EFA2708D}"/>
              </a:ext>
            </a:extLst>
          </p:cNvPr>
          <p:cNvGrpSpPr/>
          <p:nvPr/>
        </p:nvGrpSpPr>
        <p:grpSpPr>
          <a:xfrm>
            <a:off x="2056286" y="910558"/>
            <a:ext cx="5208371" cy="4099592"/>
            <a:chOff x="2508252" y="1200150"/>
            <a:chExt cx="4304439" cy="3388093"/>
          </a:xfrm>
        </p:grpSpPr>
        <p:sp>
          <p:nvSpPr>
            <p:cNvPr id="5" name="Freeform: Shape 7">
              <a:extLst>
                <a:ext uri="{FF2B5EF4-FFF2-40B4-BE49-F238E27FC236}">
                  <a16:creationId xmlns:a16="http://schemas.microsoft.com/office/drawing/2014/main" id="{B7956139-8DE9-1A43-9C84-2683E006424F}"/>
                </a:ext>
              </a:extLst>
            </p:cNvPr>
            <p:cNvSpPr/>
            <p:nvPr/>
          </p:nvSpPr>
          <p:spPr>
            <a:xfrm>
              <a:off x="2508252" y="1200150"/>
              <a:ext cx="2117308" cy="1661130"/>
            </a:xfrm>
            <a:custGeom>
              <a:avLst/>
              <a:gdLst>
                <a:gd name="connsiteX0" fmla="*/ 2669674 w 2716599"/>
                <a:gd name="connsiteY0" fmla="*/ 2131303 h 2131302"/>
                <a:gd name="connsiteX1" fmla="*/ 46926 w 2716599"/>
                <a:gd name="connsiteY1" fmla="*/ 2131303 h 2131302"/>
                <a:gd name="connsiteX2" fmla="*/ 0 w 2716599"/>
                <a:gd name="connsiteY2" fmla="*/ 2084376 h 2131302"/>
                <a:gd name="connsiteX3" fmla="*/ 0 w 2716599"/>
                <a:gd name="connsiteY3" fmla="*/ 484620 h 2131302"/>
                <a:gd name="connsiteX4" fmla="*/ 484620 w 2716599"/>
                <a:gd name="connsiteY4" fmla="*/ 0 h 2131302"/>
                <a:gd name="connsiteX5" fmla="*/ 2669674 w 2716599"/>
                <a:gd name="connsiteY5" fmla="*/ 0 h 2131302"/>
                <a:gd name="connsiteX6" fmla="*/ 2716600 w 2716599"/>
                <a:gd name="connsiteY6" fmla="*/ 46926 h 2131302"/>
                <a:gd name="connsiteX7" fmla="*/ 2716600 w 2716599"/>
                <a:gd name="connsiteY7" fmla="*/ 2083523 h 2131302"/>
                <a:gd name="connsiteX8" fmla="*/ 2669674 w 2716599"/>
                <a:gd name="connsiteY8" fmla="*/ 2131303 h 213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1302">
                  <a:moveTo>
                    <a:pt x="2669674" y="2131303"/>
                  </a:moveTo>
                  <a:lnTo>
                    <a:pt x="46926" y="2131303"/>
                  </a:lnTo>
                  <a:cubicBezTo>
                    <a:pt x="21330" y="2131303"/>
                    <a:pt x="0" y="2109972"/>
                    <a:pt x="0" y="2084376"/>
                  </a:cubicBezTo>
                  <a:lnTo>
                    <a:pt x="0" y="484620"/>
                  </a:lnTo>
                  <a:cubicBezTo>
                    <a:pt x="0" y="216714"/>
                    <a:pt x="216714" y="0"/>
                    <a:pt x="484620" y="0"/>
                  </a:cubicBezTo>
                  <a:lnTo>
                    <a:pt x="2669674" y="0"/>
                  </a:lnTo>
                  <a:cubicBezTo>
                    <a:pt x="2695270" y="0"/>
                    <a:pt x="2716600" y="21330"/>
                    <a:pt x="2716600" y="46926"/>
                  </a:cubicBezTo>
                  <a:lnTo>
                    <a:pt x="2716600" y="2083523"/>
                  </a:lnTo>
                  <a:cubicBezTo>
                    <a:pt x="2716600" y="2109972"/>
                    <a:pt x="2696123" y="2131303"/>
                    <a:pt x="2669674" y="2131303"/>
                  </a:cubicBezTo>
                  <a:close/>
                </a:path>
              </a:pathLst>
            </a:custGeom>
            <a:solidFill>
              <a:schemeClr val="accent4"/>
            </a:solidFill>
            <a:ln w="8524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6" name="Freeform: Shape 8">
              <a:extLst>
                <a:ext uri="{FF2B5EF4-FFF2-40B4-BE49-F238E27FC236}">
                  <a16:creationId xmlns:a16="http://schemas.microsoft.com/office/drawing/2014/main" id="{AE0F5FBE-B186-9B4D-AB52-33F951074929}"/>
                </a:ext>
              </a:extLst>
            </p:cNvPr>
            <p:cNvSpPr/>
            <p:nvPr/>
          </p:nvSpPr>
          <p:spPr>
            <a:xfrm>
              <a:off x="4695383" y="1200150"/>
              <a:ext cx="2117308" cy="1661130"/>
            </a:xfrm>
            <a:custGeom>
              <a:avLst/>
              <a:gdLst>
                <a:gd name="connsiteX0" fmla="*/ 2669674 w 2716599"/>
                <a:gd name="connsiteY0" fmla="*/ 2131303 h 2131302"/>
                <a:gd name="connsiteX1" fmla="*/ 46926 w 2716599"/>
                <a:gd name="connsiteY1" fmla="*/ 2131303 h 2131302"/>
                <a:gd name="connsiteX2" fmla="*/ 0 w 2716599"/>
                <a:gd name="connsiteY2" fmla="*/ 2084376 h 2131302"/>
                <a:gd name="connsiteX3" fmla="*/ 0 w 2716599"/>
                <a:gd name="connsiteY3" fmla="*/ 46926 h 2131302"/>
                <a:gd name="connsiteX4" fmla="*/ 46926 w 2716599"/>
                <a:gd name="connsiteY4" fmla="*/ 0 h 2131302"/>
                <a:gd name="connsiteX5" fmla="*/ 2231980 w 2716599"/>
                <a:gd name="connsiteY5" fmla="*/ 0 h 2131302"/>
                <a:gd name="connsiteX6" fmla="*/ 2716600 w 2716599"/>
                <a:gd name="connsiteY6" fmla="*/ 484620 h 2131302"/>
                <a:gd name="connsiteX7" fmla="*/ 2716600 w 2716599"/>
                <a:gd name="connsiteY7" fmla="*/ 2083523 h 2131302"/>
                <a:gd name="connsiteX8" fmla="*/ 2669674 w 2716599"/>
                <a:gd name="connsiteY8" fmla="*/ 2131303 h 213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1302">
                  <a:moveTo>
                    <a:pt x="2669674" y="2131303"/>
                  </a:moveTo>
                  <a:lnTo>
                    <a:pt x="46926" y="2131303"/>
                  </a:lnTo>
                  <a:cubicBezTo>
                    <a:pt x="21330" y="2131303"/>
                    <a:pt x="0" y="2109972"/>
                    <a:pt x="0" y="2084376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231980" y="0"/>
                  </a:lnTo>
                  <a:cubicBezTo>
                    <a:pt x="2499886" y="0"/>
                    <a:pt x="2716600" y="216714"/>
                    <a:pt x="2716600" y="484620"/>
                  </a:cubicBezTo>
                  <a:lnTo>
                    <a:pt x="2716600" y="2083523"/>
                  </a:lnTo>
                  <a:cubicBezTo>
                    <a:pt x="2716600" y="2109972"/>
                    <a:pt x="2695270" y="2131303"/>
                    <a:pt x="2669674" y="2131303"/>
                  </a:cubicBezTo>
                  <a:close/>
                </a:path>
              </a:pathLst>
            </a:custGeom>
            <a:solidFill>
              <a:schemeClr val="accent4"/>
            </a:solidFill>
            <a:ln w="8524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9">
              <a:extLst>
                <a:ext uri="{FF2B5EF4-FFF2-40B4-BE49-F238E27FC236}">
                  <a16:creationId xmlns:a16="http://schemas.microsoft.com/office/drawing/2014/main" id="{54334705-56CA-3B47-96AE-BE6967F9AC21}"/>
                </a:ext>
              </a:extLst>
            </p:cNvPr>
            <p:cNvSpPr/>
            <p:nvPr/>
          </p:nvSpPr>
          <p:spPr>
            <a:xfrm>
              <a:off x="2508252" y="2927778"/>
              <a:ext cx="2117308" cy="1660465"/>
            </a:xfrm>
            <a:custGeom>
              <a:avLst/>
              <a:gdLst>
                <a:gd name="connsiteX0" fmla="*/ 2669674 w 2716599"/>
                <a:gd name="connsiteY0" fmla="*/ 2130449 h 2130449"/>
                <a:gd name="connsiteX1" fmla="*/ 484620 w 2716599"/>
                <a:gd name="connsiteY1" fmla="*/ 2130449 h 2130449"/>
                <a:gd name="connsiteX2" fmla="*/ 0 w 2716599"/>
                <a:gd name="connsiteY2" fmla="*/ 1645830 h 2130449"/>
                <a:gd name="connsiteX3" fmla="*/ 0 w 2716599"/>
                <a:gd name="connsiteY3" fmla="*/ 46926 h 2130449"/>
                <a:gd name="connsiteX4" fmla="*/ 46926 w 2716599"/>
                <a:gd name="connsiteY4" fmla="*/ 0 h 2130449"/>
                <a:gd name="connsiteX5" fmla="*/ 2669674 w 2716599"/>
                <a:gd name="connsiteY5" fmla="*/ 0 h 2130449"/>
                <a:gd name="connsiteX6" fmla="*/ 2716600 w 2716599"/>
                <a:gd name="connsiteY6" fmla="*/ 46926 h 2130449"/>
                <a:gd name="connsiteX7" fmla="*/ 2716600 w 2716599"/>
                <a:gd name="connsiteY7" fmla="*/ 2083523 h 2130449"/>
                <a:gd name="connsiteX8" fmla="*/ 2669674 w 2716599"/>
                <a:gd name="connsiteY8" fmla="*/ 2130449 h 213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0449">
                  <a:moveTo>
                    <a:pt x="2669674" y="2130449"/>
                  </a:moveTo>
                  <a:lnTo>
                    <a:pt x="484620" y="2130449"/>
                  </a:lnTo>
                  <a:cubicBezTo>
                    <a:pt x="216714" y="2130449"/>
                    <a:pt x="0" y="1913736"/>
                    <a:pt x="0" y="1645830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669674" y="0"/>
                  </a:lnTo>
                  <a:cubicBezTo>
                    <a:pt x="2695270" y="0"/>
                    <a:pt x="2716600" y="21330"/>
                    <a:pt x="2716600" y="46926"/>
                  </a:cubicBezTo>
                  <a:lnTo>
                    <a:pt x="2716600" y="2083523"/>
                  </a:lnTo>
                  <a:cubicBezTo>
                    <a:pt x="2716600" y="2109973"/>
                    <a:pt x="2696123" y="2130449"/>
                    <a:pt x="2669674" y="2130449"/>
                  </a:cubicBezTo>
                  <a:close/>
                </a:path>
              </a:pathLst>
            </a:custGeom>
            <a:solidFill>
              <a:schemeClr val="accent4"/>
            </a:solidFill>
            <a:ln w="8524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10">
              <a:extLst>
                <a:ext uri="{FF2B5EF4-FFF2-40B4-BE49-F238E27FC236}">
                  <a16:creationId xmlns:a16="http://schemas.microsoft.com/office/drawing/2014/main" id="{A72E23C7-5103-3F4C-8AE1-861935F87384}"/>
                </a:ext>
              </a:extLst>
            </p:cNvPr>
            <p:cNvSpPr/>
            <p:nvPr/>
          </p:nvSpPr>
          <p:spPr>
            <a:xfrm>
              <a:off x="4695383" y="2927778"/>
              <a:ext cx="2117308" cy="1660465"/>
            </a:xfrm>
            <a:custGeom>
              <a:avLst/>
              <a:gdLst>
                <a:gd name="connsiteX0" fmla="*/ 2231980 w 2716599"/>
                <a:gd name="connsiteY0" fmla="*/ 2130449 h 2130449"/>
                <a:gd name="connsiteX1" fmla="*/ 46926 w 2716599"/>
                <a:gd name="connsiteY1" fmla="*/ 2130449 h 2130449"/>
                <a:gd name="connsiteX2" fmla="*/ 0 w 2716599"/>
                <a:gd name="connsiteY2" fmla="*/ 2083523 h 2130449"/>
                <a:gd name="connsiteX3" fmla="*/ 0 w 2716599"/>
                <a:gd name="connsiteY3" fmla="*/ 46926 h 2130449"/>
                <a:gd name="connsiteX4" fmla="*/ 46926 w 2716599"/>
                <a:gd name="connsiteY4" fmla="*/ 0 h 2130449"/>
                <a:gd name="connsiteX5" fmla="*/ 2669674 w 2716599"/>
                <a:gd name="connsiteY5" fmla="*/ 0 h 2130449"/>
                <a:gd name="connsiteX6" fmla="*/ 2716600 w 2716599"/>
                <a:gd name="connsiteY6" fmla="*/ 46926 h 2130449"/>
                <a:gd name="connsiteX7" fmla="*/ 2716600 w 2716599"/>
                <a:gd name="connsiteY7" fmla="*/ 1645830 h 2130449"/>
                <a:gd name="connsiteX8" fmla="*/ 2231980 w 2716599"/>
                <a:gd name="connsiteY8" fmla="*/ 2130449 h 213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0449">
                  <a:moveTo>
                    <a:pt x="2231980" y="2130449"/>
                  </a:moveTo>
                  <a:lnTo>
                    <a:pt x="46926" y="2130449"/>
                  </a:lnTo>
                  <a:cubicBezTo>
                    <a:pt x="21330" y="2130449"/>
                    <a:pt x="0" y="2109119"/>
                    <a:pt x="0" y="2083523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669674" y="0"/>
                  </a:lnTo>
                  <a:cubicBezTo>
                    <a:pt x="2695270" y="0"/>
                    <a:pt x="2716600" y="21330"/>
                    <a:pt x="2716600" y="46926"/>
                  </a:cubicBezTo>
                  <a:lnTo>
                    <a:pt x="2716600" y="1645830"/>
                  </a:lnTo>
                  <a:cubicBezTo>
                    <a:pt x="2716600" y="1913736"/>
                    <a:pt x="2499886" y="2130449"/>
                    <a:pt x="2231980" y="2130449"/>
                  </a:cubicBezTo>
                  <a:close/>
                </a:path>
              </a:pathLst>
            </a:custGeom>
            <a:solidFill>
              <a:schemeClr val="accent4"/>
            </a:solidFill>
            <a:ln w="8524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11">
              <a:extLst>
                <a:ext uri="{FF2B5EF4-FFF2-40B4-BE49-F238E27FC236}">
                  <a16:creationId xmlns:a16="http://schemas.microsoft.com/office/drawing/2014/main" id="{BD815305-A744-0A4A-9AC8-AAF3641A1824}"/>
                </a:ext>
              </a:extLst>
            </p:cNvPr>
            <p:cNvSpPr/>
            <p:nvPr/>
          </p:nvSpPr>
          <p:spPr>
            <a:xfrm>
              <a:off x="3864154" y="2927778"/>
              <a:ext cx="762071" cy="835219"/>
            </a:xfrm>
            <a:custGeom>
              <a:avLst/>
              <a:gdLst>
                <a:gd name="connsiteX0" fmla="*/ 922313 w 977771"/>
                <a:gd name="connsiteY0" fmla="*/ 0 h 1071623"/>
                <a:gd name="connsiteX1" fmla="*/ 853 w 977771"/>
                <a:gd name="connsiteY1" fmla="*/ 0 h 1071623"/>
                <a:gd name="connsiteX2" fmla="*/ 0 w 977771"/>
                <a:gd name="connsiteY2" fmla="*/ 43513 h 1071623"/>
                <a:gd name="connsiteX3" fmla="*/ 977771 w 977771"/>
                <a:gd name="connsiteY3" fmla="*/ 1071624 h 1071623"/>
                <a:gd name="connsiteX4" fmla="*/ 977771 w 977771"/>
                <a:gd name="connsiteY4" fmla="*/ 54605 h 1071623"/>
                <a:gd name="connsiteX5" fmla="*/ 922313 w 977771"/>
                <a:gd name="connsiteY5" fmla="*/ 0 h 107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7771" h="1071623">
                  <a:moveTo>
                    <a:pt x="922313" y="0"/>
                  </a:moveTo>
                  <a:lnTo>
                    <a:pt x="853" y="0"/>
                  </a:lnTo>
                  <a:cubicBezTo>
                    <a:pt x="0" y="14505"/>
                    <a:pt x="0" y="29009"/>
                    <a:pt x="0" y="43513"/>
                  </a:cubicBezTo>
                  <a:cubicBezTo>
                    <a:pt x="0" y="594683"/>
                    <a:pt x="433427" y="1044321"/>
                    <a:pt x="977771" y="1071624"/>
                  </a:cubicBezTo>
                  <a:lnTo>
                    <a:pt x="977771" y="54605"/>
                  </a:lnTo>
                  <a:cubicBezTo>
                    <a:pt x="976918" y="23890"/>
                    <a:pt x="953028" y="0"/>
                    <a:pt x="922313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12">
              <a:extLst>
                <a:ext uri="{FF2B5EF4-FFF2-40B4-BE49-F238E27FC236}">
                  <a16:creationId xmlns:a16="http://schemas.microsoft.com/office/drawing/2014/main" id="{AAB03EF2-B8DF-494C-ABAE-257EF9EDA9F1}"/>
                </a:ext>
              </a:extLst>
            </p:cNvPr>
            <p:cNvSpPr/>
            <p:nvPr/>
          </p:nvSpPr>
          <p:spPr>
            <a:xfrm>
              <a:off x="4695383" y="2927778"/>
              <a:ext cx="762071" cy="835219"/>
            </a:xfrm>
            <a:custGeom>
              <a:avLst/>
              <a:gdLst>
                <a:gd name="connsiteX0" fmla="*/ 0 w 977771"/>
                <a:gd name="connsiteY0" fmla="*/ 54605 h 1071623"/>
                <a:gd name="connsiteX1" fmla="*/ 0 w 977771"/>
                <a:gd name="connsiteY1" fmla="*/ 1071624 h 1071623"/>
                <a:gd name="connsiteX2" fmla="*/ 977771 w 977771"/>
                <a:gd name="connsiteY2" fmla="*/ 43513 h 1071623"/>
                <a:gd name="connsiteX3" fmla="*/ 976918 w 977771"/>
                <a:gd name="connsiteY3" fmla="*/ 0 h 1071623"/>
                <a:gd name="connsiteX4" fmla="*/ 55458 w 977771"/>
                <a:gd name="connsiteY4" fmla="*/ 0 h 1071623"/>
                <a:gd name="connsiteX5" fmla="*/ 0 w 977771"/>
                <a:gd name="connsiteY5" fmla="*/ 54605 h 107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7771" h="1071623">
                  <a:moveTo>
                    <a:pt x="0" y="54605"/>
                  </a:moveTo>
                  <a:lnTo>
                    <a:pt x="0" y="1071624"/>
                  </a:lnTo>
                  <a:cubicBezTo>
                    <a:pt x="544344" y="1045174"/>
                    <a:pt x="977771" y="594683"/>
                    <a:pt x="977771" y="43513"/>
                  </a:cubicBezTo>
                  <a:cubicBezTo>
                    <a:pt x="977771" y="29009"/>
                    <a:pt x="977771" y="14505"/>
                    <a:pt x="976918" y="0"/>
                  </a:cubicBezTo>
                  <a:lnTo>
                    <a:pt x="55458" y="0"/>
                  </a:lnTo>
                  <a:cubicBezTo>
                    <a:pt x="23890" y="0"/>
                    <a:pt x="0" y="23890"/>
                    <a:pt x="0" y="54605"/>
                  </a:cubicBezTo>
                  <a:close/>
                </a:path>
              </a:pathLst>
            </a:custGeom>
            <a:solidFill>
              <a:schemeClr val="accent3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3">
              <a:extLst>
                <a:ext uri="{FF2B5EF4-FFF2-40B4-BE49-F238E27FC236}">
                  <a16:creationId xmlns:a16="http://schemas.microsoft.com/office/drawing/2014/main" id="{DE637ADF-85D0-5848-B2BA-9E8F2731A672}"/>
                </a:ext>
              </a:extLst>
            </p:cNvPr>
            <p:cNvSpPr/>
            <p:nvPr/>
          </p:nvSpPr>
          <p:spPr>
            <a:xfrm>
              <a:off x="4695383" y="2171027"/>
              <a:ext cx="754091" cy="689588"/>
            </a:xfrm>
            <a:custGeom>
              <a:avLst/>
              <a:gdLst>
                <a:gd name="connsiteX0" fmla="*/ 0 w 967532"/>
                <a:gd name="connsiteY0" fmla="*/ 0 h 884772"/>
                <a:gd name="connsiteX1" fmla="*/ 0 w 967532"/>
                <a:gd name="connsiteY1" fmla="*/ 830167 h 884772"/>
                <a:gd name="connsiteX2" fmla="*/ 54605 w 967532"/>
                <a:gd name="connsiteY2" fmla="*/ 884772 h 884772"/>
                <a:gd name="connsiteX3" fmla="*/ 967533 w 967532"/>
                <a:gd name="connsiteY3" fmla="*/ 884772 h 884772"/>
                <a:gd name="connsiteX4" fmla="*/ 0 w 967532"/>
                <a:gd name="connsiteY4" fmla="*/ 0 h 88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532" h="884772">
                  <a:moveTo>
                    <a:pt x="0" y="0"/>
                  </a:moveTo>
                  <a:lnTo>
                    <a:pt x="0" y="830167"/>
                  </a:lnTo>
                  <a:cubicBezTo>
                    <a:pt x="0" y="860029"/>
                    <a:pt x="24743" y="884772"/>
                    <a:pt x="54605" y="884772"/>
                  </a:cubicBezTo>
                  <a:lnTo>
                    <a:pt x="967533" y="884772"/>
                  </a:lnTo>
                  <a:cubicBezTo>
                    <a:pt x="900130" y="401006"/>
                    <a:pt x="496564" y="24743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>
                <a:solidFill>
                  <a:schemeClr val="accent1"/>
                </a:solidFill>
              </a:endParaRPr>
            </a:p>
          </p:txBody>
        </p:sp>
        <p:sp>
          <p:nvSpPr>
            <p:cNvPr id="12" name="Freeform: Shape 14">
              <a:extLst>
                <a:ext uri="{FF2B5EF4-FFF2-40B4-BE49-F238E27FC236}">
                  <a16:creationId xmlns:a16="http://schemas.microsoft.com/office/drawing/2014/main" id="{5E480EFC-9F37-5147-8C22-DAC802A216FD}"/>
                </a:ext>
              </a:extLst>
            </p:cNvPr>
            <p:cNvSpPr/>
            <p:nvPr/>
          </p:nvSpPr>
          <p:spPr>
            <a:xfrm>
              <a:off x="3871468" y="2171027"/>
              <a:ext cx="754091" cy="690253"/>
            </a:xfrm>
            <a:custGeom>
              <a:avLst/>
              <a:gdLst>
                <a:gd name="connsiteX0" fmla="*/ 0 w 967532"/>
                <a:gd name="connsiteY0" fmla="*/ 885625 h 885625"/>
                <a:gd name="connsiteX1" fmla="*/ 912928 w 967532"/>
                <a:gd name="connsiteY1" fmla="*/ 885625 h 885625"/>
                <a:gd name="connsiteX2" fmla="*/ 967533 w 967532"/>
                <a:gd name="connsiteY2" fmla="*/ 831020 h 885625"/>
                <a:gd name="connsiteX3" fmla="*/ 967533 w 967532"/>
                <a:gd name="connsiteY3" fmla="*/ 0 h 885625"/>
                <a:gd name="connsiteX4" fmla="*/ 0 w 967532"/>
                <a:gd name="connsiteY4" fmla="*/ 885625 h 88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532" h="885625">
                  <a:moveTo>
                    <a:pt x="0" y="885625"/>
                  </a:moveTo>
                  <a:lnTo>
                    <a:pt x="912928" y="885625"/>
                  </a:lnTo>
                  <a:cubicBezTo>
                    <a:pt x="942790" y="885625"/>
                    <a:pt x="967533" y="860882"/>
                    <a:pt x="967533" y="831020"/>
                  </a:cubicBezTo>
                  <a:lnTo>
                    <a:pt x="967533" y="0"/>
                  </a:lnTo>
                  <a:cubicBezTo>
                    <a:pt x="470968" y="24743"/>
                    <a:pt x="67403" y="401006"/>
                    <a:pt x="0" y="885625"/>
                  </a:cubicBezTo>
                  <a:close/>
                </a:path>
              </a:pathLst>
            </a:custGeom>
            <a:solidFill>
              <a:schemeClr val="accent6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>
                <a:solidFill>
                  <a:schemeClr val="accent6"/>
                </a:solidFill>
              </a:endParaRPr>
            </a:p>
          </p:txBody>
        </p:sp>
        <p:sp>
          <p:nvSpPr>
            <p:cNvPr id="13" name="Freeform: Shape 15">
              <a:extLst>
                <a:ext uri="{FF2B5EF4-FFF2-40B4-BE49-F238E27FC236}">
                  <a16:creationId xmlns:a16="http://schemas.microsoft.com/office/drawing/2014/main" id="{20883A6F-EF76-C941-8115-4D343AFC3B05}"/>
                </a:ext>
              </a:extLst>
            </p:cNvPr>
            <p:cNvSpPr/>
            <p:nvPr/>
          </p:nvSpPr>
          <p:spPr>
            <a:xfrm>
              <a:off x="4231890" y="2528788"/>
              <a:ext cx="856498" cy="856499"/>
            </a:xfrm>
            <a:custGeom>
              <a:avLst/>
              <a:gdLst>
                <a:gd name="connsiteX0" fmla="*/ 1098926 w 1098925"/>
                <a:gd name="connsiteY0" fmla="*/ 549463 h 1098926"/>
                <a:gd name="connsiteX1" fmla="*/ 549463 w 1098925"/>
                <a:gd name="connsiteY1" fmla="*/ 1098926 h 1098926"/>
                <a:gd name="connsiteX2" fmla="*/ 0 w 1098925"/>
                <a:gd name="connsiteY2" fmla="*/ 549463 h 1098926"/>
                <a:gd name="connsiteX3" fmla="*/ 549463 w 1098925"/>
                <a:gd name="connsiteY3" fmla="*/ 0 h 1098926"/>
                <a:gd name="connsiteX4" fmla="*/ 1098926 w 1098925"/>
                <a:gd name="connsiteY4" fmla="*/ 549463 h 1098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8925" h="1098926">
                  <a:moveTo>
                    <a:pt x="1098926" y="549463"/>
                  </a:moveTo>
                  <a:cubicBezTo>
                    <a:pt x="1098926" y="852923"/>
                    <a:pt x="852923" y="1098926"/>
                    <a:pt x="549463" y="1098926"/>
                  </a:cubicBezTo>
                  <a:cubicBezTo>
                    <a:pt x="246003" y="1098926"/>
                    <a:pt x="0" y="852923"/>
                    <a:pt x="0" y="549463"/>
                  </a:cubicBezTo>
                  <a:cubicBezTo>
                    <a:pt x="0" y="246003"/>
                    <a:pt x="246003" y="0"/>
                    <a:pt x="549463" y="0"/>
                  </a:cubicBezTo>
                  <a:cubicBezTo>
                    <a:pt x="852923" y="0"/>
                    <a:pt x="1098926" y="246003"/>
                    <a:pt x="1098926" y="54946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8524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E6412DF-6DE1-9243-8E9E-3E37C8DB2E85}"/>
                </a:ext>
              </a:extLst>
            </p:cNvPr>
            <p:cNvSpPr txBox="1"/>
            <p:nvPr/>
          </p:nvSpPr>
          <p:spPr>
            <a:xfrm>
              <a:off x="2693821" y="1397644"/>
              <a:ext cx="927217" cy="2034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Product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A3A037-1A03-5544-B59A-8D8A0CDFE0A4}"/>
                </a:ext>
              </a:extLst>
            </p:cNvPr>
            <p:cNvSpPr txBox="1"/>
            <p:nvPr/>
          </p:nvSpPr>
          <p:spPr>
            <a:xfrm>
              <a:off x="2693821" y="3095191"/>
              <a:ext cx="1047995" cy="2034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Promotion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CBF5C58-3C72-5D4C-B2A4-29B0E510DE35}"/>
                </a:ext>
              </a:extLst>
            </p:cNvPr>
            <p:cNvSpPr txBox="1"/>
            <p:nvPr/>
          </p:nvSpPr>
          <p:spPr>
            <a:xfrm>
              <a:off x="6074696" y="3069791"/>
              <a:ext cx="495968" cy="2034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Place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F86A255-50EA-7D45-830E-DBB79184C3C9}"/>
                </a:ext>
              </a:extLst>
            </p:cNvPr>
            <p:cNvSpPr txBox="1"/>
            <p:nvPr/>
          </p:nvSpPr>
          <p:spPr>
            <a:xfrm>
              <a:off x="5888782" y="1389602"/>
              <a:ext cx="681882" cy="2034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Price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8774949-FA2B-7847-8117-F799CC546927}"/>
                </a:ext>
              </a:extLst>
            </p:cNvPr>
            <p:cNvSpPr txBox="1"/>
            <p:nvPr/>
          </p:nvSpPr>
          <p:spPr>
            <a:xfrm>
              <a:off x="4366667" y="2729806"/>
              <a:ext cx="619237" cy="4069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4P Market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72509FE-B83A-8547-BC36-0B7986EF501D}"/>
                </a:ext>
              </a:extLst>
            </p:cNvPr>
            <p:cNvSpPr txBox="1"/>
            <p:nvPr/>
          </p:nvSpPr>
          <p:spPr>
            <a:xfrm>
              <a:off x="2693821" y="1714026"/>
              <a:ext cx="1215720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write your text here. Click here to edit your text.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6F10F8B-4CC7-AC47-B146-A1931F12CC4B}"/>
                </a:ext>
              </a:extLst>
            </p:cNvPr>
            <p:cNvSpPr txBox="1"/>
            <p:nvPr/>
          </p:nvSpPr>
          <p:spPr>
            <a:xfrm>
              <a:off x="2693821" y="3422176"/>
              <a:ext cx="1215720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write your text here. Click here to edit your text.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76B5915-B44A-8A46-A5A8-501BA6AB248F}"/>
                </a:ext>
              </a:extLst>
            </p:cNvPr>
            <p:cNvSpPr txBox="1"/>
            <p:nvPr/>
          </p:nvSpPr>
          <p:spPr>
            <a:xfrm>
              <a:off x="5471484" y="1714026"/>
              <a:ext cx="1099180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write your text here. Click here to edit your text.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6E6A46B-9091-E043-9BB1-60243FFBD359}"/>
                </a:ext>
              </a:extLst>
            </p:cNvPr>
            <p:cNvSpPr txBox="1"/>
            <p:nvPr/>
          </p:nvSpPr>
          <p:spPr>
            <a:xfrm>
              <a:off x="5471484" y="3422176"/>
              <a:ext cx="1099180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write your text here. Click here to edit your text.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07E3814-5E93-7744-9953-C13428D84CCD}"/>
                </a:ext>
              </a:extLst>
            </p:cNvPr>
            <p:cNvGrpSpPr/>
            <p:nvPr/>
          </p:nvGrpSpPr>
          <p:grpSpPr>
            <a:xfrm>
              <a:off x="4090443" y="2415496"/>
              <a:ext cx="216890" cy="219820"/>
              <a:chOff x="4398987" y="2309639"/>
              <a:chExt cx="704850" cy="714375"/>
            </a:xfrm>
            <a:solidFill>
              <a:schemeClr val="accent4"/>
            </a:solidFill>
          </p:grpSpPr>
          <p:sp>
            <p:nvSpPr>
              <p:cNvPr id="29" name="Freeform: Shape 77">
                <a:extLst>
                  <a:ext uri="{FF2B5EF4-FFF2-40B4-BE49-F238E27FC236}">
                    <a16:creationId xmlns:a16="http://schemas.microsoft.com/office/drawing/2014/main" id="{E3C23400-CADC-0F4B-B1E5-43B90360AB85}"/>
                  </a:ext>
                </a:extLst>
              </p:cNvPr>
              <p:cNvSpPr/>
              <p:nvPr/>
            </p:nvSpPr>
            <p:spPr>
              <a:xfrm>
                <a:off x="4398987" y="280493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" name="Freeform: Shape 78">
                <a:extLst>
                  <a:ext uri="{FF2B5EF4-FFF2-40B4-BE49-F238E27FC236}">
                    <a16:creationId xmlns:a16="http://schemas.microsoft.com/office/drawing/2014/main" id="{9847C311-27AA-9945-8695-F6DEE45112A7}"/>
                  </a:ext>
                </a:extLst>
              </p:cNvPr>
              <p:cNvSpPr/>
              <p:nvPr/>
            </p:nvSpPr>
            <p:spPr>
              <a:xfrm>
                <a:off x="4646637" y="280493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" name="Freeform: Shape 79">
                <a:extLst>
                  <a:ext uri="{FF2B5EF4-FFF2-40B4-BE49-F238E27FC236}">
                    <a16:creationId xmlns:a16="http://schemas.microsoft.com/office/drawing/2014/main" id="{7CFD984C-6AA7-3443-AAC0-450269147EAF}"/>
                  </a:ext>
                </a:extLst>
              </p:cNvPr>
              <p:cNvSpPr/>
              <p:nvPr/>
            </p:nvSpPr>
            <p:spPr>
              <a:xfrm>
                <a:off x="4522812" y="255728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2" name="Freeform: Shape 80">
                <a:extLst>
                  <a:ext uri="{FF2B5EF4-FFF2-40B4-BE49-F238E27FC236}">
                    <a16:creationId xmlns:a16="http://schemas.microsoft.com/office/drawing/2014/main" id="{748DE6E6-FCF1-CF4C-8B66-FF0CD9F025A2}"/>
                  </a:ext>
                </a:extLst>
              </p:cNvPr>
              <p:cNvSpPr/>
              <p:nvPr/>
            </p:nvSpPr>
            <p:spPr>
              <a:xfrm>
                <a:off x="4770462" y="255728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3" name="Freeform: Shape 81">
                <a:extLst>
                  <a:ext uri="{FF2B5EF4-FFF2-40B4-BE49-F238E27FC236}">
                    <a16:creationId xmlns:a16="http://schemas.microsoft.com/office/drawing/2014/main" id="{36A1DAFF-8660-7044-9C29-9F49F82EF64C}"/>
                  </a:ext>
                </a:extLst>
              </p:cNvPr>
              <p:cNvSpPr/>
              <p:nvPr/>
            </p:nvSpPr>
            <p:spPr>
              <a:xfrm>
                <a:off x="4646637" y="230963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4" name="Freeform: Shape 82">
                <a:extLst>
                  <a:ext uri="{FF2B5EF4-FFF2-40B4-BE49-F238E27FC236}">
                    <a16:creationId xmlns:a16="http://schemas.microsoft.com/office/drawing/2014/main" id="{B730D534-CF15-BE47-ABB6-4DC8BA4E250C}"/>
                  </a:ext>
                </a:extLst>
              </p:cNvPr>
              <p:cNvSpPr/>
              <p:nvPr/>
            </p:nvSpPr>
            <p:spPr>
              <a:xfrm>
                <a:off x="4894287" y="2804939"/>
                <a:ext cx="209550" cy="219075"/>
              </a:xfrm>
              <a:custGeom>
                <a:avLst/>
                <a:gdLst>
                  <a:gd name="connsiteX0" fmla="*/ 0 w 209550"/>
                  <a:gd name="connsiteY0" fmla="*/ 0 h 219075"/>
                  <a:gd name="connsiteX1" fmla="*/ 0 w 209550"/>
                  <a:gd name="connsiteY1" fmla="*/ 219075 h 219075"/>
                  <a:gd name="connsiteX2" fmla="*/ 209550 w 209550"/>
                  <a:gd name="connsiteY2" fmla="*/ 219075 h 219075"/>
                  <a:gd name="connsiteX3" fmla="*/ 209550 w 209550"/>
                  <a:gd name="connsiteY3" fmla="*/ 0 h 219075"/>
                  <a:gd name="connsiteX4" fmla="*/ 66675 w 209550"/>
                  <a:gd name="connsiteY4" fmla="*/ 66675 h 219075"/>
                  <a:gd name="connsiteX5" fmla="*/ 28575 w 209550"/>
                  <a:gd name="connsiteY5" fmla="*/ 66675 h 219075"/>
                  <a:gd name="connsiteX6" fmla="*/ 28575 w 209550"/>
                  <a:gd name="connsiteY6" fmla="*/ 28575 h 219075"/>
                  <a:gd name="connsiteX7" fmla="*/ 66675 w 209550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550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09550" y="219075"/>
                    </a:lnTo>
                    <a:lnTo>
                      <a:pt x="209550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66A262A-26CF-2A45-8F37-F1C7E4CDB59F}"/>
                </a:ext>
              </a:extLst>
            </p:cNvPr>
            <p:cNvGrpSpPr/>
            <p:nvPr/>
          </p:nvGrpSpPr>
          <p:grpSpPr>
            <a:xfrm>
              <a:off x="4958526" y="2396159"/>
              <a:ext cx="257324" cy="196502"/>
              <a:chOff x="6924600" y="2254776"/>
              <a:chExt cx="838200" cy="640080"/>
            </a:xfrm>
            <a:solidFill>
              <a:schemeClr val="accent4"/>
            </a:solidFill>
          </p:grpSpPr>
          <p:sp>
            <p:nvSpPr>
              <p:cNvPr id="36" name="Freeform: Shape 87">
                <a:extLst>
                  <a:ext uri="{FF2B5EF4-FFF2-40B4-BE49-F238E27FC236}">
                    <a16:creationId xmlns:a16="http://schemas.microsoft.com/office/drawing/2014/main" id="{64CC3583-F770-7F47-A60C-99DE0EBFEB80}"/>
                  </a:ext>
                </a:extLst>
              </p:cNvPr>
              <p:cNvSpPr/>
              <p:nvPr/>
            </p:nvSpPr>
            <p:spPr>
              <a:xfrm>
                <a:off x="6924600" y="2513856"/>
                <a:ext cx="838200" cy="381000"/>
              </a:xfrm>
              <a:custGeom>
                <a:avLst/>
                <a:gdLst>
                  <a:gd name="connsiteX0" fmla="*/ 781050 w 838200"/>
                  <a:gd name="connsiteY0" fmla="*/ 295275 h 381000"/>
                  <a:gd name="connsiteX1" fmla="*/ 752475 w 838200"/>
                  <a:gd name="connsiteY1" fmla="*/ 323850 h 381000"/>
                  <a:gd name="connsiteX2" fmla="*/ 95250 w 838200"/>
                  <a:gd name="connsiteY2" fmla="*/ 323850 h 381000"/>
                  <a:gd name="connsiteX3" fmla="*/ 57150 w 838200"/>
                  <a:gd name="connsiteY3" fmla="*/ 285750 h 381000"/>
                  <a:gd name="connsiteX4" fmla="*/ 57150 w 838200"/>
                  <a:gd name="connsiteY4" fmla="*/ 95250 h 381000"/>
                  <a:gd name="connsiteX5" fmla="*/ 95250 w 838200"/>
                  <a:gd name="connsiteY5" fmla="*/ 57150 h 381000"/>
                  <a:gd name="connsiteX6" fmla="*/ 752475 w 838200"/>
                  <a:gd name="connsiteY6" fmla="*/ 57150 h 381000"/>
                  <a:gd name="connsiteX7" fmla="*/ 781050 w 838200"/>
                  <a:gd name="connsiteY7" fmla="*/ 85725 h 381000"/>
                  <a:gd name="connsiteX8" fmla="*/ 781050 w 838200"/>
                  <a:gd name="connsiteY8" fmla="*/ 295275 h 381000"/>
                  <a:gd name="connsiteX9" fmla="*/ 0 w 838200"/>
                  <a:gd name="connsiteY9" fmla="*/ 0 h 381000"/>
                  <a:gd name="connsiteX10" fmla="*/ 0 w 838200"/>
                  <a:gd name="connsiteY10" fmla="*/ 381000 h 381000"/>
                  <a:gd name="connsiteX11" fmla="*/ 838200 w 838200"/>
                  <a:gd name="connsiteY11" fmla="*/ 381000 h 381000"/>
                  <a:gd name="connsiteX12" fmla="*/ 838200 w 838200"/>
                  <a:gd name="connsiteY12" fmla="*/ 0 h 381000"/>
                  <a:gd name="connsiteX13" fmla="*/ 0 w 838200"/>
                  <a:gd name="connsiteY13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200" h="381000">
                    <a:moveTo>
                      <a:pt x="781050" y="295275"/>
                    </a:moveTo>
                    <a:lnTo>
                      <a:pt x="752475" y="323850"/>
                    </a:lnTo>
                    <a:lnTo>
                      <a:pt x="95250" y="323850"/>
                    </a:lnTo>
                    <a:lnTo>
                      <a:pt x="57150" y="285750"/>
                    </a:lnTo>
                    <a:lnTo>
                      <a:pt x="57150" y="95250"/>
                    </a:lnTo>
                    <a:lnTo>
                      <a:pt x="95250" y="57150"/>
                    </a:lnTo>
                    <a:lnTo>
                      <a:pt x="752475" y="57150"/>
                    </a:lnTo>
                    <a:lnTo>
                      <a:pt x="781050" y="85725"/>
                    </a:lnTo>
                    <a:lnTo>
                      <a:pt x="781050" y="295275"/>
                    </a:lnTo>
                    <a:close/>
                    <a:moveTo>
                      <a:pt x="0" y="0"/>
                    </a:moveTo>
                    <a:lnTo>
                      <a:pt x="0" y="381000"/>
                    </a:lnTo>
                    <a:lnTo>
                      <a:pt x="838200" y="381000"/>
                    </a:lnTo>
                    <a:lnTo>
                      <a:pt x="8382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7" name="Freeform: Shape 88">
                <a:extLst>
                  <a:ext uri="{FF2B5EF4-FFF2-40B4-BE49-F238E27FC236}">
                    <a16:creationId xmlns:a16="http://schemas.microsoft.com/office/drawing/2014/main" id="{4513F7DE-2C35-A444-96FD-1B6A05B67F36}"/>
                  </a:ext>
                </a:extLst>
              </p:cNvPr>
              <p:cNvSpPr/>
              <p:nvPr/>
            </p:nvSpPr>
            <p:spPr>
              <a:xfrm>
                <a:off x="7267500" y="2609106"/>
                <a:ext cx="152400" cy="190500"/>
              </a:xfrm>
              <a:custGeom>
                <a:avLst/>
                <a:gdLst>
                  <a:gd name="connsiteX0" fmla="*/ 152400 w 152400"/>
                  <a:gd name="connsiteY0" fmla="*/ 95250 h 190500"/>
                  <a:gd name="connsiteX1" fmla="*/ 76200 w 152400"/>
                  <a:gd name="connsiteY1" fmla="*/ 190500 h 190500"/>
                  <a:gd name="connsiteX2" fmla="*/ 0 w 152400"/>
                  <a:gd name="connsiteY2" fmla="*/ 95250 h 190500"/>
                  <a:gd name="connsiteX3" fmla="*/ 76200 w 152400"/>
                  <a:gd name="connsiteY3" fmla="*/ 0 h 190500"/>
                  <a:gd name="connsiteX4" fmla="*/ 152400 w 152400"/>
                  <a:gd name="connsiteY4" fmla="*/ 9525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400" h="190500">
                    <a:moveTo>
                      <a:pt x="152400" y="95250"/>
                    </a:moveTo>
                    <a:cubicBezTo>
                      <a:pt x="152400" y="147855"/>
                      <a:pt x="118284" y="190500"/>
                      <a:pt x="76200" y="190500"/>
                    </a:cubicBezTo>
                    <a:cubicBezTo>
                      <a:pt x="34116" y="190500"/>
                      <a:pt x="0" y="147855"/>
                      <a:pt x="0" y="95250"/>
                    </a:cubicBezTo>
                    <a:cubicBezTo>
                      <a:pt x="0" y="42645"/>
                      <a:pt x="34116" y="0"/>
                      <a:pt x="76200" y="0"/>
                    </a:cubicBezTo>
                    <a:cubicBezTo>
                      <a:pt x="118284" y="0"/>
                      <a:pt x="152400" y="42645"/>
                      <a:pt x="152400" y="952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8" name="Freeform: Shape 89">
                <a:extLst>
                  <a:ext uri="{FF2B5EF4-FFF2-40B4-BE49-F238E27FC236}">
                    <a16:creationId xmlns:a16="http://schemas.microsoft.com/office/drawing/2014/main" id="{F9D23260-EC36-5D44-976C-7122112BBB57}"/>
                  </a:ext>
                </a:extLst>
              </p:cNvPr>
              <p:cNvSpPr/>
              <p:nvPr/>
            </p:nvSpPr>
            <p:spPr>
              <a:xfrm>
                <a:off x="7077000" y="2675781"/>
                <a:ext cx="57150" cy="57150"/>
              </a:xfrm>
              <a:custGeom>
                <a:avLst/>
                <a:gdLst>
                  <a:gd name="connsiteX0" fmla="*/ 57150 w 57150"/>
                  <a:gd name="connsiteY0" fmla="*/ 28575 h 57150"/>
                  <a:gd name="connsiteX1" fmla="*/ 28575 w 57150"/>
                  <a:gd name="connsiteY1" fmla="*/ 57150 h 57150"/>
                  <a:gd name="connsiteX2" fmla="*/ 0 w 57150"/>
                  <a:gd name="connsiteY2" fmla="*/ 28575 h 57150"/>
                  <a:gd name="connsiteX3" fmla="*/ 28575 w 57150"/>
                  <a:gd name="connsiteY3" fmla="*/ 0 h 57150"/>
                  <a:gd name="connsiteX4" fmla="*/ 57150 w 57150"/>
                  <a:gd name="connsiteY4" fmla="*/ 2857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5"/>
                    </a:moveTo>
                    <a:cubicBezTo>
                      <a:pt x="57150" y="44357"/>
                      <a:pt x="44357" y="57150"/>
                      <a:pt x="28575" y="57150"/>
                    </a:cubicBezTo>
                    <a:cubicBezTo>
                      <a:pt x="12793" y="57150"/>
                      <a:pt x="0" y="44357"/>
                      <a:pt x="0" y="28575"/>
                    </a:cubicBezTo>
                    <a:cubicBezTo>
                      <a:pt x="0" y="12793"/>
                      <a:pt x="12793" y="0"/>
                      <a:pt x="28575" y="0"/>
                    </a:cubicBezTo>
                    <a:cubicBezTo>
                      <a:pt x="44357" y="0"/>
                      <a:pt x="57150" y="12793"/>
                      <a:pt x="57150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9" name="Freeform: Shape 90">
                <a:extLst>
                  <a:ext uri="{FF2B5EF4-FFF2-40B4-BE49-F238E27FC236}">
                    <a16:creationId xmlns:a16="http://schemas.microsoft.com/office/drawing/2014/main" id="{9D2386F3-7905-304B-B617-5EC19A44E5E8}"/>
                  </a:ext>
                </a:extLst>
              </p:cNvPr>
              <p:cNvSpPr/>
              <p:nvPr/>
            </p:nvSpPr>
            <p:spPr>
              <a:xfrm>
                <a:off x="7553250" y="2675781"/>
                <a:ext cx="57150" cy="57150"/>
              </a:xfrm>
              <a:custGeom>
                <a:avLst/>
                <a:gdLst>
                  <a:gd name="connsiteX0" fmla="*/ 57150 w 57150"/>
                  <a:gd name="connsiteY0" fmla="*/ 28575 h 57150"/>
                  <a:gd name="connsiteX1" fmla="*/ 28575 w 57150"/>
                  <a:gd name="connsiteY1" fmla="*/ 57150 h 57150"/>
                  <a:gd name="connsiteX2" fmla="*/ 0 w 57150"/>
                  <a:gd name="connsiteY2" fmla="*/ 28575 h 57150"/>
                  <a:gd name="connsiteX3" fmla="*/ 28575 w 57150"/>
                  <a:gd name="connsiteY3" fmla="*/ 0 h 57150"/>
                  <a:gd name="connsiteX4" fmla="*/ 57150 w 57150"/>
                  <a:gd name="connsiteY4" fmla="*/ 2857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5"/>
                    </a:moveTo>
                    <a:cubicBezTo>
                      <a:pt x="57150" y="44357"/>
                      <a:pt x="44357" y="57150"/>
                      <a:pt x="28575" y="57150"/>
                    </a:cubicBezTo>
                    <a:cubicBezTo>
                      <a:pt x="12793" y="57150"/>
                      <a:pt x="0" y="44357"/>
                      <a:pt x="0" y="28575"/>
                    </a:cubicBezTo>
                    <a:cubicBezTo>
                      <a:pt x="0" y="12793"/>
                      <a:pt x="12793" y="0"/>
                      <a:pt x="28575" y="0"/>
                    </a:cubicBezTo>
                    <a:cubicBezTo>
                      <a:pt x="44357" y="0"/>
                      <a:pt x="57150" y="12793"/>
                      <a:pt x="57150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0" name="Freeform: Shape 91">
                <a:extLst>
                  <a:ext uri="{FF2B5EF4-FFF2-40B4-BE49-F238E27FC236}">
                    <a16:creationId xmlns:a16="http://schemas.microsoft.com/office/drawing/2014/main" id="{9CE67188-00BC-7E47-AECC-E7CE4B3F87E1}"/>
                  </a:ext>
                </a:extLst>
              </p:cNvPr>
              <p:cNvSpPr/>
              <p:nvPr/>
            </p:nvSpPr>
            <p:spPr>
              <a:xfrm>
                <a:off x="7033184" y="2254776"/>
                <a:ext cx="552450" cy="209549"/>
              </a:xfrm>
              <a:custGeom>
                <a:avLst/>
                <a:gdLst>
                  <a:gd name="connsiteX0" fmla="*/ 481013 w 552450"/>
                  <a:gd name="connsiteY0" fmla="*/ 75248 h 209549"/>
                  <a:gd name="connsiteX1" fmla="*/ 495300 w 552450"/>
                  <a:gd name="connsiteY1" fmla="*/ 111443 h 209549"/>
                  <a:gd name="connsiteX2" fmla="*/ 552450 w 552450"/>
                  <a:gd name="connsiteY2" fmla="*/ 100012 h 209549"/>
                  <a:gd name="connsiteX3" fmla="*/ 512445 w 552450"/>
                  <a:gd name="connsiteY3" fmla="*/ 0 h 209549"/>
                  <a:gd name="connsiteX4" fmla="*/ 0 w 552450"/>
                  <a:gd name="connsiteY4" fmla="*/ 209550 h 209549"/>
                  <a:gd name="connsiteX5" fmla="*/ 293370 w 552450"/>
                  <a:gd name="connsiteY5" fmla="*/ 151448 h 209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50" h="209549">
                    <a:moveTo>
                      <a:pt x="481013" y="75248"/>
                    </a:moveTo>
                    <a:lnTo>
                      <a:pt x="495300" y="111443"/>
                    </a:lnTo>
                    <a:lnTo>
                      <a:pt x="552450" y="100012"/>
                    </a:lnTo>
                    <a:lnTo>
                      <a:pt x="512445" y="0"/>
                    </a:lnTo>
                    <a:lnTo>
                      <a:pt x="0" y="209550"/>
                    </a:lnTo>
                    <a:lnTo>
                      <a:pt x="293370" y="15144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1" name="Freeform: Shape 92">
                <a:extLst>
                  <a:ext uri="{FF2B5EF4-FFF2-40B4-BE49-F238E27FC236}">
                    <a16:creationId xmlns:a16="http://schemas.microsoft.com/office/drawing/2014/main" id="{498F1541-62C8-EA44-9C23-FC18B06A65CC}"/>
                  </a:ext>
                </a:extLst>
              </p:cNvPr>
              <p:cNvSpPr/>
              <p:nvPr/>
            </p:nvSpPr>
            <p:spPr>
              <a:xfrm>
                <a:off x="7172250" y="2378600"/>
                <a:ext cx="507682" cy="97155"/>
              </a:xfrm>
              <a:custGeom>
                <a:avLst/>
                <a:gdLst>
                  <a:gd name="connsiteX0" fmla="*/ 292418 w 507682"/>
                  <a:gd name="connsiteY0" fmla="*/ 97155 h 97155"/>
                  <a:gd name="connsiteX1" fmla="*/ 442913 w 507682"/>
                  <a:gd name="connsiteY1" fmla="*/ 67628 h 97155"/>
                  <a:gd name="connsiteX2" fmla="*/ 449580 w 507682"/>
                  <a:gd name="connsiteY2" fmla="*/ 97155 h 97155"/>
                  <a:gd name="connsiteX3" fmla="*/ 507683 w 507682"/>
                  <a:gd name="connsiteY3" fmla="*/ 97155 h 97155"/>
                  <a:gd name="connsiteX4" fmla="*/ 488633 w 507682"/>
                  <a:gd name="connsiteY4" fmla="*/ 0 h 97155"/>
                  <a:gd name="connsiteX5" fmla="*/ 0 w 507682"/>
                  <a:gd name="connsiteY5" fmla="*/ 97155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7682" h="97155">
                    <a:moveTo>
                      <a:pt x="292418" y="97155"/>
                    </a:moveTo>
                    <a:lnTo>
                      <a:pt x="442913" y="67628"/>
                    </a:lnTo>
                    <a:lnTo>
                      <a:pt x="449580" y="97155"/>
                    </a:lnTo>
                    <a:lnTo>
                      <a:pt x="507683" y="97155"/>
                    </a:lnTo>
                    <a:lnTo>
                      <a:pt x="488633" y="0"/>
                    </a:lnTo>
                    <a:lnTo>
                      <a:pt x="0" y="971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42" name="Graphic 95" descr="Earth globe: Americas with solid fill">
              <a:extLst>
                <a:ext uri="{FF2B5EF4-FFF2-40B4-BE49-F238E27FC236}">
                  <a16:creationId xmlns:a16="http://schemas.microsoft.com/office/drawing/2014/main" id="{2FD63D47-C2B5-B94C-940F-C5BA09A93E2D}"/>
                </a:ext>
              </a:extLst>
            </p:cNvPr>
            <p:cNvGrpSpPr/>
            <p:nvPr/>
          </p:nvGrpSpPr>
          <p:grpSpPr>
            <a:xfrm>
              <a:off x="5022857" y="3256948"/>
              <a:ext cx="222752" cy="222752"/>
              <a:chOff x="6909742" y="4676378"/>
              <a:chExt cx="723900" cy="72390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43" name="Freeform: Shape 97">
                <a:extLst>
                  <a:ext uri="{FF2B5EF4-FFF2-40B4-BE49-F238E27FC236}">
                    <a16:creationId xmlns:a16="http://schemas.microsoft.com/office/drawing/2014/main" id="{099002B0-D237-2B4F-AB75-F99C5F656BEF}"/>
                  </a:ext>
                </a:extLst>
              </p:cNvPr>
              <p:cNvSpPr/>
              <p:nvPr/>
            </p:nvSpPr>
            <p:spPr>
              <a:xfrm>
                <a:off x="6909742" y="4676378"/>
                <a:ext cx="723900" cy="723900"/>
              </a:xfrm>
              <a:custGeom>
                <a:avLst/>
                <a:gdLst>
                  <a:gd name="connsiteX0" fmla="*/ 361950 w 723900"/>
                  <a:gd name="connsiteY0" fmla="*/ 0 h 723900"/>
                  <a:gd name="connsiteX1" fmla="*/ 0 w 723900"/>
                  <a:gd name="connsiteY1" fmla="*/ 361950 h 723900"/>
                  <a:gd name="connsiteX2" fmla="*/ 361950 w 723900"/>
                  <a:gd name="connsiteY2" fmla="*/ 723900 h 723900"/>
                  <a:gd name="connsiteX3" fmla="*/ 723900 w 723900"/>
                  <a:gd name="connsiteY3" fmla="*/ 361950 h 723900"/>
                  <a:gd name="connsiteX4" fmla="*/ 361950 w 723900"/>
                  <a:gd name="connsiteY4" fmla="*/ 0 h 723900"/>
                  <a:gd name="connsiteX5" fmla="*/ 38100 w 723900"/>
                  <a:gd name="connsiteY5" fmla="*/ 361950 h 723900"/>
                  <a:gd name="connsiteX6" fmla="*/ 123825 w 723900"/>
                  <a:gd name="connsiteY6" fmla="*/ 142875 h 723900"/>
                  <a:gd name="connsiteX7" fmla="*/ 142875 w 723900"/>
                  <a:gd name="connsiteY7" fmla="*/ 161925 h 723900"/>
                  <a:gd name="connsiteX8" fmla="*/ 142875 w 723900"/>
                  <a:gd name="connsiteY8" fmla="*/ 221933 h 723900"/>
                  <a:gd name="connsiteX9" fmla="*/ 146685 w 723900"/>
                  <a:gd name="connsiteY9" fmla="*/ 233363 h 723900"/>
                  <a:gd name="connsiteX10" fmla="*/ 209550 w 723900"/>
                  <a:gd name="connsiteY10" fmla="*/ 314325 h 723900"/>
                  <a:gd name="connsiteX11" fmla="*/ 214313 w 723900"/>
                  <a:gd name="connsiteY11" fmla="*/ 309563 h 723900"/>
                  <a:gd name="connsiteX12" fmla="*/ 216218 w 723900"/>
                  <a:gd name="connsiteY12" fmla="*/ 298133 h 723900"/>
                  <a:gd name="connsiteX13" fmla="*/ 204788 w 723900"/>
                  <a:gd name="connsiteY13" fmla="*/ 279083 h 723900"/>
                  <a:gd name="connsiteX14" fmla="*/ 216218 w 723900"/>
                  <a:gd name="connsiteY14" fmla="*/ 264795 h 723900"/>
                  <a:gd name="connsiteX15" fmla="*/ 221933 w 723900"/>
                  <a:gd name="connsiteY15" fmla="*/ 269558 h 723900"/>
                  <a:gd name="connsiteX16" fmla="*/ 253365 w 723900"/>
                  <a:gd name="connsiteY16" fmla="*/ 331470 h 723900"/>
                  <a:gd name="connsiteX17" fmla="*/ 269558 w 723900"/>
                  <a:gd name="connsiteY17" fmla="*/ 345758 h 723900"/>
                  <a:gd name="connsiteX18" fmla="*/ 311468 w 723900"/>
                  <a:gd name="connsiteY18" fmla="*/ 360045 h 723900"/>
                  <a:gd name="connsiteX19" fmla="*/ 317183 w 723900"/>
                  <a:gd name="connsiteY19" fmla="*/ 364808 h 723900"/>
                  <a:gd name="connsiteX20" fmla="*/ 320040 w 723900"/>
                  <a:gd name="connsiteY20" fmla="*/ 369570 h 723900"/>
                  <a:gd name="connsiteX21" fmla="*/ 337185 w 723900"/>
                  <a:gd name="connsiteY21" fmla="*/ 380048 h 723900"/>
                  <a:gd name="connsiteX22" fmla="*/ 348615 w 723900"/>
                  <a:gd name="connsiteY22" fmla="*/ 380048 h 723900"/>
                  <a:gd name="connsiteX23" fmla="*/ 356235 w 723900"/>
                  <a:gd name="connsiteY23" fmla="*/ 383858 h 723900"/>
                  <a:gd name="connsiteX24" fmla="*/ 368618 w 723900"/>
                  <a:gd name="connsiteY24" fmla="*/ 401955 h 723900"/>
                  <a:gd name="connsiteX25" fmla="*/ 380048 w 723900"/>
                  <a:gd name="connsiteY25" fmla="*/ 409575 h 723900"/>
                  <a:gd name="connsiteX26" fmla="*/ 400050 w 723900"/>
                  <a:gd name="connsiteY26" fmla="*/ 414338 h 723900"/>
                  <a:gd name="connsiteX27" fmla="*/ 406718 w 723900"/>
                  <a:gd name="connsiteY27" fmla="*/ 426720 h 723900"/>
                  <a:gd name="connsiteX28" fmla="*/ 391478 w 723900"/>
                  <a:gd name="connsiteY28" fmla="*/ 463868 h 723900"/>
                  <a:gd name="connsiteX29" fmla="*/ 448628 w 723900"/>
                  <a:gd name="connsiteY29" fmla="*/ 559118 h 723900"/>
                  <a:gd name="connsiteX30" fmla="*/ 440055 w 723900"/>
                  <a:gd name="connsiteY30" fmla="*/ 673418 h 723900"/>
                  <a:gd name="connsiteX31" fmla="*/ 362903 w 723900"/>
                  <a:gd name="connsiteY31" fmla="*/ 682943 h 723900"/>
                  <a:gd name="connsiteX32" fmla="*/ 38100 w 723900"/>
                  <a:gd name="connsiteY32" fmla="*/ 361950 h 723900"/>
                  <a:gd name="connsiteX33" fmla="*/ 483870 w 723900"/>
                  <a:gd name="connsiteY33" fmla="*/ 661988 h 723900"/>
                  <a:gd name="connsiteX34" fmla="*/ 552450 w 723900"/>
                  <a:gd name="connsiteY34" fmla="*/ 600075 h 723900"/>
                  <a:gd name="connsiteX35" fmla="*/ 571500 w 723900"/>
                  <a:gd name="connsiteY35" fmla="*/ 552450 h 723900"/>
                  <a:gd name="connsiteX36" fmla="*/ 638175 w 723900"/>
                  <a:gd name="connsiteY36" fmla="*/ 485775 h 723900"/>
                  <a:gd name="connsiteX37" fmla="*/ 571500 w 723900"/>
                  <a:gd name="connsiteY37" fmla="*/ 438150 h 723900"/>
                  <a:gd name="connsiteX38" fmla="*/ 457200 w 723900"/>
                  <a:gd name="connsiteY38" fmla="*/ 381000 h 723900"/>
                  <a:gd name="connsiteX39" fmla="*/ 409575 w 723900"/>
                  <a:gd name="connsiteY39" fmla="*/ 400050 h 723900"/>
                  <a:gd name="connsiteX40" fmla="*/ 390525 w 723900"/>
                  <a:gd name="connsiteY40" fmla="*/ 390525 h 723900"/>
                  <a:gd name="connsiteX41" fmla="*/ 390525 w 723900"/>
                  <a:gd name="connsiteY41" fmla="*/ 361950 h 723900"/>
                  <a:gd name="connsiteX42" fmla="*/ 381000 w 723900"/>
                  <a:gd name="connsiteY42" fmla="*/ 352425 h 723900"/>
                  <a:gd name="connsiteX43" fmla="*/ 361950 w 723900"/>
                  <a:gd name="connsiteY43" fmla="*/ 352425 h 723900"/>
                  <a:gd name="connsiteX44" fmla="*/ 361950 w 723900"/>
                  <a:gd name="connsiteY44" fmla="*/ 323850 h 723900"/>
                  <a:gd name="connsiteX45" fmla="*/ 352425 w 723900"/>
                  <a:gd name="connsiteY45" fmla="*/ 314325 h 723900"/>
                  <a:gd name="connsiteX46" fmla="*/ 342900 w 723900"/>
                  <a:gd name="connsiteY46" fmla="*/ 314325 h 723900"/>
                  <a:gd name="connsiteX47" fmla="*/ 332423 w 723900"/>
                  <a:gd name="connsiteY47" fmla="*/ 320993 h 723900"/>
                  <a:gd name="connsiteX48" fmla="*/ 304800 w 723900"/>
                  <a:gd name="connsiteY48" fmla="*/ 313373 h 723900"/>
                  <a:gd name="connsiteX49" fmla="*/ 295275 w 723900"/>
                  <a:gd name="connsiteY49" fmla="*/ 294323 h 723900"/>
                  <a:gd name="connsiteX50" fmla="*/ 342900 w 723900"/>
                  <a:gd name="connsiteY50" fmla="*/ 256223 h 723900"/>
                  <a:gd name="connsiteX51" fmla="*/ 363855 w 723900"/>
                  <a:gd name="connsiteY51" fmla="*/ 256223 h 723900"/>
                  <a:gd name="connsiteX52" fmla="*/ 373380 w 723900"/>
                  <a:gd name="connsiteY52" fmla="*/ 263843 h 723900"/>
                  <a:gd name="connsiteX53" fmla="*/ 379095 w 723900"/>
                  <a:gd name="connsiteY53" fmla="*/ 287655 h 723900"/>
                  <a:gd name="connsiteX54" fmla="*/ 388620 w 723900"/>
                  <a:gd name="connsiteY54" fmla="*/ 295275 h 723900"/>
                  <a:gd name="connsiteX55" fmla="*/ 392430 w 723900"/>
                  <a:gd name="connsiteY55" fmla="*/ 295275 h 723900"/>
                  <a:gd name="connsiteX56" fmla="*/ 401955 w 723900"/>
                  <a:gd name="connsiteY56" fmla="*/ 287655 h 723900"/>
                  <a:gd name="connsiteX57" fmla="*/ 408623 w 723900"/>
                  <a:gd name="connsiteY57" fmla="*/ 252413 h 723900"/>
                  <a:gd name="connsiteX58" fmla="*/ 412433 w 723900"/>
                  <a:gd name="connsiteY58" fmla="*/ 243840 h 723900"/>
                  <a:gd name="connsiteX59" fmla="*/ 439103 w 723900"/>
                  <a:gd name="connsiteY59" fmla="*/ 210502 h 723900"/>
                  <a:gd name="connsiteX60" fmla="*/ 461010 w 723900"/>
                  <a:gd name="connsiteY60" fmla="*/ 200025 h 723900"/>
                  <a:gd name="connsiteX61" fmla="*/ 485775 w 723900"/>
                  <a:gd name="connsiteY61" fmla="*/ 200025 h 723900"/>
                  <a:gd name="connsiteX62" fmla="*/ 495300 w 723900"/>
                  <a:gd name="connsiteY62" fmla="*/ 190500 h 723900"/>
                  <a:gd name="connsiteX63" fmla="*/ 495300 w 723900"/>
                  <a:gd name="connsiteY63" fmla="*/ 180975 h 723900"/>
                  <a:gd name="connsiteX64" fmla="*/ 492443 w 723900"/>
                  <a:gd name="connsiteY64" fmla="*/ 178118 h 723900"/>
                  <a:gd name="connsiteX65" fmla="*/ 499110 w 723900"/>
                  <a:gd name="connsiteY65" fmla="*/ 161925 h 723900"/>
                  <a:gd name="connsiteX66" fmla="*/ 504825 w 723900"/>
                  <a:gd name="connsiteY66" fmla="*/ 161925 h 723900"/>
                  <a:gd name="connsiteX67" fmla="*/ 514350 w 723900"/>
                  <a:gd name="connsiteY67" fmla="*/ 171450 h 723900"/>
                  <a:gd name="connsiteX68" fmla="*/ 523875 w 723900"/>
                  <a:gd name="connsiteY68" fmla="*/ 180975 h 723900"/>
                  <a:gd name="connsiteX69" fmla="*/ 533400 w 723900"/>
                  <a:gd name="connsiteY69" fmla="*/ 180975 h 723900"/>
                  <a:gd name="connsiteX70" fmla="*/ 539115 w 723900"/>
                  <a:gd name="connsiteY70" fmla="*/ 156210 h 723900"/>
                  <a:gd name="connsiteX71" fmla="*/ 530543 w 723900"/>
                  <a:gd name="connsiteY71" fmla="*/ 135255 h 723900"/>
                  <a:gd name="connsiteX72" fmla="*/ 449580 w 723900"/>
                  <a:gd name="connsiteY72" fmla="*/ 86678 h 723900"/>
                  <a:gd name="connsiteX73" fmla="*/ 444818 w 723900"/>
                  <a:gd name="connsiteY73" fmla="*/ 85725 h 723900"/>
                  <a:gd name="connsiteX74" fmla="*/ 428625 w 723900"/>
                  <a:gd name="connsiteY74" fmla="*/ 85725 h 723900"/>
                  <a:gd name="connsiteX75" fmla="*/ 409575 w 723900"/>
                  <a:gd name="connsiteY75" fmla="*/ 104775 h 723900"/>
                  <a:gd name="connsiteX76" fmla="*/ 409575 w 723900"/>
                  <a:gd name="connsiteY76" fmla="*/ 114300 h 723900"/>
                  <a:gd name="connsiteX77" fmla="*/ 400050 w 723900"/>
                  <a:gd name="connsiteY77" fmla="*/ 123825 h 723900"/>
                  <a:gd name="connsiteX78" fmla="*/ 390525 w 723900"/>
                  <a:gd name="connsiteY78" fmla="*/ 123825 h 723900"/>
                  <a:gd name="connsiteX79" fmla="*/ 381000 w 723900"/>
                  <a:gd name="connsiteY79" fmla="*/ 114300 h 723900"/>
                  <a:gd name="connsiteX80" fmla="*/ 352425 w 723900"/>
                  <a:gd name="connsiteY80" fmla="*/ 114300 h 723900"/>
                  <a:gd name="connsiteX81" fmla="*/ 342900 w 723900"/>
                  <a:gd name="connsiteY81" fmla="*/ 104775 h 723900"/>
                  <a:gd name="connsiteX82" fmla="*/ 342900 w 723900"/>
                  <a:gd name="connsiteY82" fmla="*/ 80963 h 723900"/>
                  <a:gd name="connsiteX83" fmla="*/ 346710 w 723900"/>
                  <a:gd name="connsiteY83" fmla="*/ 73343 h 723900"/>
                  <a:gd name="connsiteX84" fmla="*/ 407670 w 723900"/>
                  <a:gd name="connsiteY84" fmla="*/ 47625 h 723900"/>
                  <a:gd name="connsiteX85" fmla="*/ 417195 w 723900"/>
                  <a:gd name="connsiteY85" fmla="*/ 63818 h 723900"/>
                  <a:gd name="connsiteX86" fmla="*/ 423863 w 723900"/>
                  <a:gd name="connsiteY86" fmla="*/ 66675 h 723900"/>
                  <a:gd name="connsiteX87" fmla="*/ 447675 w 723900"/>
                  <a:gd name="connsiteY87" fmla="*/ 66675 h 723900"/>
                  <a:gd name="connsiteX88" fmla="*/ 457200 w 723900"/>
                  <a:gd name="connsiteY88" fmla="*/ 57150 h 723900"/>
                  <a:gd name="connsiteX89" fmla="*/ 457200 w 723900"/>
                  <a:gd name="connsiteY89" fmla="*/ 52388 h 723900"/>
                  <a:gd name="connsiteX90" fmla="*/ 685800 w 723900"/>
                  <a:gd name="connsiteY90" fmla="*/ 361950 h 723900"/>
                  <a:gd name="connsiteX91" fmla="*/ 483870 w 723900"/>
                  <a:gd name="connsiteY91" fmla="*/ 66198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723900" h="723900">
                    <a:moveTo>
                      <a:pt x="361950" y="0"/>
                    </a:moveTo>
                    <a:cubicBezTo>
                      <a:pt x="161925" y="0"/>
                      <a:pt x="0" y="161925"/>
                      <a:pt x="0" y="361950"/>
                    </a:cubicBezTo>
                    <a:cubicBezTo>
                      <a:pt x="0" y="561975"/>
                      <a:pt x="161925" y="723900"/>
                      <a:pt x="361950" y="723900"/>
                    </a:cubicBezTo>
                    <a:cubicBezTo>
                      <a:pt x="561975" y="723900"/>
                      <a:pt x="723900" y="561975"/>
                      <a:pt x="723900" y="361950"/>
                    </a:cubicBezTo>
                    <a:cubicBezTo>
                      <a:pt x="723900" y="161925"/>
                      <a:pt x="561975" y="0"/>
                      <a:pt x="361950" y="0"/>
                    </a:cubicBezTo>
                    <a:close/>
                    <a:moveTo>
                      <a:pt x="38100" y="361950"/>
                    </a:moveTo>
                    <a:cubicBezTo>
                      <a:pt x="38100" y="277178"/>
                      <a:pt x="70485" y="200978"/>
                      <a:pt x="123825" y="142875"/>
                    </a:cubicBezTo>
                    <a:cubicBezTo>
                      <a:pt x="132398" y="147638"/>
                      <a:pt x="140970" y="155258"/>
                      <a:pt x="142875" y="161925"/>
                    </a:cubicBezTo>
                    <a:lnTo>
                      <a:pt x="142875" y="221933"/>
                    </a:lnTo>
                    <a:cubicBezTo>
                      <a:pt x="142875" y="225743"/>
                      <a:pt x="143828" y="230505"/>
                      <a:pt x="146685" y="233363"/>
                    </a:cubicBezTo>
                    <a:lnTo>
                      <a:pt x="209550" y="314325"/>
                    </a:lnTo>
                    <a:lnTo>
                      <a:pt x="214313" y="309563"/>
                    </a:lnTo>
                    <a:cubicBezTo>
                      <a:pt x="217170" y="306705"/>
                      <a:pt x="218123" y="301943"/>
                      <a:pt x="216218" y="298133"/>
                    </a:cubicBezTo>
                    <a:lnTo>
                      <a:pt x="204788" y="279083"/>
                    </a:lnTo>
                    <a:cubicBezTo>
                      <a:pt x="200025" y="271463"/>
                      <a:pt x="207645" y="261938"/>
                      <a:pt x="216218" y="264795"/>
                    </a:cubicBezTo>
                    <a:cubicBezTo>
                      <a:pt x="219075" y="265748"/>
                      <a:pt x="220980" y="267653"/>
                      <a:pt x="221933" y="269558"/>
                    </a:cubicBezTo>
                    <a:lnTo>
                      <a:pt x="253365" y="331470"/>
                    </a:lnTo>
                    <a:cubicBezTo>
                      <a:pt x="257175" y="338138"/>
                      <a:pt x="262890" y="343853"/>
                      <a:pt x="269558" y="345758"/>
                    </a:cubicBezTo>
                    <a:lnTo>
                      <a:pt x="311468" y="360045"/>
                    </a:lnTo>
                    <a:cubicBezTo>
                      <a:pt x="314325" y="360998"/>
                      <a:pt x="316230" y="362903"/>
                      <a:pt x="317183" y="364808"/>
                    </a:cubicBezTo>
                    <a:lnTo>
                      <a:pt x="320040" y="369570"/>
                    </a:lnTo>
                    <a:cubicBezTo>
                      <a:pt x="322898" y="376238"/>
                      <a:pt x="329565" y="380048"/>
                      <a:pt x="337185" y="380048"/>
                    </a:cubicBezTo>
                    <a:lnTo>
                      <a:pt x="348615" y="380048"/>
                    </a:lnTo>
                    <a:cubicBezTo>
                      <a:pt x="351473" y="380048"/>
                      <a:pt x="354330" y="381953"/>
                      <a:pt x="356235" y="383858"/>
                    </a:cubicBezTo>
                    <a:lnTo>
                      <a:pt x="368618" y="401955"/>
                    </a:lnTo>
                    <a:cubicBezTo>
                      <a:pt x="371475" y="405765"/>
                      <a:pt x="375285" y="408623"/>
                      <a:pt x="380048" y="409575"/>
                    </a:cubicBezTo>
                    <a:lnTo>
                      <a:pt x="400050" y="414338"/>
                    </a:lnTo>
                    <a:cubicBezTo>
                      <a:pt x="405765" y="415290"/>
                      <a:pt x="408623" y="421958"/>
                      <a:pt x="406718" y="426720"/>
                    </a:cubicBezTo>
                    <a:cubicBezTo>
                      <a:pt x="406718" y="426720"/>
                      <a:pt x="391478" y="441960"/>
                      <a:pt x="391478" y="463868"/>
                    </a:cubicBezTo>
                    <a:cubicBezTo>
                      <a:pt x="391478" y="526733"/>
                      <a:pt x="448628" y="544830"/>
                      <a:pt x="448628" y="559118"/>
                    </a:cubicBezTo>
                    <a:cubicBezTo>
                      <a:pt x="448628" y="598170"/>
                      <a:pt x="442913" y="652463"/>
                      <a:pt x="440055" y="673418"/>
                    </a:cubicBezTo>
                    <a:cubicBezTo>
                      <a:pt x="415290" y="679133"/>
                      <a:pt x="389573" y="682943"/>
                      <a:pt x="362903" y="682943"/>
                    </a:cubicBezTo>
                    <a:cubicBezTo>
                      <a:pt x="183833" y="685800"/>
                      <a:pt x="38100" y="540068"/>
                      <a:pt x="38100" y="361950"/>
                    </a:cubicBezTo>
                    <a:close/>
                    <a:moveTo>
                      <a:pt x="483870" y="661988"/>
                    </a:moveTo>
                    <a:cubicBezTo>
                      <a:pt x="504825" y="643890"/>
                      <a:pt x="540068" y="613410"/>
                      <a:pt x="552450" y="600075"/>
                    </a:cubicBezTo>
                    <a:cubicBezTo>
                      <a:pt x="568643" y="581978"/>
                      <a:pt x="571500" y="552450"/>
                      <a:pt x="571500" y="552450"/>
                    </a:cubicBezTo>
                    <a:cubicBezTo>
                      <a:pt x="571500" y="552450"/>
                      <a:pt x="638175" y="534353"/>
                      <a:pt x="638175" y="485775"/>
                    </a:cubicBezTo>
                    <a:cubicBezTo>
                      <a:pt x="638175" y="452438"/>
                      <a:pt x="571500" y="438150"/>
                      <a:pt x="571500" y="438150"/>
                    </a:cubicBezTo>
                    <a:cubicBezTo>
                      <a:pt x="560070" y="401003"/>
                      <a:pt x="503873" y="381000"/>
                      <a:pt x="457200" y="381000"/>
                    </a:cubicBezTo>
                    <a:cubicBezTo>
                      <a:pt x="446723" y="381000"/>
                      <a:pt x="409575" y="400050"/>
                      <a:pt x="409575" y="400050"/>
                    </a:cubicBezTo>
                    <a:lnTo>
                      <a:pt x="390525" y="390525"/>
                    </a:lnTo>
                    <a:lnTo>
                      <a:pt x="390525" y="361950"/>
                    </a:lnTo>
                    <a:cubicBezTo>
                      <a:pt x="390525" y="356235"/>
                      <a:pt x="386715" y="352425"/>
                      <a:pt x="381000" y="352425"/>
                    </a:cubicBezTo>
                    <a:lnTo>
                      <a:pt x="361950" y="352425"/>
                    </a:lnTo>
                    <a:lnTo>
                      <a:pt x="361950" y="323850"/>
                    </a:lnTo>
                    <a:cubicBezTo>
                      <a:pt x="361950" y="318135"/>
                      <a:pt x="358140" y="314325"/>
                      <a:pt x="352425" y="314325"/>
                    </a:cubicBezTo>
                    <a:lnTo>
                      <a:pt x="342900" y="314325"/>
                    </a:lnTo>
                    <a:lnTo>
                      <a:pt x="332423" y="320993"/>
                    </a:lnTo>
                    <a:cubicBezTo>
                      <a:pt x="322898" y="327660"/>
                      <a:pt x="309563" y="323850"/>
                      <a:pt x="304800" y="313373"/>
                    </a:cubicBezTo>
                    <a:cubicBezTo>
                      <a:pt x="304800" y="313373"/>
                      <a:pt x="295275" y="300038"/>
                      <a:pt x="295275" y="294323"/>
                    </a:cubicBezTo>
                    <a:cubicBezTo>
                      <a:pt x="295275" y="253365"/>
                      <a:pt x="342900" y="256223"/>
                      <a:pt x="342900" y="256223"/>
                    </a:cubicBezTo>
                    <a:lnTo>
                      <a:pt x="363855" y="256223"/>
                    </a:lnTo>
                    <a:cubicBezTo>
                      <a:pt x="368618" y="256223"/>
                      <a:pt x="372428" y="259080"/>
                      <a:pt x="373380" y="263843"/>
                    </a:cubicBezTo>
                    <a:lnTo>
                      <a:pt x="379095" y="287655"/>
                    </a:lnTo>
                    <a:cubicBezTo>
                      <a:pt x="380048" y="291465"/>
                      <a:pt x="383858" y="295275"/>
                      <a:pt x="388620" y="295275"/>
                    </a:cubicBezTo>
                    <a:lnTo>
                      <a:pt x="392430" y="295275"/>
                    </a:lnTo>
                    <a:cubicBezTo>
                      <a:pt x="397193" y="295275"/>
                      <a:pt x="401003" y="292418"/>
                      <a:pt x="401955" y="287655"/>
                    </a:cubicBezTo>
                    <a:lnTo>
                      <a:pt x="408623" y="252413"/>
                    </a:lnTo>
                    <a:cubicBezTo>
                      <a:pt x="409575" y="249555"/>
                      <a:pt x="410528" y="246698"/>
                      <a:pt x="412433" y="243840"/>
                    </a:cubicBezTo>
                    <a:lnTo>
                      <a:pt x="439103" y="210502"/>
                    </a:lnTo>
                    <a:cubicBezTo>
                      <a:pt x="444818" y="203835"/>
                      <a:pt x="452438" y="200025"/>
                      <a:pt x="461010" y="200025"/>
                    </a:cubicBezTo>
                    <a:lnTo>
                      <a:pt x="485775" y="200025"/>
                    </a:lnTo>
                    <a:cubicBezTo>
                      <a:pt x="491490" y="200025"/>
                      <a:pt x="495300" y="196215"/>
                      <a:pt x="495300" y="190500"/>
                    </a:cubicBezTo>
                    <a:lnTo>
                      <a:pt x="495300" y="180975"/>
                    </a:lnTo>
                    <a:lnTo>
                      <a:pt x="492443" y="178118"/>
                    </a:lnTo>
                    <a:cubicBezTo>
                      <a:pt x="486728" y="172403"/>
                      <a:pt x="490538" y="161925"/>
                      <a:pt x="499110" y="161925"/>
                    </a:cubicBezTo>
                    <a:lnTo>
                      <a:pt x="504825" y="161925"/>
                    </a:lnTo>
                    <a:cubicBezTo>
                      <a:pt x="510540" y="161925"/>
                      <a:pt x="514350" y="165735"/>
                      <a:pt x="514350" y="171450"/>
                    </a:cubicBezTo>
                    <a:cubicBezTo>
                      <a:pt x="514350" y="177165"/>
                      <a:pt x="518160" y="180975"/>
                      <a:pt x="523875" y="180975"/>
                    </a:cubicBezTo>
                    <a:lnTo>
                      <a:pt x="533400" y="180975"/>
                    </a:lnTo>
                    <a:lnTo>
                      <a:pt x="539115" y="156210"/>
                    </a:lnTo>
                    <a:cubicBezTo>
                      <a:pt x="541020" y="147638"/>
                      <a:pt x="537210" y="140018"/>
                      <a:pt x="530543" y="135255"/>
                    </a:cubicBezTo>
                    <a:lnTo>
                      <a:pt x="449580" y="86678"/>
                    </a:lnTo>
                    <a:cubicBezTo>
                      <a:pt x="448628" y="85725"/>
                      <a:pt x="446723" y="85725"/>
                      <a:pt x="444818" y="85725"/>
                    </a:cubicBezTo>
                    <a:lnTo>
                      <a:pt x="428625" y="85725"/>
                    </a:lnTo>
                    <a:cubicBezTo>
                      <a:pt x="418148" y="85725"/>
                      <a:pt x="409575" y="94298"/>
                      <a:pt x="409575" y="104775"/>
                    </a:cubicBezTo>
                    <a:lnTo>
                      <a:pt x="409575" y="114300"/>
                    </a:lnTo>
                    <a:cubicBezTo>
                      <a:pt x="409575" y="120015"/>
                      <a:pt x="405765" y="123825"/>
                      <a:pt x="400050" y="123825"/>
                    </a:cubicBezTo>
                    <a:lnTo>
                      <a:pt x="390525" y="123825"/>
                    </a:lnTo>
                    <a:lnTo>
                      <a:pt x="381000" y="114300"/>
                    </a:lnTo>
                    <a:lnTo>
                      <a:pt x="352425" y="114300"/>
                    </a:lnTo>
                    <a:cubicBezTo>
                      <a:pt x="346710" y="114300"/>
                      <a:pt x="342900" y="110490"/>
                      <a:pt x="342900" y="104775"/>
                    </a:cubicBezTo>
                    <a:lnTo>
                      <a:pt x="342900" y="80963"/>
                    </a:lnTo>
                    <a:cubicBezTo>
                      <a:pt x="342900" y="78105"/>
                      <a:pt x="343853" y="75248"/>
                      <a:pt x="346710" y="73343"/>
                    </a:cubicBezTo>
                    <a:lnTo>
                      <a:pt x="407670" y="47625"/>
                    </a:lnTo>
                    <a:lnTo>
                      <a:pt x="417195" y="63818"/>
                    </a:lnTo>
                    <a:cubicBezTo>
                      <a:pt x="419100" y="65723"/>
                      <a:pt x="421005" y="66675"/>
                      <a:pt x="423863" y="66675"/>
                    </a:cubicBezTo>
                    <a:lnTo>
                      <a:pt x="447675" y="66675"/>
                    </a:lnTo>
                    <a:cubicBezTo>
                      <a:pt x="453390" y="66675"/>
                      <a:pt x="457200" y="62865"/>
                      <a:pt x="457200" y="57150"/>
                    </a:cubicBezTo>
                    <a:lnTo>
                      <a:pt x="457200" y="52388"/>
                    </a:lnTo>
                    <a:cubicBezTo>
                      <a:pt x="589598" y="93345"/>
                      <a:pt x="685800" y="216218"/>
                      <a:pt x="685800" y="361950"/>
                    </a:cubicBezTo>
                    <a:cubicBezTo>
                      <a:pt x="685800" y="497205"/>
                      <a:pt x="601980" y="613410"/>
                      <a:pt x="483870" y="6619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4" name="Freeform: Shape 98">
                <a:extLst>
                  <a:ext uri="{FF2B5EF4-FFF2-40B4-BE49-F238E27FC236}">
                    <a16:creationId xmlns:a16="http://schemas.microsoft.com/office/drawing/2014/main" id="{69D1B3FF-9BAF-6047-8E45-3B615D3333CD}"/>
                  </a:ext>
                </a:extLst>
              </p:cNvPr>
              <p:cNvSpPr/>
              <p:nvPr/>
            </p:nvSpPr>
            <p:spPr>
              <a:xfrm>
                <a:off x="7297754" y="4982368"/>
                <a:ext cx="97762" cy="32642"/>
              </a:xfrm>
              <a:custGeom>
                <a:avLst/>
                <a:gdLst>
                  <a:gd name="connsiteX0" fmla="*/ 91095 w 97762"/>
                  <a:gd name="connsiteY0" fmla="*/ 15954 h 32642"/>
                  <a:gd name="connsiteX1" fmla="*/ 45375 w 97762"/>
                  <a:gd name="connsiteY1" fmla="*/ 714 h 32642"/>
                  <a:gd name="connsiteX2" fmla="*/ 34898 w 97762"/>
                  <a:gd name="connsiteY2" fmla="*/ 714 h 32642"/>
                  <a:gd name="connsiteX3" fmla="*/ 2513 w 97762"/>
                  <a:gd name="connsiteY3" fmla="*/ 8334 h 32642"/>
                  <a:gd name="connsiteX4" fmla="*/ 2513 w 97762"/>
                  <a:gd name="connsiteY4" fmla="*/ 17859 h 32642"/>
                  <a:gd name="connsiteX5" fmla="*/ 46328 w 97762"/>
                  <a:gd name="connsiteY5" fmla="*/ 17859 h 32642"/>
                  <a:gd name="connsiteX6" fmla="*/ 52995 w 97762"/>
                  <a:gd name="connsiteY6" fmla="*/ 18812 h 32642"/>
                  <a:gd name="connsiteX7" fmla="*/ 86333 w 97762"/>
                  <a:gd name="connsiteY7" fmla="*/ 32147 h 32642"/>
                  <a:gd name="connsiteX8" fmla="*/ 97763 w 97762"/>
                  <a:gd name="connsiteY8" fmla="*/ 24527 h 32642"/>
                  <a:gd name="connsiteX9" fmla="*/ 91095 w 97762"/>
                  <a:gd name="connsiteY9" fmla="*/ 15954 h 32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62" h="32642">
                    <a:moveTo>
                      <a:pt x="91095" y="15954"/>
                    </a:moveTo>
                    <a:lnTo>
                      <a:pt x="45375" y="714"/>
                    </a:lnTo>
                    <a:cubicBezTo>
                      <a:pt x="41565" y="-238"/>
                      <a:pt x="38708" y="-238"/>
                      <a:pt x="34898" y="714"/>
                    </a:cubicBezTo>
                    <a:lnTo>
                      <a:pt x="2513" y="8334"/>
                    </a:lnTo>
                    <a:cubicBezTo>
                      <a:pt x="-345" y="10239"/>
                      <a:pt x="-1297" y="14049"/>
                      <a:pt x="2513" y="17859"/>
                    </a:cubicBezTo>
                    <a:lnTo>
                      <a:pt x="46328" y="17859"/>
                    </a:lnTo>
                    <a:cubicBezTo>
                      <a:pt x="49185" y="17859"/>
                      <a:pt x="51090" y="17859"/>
                      <a:pt x="52995" y="18812"/>
                    </a:cubicBezTo>
                    <a:lnTo>
                      <a:pt x="86333" y="32147"/>
                    </a:lnTo>
                    <a:cubicBezTo>
                      <a:pt x="92048" y="34052"/>
                      <a:pt x="97763" y="30242"/>
                      <a:pt x="97763" y="24527"/>
                    </a:cubicBezTo>
                    <a:cubicBezTo>
                      <a:pt x="97763" y="20717"/>
                      <a:pt x="94905" y="16907"/>
                      <a:pt x="91095" y="15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B36EDE94-248C-A34E-85D1-9839B6D7BC43}"/>
                </a:ext>
              </a:extLst>
            </p:cNvPr>
            <p:cNvGrpSpPr/>
            <p:nvPr/>
          </p:nvGrpSpPr>
          <p:grpSpPr>
            <a:xfrm>
              <a:off x="4110085" y="3275034"/>
              <a:ext cx="231486" cy="187723"/>
              <a:chOff x="4373442" y="4591733"/>
              <a:chExt cx="752283" cy="610062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46" name="Freeform: Shape 102">
                <a:extLst>
                  <a:ext uri="{FF2B5EF4-FFF2-40B4-BE49-F238E27FC236}">
                    <a16:creationId xmlns:a16="http://schemas.microsoft.com/office/drawing/2014/main" id="{FE9369A4-6216-2F40-B411-F7F4BA0495B7}"/>
                  </a:ext>
                </a:extLst>
              </p:cNvPr>
              <p:cNvSpPr/>
              <p:nvPr/>
            </p:nvSpPr>
            <p:spPr>
              <a:xfrm>
                <a:off x="4373442" y="5045932"/>
                <a:ext cx="113953" cy="155863"/>
              </a:xfrm>
              <a:custGeom>
                <a:avLst/>
                <a:gdLst>
                  <a:gd name="connsiteX0" fmla="*/ 53167 w 113953"/>
                  <a:gd name="connsiteY0" fmla="*/ 14114 h 155863"/>
                  <a:gd name="connsiteX1" fmla="*/ 14114 w 113953"/>
                  <a:gd name="connsiteY1" fmla="*/ 3637 h 155863"/>
                  <a:gd name="connsiteX2" fmla="*/ 3637 w 113953"/>
                  <a:gd name="connsiteY2" fmla="*/ 42689 h 155863"/>
                  <a:gd name="connsiteX3" fmla="*/ 60787 w 113953"/>
                  <a:gd name="connsiteY3" fmla="*/ 141749 h 155863"/>
                  <a:gd name="connsiteX4" fmla="*/ 99839 w 113953"/>
                  <a:gd name="connsiteY4" fmla="*/ 152227 h 155863"/>
                  <a:gd name="connsiteX5" fmla="*/ 110317 w 113953"/>
                  <a:gd name="connsiteY5" fmla="*/ 113174 h 155863"/>
                  <a:gd name="connsiteX6" fmla="*/ 53167 w 113953"/>
                  <a:gd name="connsiteY6" fmla="*/ 14114 h 1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953" h="155863">
                    <a:moveTo>
                      <a:pt x="53167" y="14114"/>
                    </a:moveTo>
                    <a:cubicBezTo>
                      <a:pt x="45547" y="779"/>
                      <a:pt x="27449" y="-3983"/>
                      <a:pt x="14114" y="3637"/>
                    </a:cubicBezTo>
                    <a:cubicBezTo>
                      <a:pt x="779" y="11257"/>
                      <a:pt x="-3983" y="29354"/>
                      <a:pt x="3637" y="42689"/>
                    </a:cubicBezTo>
                    <a:lnTo>
                      <a:pt x="60787" y="141749"/>
                    </a:lnTo>
                    <a:cubicBezTo>
                      <a:pt x="68407" y="155084"/>
                      <a:pt x="86504" y="159847"/>
                      <a:pt x="99839" y="152227"/>
                    </a:cubicBezTo>
                    <a:cubicBezTo>
                      <a:pt x="113174" y="144607"/>
                      <a:pt x="117937" y="126509"/>
                      <a:pt x="110317" y="113174"/>
                    </a:cubicBezTo>
                    <a:lnTo>
                      <a:pt x="53167" y="141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7" name="Freeform: Shape 103">
                <a:extLst>
                  <a:ext uri="{FF2B5EF4-FFF2-40B4-BE49-F238E27FC236}">
                    <a16:creationId xmlns:a16="http://schemas.microsoft.com/office/drawing/2014/main" id="{39E03ED5-13F3-E545-9679-E1846F0F26E2}"/>
                  </a:ext>
                </a:extLst>
              </p:cNvPr>
              <p:cNvSpPr/>
              <p:nvPr/>
            </p:nvSpPr>
            <p:spPr>
              <a:xfrm>
                <a:off x="4445659" y="4591733"/>
                <a:ext cx="680066" cy="604517"/>
              </a:xfrm>
              <a:custGeom>
                <a:avLst/>
                <a:gdLst>
                  <a:gd name="connsiteX0" fmla="*/ 399098 w 680066"/>
                  <a:gd name="connsiteY0" fmla="*/ 526416 h 604517"/>
                  <a:gd name="connsiteX1" fmla="*/ 266700 w 680066"/>
                  <a:gd name="connsiteY1" fmla="*/ 564516 h 604517"/>
                  <a:gd name="connsiteX2" fmla="*/ 235267 w 680066"/>
                  <a:gd name="connsiteY2" fmla="*/ 530226 h 604517"/>
                  <a:gd name="connsiteX3" fmla="*/ 407670 w 680066"/>
                  <a:gd name="connsiteY3" fmla="*/ 480696 h 604517"/>
                  <a:gd name="connsiteX4" fmla="*/ 399098 w 680066"/>
                  <a:gd name="connsiteY4" fmla="*/ 526416 h 604517"/>
                  <a:gd name="connsiteX5" fmla="*/ 677228 w 680066"/>
                  <a:gd name="connsiteY5" fmla="*/ 378779 h 604517"/>
                  <a:gd name="connsiteX6" fmla="*/ 613410 w 680066"/>
                  <a:gd name="connsiteY6" fmla="*/ 268289 h 604517"/>
                  <a:gd name="connsiteX7" fmla="*/ 527685 w 680066"/>
                  <a:gd name="connsiteY7" fmla="*/ 119699 h 604517"/>
                  <a:gd name="connsiteX8" fmla="*/ 463868 w 680066"/>
                  <a:gd name="connsiteY8" fmla="*/ 9209 h 604517"/>
                  <a:gd name="connsiteX9" fmla="*/ 434340 w 680066"/>
                  <a:gd name="connsiteY9" fmla="*/ 5399 h 604517"/>
                  <a:gd name="connsiteX10" fmla="*/ 0 w 680066"/>
                  <a:gd name="connsiteY10" fmla="*/ 424499 h 604517"/>
                  <a:gd name="connsiteX11" fmla="*/ 85725 w 680066"/>
                  <a:gd name="connsiteY11" fmla="*/ 573089 h 604517"/>
                  <a:gd name="connsiteX12" fmla="*/ 194310 w 680066"/>
                  <a:gd name="connsiteY12" fmla="*/ 542609 h 604517"/>
                  <a:gd name="connsiteX13" fmla="*/ 242888 w 680066"/>
                  <a:gd name="connsiteY13" fmla="*/ 594996 h 604517"/>
                  <a:gd name="connsiteX14" fmla="*/ 271463 w 680066"/>
                  <a:gd name="connsiteY14" fmla="*/ 603569 h 604517"/>
                  <a:gd name="connsiteX15" fmla="*/ 415290 w 680066"/>
                  <a:gd name="connsiteY15" fmla="*/ 562611 h 604517"/>
                  <a:gd name="connsiteX16" fmla="*/ 421958 w 680066"/>
                  <a:gd name="connsiteY16" fmla="*/ 559754 h 604517"/>
                  <a:gd name="connsiteX17" fmla="*/ 435293 w 680066"/>
                  <a:gd name="connsiteY17" fmla="*/ 540704 h 604517"/>
                  <a:gd name="connsiteX18" fmla="*/ 448628 w 680066"/>
                  <a:gd name="connsiteY18" fmla="*/ 470219 h 604517"/>
                  <a:gd name="connsiteX19" fmla="*/ 666750 w 680066"/>
                  <a:gd name="connsiteY19" fmla="*/ 408306 h 604517"/>
                  <a:gd name="connsiteX20" fmla="*/ 677228 w 680066"/>
                  <a:gd name="connsiteY20" fmla="*/ 378779 h 604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80066" h="604517">
                    <a:moveTo>
                      <a:pt x="399098" y="526416"/>
                    </a:moveTo>
                    <a:lnTo>
                      <a:pt x="266700" y="564516"/>
                    </a:lnTo>
                    <a:lnTo>
                      <a:pt x="235267" y="530226"/>
                    </a:lnTo>
                    <a:lnTo>
                      <a:pt x="407670" y="480696"/>
                    </a:lnTo>
                    <a:lnTo>
                      <a:pt x="399098" y="526416"/>
                    </a:lnTo>
                    <a:close/>
                    <a:moveTo>
                      <a:pt x="677228" y="378779"/>
                    </a:moveTo>
                    <a:lnTo>
                      <a:pt x="613410" y="268289"/>
                    </a:lnTo>
                    <a:lnTo>
                      <a:pt x="527685" y="119699"/>
                    </a:lnTo>
                    <a:lnTo>
                      <a:pt x="463868" y="9209"/>
                    </a:lnTo>
                    <a:cubicBezTo>
                      <a:pt x="457200" y="-1269"/>
                      <a:pt x="442913" y="-3174"/>
                      <a:pt x="434340" y="5399"/>
                    </a:cubicBezTo>
                    <a:lnTo>
                      <a:pt x="0" y="424499"/>
                    </a:lnTo>
                    <a:lnTo>
                      <a:pt x="85725" y="573089"/>
                    </a:lnTo>
                    <a:lnTo>
                      <a:pt x="194310" y="542609"/>
                    </a:lnTo>
                    <a:lnTo>
                      <a:pt x="242888" y="594996"/>
                    </a:lnTo>
                    <a:cubicBezTo>
                      <a:pt x="250508" y="602616"/>
                      <a:pt x="260985" y="606426"/>
                      <a:pt x="271463" y="603569"/>
                    </a:cubicBezTo>
                    <a:lnTo>
                      <a:pt x="415290" y="562611"/>
                    </a:lnTo>
                    <a:cubicBezTo>
                      <a:pt x="417195" y="561659"/>
                      <a:pt x="420053" y="560706"/>
                      <a:pt x="421958" y="559754"/>
                    </a:cubicBezTo>
                    <a:cubicBezTo>
                      <a:pt x="428625" y="555944"/>
                      <a:pt x="434340" y="548324"/>
                      <a:pt x="435293" y="540704"/>
                    </a:cubicBezTo>
                    <a:lnTo>
                      <a:pt x="448628" y="470219"/>
                    </a:lnTo>
                    <a:lnTo>
                      <a:pt x="666750" y="408306"/>
                    </a:lnTo>
                    <a:cubicBezTo>
                      <a:pt x="678180" y="403544"/>
                      <a:pt x="683895" y="389256"/>
                      <a:pt x="677228" y="3787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3455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D76503-7BCE-50D2-040B-A11567816D8E}"/>
              </a:ext>
            </a:extLst>
          </p:cNvPr>
          <p:cNvGrpSpPr/>
          <p:nvPr/>
        </p:nvGrpSpPr>
        <p:grpSpPr>
          <a:xfrm>
            <a:off x="877109" y="1153229"/>
            <a:ext cx="7751998" cy="3343691"/>
            <a:chOff x="1549803" y="1443384"/>
            <a:chExt cx="6406610" cy="2763381"/>
          </a:xfrm>
        </p:grpSpPr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09656C2-4C0C-324B-87DB-7472B2C52089}"/>
                </a:ext>
              </a:extLst>
            </p:cNvPr>
            <p:cNvSpPr/>
            <p:nvPr/>
          </p:nvSpPr>
          <p:spPr>
            <a:xfrm>
              <a:off x="3451910" y="1552240"/>
              <a:ext cx="1319069" cy="1317623"/>
            </a:xfrm>
            <a:custGeom>
              <a:avLst/>
              <a:gdLst>
                <a:gd name="connsiteX0" fmla="*/ 661974 w 1319069"/>
                <a:gd name="connsiteY0" fmla="*/ 0 h 1317623"/>
                <a:gd name="connsiteX1" fmla="*/ 1310499 w 1319069"/>
                <a:gd name="connsiteY1" fmla="*/ 528563 h 1317623"/>
                <a:gd name="connsiteX2" fmla="*/ 1319069 w 1319069"/>
                <a:gd name="connsiteY2" fmla="*/ 613576 h 1317623"/>
                <a:gd name="connsiteX3" fmla="*/ 1315593 w 1319069"/>
                <a:gd name="connsiteY3" fmla="*/ 613225 h 1317623"/>
                <a:gd name="connsiteX4" fmla="*/ 602292 w 1319069"/>
                <a:gd name="connsiteY4" fmla="*/ 1256918 h 1317623"/>
                <a:gd name="connsiteX5" fmla="*/ 599227 w 1319069"/>
                <a:gd name="connsiteY5" fmla="*/ 1317623 h 1317623"/>
                <a:gd name="connsiteX6" fmla="*/ 528563 w 1319069"/>
                <a:gd name="connsiteY6" fmla="*/ 1310499 h 1317623"/>
                <a:gd name="connsiteX7" fmla="*/ 0 w 1319069"/>
                <a:gd name="connsiteY7" fmla="*/ 661974 h 1317623"/>
                <a:gd name="connsiteX8" fmla="*/ 661974 w 1319069"/>
                <a:gd name="connsiteY8" fmla="*/ 0 h 1317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9069" h="1317623">
                  <a:moveTo>
                    <a:pt x="661974" y="0"/>
                  </a:moveTo>
                  <a:cubicBezTo>
                    <a:pt x="981872" y="0"/>
                    <a:pt x="1248773" y="226913"/>
                    <a:pt x="1310499" y="528563"/>
                  </a:cubicBezTo>
                  <a:lnTo>
                    <a:pt x="1319069" y="613576"/>
                  </a:lnTo>
                  <a:lnTo>
                    <a:pt x="1315593" y="613225"/>
                  </a:lnTo>
                  <a:cubicBezTo>
                    <a:pt x="944353" y="613225"/>
                    <a:pt x="639010" y="895365"/>
                    <a:pt x="602292" y="1256918"/>
                  </a:cubicBezTo>
                  <a:lnTo>
                    <a:pt x="599227" y="1317623"/>
                  </a:lnTo>
                  <a:lnTo>
                    <a:pt x="528563" y="1310499"/>
                  </a:lnTo>
                  <a:cubicBezTo>
                    <a:pt x="226913" y="1248773"/>
                    <a:pt x="0" y="981872"/>
                    <a:pt x="0" y="661974"/>
                  </a:cubicBezTo>
                  <a:cubicBezTo>
                    <a:pt x="0" y="296376"/>
                    <a:pt x="296376" y="0"/>
                    <a:pt x="6619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C8012D46-5CF4-6C47-A44E-A0AE97BC79AE}"/>
                </a:ext>
              </a:extLst>
            </p:cNvPr>
            <p:cNvSpPr/>
            <p:nvPr/>
          </p:nvSpPr>
          <p:spPr>
            <a:xfrm>
              <a:off x="3451910" y="2889172"/>
              <a:ext cx="1318465" cy="1317592"/>
            </a:xfrm>
            <a:custGeom>
              <a:avLst/>
              <a:gdLst>
                <a:gd name="connsiteX0" fmla="*/ 598929 w 1318465"/>
                <a:gd name="connsiteY0" fmla="*/ 0 h 1317592"/>
                <a:gd name="connsiteX1" fmla="*/ 602292 w 1318465"/>
                <a:gd name="connsiteY1" fmla="*/ 66603 h 1317592"/>
                <a:gd name="connsiteX2" fmla="*/ 1315593 w 1318465"/>
                <a:gd name="connsiteY2" fmla="*/ 710296 h 1317592"/>
                <a:gd name="connsiteX3" fmla="*/ 1318465 w 1318465"/>
                <a:gd name="connsiteY3" fmla="*/ 710007 h 1317592"/>
                <a:gd name="connsiteX4" fmla="*/ 1310499 w 1318465"/>
                <a:gd name="connsiteY4" fmla="*/ 789029 h 1317592"/>
                <a:gd name="connsiteX5" fmla="*/ 661974 w 1318465"/>
                <a:gd name="connsiteY5" fmla="*/ 1317592 h 1317592"/>
                <a:gd name="connsiteX6" fmla="*/ 0 w 1318465"/>
                <a:gd name="connsiteY6" fmla="*/ 655618 h 1317592"/>
                <a:gd name="connsiteX7" fmla="*/ 528563 w 1318465"/>
                <a:gd name="connsiteY7" fmla="*/ 7093 h 131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465" h="1317592">
                  <a:moveTo>
                    <a:pt x="598929" y="0"/>
                  </a:moveTo>
                  <a:lnTo>
                    <a:pt x="602292" y="66603"/>
                  </a:lnTo>
                  <a:cubicBezTo>
                    <a:pt x="639010" y="428156"/>
                    <a:pt x="944353" y="710296"/>
                    <a:pt x="1315593" y="710296"/>
                  </a:cubicBezTo>
                  <a:lnTo>
                    <a:pt x="1318465" y="710007"/>
                  </a:lnTo>
                  <a:lnTo>
                    <a:pt x="1310499" y="789029"/>
                  </a:lnTo>
                  <a:cubicBezTo>
                    <a:pt x="1248773" y="1090679"/>
                    <a:pt x="981872" y="1317592"/>
                    <a:pt x="661974" y="1317592"/>
                  </a:cubicBezTo>
                  <a:cubicBezTo>
                    <a:pt x="296376" y="1317592"/>
                    <a:pt x="0" y="1021216"/>
                    <a:pt x="0" y="655618"/>
                  </a:cubicBezTo>
                  <a:cubicBezTo>
                    <a:pt x="0" y="335720"/>
                    <a:pt x="226913" y="68820"/>
                    <a:pt x="528563" y="70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F5CA4600-7218-364C-8A3C-7B2291032C9A}"/>
                </a:ext>
              </a:extLst>
            </p:cNvPr>
            <p:cNvSpPr/>
            <p:nvPr/>
          </p:nvSpPr>
          <p:spPr>
            <a:xfrm>
              <a:off x="4782297" y="1552240"/>
              <a:ext cx="1319109" cy="1319459"/>
            </a:xfrm>
            <a:custGeom>
              <a:avLst/>
              <a:gdLst>
                <a:gd name="connsiteX0" fmla="*/ 657135 w 1319109"/>
                <a:gd name="connsiteY0" fmla="*/ 0 h 1319459"/>
                <a:gd name="connsiteX1" fmla="*/ 1319109 w 1319109"/>
                <a:gd name="connsiteY1" fmla="*/ 661974 h 1319459"/>
                <a:gd name="connsiteX2" fmla="*/ 790546 w 1319109"/>
                <a:gd name="connsiteY2" fmla="*/ 1310499 h 1319459"/>
                <a:gd name="connsiteX3" fmla="*/ 701666 w 1319109"/>
                <a:gd name="connsiteY3" fmla="*/ 1319459 h 1319459"/>
                <a:gd name="connsiteX4" fmla="*/ 698507 w 1319109"/>
                <a:gd name="connsiteY4" fmla="*/ 1256918 h 1319459"/>
                <a:gd name="connsiteX5" fmla="*/ 58516 w 1319109"/>
                <a:gd name="connsiteY5" fmla="*/ 616927 h 1319459"/>
                <a:gd name="connsiteX6" fmla="*/ 0 w 1319109"/>
                <a:gd name="connsiteY6" fmla="*/ 613972 h 1319459"/>
                <a:gd name="connsiteX7" fmla="*/ 8610 w 1319109"/>
                <a:gd name="connsiteY7" fmla="*/ 528563 h 1319459"/>
                <a:gd name="connsiteX8" fmla="*/ 657135 w 1319109"/>
                <a:gd name="connsiteY8" fmla="*/ 0 h 13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9109" h="1319459">
                  <a:moveTo>
                    <a:pt x="657135" y="0"/>
                  </a:moveTo>
                  <a:cubicBezTo>
                    <a:pt x="1022733" y="0"/>
                    <a:pt x="1319109" y="296376"/>
                    <a:pt x="1319109" y="661974"/>
                  </a:cubicBezTo>
                  <a:cubicBezTo>
                    <a:pt x="1319109" y="981872"/>
                    <a:pt x="1092196" y="1248773"/>
                    <a:pt x="790546" y="1310499"/>
                  </a:cubicBezTo>
                  <a:lnTo>
                    <a:pt x="701666" y="1319459"/>
                  </a:lnTo>
                  <a:lnTo>
                    <a:pt x="698507" y="1256918"/>
                  </a:lnTo>
                  <a:cubicBezTo>
                    <a:pt x="664238" y="919469"/>
                    <a:pt x="395965" y="651197"/>
                    <a:pt x="58516" y="616927"/>
                  </a:cubicBezTo>
                  <a:lnTo>
                    <a:pt x="0" y="613972"/>
                  </a:lnTo>
                  <a:lnTo>
                    <a:pt x="8610" y="528563"/>
                  </a:lnTo>
                  <a:cubicBezTo>
                    <a:pt x="70337" y="226913"/>
                    <a:pt x="337237" y="0"/>
                    <a:pt x="65713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B89E8DF2-C149-084A-A681-2B35AA03ACD3}"/>
                </a:ext>
              </a:extLst>
            </p:cNvPr>
            <p:cNvSpPr/>
            <p:nvPr/>
          </p:nvSpPr>
          <p:spPr>
            <a:xfrm>
              <a:off x="4782891" y="2887312"/>
              <a:ext cx="1318514" cy="1319453"/>
            </a:xfrm>
            <a:custGeom>
              <a:avLst/>
              <a:gdLst>
                <a:gd name="connsiteX0" fmla="*/ 701126 w 1318514"/>
                <a:gd name="connsiteY0" fmla="*/ 0 h 1319453"/>
                <a:gd name="connsiteX1" fmla="*/ 789951 w 1318514"/>
                <a:gd name="connsiteY1" fmla="*/ 8954 h 1319453"/>
                <a:gd name="connsiteX2" fmla="*/ 1318514 w 1318514"/>
                <a:gd name="connsiteY2" fmla="*/ 657479 h 1319453"/>
                <a:gd name="connsiteX3" fmla="*/ 656540 w 1318514"/>
                <a:gd name="connsiteY3" fmla="*/ 1319453 h 1319453"/>
                <a:gd name="connsiteX4" fmla="*/ 8015 w 1318514"/>
                <a:gd name="connsiteY4" fmla="*/ 790890 h 1319453"/>
                <a:gd name="connsiteX5" fmla="*/ 0 w 1318514"/>
                <a:gd name="connsiteY5" fmla="*/ 711380 h 1319453"/>
                <a:gd name="connsiteX6" fmla="*/ 57921 w 1318514"/>
                <a:gd name="connsiteY6" fmla="*/ 708455 h 1319453"/>
                <a:gd name="connsiteX7" fmla="*/ 687047 w 1318514"/>
                <a:gd name="connsiteY7" fmla="*/ 139656 h 1319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514" h="1319453">
                  <a:moveTo>
                    <a:pt x="701126" y="0"/>
                  </a:moveTo>
                  <a:lnTo>
                    <a:pt x="789951" y="8954"/>
                  </a:lnTo>
                  <a:cubicBezTo>
                    <a:pt x="1091601" y="70681"/>
                    <a:pt x="1318514" y="337581"/>
                    <a:pt x="1318514" y="657479"/>
                  </a:cubicBezTo>
                  <a:cubicBezTo>
                    <a:pt x="1318514" y="1023077"/>
                    <a:pt x="1022138" y="1319453"/>
                    <a:pt x="656540" y="1319453"/>
                  </a:cubicBezTo>
                  <a:cubicBezTo>
                    <a:pt x="336642" y="1319453"/>
                    <a:pt x="69742" y="1092540"/>
                    <a:pt x="8015" y="790890"/>
                  </a:cubicBezTo>
                  <a:lnTo>
                    <a:pt x="0" y="711380"/>
                  </a:lnTo>
                  <a:lnTo>
                    <a:pt x="57921" y="708455"/>
                  </a:lnTo>
                  <a:cubicBezTo>
                    <a:pt x="371267" y="676633"/>
                    <a:pt x="624965" y="443044"/>
                    <a:pt x="687047" y="1396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7DE2830-E818-8543-A808-1F653529EF69}"/>
                </a:ext>
              </a:extLst>
            </p:cNvPr>
            <p:cNvSpPr txBox="1"/>
            <p:nvPr/>
          </p:nvSpPr>
          <p:spPr>
            <a:xfrm>
              <a:off x="4247412" y="2626796"/>
              <a:ext cx="1041367" cy="512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i="0" dirty="0">
                  <a:solidFill>
                    <a:schemeClr val="accent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Target Market</a:t>
              </a:r>
              <a:endParaRPr lang="en-IN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EB92985-A07E-D140-97AE-7E7EC801C7EF}"/>
                </a:ext>
              </a:extLst>
            </p:cNvPr>
            <p:cNvSpPr/>
            <p:nvPr/>
          </p:nvSpPr>
          <p:spPr>
            <a:xfrm>
              <a:off x="1563633" y="1443384"/>
              <a:ext cx="450061" cy="4500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5BE4997-5A22-B84D-9E56-6613846F4080}"/>
                </a:ext>
              </a:extLst>
            </p:cNvPr>
            <p:cNvSpPr/>
            <p:nvPr/>
          </p:nvSpPr>
          <p:spPr>
            <a:xfrm>
              <a:off x="6484562" y="1443384"/>
              <a:ext cx="450061" cy="450061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4371BF5-2BE1-C546-894D-594EB4D3E23A}"/>
                </a:ext>
              </a:extLst>
            </p:cNvPr>
            <p:cNvGrpSpPr/>
            <p:nvPr/>
          </p:nvGrpSpPr>
          <p:grpSpPr>
            <a:xfrm>
              <a:off x="1549803" y="2001298"/>
              <a:ext cx="1479413" cy="570452"/>
              <a:chOff x="868844" y="2286000"/>
              <a:chExt cx="2397760" cy="924560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8DFA6D6-19B6-8B42-8679-CEB5C6B6D33D}"/>
                  </a:ext>
                </a:extLst>
              </p:cNvPr>
              <p:cNvSpPr txBox="1"/>
              <p:nvPr/>
            </p:nvSpPr>
            <p:spPr>
              <a:xfrm>
                <a:off x="868844" y="2676664"/>
                <a:ext cx="2397760" cy="53389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Insert your desired text here. This is a sample text. </a:t>
                </a:r>
                <a:endPara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65C9C58-AB4F-C84B-A788-87DF1D021B50}"/>
                  </a:ext>
                </a:extLst>
              </p:cNvPr>
              <p:cNvSpPr txBox="1"/>
              <p:nvPr/>
            </p:nvSpPr>
            <p:spPr>
              <a:xfrm>
                <a:off x="868844" y="2286000"/>
                <a:ext cx="2397760" cy="31496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800" b="1" kern="0" dirty="0">
                    <a:solidFill>
                      <a:schemeClr val="accent3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Product</a:t>
                </a:r>
                <a:endParaRPr lang="en-US" sz="1800" b="1" dirty="0">
                  <a:solidFill>
                    <a:schemeClr val="accent3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7864CF1-7EA7-CE4F-B872-7BF6B053E423}"/>
                </a:ext>
              </a:extLst>
            </p:cNvPr>
            <p:cNvGrpSpPr/>
            <p:nvPr/>
          </p:nvGrpSpPr>
          <p:grpSpPr>
            <a:xfrm>
              <a:off x="6477000" y="2001298"/>
              <a:ext cx="1479413" cy="570452"/>
              <a:chOff x="868844" y="2286000"/>
              <a:chExt cx="2397760" cy="924560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8701D72-2EB6-4640-BD23-95207D5C9677}"/>
                  </a:ext>
                </a:extLst>
              </p:cNvPr>
              <p:cNvSpPr txBox="1"/>
              <p:nvPr/>
            </p:nvSpPr>
            <p:spPr>
              <a:xfrm>
                <a:off x="868844" y="2676664"/>
                <a:ext cx="2397760" cy="53389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Insert your desired text here. This is a sample text. </a:t>
                </a:r>
                <a:endPara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EA87A30-CFD5-3143-871B-D7A5A673203D}"/>
                  </a:ext>
                </a:extLst>
              </p:cNvPr>
              <p:cNvSpPr txBox="1"/>
              <p:nvPr/>
            </p:nvSpPr>
            <p:spPr>
              <a:xfrm>
                <a:off x="868844" y="2286000"/>
                <a:ext cx="2397760" cy="31496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800" b="1" kern="0" dirty="0">
                    <a:solidFill>
                      <a:schemeClr val="accent6">
                        <a:lumMod val="50000"/>
                      </a:schemeClr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Price</a:t>
                </a:r>
                <a:endParaRPr lang="en-US" sz="1800" b="1" dirty="0">
                  <a:solidFill>
                    <a:schemeClr val="accent6">
                      <a:lumMod val="50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D9DC8AB-6AFB-9642-8D32-A0A586709D21}"/>
                </a:ext>
              </a:extLst>
            </p:cNvPr>
            <p:cNvSpPr txBox="1"/>
            <p:nvPr/>
          </p:nvSpPr>
          <p:spPr>
            <a:xfrm>
              <a:off x="1622898" y="1525991"/>
              <a:ext cx="331530" cy="2848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01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29C4A2D-AA90-4E42-BEF7-CD838D581AEE}"/>
                </a:ext>
              </a:extLst>
            </p:cNvPr>
            <p:cNvSpPr txBox="1"/>
            <p:nvPr/>
          </p:nvSpPr>
          <p:spPr>
            <a:xfrm>
              <a:off x="6550096" y="1525991"/>
              <a:ext cx="331530" cy="2848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02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562494D-51B4-EF4B-B435-64980E83378E}"/>
                </a:ext>
              </a:extLst>
            </p:cNvPr>
            <p:cNvSpPr/>
            <p:nvPr/>
          </p:nvSpPr>
          <p:spPr>
            <a:xfrm>
              <a:off x="1563633" y="3033076"/>
              <a:ext cx="450061" cy="45006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accent3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1ACC0C7-7F48-A042-80AE-DE697379BD56}"/>
                </a:ext>
              </a:extLst>
            </p:cNvPr>
            <p:cNvSpPr/>
            <p:nvPr/>
          </p:nvSpPr>
          <p:spPr>
            <a:xfrm>
              <a:off x="6484562" y="3033076"/>
              <a:ext cx="450061" cy="4500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161C2D3-3B31-3B4E-A49B-113653CA25CB}"/>
                </a:ext>
              </a:extLst>
            </p:cNvPr>
            <p:cNvGrpSpPr/>
            <p:nvPr/>
          </p:nvGrpSpPr>
          <p:grpSpPr>
            <a:xfrm>
              <a:off x="1549803" y="3592481"/>
              <a:ext cx="1479413" cy="570452"/>
              <a:chOff x="868844" y="2286000"/>
              <a:chExt cx="2397760" cy="92456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DF076BA-4813-794D-9609-98B8520C929E}"/>
                  </a:ext>
                </a:extLst>
              </p:cNvPr>
              <p:cNvSpPr txBox="1"/>
              <p:nvPr/>
            </p:nvSpPr>
            <p:spPr>
              <a:xfrm>
                <a:off x="868844" y="2676664"/>
                <a:ext cx="2397760" cy="53389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Insert your desired text here. This is a sample text. </a:t>
                </a:r>
                <a:endPara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560A07F-4453-2249-BA5B-49216B090449}"/>
                  </a:ext>
                </a:extLst>
              </p:cNvPr>
              <p:cNvSpPr txBox="1"/>
              <p:nvPr/>
            </p:nvSpPr>
            <p:spPr>
              <a:xfrm>
                <a:off x="868844" y="2286000"/>
                <a:ext cx="2397760" cy="31496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800" b="1" kern="0" dirty="0">
                    <a:solidFill>
                      <a:schemeClr val="accent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Promotion</a:t>
                </a:r>
                <a:endParaRPr lang="en-US" sz="1800" b="1" dirty="0">
                  <a:solidFill>
                    <a:schemeClr val="accent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F0A1D7-B8E6-7648-B265-C551252D107E}"/>
                </a:ext>
              </a:extLst>
            </p:cNvPr>
            <p:cNvGrpSpPr/>
            <p:nvPr/>
          </p:nvGrpSpPr>
          <p:grpSpPr>
            <a:xfrm>
              <a:off x="6477000" y="3592481"/>
              <a:ext cx="1479413" cy="570452"/>
              <a:chOff x="868844" y="2286000"/>
              <a:chExt cx="2397760" cy="924560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F6D9D93-7EB6-BC45-9FCC-E3AB9148DE35}"/>
                  </a:ext>
                </a:extLst>
              </p:cNvPr>
              <p:cNvSpPr txBox="1"/>
              <p:nvPr/>
            </p:nvSpPr>
            <p:spPr>
              <a:xfrm>
                <a:off x="868844" y="2676664"/>
                <a:ext cx="2397760" cy="53389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Insert your desired text here. This is a sample text. </a:t>
                </a:r>
                <a:endPara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5F3BDA7-A5BB-7645-AE1C-8098EFBC4CAA}"/>
                  </a:ext>
                </a:extLst>
              </p:cNvPr>
              <p:cNvSpPr txBox="1"/>
              <p:nvPr/>
            </p:nvSpPr>
            <p:spPr>
              <a:xfrm>
                <a:off x="868844" y="2286000"/>
                <a:ext cx="2397760" cy="31496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800" b="1" kern="0" dirty="0">
                    <a:solidFill>
                      <a:schemeClr val="accent6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Place</a:t>
                </a:r>
                <a:endParaRPr lang="en-US" sz="1800" b="1" dirty="0">
                  <a:solidFill>
                    <a:schemeClr val="accent6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C20C750-D733-C144-A9CE-3F10FBA34637}"/>
                </a:ext>
              </a:extLst>
            </p:cNvPr>
            <p:cNvSpPr txBox="1"/>
            <p:nvPr/>
          </p:nvSpPr>
          <p:spPr>
            <a:xfrm>
              <a:off x="1622898" y="3117174"/>
              <a:ext cx="331530" cy="2848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03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ADEFB36-31C8-4D43-BB6C-7058B566C0C6}"/>
                </a:ext>
              </a:extLst>
            </p:cNvPr>
            <p:cNvSpPr txBox="1"/>
            <p:nvPr/>
          </p:nvSpPr>
          <p:spPr>
            <a:xfrm>
              <a:off x="6550096" y="3117174"/>
              <a:ext cx="331530" cy="2848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04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389CC44-4413-8B4F-A5BE-C0890062C48C}"/>
                </a:ext>
              </a:extLst>
            </p:cNvPr>
            <p:cNvGrpSpPr/>
            <p:nvPr/>
          </p:nvGrpSpPr>
          <p:grpSpPr>
            <a:xfrm>
              <a:off x="3763584" y="1865738"/>
              <a:ext cx="393857" cy="399179"/>
              <a:chOff x="4398987" y="2309639"/>
              <a:chExt cx="704850" cy="714375"/>
            </a:xfrm>
            <a:solidFill>
              <a:schemeClr val="accent4"/>
            </a:solidFill>
          </p:grpSpPr>
          <p:sp>
            <p:nvSpPr>
              <p:cNvPr id="43" name="Freeform: Shape 77">
                <a:extLst>
                  <a:ext uri="{FF2B5EF4-FFF2-40B4-BE49-F238E27FC236}">
                    <a16:creationId xmlns:a16="http://schemas.microsoft.com/office/drawing/2014/main" id="{CCE85C3E-80EF-9641-8787-6F8AC764C18D}"/>
                  </a:ext>
                </a:extLst>
              </p:cNvPr>
              <p:cNvSpPr/>
              <p:nvPr/>
            </p:nvSpPr>
            <p:spPr>
              <a:xfrm>
                <a:off x="4398987" y="280493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4" name="Freeform: Shape 78">
                <a:extLst>
                  <a:ext uri="{FF2B5EF4-FFF2-40B4-BE49-F238E27FC236}">
                    <a16:creationId xmlns:a16="http://schemas.microsoft.com/office/drawing/2014/main" id="{6E2605F3-7747-6D47-BC46-AC17FCA7A7F9}"/>
                  </a:ext>
                </a:extLst>
              </p:cNvPr>
              <p:cNvSpPr/>
              <p:nvPr/>
            </p:nvSpPr>
            <p:spPr>
              <a:xfrm>
                <a:off x="4646637" y="280493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5" name="Freeform: Shape 79">
                <a:extLst>
                  <a:ext uri="{FF2B5EF4-FFF2-40B4-BE49-F238E27FC236}">
                    <a16:creationId xmlns:a16="http://schemas.microsoft.com/office/drawing/2014/main" id="{FDB94DC1-3386-CE41-9F21-4DFC7BA85821}"/>
                  </a:ext>
                </a:extLst>
              </p:cNvPr>
              <p:cNvSpPr/>
              <p:nvPr/>
            </p:nvSpPr>
            <p:spPr>
              <a:xfrm>
                <a:off x="4522812" y="255728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6" name="Freeform: Shape 80">
                <a:extLst>
                  <a:ext uri="{FF2B5EF4-FFF2-40B4-BE49-F238E27FC236}">
                    <a16:creationId xmlns:a16="http://schemas.microsoft.com/office/drawing/2014/main" id="{61039EFC-5AA8-504A-919C-5A8B126F51E7}"/>
                  </a:ext>
                </a:extLst>
              </p:cNvPr>
              <p:cNvSpPr/>
              <p:nvPr/>
            </p:nvSpPr>
            <p:spPr>
              <a:xfrm>
                <a:off x="4770462" y="255728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7" name="Freeform: Shape 81">
                <a:extLst>
                  <a:ext uri="{FF2B5EF4-FFF2-40B4-BE49-F238E27FC236}">
                    <a16:creationId xmlns:a16="http://schemas.microsoft.com/office/drawing/2014/main" id="{91A2FA2A-1FB2-BC44-9F3D-3EECB2BAE623}"/>
                  </a:ext>
                </a:extLst>
              </p:cNvPr>
              <p:cNvSpPr/>
              <p:nvPr/>
            </p:nvSpPr>
            <p:spPr>
              <a:xfrm>
                <a:off x="4646637" y="2309639"/>
                <a:ext cx="219075" cy="219075"/>
              </a:xfrm>
              <a:custGeom>
                <a:avLst/>
                <a:gdLst>
                  <a:gd name="connsiteX0" fmla="*/ 0 w 219075"/>
                  <a:gd name="connsiteY0" fmla="*/ 0 h 219075"/>
                  <a:gd name="connsiteX1" fmla="*/ 0 w 219075"/>
                  <a:gd name="connsiteY1" fmla="*/ 219075 h 219075"/>
                  <a:gd name="connsiteX2" fmla="*/ 219075 w 219075"/>
                  <a:gd name="connsiteY2" fmla="*/ 219075 h 219075"/>
                  <a:gd name="connsiteX3" fmla="*/ 219075 w 219075"/>
                  <a:gd name="connsiteY3" fmla="*/ 0 h 219075"/>
                  <a:gd name="connsiteX4" fmla="*/ 66675 w 219075"/>
                  <a:gd name="connsiteY4" fmla="*/ 66675 h 219075"/>
                  <a:gd name="connsiteX5" fmla="*/ 28575 w 219075"/>
                  <a:gd name="connsiteY5" fmla="*/ 66675 h 219075"/>
                  <a:gd name="connsiteX6" fmla="*/ 28575 w 219075"/>
                  <a:gd name="connsiteY6" fmla="*/ 28575 h 219075"/>
                  <a:gd name="connsiteX7" fmla="*/ 66675 w 219075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75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19075" y="219075"/>
                    </a:lnTo>
                    <a:lnTo>
                      <a:pt x="219075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8" name="Freeform: Shape 82">
                <a:extLst>
                  <a:ext uri="{FF2B5EF4-FFF2-40B4-BE49-F238E27FC236}">
                    <a16:creationId xmlns:a16="http://schemas.microsoft.com/office/drawing/2014/main" id="{7F24CA49-0E91-2E48-80FE-7D3B5100F7B3}"/>
                  </a:ext>
                </a:extLst>
              </p:cNvPr>
              <p:cNvSpPr/>
              <p:nvPr/>
            </p:nvSpPr>
            <p:spPr>
              <a:xfrm>
                <a:off x="4894287" y="2804939"/>
                <a:ext cx="209550" cy="219075"/>
              </a:xfrm>
              <a:custGeom>
                <a:avLst/>
                <a:gdLst>
                  <a:gd name="connsiteX0" fmla="*/ 0 w 209550"/>
                  <a:gd name="connsiteY0" fmla="*/ 0 h 219075"/>
                  <a:gd name="connsiteX1" fmla="*/ 0 w 209550"/>
                  <a:gd name="connsiteY1" fmla="*/ 219075 h 219075"/>
                  <a:gd name="connsiteX2" fmla="*/ 209550 w 209550"/>
                  <a:gd name="connsiteY2" fmla="*/ 219075 h 219075"/>
                  <a:gd name="connsiteX3" fmla="*/ 209550 w 209550"/>
                  <a:gd name="connsiteY3" fmla="*/ 0 h 219075"/>
                  <a:gd name="connsiteX4" fmla="*/ 66675 w 209550"/>
                  <a:gd name="connsiteY4" fmla="*/ 66675 h 219075"/>
                  <a:gd name="connsiteX5" fmla="*/ 28575 w 209550"/>
                  <a:gd name="connsiteY5" fmla="*/ 66675 h 219075"/>
                  <a:gd name="connsiteX6" fmla="*/ 28575 w 209550"/>
                  <a:gd name="connsiteY6" fmla="*/ 28575 h 219075"/>
                  <a:gd name="connsiteX7" fmla="*/ 66675 w 209550"/>
                  <a:gd name="connsiteY7" fmla="*/ 285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550" h="219075">
                    <a:moveTo>
                      <a:pt x="0" y="0"/>
                    </a:moveTo>
                    <a:lnTo>
                      <a:pt x="0" y="219075"/>
                    </a:lnTo>
                    <a:lnTo>
                      <a:pt x="209550" y="219075"/>
                    </a:lnTo>
                    <a:lnTo>
                      <a:pt x="209550" y="0"/>
                    </a:lnTo>
                    <a:close/>
                    <a:moveTo>
                      <a:pt x="66675" y="66675"/>
                    </a:moveTo>
                    <a:lnTo>
                      <a:pt x="28575" y="66675"/>
                    </a:lnTo>
                    <a:lnTo>
                      <a:pt x="28575" y="28575"/>
                    </a:lnTo>
                    <a:lnTo>
                      <a:pt x="66675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FBA8EDF-EF29-5C42-996A-448BECD399C0}"/>
                </a:ext>
              </a:extLst>
            </p:cNvPr>
            <p:cNvGrpSpPr/>
            <p:nvPr/>
          </p:nvGrpSpPr>
          <p:grpSpPr>
            <a:xfrm>
              <a:off x="5354538" y="1969217"/>
              <a:ext cx="467282" cy="356833"/>
              <a:chOff x="6924600" y="2254776"/>
              <a:chExt cx="838200" cy="640080"/>
            </a:xfrm>
            <a:solidFill>
              <a:schemeClr val="accent4"/>
            </a:solidFill>
          </p:grpSpPr>
          <p:sp>
            <p:nvSpPr>
              <p:cNvPr id="50" name="Freeform: Shape 87">
                <a:extLst>
                  <a:ext uri="{FF2B5EF4-FFF2-40B4-BE49-F238E27FC236}">
                    <a16:creationId xmlns:a16="http://schemas.microsoft.com/office/drawing/2014/main" id="{F2CDDA19-D087-C94F-89A2-FA215A3AFC77}"/>
                  </a:ext>
                </a:extLst>
              </p:cNvPr>
              <p:cNvSpPr/>
              <p:nvPr/>
            </p:nvSpPr>
            <p:spPr>
              <a:xfrm>
                <a:off x="6924600" y="2513856"/>
                <a:ext cx="838200" cy="381000"/>
              </a:xfrm>
              <a:custGeom>
                <a:avLst/>
                <a:gdLst>
                  <a:gd name="connsiteX0" fmla="*/ 781050 w 838200"/>
                  <a:gd name="connsiteY0" fmla="*/ 295275 h 381000"/>
                  <a:gd name="connsiteX1" fmla="*/ 752475 w 838200"/>
                  <a:gd name="connsiteY1" fmla="*/ 323850 h 381000"/>
                  <a:gd name="connsiteX2" fmla="*/ 95250 w 838200"/>
                  <a:gd name="connsiteY2" fmla="*/ 323850 h 381000"/>
                  <a:gd name="connsiteX3" fmla="*/ 57150 w 838200"/>
                  <a:gd name="connsiteY3" fmla="*/ 285750 h 381000"/>
                  <a:gd name="connsiteX4" fmla="*/ 57150 w 838200"/>
                  <a:gd name="connsiteY4" fmla="*/ 95250 h 381000"/>
                  <a:gd name="connsiteX5" fmla="*/ 95250 w 838200"/>
                  <a:gd name="connsiteY5" fmla="*/ 57150 h 381000"/>
                  <a:gd name="connsiteX6" fmla="*/ 752475 w 838200"/>
                  <a:gd name="connsiteY6" fmla="*/ 57150 h 381000"/>
                  <a:gd name="connsiteX7" fmla="*/ 781050 w 838200"/>
                  <a:gd name="connsiteY7" fmla="*/ 85725 h 381000"/>
                  <a:gd name="connsiteX8" fmla="*/ 781050 w 838200"/>
                  <a:gd name="connsiteY8" fmla="*/ 295275 h 381000"/>
                  <a:gd name="connsiteX9" fmla="*/ 0 w 838200"/>
                  <a:gd name="connsiteY9" fmla="*/ 0 h 381000"/>
                  <a:gd name="connsiteX10" fmla="*/ 0 w 838200"/>
                  <a:gd name="connsiteY10" fmla="*/ 381000 h 381000"/>
                  <a:gd name="connsiteX11" fmla="*/ 838200 w 838200"/>
                  <a:gd name="connsiteY11" fmla="*/ 381000 h 381000"/>
                  <a:gd name="connsiteX12" fmla="*/ 838200 w 838200"/>
                  <a:gd name="connsiteY12" fmla="*/ 0 h 381000"/>
                  <a:gd name="connsiteX13" fmla="*/ 0 w 838200"/>
                  <a:gd name="connsiteY13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200" h="381000">
                    <a:moveTo>
                      <a:pt x="781050" y="295275"/>
                    </a:moveTo>
                    <a:lnTo>
                      <a:pt x="752475" y="323850"/>
                    </a:lnTo>
                    <a:lnTo>
                      <a:pt x="95250" y="323850"/>
                    </a:lnTo>
                    <a:lnTo>
                      <a:pt x="57150" y="285750"/>
                    </a:lnTo>
                    <a:lnTo>
                      <a:pt x="57150" y="95250"/>
                    </a:lnTo>
                    <a:lnTo>
                      <a:pt x="95250" y="57150"/>
                    </a:lnTo>
                    <a:lnTo>
                      <a:pt x="752475" y="57150"/>
                    </a:lnTo>
                    <a:lnTo>
                      <a:pt x="781050" y="85725"/>
                    </a:lnTo>
                    <a:lnTo>
                      <a:pt x="781050" y="295275"/>
                    </a:lnTo>
                    <a:close/>
                    <a:moveTo>
                      <a:pt x="0" y="0"/>
                    </a:moveTo>
                    <a:lnTo>
                      <a:pt x="0" y="381000"/>
                    </a:lnTo>
                    <a:lnTo>
                      <a:pt x="838200" y="381000"/>
                    </a:lnTo>
                    <a:lnTo>
                      <a:pt x="8382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1" name="Freeform: Shape 88">
                <a:extLst>
                  <a:ext uri="{FF2B5EF4-FFF2-40B4-BE49-F238E27FC236}">
                    <a16:creationId xmlns:a16="http://schemas.microsoft.com/office/drawing/2014/main" id="{2AD823DA-E345-DF4F-9C58-DA2239594C89}"/>
                  </a:ext>
                </a:extLst>
              </p:cNvPr>
              <p:cNvSpPr/>
              <p:nvPr/>
            </p:nvSpPr>
            <p:spPr>
              <a:xfrm>
                <a:off x="7267500" y="2609106"/>
                <a:ext cx="152400" cy="190500"/>
              </a:xfrm>
              <a:custGeom>
                <a:avLst/>
                <a:gdLst>
                  <a:gd name="connsiteX0" fmla="*/ 152400 w 152400"/>
                  <a:gd name="connsiteY0" fmla="*/ 95250 h 190500"/>
                  <a:gd name="connsiteX1" fmla="*/ 76200 w 152400"/>
                  <a:gd name="connsiteY1" fmla="*/ 190500 h 190500"/>
                  <a:gd name="connsiteX2" fmla="*/ 0 w 152400"/>
                  <a:gd name="connsiteY2" fmla="*/ 95250 h 190500"/>
                  <a:gd name="connsiteX3" fmla="*/ 76200 w 152400"/>
                  <a:gd name="connsiteY3" fmla="*/ 0 h 190500"/>
                  <a:gd name="connsiteX4" fmla="*/ 152400 w 152400"/>
                  <a:gd name="connsiteY4" fmla="*/ 9525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400" h="190500">
                    <a:moveTo>
                      <a:pt x="152400" y="95250"/>
                    </a:moveTo>
                    <a:cubicBezTo>
                      <a:pt x="152400" y="147855"/>
                      <a:pt x="118284" y="190500"/>
                      <a:pt x="76200" y="190500"/>
                    </a:cubicBezTo>
                    <a:cubicBezTo>
                      <a:pt x="34116" y="190500"/>
                      <a:pt x="0" y="147855"/>
                      <a:pt x="0" y="95250"/>
                    </a:cubicBezTo>
                    <a:cubicBezTo>
                      <a:pt x="0" y="42645"/>
                      <a:pt x="34116" y="0"/>
                      <a:pt x="76200" y="0"/>
                    </a:cubicBezTo>
                    <a:cubicBezTo>
                      <a:pt x="118284" y="0"/>
                      <a:pt x="152400" y="42645"/>
                      <a:pt x="152400" y="952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2" name="Freeform: Shape 89">
                <a:extLst>
                  <a:ext uri="{FF2B5EF4-FFF2-40B4-BE49-F238E27FC236}">
                    <a16:creationId xmlns:a16="http://schemas.microsoft.com/office/drawing/2014/main" id="{6C043656-C24A-FD4B-97E8-DCFC3E9783FE}"/>
                  </a:ext>
                </a:extLst>
              </p:cNvPr>
              <p:cNvSpPr/>
              <p:nvPr/>
            </p:nvSpPr>
            <p:spPr>
              <a:xfrm>
                <a:off x="7077000" y="2675781"/>
                <a:ext cx="57150" cy="57150"/>
              </a:xfrm>
              <a:custGeom>
                <a:avLst/>
                <a:gdLst>
                  <a:gd name="connsiteX0" fmla="*/ 57150 w 57150"/>
                  <a:gd name="connsiteY0" fmla="*/ 28575 h 57150"/>
                  <a:gd name="connsiteX1" fmla="*/ 28575 w 57150"/>
                  <a:gd name="connsiteY1" fmla="*/ 57150 h 57150"/>
                  <a:gd name="connsiteX2" fmla="*/ 0 w 57150"/>
                  <a:gd name="connsiteY2" fmla="*/ 28575 h 57150"/>
                  <a:gd name="connsiteX3" fmla="*/ 28575 w 57150"/>
                  <a:gd name="connsiteY3" fmla="*/ 0 h 57150"/>
                  <a:gd name="connsiteX4" fmla="*/ 57150 w 57150"/>
                  <a:gd name="connsiteY4" fmla="*/ 2857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5"/>
                    </a:moveTo>
                    <a:cubicBezTo>
                      <a:pt x="57150" y="44357"/>
                      <a:pt x="44357" y="57150"/>
                      <a:pt x="28575" y="57150"/>
                    </a:cubicBezTo>
                    <a:cubicBezTo>
                      <a:pt x="12793" y="57150"/>
                      <a:pt x="0" y="44357"/>
                      <a:pt x="0" y="28575"/>
                    </a:cubicBezTo>
                    <a:cubicBezTo>
                      <a:pt x="0" y="12793"/>
                      <a:pt x="12793" y="0"/>
                      <a:pt x="28575" y="0"/>
                    </a:cubicBezTo>
                    <a:cubicBezTo>
                      <a:pt x="44357" y="0"/>
                      <a:pt x="57150" y="12793"/>
                      <a:pt x="57150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3" name="Freeform: Shape 90">
                <a:extLst>
                  <a:ext uri="{FF2B5EF4-FFF2-40B4-BE49-F238E27FC236}">
                    <a16:creationId xmlns:a16="http://schemas.microsoft.com/office/drawing/2014/main" id="{05CEFBF5-38C2-C947-A5FC-84C69E127352}"/>
                  </a:ext>
                </a:extLst>
              </p:cNvPr>
              <p:cNvSpPr/>
              <p:nvPr/>
            </p:nvSpPr>
            <p:spPr>
              <a:xfrm>
                <a:off x="7553250" y="2675781"/>
                <a:ext cx="57150" cy="57150"/>
              </a:xfrm>
              <a:custGeom>
                <a:avLst/>
                <a:gdLst>
                  <a:gd name="connsiteX0" fmla="*/ 57150 w 57150"/>
                  <a:gd name="connsiteY0" fmla="*/ 28575 h 57150"/>
                  <a:gd name="connsiteX1" fmla="*/ 28575 w 57150"/>
                  <a:gd name="connsiteY1" fmla="*/ 57150 h 57150"/>
                  <a:gd name="connsiteX2" fmla="*/ 0 w 57150"/>
                  <a:gd name="connsiteY2" fmla="*/ 28575 h 57150"/>
                  <a:gd name="connsiteX3" fmla="*/ 28575 w 57150"/>
                  <a:gd name="connsiteY3" fmla="*/ 0 h 57150"/>
                  <a:gd name="connsiteX4" fmla="*/ 57150 w 57150"/>
                  <a:gd name="connsiteY4" fmla="*/ 2857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5"/>
                    </a:moveTo>
                    <a:cubicBezTo>
                      <a:pt x="57150" y="44357"/>
                      <a:pt x="44357" y="57150"/>
                      <a:pt x="28575" y="57150"/>
                    </a:cubicBezTo>
                    <a:cubicBezTo>
                      <a:pt x="12793" y="57150"/>
                      <a:pt x="0" y="44357"/>
                      <a:pt x="0" y="28575"/>
                    </a:cubicBezTo>
                    <a:cubicBezTo>
                      <a:pt x="0" y="12793"/>
                      <a:pt x="12793" y="0"/>
                      <a:pt x="28575" y="0"/>
                    </a:cubicBezTo>
                    <a:cubicBezTo>
                      <a:pt x="44357" y="0"/>
                      <a:pt x="57150" y="12793"/>
                      <a:pt x="57150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4" name="Freeform: Shape 91">
                <a:extLst>
                  <a:ext uri="{FF2B5EF4-FFF2-40B4-BE49-F238E27FC236}">
                    <a16:creationId xmlns:a16="http://schemas.microsoft.com/office/drawing/2014/main" id="{96CA18F9-8CC6-3246-BF75-3108319CE2C4}"/>
                  </a:ext>
                </a:extLst>
              </p:cNvPr>
              <p:cNvSpPr/>
              <p:nvPr/>
            </p:nvSpPr>
            <p:spPr>
              <a:xfrm>
                <a:off x="7033184" y="2254776"/>
                <a:ext cx="552450" cy="209549"/>
              </a:xfrm>
              <a:custGeom>
                <a:avLst/>
                <a:gdLst>
                  <a:gd name="connsiteX0" fmla="*/ 481013 w 552450"/>
                  <a:gd name="connsiteY0" fmla="*/ 75248 h 209549"/>
                  <a:gd name="connsiteX1" fmla="*/ 495300 w 552450"/>
                  <a:gd name="connsiteY1" fmla="*/ 111443 h 209549"/>
                  <a:gd name="connsiteX2" fmla="*/ 552450 w 552450"/>
                  <a:gd name="connsiteY2" fmla="*/ 100012 h 209549"/>
                  <a:gd name="connsiteX3" fmla="*/ 512445 w 552450"/>
                  <a:gd name="connsiteY3" fmla="*/ 0 h 209549"/>
                  <a:gd name="connsiteX4" fmla="*/ 0 w 552450"/>
                  <a:gd name="connsiteY4" fmla="*/ 209550 h 209549"/>
                  <a:gd name="connsiteX5" fmla="*/ 293370 w 552450"/>
                  <a:gd name="connsiteY5" fmla="*/ 151448 h 209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50" h="209549">
                    <a:moveTo>
                      <a:pt x="481013" y="75248"/>
                    </a:moveTo>
                    <a:lnTo>
                      <a:pt x="495300" y="111443"/>
                    </a:lnTo>
                    <a:lnTo>
                      <a:pt x="552450" y="100012"/>
                    </a:lnTo>
                    <a:lnTo>
                      <a:pt x="512445" y="0"/>
                    </a:lnTo>
                    <a:lnTo>
                      <a:pt x="0" y="209550"/>
                    </a:lnTo>
                    <a:lnTo>
                      <a:pt x="293370" y="15144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5" name="Freeform: Shape 92">
                <a:extLst>
                  <a:ext uri="{FF2B5EF4-FFF2-40B4-BE49-F238E27FC236}">
                    <a16:creationId xmlns:a16="http://schemas.microsoft.com/office/drawing/2014/main" id="{0CDDC804-1729-094C-B3A8-1EDFE51DE86D}"/>
                  </a:ext>
                </a:extLst>
              </p:cNvPr>
              <p:cNvSpPr/>
              <p:nvPr/>
            </p:nvSpPr>
            <p:spPr>
              <a:xfrm>
                <a:off x="7172250" y="2378600"/>
                <a:ext cx="507682" cy="97155"/>
              </a:xfrm>
              <a:custGeom>
                <a:avLst/>
                <a:gdLst>
                  <a:gd name="connsiteX0" fmla="*/ 292418 w 507682"/>
                  <a:gd name="connsiteY0" fmla="*/ 97155 h 97155"/>
                  <a:gd name="connsiteX1" fmla="*/ 442913 w 507682"/>
                  <a:gd name="connsiteY1" fmla="*/ 67628 h 97155"/>
                  <a:gd name="connsiteX2" fmla="*/ 449580 w 507682"/>
                  <a:gd name="connsiteY2" fmla="*/ 97155 h 97155"/>
                  <a:gd name="connsiteX3" fmla="*/ 507683 w 507682"/>
                  <a:gd name="connsiteY3" fmla="*/ 97155 h 97155"/>
                  <a:gd name="connsiteX4" fmla="*/ 488633 w 507682"/>
                  <a:gd name="connsiteY4" fmla="*/ 0 h 97155"/>
                  <a:gd name="connsiteX5" fmla="*/ 0 w 507682"/>
                  <a:gd name="connsiteY5" fmla="*/ 97155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7682" h="97155">
                    <a:moveTo>
                      <a:pt x="292418" y="97155"/>
                    </a:moveTo>
                    <a:lnTo>
                      <a:pt x="442913" y="67628"/>
                    </a:lnTo>
                    <a:lnTo>
                      <a:pt x="449580" y="97155"/>
                    </a:lnTo>
                    <a:lnTo>
                      <a:pt x="507683" y="97155"/>
                    </a:lnTo>
                    <a:lnTo>
                      <a:pt x="488633" y="0"/>
                    </a:lnTo>
                    <a:lnTo>
                      <a:pt x="0" y="971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56" name="Graphic 95" descr="Earth globe: Americas with solid fill">
              <a:extLst>
                <a:ext uri="{FF2B5EF4-FFF2-40B4-BE49-F238E27FC236}">
                  <a16:creationId xmlns:a16="http://schemas.microsoft.com/office/drawing/2014/main" id="{D53710B8-BA6E-2943-ABD3-39E53443B044}"/>
                </a:ext>
              </a:extLst>
            </p:cNvPr>
            <p:cNvGrpSpPr/>
            <p:nvPr/>
          </p:nvGrpSpPr>
          <p:grpSpPr>
            <a:xfrm>
              <a:off x="5385928" y="3399177"/>
              <a:ext cx="404501" cy="404501"/>
              <a:chOff x="6909742" y="4676378"/>
              <a:chExt cx="723900" cy="723900"/>
            </a:xfrm>
            <a:solidFill>
              <a:schemeClr val="accent4"/>
            </a:solidFill>
          </p:grpSpPr>
          <p:sp>
            <p:nvSpPr>
              <p:cNvPr id="57" name="Freeform: Shape 97">
                <a:extLst>
                  <a:ext uri="{FF2B5EF4-FFF2-40B4-BE49-F238E27FC236}">
                    <a16:creationId xmlns:a16="http://schemas.microsoft.com/office/drawing/2014/main" id="{5FF6229B-919C-814E-9571-CD969566D894}"/>
                  </a:ext>
                </a:extLst>
              </p:cNvPr>
              <p:cNvSpPr/>
              <p:nvPr/>
            </p:nvSpPr>
            <p:spPr>
              <a:xfrm>
                <a:off x="6909742" y="4676378"/>
                <a:ext cx="723900" cy="723900"/>
              </a:xfrm>
              <a:custGeom>
                <a:avLst/>
                <a:gdLst>
                  <a:gd name="connsiteX0" fmla="*/ 361950 w 723900"/>
                  <a:gd name="connsiteY0" fmla="*/ 0 h 723900"/>
                  <a:gd name="connsiteX1" fmla="*/ 0 w 723900"/>
                  <a:gd name="connsiteY1" fmla="*/ 361950 h 723900"/>
                  <a:gd name="connsiteX2" fmla="*/ 361950 w 723900"/>
                  <a:gd name="connsiteY2" fmla="*/ 723900 h 723900"/>
                  <a:gd name="connsiteX3" fmla="*/ 723900 w 723900"/>
                  <a:gd name="connsiteY3" fmla="*/ 361950 h 723900"/>
                  <a:gd name="connsiteX4" fmla="*/ 361950 w 723900"/>
                  <a:gd name="connsiteY4" fmla="*/ 0 h 723900"/>
                  <a:gd name="connsiteX5" fmla="*/ 38100 w 723900"/>
                  <a:gd name="connsiteY5" fmla="*/ 361950 h 723900"/>
                  <a:gd name="connsiteX6" fmla="*/ 123825 w 723900"/>
                  <a:gd name="connsiteY6" fmla="*/ 142875 h 723900"/>
                  <a:gd name="connsiteX7" fmla="*/ 142875 w 723900"/>
                  <a:gd name="connsiteY7" fmla="*/ 161925 h 723900"/>
                  <a:gd name="connsiteX8" fmla="*/ 142875 w 723900"/>
                  <a:gd name="connsiteY8" fmla="*/ 221933 h 723900"/>
                  <a:gd name="connsiteX9" fmla="*/ 146685 w 723900"/>
                  <a:gd name="connsiteY9" fmla="*/ 233363 h 723900"/>
                  <a:gd name="connsiteX10" fmla="*/ 209550 w 723900"/>
                  <a:gd name="connsiteY10" fmla="*/ 314325 h 723900"/>
                  <a:gd name="connsiteX11" fmla="*/ 214313 w 723900"/>
                  <a:gd name="connsiteY11" fmla="*/ 309563 h 723900"/>
                  <a:gd name="connsiteX12" fmla="*/ 216218 w 723900"/>
                  <a:gd name="connsiteY12" fmla="*/ 298133 h 723900"/>
                  <a:gd name="connsiteX13" fmla="*/ 204788 w 723900"/>
                  <a:gd name="connsiteY13" fmla="*/ 279083 h 723900"/>
                  <a:gd name="connsiteX14" fmla="*/ 216218 w 723900"/>
                  <a:gd name="connsiteY14" fmla="*/ 264795 h 723900"/>
                  <a:gd name="connsiteX15" fmla="*/ 221933 w 723900"/>
                  <a:gd name="connsiteY15" fmla="*/ 269558 h 723900"/>
                  <a:gd name="connsiteX16" fmla="*/ 253365 w 723900"/>
                  <a:gd name="connsiteY16" fmla="*/ 331470 h 723900"/>
                  <a:gd name="connsiteX17" fmla="*/ 269558 w 723900"/>
                  <a:gd name="connsiteY17" fmla="*/ 345758 h 723900"/>
                  <a:gd name="connsiteX18" fmla="*/ 311468 w 723900"/>
                  <a:gd name="connsiteY18" fmla="*/ 360045 h 723900"/>
                  <a:gd name="connsiteX19" fmla="*/ 317183 w 723900"/>
                  <a:gd name="connsiteY19" fmla="*/ 364808 h 723900"/>
                  <a:gd name="connsiteX20" fmla="*/ 320040 w 723900"/>
                  <a:gd name="connsiteY20" fmla="*/ 369570 h 723900"/>
                  <a:gd name="connsiteX21" fmla="*/ 337185 w 723900"/>
                  <a:gd name="connsiteY21" fmla="*/ 380048 h 723900"/>
                  <a:gd name="connsiteX22" fmla="*/ 348615 w 723900"/>
                  <a:gd name="connsiteY22" fmla="*/ 380048 h 723900"/>
                  <a:gd name="connsiteX23" fmla="*/ 356235 w 723900"/>
                  <a:gd name="connsiteY23" fmla="*/ 383858 h 723900"/>
                  <a:gd name="connsiteX24" fmla="*/ 368618 w 723900"/>
                  <a:gd name="connsiteY24" fmla="*/ 401955 h 723900"/>
                  <a:gd name="connsiteX25" fmla="*/ 380048 w 723900"/>
                  <a:gd name="connsiteY25" fmla="*/ 409575 h 723900"/>
                  <a:gd name="connsiteX26" fmla="*/ 400050 w 723900"/>
                  <a:gd name="connsiteY26" fmla="*/ 414338 h 723900"/>
                  <a:gd name="connsiteX27" fmla="*/ 406718 w 723900"/>
                  <a:gd name="connsiteY27" fmla="*/ 426720 h 723900"/>
                  <a:gd name="connsiteX28" fmla="*/ 391478 w 723900"/>
                  <a:gd name="connsiteY28" fmla="*/ 463868 h 723900"/>
                  <a:gd name="connsiteX29" fmla="*/ 448628 w 723900"/>
                  <a:gd name="connsiteY29" fmla="*/ 559118 h 723900"/>
                  <a:gd name="connsiteX30" fmla="*/ 440055 w 723900"/>
                  <a:gd name="connsiteY30" fmla="*/ 673418 h 723900"/>
                  <a:gd name="connsiteX31" fmla="*/ 362903 w 723900"/>
                  <a:gd name="connsiteY31" fmla="*/ 682943 h 723900"/>
                  <a:gd name="connsiteX32" fmla="*/ 38100 w 723900"/>
                  <a:gd name="connsiteY32" fmla="*/ 361950 h 723900"/>
                  <a:gd name="connsiteX33" fmla="*/ 483870 w 723900"/>
                  <a:gd name="connsiteY33" fmla="*/ 661988 h 723900"/>
                  <a:gd name="connsiteX34" fmla="*/ 552450 w 723900"/>
                  <a:gd name="connsiteY34" fmla="*/ 600075 h 723900"/>
                  <a:gd name="connsiteX35" fmla="*/ 571500 w 723900"/>
                  <a:gd name="connsiteY35" fmla="*/ 552450 h 723900"/>
                  <a:gd name="connsiteX36" fmla="*/ 638175 w 723900"/>
                  <a:gd name="connsiteY36" fmla="*/ 485775 h 723900"/>
                  <a:gd name="connsiteX37" fmla="*/ 571500 w 723900"/>
                  <a:gd name="connsiteY37" fmla="*/ 438150 h 723900"/>
                  <a:gd name="connsiteX38" fmla="*/ 457200 w 723900"/>
                  <a:gd name="connsiteY38" fmla="*/ 381000 h 723900"/>
                  <a:gd name="connsiteX39" fmla="*/ 409575 w 723900"/>
                  <a:gd name="connsiteY39" fmla="*/ 400050 h 723900"/>
                  <a:gd name="connsiteX40" fmla="*/ 390525 w 723900"/>
                  <a:gd name="connsiteY40" fmla="*/ 390525 h 723900"/>
                  <a:gd name="connsiteX41" fmla="*/ 390525 w 723900"/>
                  <a:gd name="connsiteY41" fmla="*/ 361950 h 723900"/>
                  <a:gd name="connsiteX42" fmla="*/ 381000 w 723900"/>
                  <a:gd name="connsiteY42" fmla="*/ 352425 h 723900"/>
                  <a:gd name="connsiteX43" fmla="*/ 361950 w 723900"/>
                  <a:gd name="connsiteY43" fmla="*/ 352425 h 723900"/>
                  <a:gd name="connsiteX44" fmla="*/ 361950 w 723900"/>
                  <a:gd name="connsiteY44" fmla="*/ 323850 h 723900"/>
                  <a:gd name="connsiteX45" fmla="*/ 352425 w 723900"/>
                  <a:gd name="connsiteY45" fmla="*/ 314325 h 723900"/>
                  <a:gd name="connsiteX46" fmla="*/ 342900 w 723900"/>
                  <a:gd name="connsiteY46" fmla="*/ 314325 h 723900"/>
                  <a:gd name="connsiteX47" fmla="*/ 332423 w 723900"/>
                  <a:gd name="connsiteY47" fmla="*/ 320993 h 723900"/>
                  <a:gd name="connsiteX48" fmla="*/ 304800 w 723900"/>
                  <a:gd name="connsiteY48" fmla="*/ 313373 h 723900"/>
                  <a:gd name="connsiteX49" fmla="*/ 295275 w 723900"/>
                  <a:gd name="connsiteY49" fmla="*/ 294323 h 723900"/>
                  <a:gd name="connsiteX50" fmla="*/ 342900 w 723900"/>
                  <a:gd name="connsiteY50" fmla="*/ 256223 h 723900"/>
                  <a:gd name="connsiteX51" fmla="*/ 363855 w 723900"/>
                  <a:gd name="connsiteY51" fmla="*/ 256223 h 723900"/>
                  <a:gd name="connsiteX52" fmla="*/ 373380 w 723900"/>
                  <a:gd name="connsiteY52" fmla="*/ 263843 h 723900"/>
                  <a:gd name="connsiteX53" fmla="*/ 379095 w 723900"/>
                  <a:gd name="connsiteY53" fmla="*/ 287655 h 723900"/>
                  <a:gd name="connsiteX54" fmla="*/ 388620 w 723900"/>
                  <a:gd name="connsiteY54" fmla="*/ 295275 h 723900"/>
                  <a:gd name="connsiteX55" fmla="*/ 392430 w 723900"/>
                  <a:gd name="connsiteY55" fmla="*/ 295275 h 723900"/>
                  <a:gd name="connsiteX56" fmla="*/ 401955 w 723900"/>
                  <a:gd name="connsiteY56" fmla="*/ 287655 h 723900"/>
                  <a:gd name="connsiteX57" fmla="*/ 408623 w 723900"/>
                  <a:gd name="connsiteY57" fmla="*/ 252413 h 723900"/>
                  <a:gd name="connsiteX58" fmla="*/ 412433 w 723900"/>
                  <a:gd name="connsiteY58" fmla="*/ 243840 h 723900"/>
                  <a:gd name="connsiteX59" fmla="*/ 439103 w 723900"/>
                  <a:gd name="connsiteY59" fmla="*/ 210502 h 723900"/>
                  <a:gd name="connsiteX60" fmla="*/ 461010 w 723900"/>
                  <a:gd name="connsiteY60" fmla="*/ 200025 h 723900"/>
                  <a:gd name="connsiteX61" fmla="*/ 485775 w 723900"/>
                  <a:gd name="connsiteY61" fmla="*/ 200025 h 723900"/>
                  <a:gd name="connsiteX62" fmla="*/ 495300 w 723900"/>
                  <a:gd name="connsiteY62" fmla="*/ 190500 h 723900"/>
                  <a:gd name="connsiteX63" fmla="*/ 495300 w 723900"/>
                  <a:gd name="connsiteY63" fmla="*/ 180975 h 723900"/>
                  <a:gd name="connsiteX64" fmla="*/ 492443 w 723900"/>
                  <a:gd name="connsiteY64" fmla="*/ 178118 h 723900"/>
                  <a:gd name="connsiteX65" fmla="*/ 499110 w 723900"/>
                  <a:gd name="connsiteY65" fmla="*/ 161925 h 723900"/>
                  <a:gd name="connsiteX66" fmla="*/ 504825 w 723900"/>
                  <a:gd name="connsiteY66" fmla="*/ 161925 h 723900"/>
                  <a:gd name="connsiteX67" fmla="*/ 514350 w 723900"/>
                  <a:gd name="connsiteY67" fmla="*/ 171450 h 723900"/>
                  <a:gd name="connsiteX68" fmla="*/ 523875 w 723900"/>
                  <a:gd name="connsiteY68" fmla="*/ 180975 h 723900"/>
                  <a:gd name="connsiteX69" fmla="*/ 533400 w 723900"/>
                  <a:gd name="connsiteY69" fmla="*/ 180975 h 723900"/>
                  <a:gd name="connsiteX70" fmla="*/ 539115 w 723900"/>
                  <a:gd name="connsiteY70" fmla="*/ 156210 h 723900"/>
                  <a:gd name="connsiteX71" fmla="*/ 530543 w 723900"/>
                  <a:gd name="connsiteY71" fmla="*/ 135255 h 723900"/>
                  <a:gd name="connsiteX72" fmla="*/ 449580 w 723900"/>
                  <a:gd name="connsiteY72" fmla="*/ 86678 h 723900"/>
                  <a:gd name="connsiteX73" fmla="*/ 444818 w 723900"/>
                  <a:gd name="connsiteY73" fmla="*/ 85725 h 723900"/>
                  <a:gd name="connsiteX74" fmla="*/ 428625 w 723900"/>
                  <a:gd name="connsiteY74" fmla="*/ 85725 h 723900"/>
                  <a:gd name="connsiteX75" fmla="*/ 409575 w 723900"/>
                  <a:gd name="connsiteY75" fmla="*/ 104775 h 723900"/>
                  <a:gd name="connsiteX76" fmla="*/ 409575 w 723900"/>
                  <a:gd name="connsiteY76" fmla="*/ 114300 h 723900"/>
                  <a:gd name="connsiteX77" fmla="*/ 400050 w 723900"/>
                  <a:gd name="connsiteY77" fmla="*/ 123825 h 723900"/>
                  <a:gd name="connsiteX78" fmla="*/ 390525 w 723900"/>
                  <a:gd name="connsiteY78" fmla="*/ 123825 h 723900"/>
                  <a:gd name="connsiteX79" fmla="*/ 381000 w 723900"/>
                  <a:gd name="connsiteY79" fmla="*/ 114300 h 723900"/>
                  <a:gd name="connsiteX80" fmla="*/ 352425 w 723900"/>
                  <a:gd name="connsiteY80" fmla="*/ 114300 h 723900"/>
                  <a:gd name="connsiteX81" fmla="*/ 342900 w 723900"/>
                  <a:gd name="connsiteY81" fmla="*/ 104775 h 723900"/>
                  <a:gd name="connsiteX82" fmla="*/ 342900 w 723900"/>
                  <a:gd name="connsiteY82" fmla="*/ 80963 h 723900"/>
                  <a:gd name="connsiteX83" fmla="*/ 346710 w 723900"/>
                  <a:gd name="connsiteY83" fmla="*/ 73343 h 723900"/>
                  <a:gd name="connsiteX84" fmla="*/ 407670 w 723900"/>
                  <a:gd name="connsiteY84" fmla="*/ 47625 h 723900"/>
                  <a:gd name="connsiteX85" fmla="*/ 417195 w 723900"/>
                  <a:gd name="connsiteY85" fmla="*/ 63818 h 723900"/>
                  <a:gd name="connsiteX86" fmla="*/ 423863 w 723900"/>
                  <a:gd name="connsiteY86" fmla="*/ 66675 h 723900"/>
                  <a:gd name="connsiteX87" fmla="*/ 447675 w 723900"/>
                  <a:gd name="connsiteY87" fmla="*/ 66675 h 723900"/>
                  <a:gd name="connsiteX88" fmla="*/ 457200 w 723900"/>
                  <a:gd name="connsiteY88" fmla="*/ 57150 h 723900"/>
                  <a:gd name="connsiteX89" fmla="*/ 457200 w 723900"/>
                  <a:gd name="connsiteY89" fmla="*/ 52388 h 723900"/>
                  <a:gd name="connsiteX90" fmla="*/ 685800 w 723900"/>
                  <a:gd name="connsiteY90" fmla="*/ 361950 h 723900"/>
                  <a:gd name="connsiteX91" fmla="*/ 483870 w 723900"/>
                  <a:gd name="connsiteY91" fmla="*/ 66198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723900" h="723900">
                    <a:moveTo>
                      <a:pt x="361950" y="0"/>
                    </a:moveTo>
                    <a:cubicBezTo>
                      <a:pt x="161925" y="0"/>
                      <a:pt x="0" y="161925"/>
                      <a:pt x="0" y="361950"/>
                    </a:cubicBezTo>
                    <a:cubicBezTo>
                      <a:pt x="0" y="561975"/>
                      <a:pt x="161925" y="723900"/>
                      <a:pt x="361950" y="723900"/>
                    </a:cubicBezTo>
                    <a:cubicBezTo>
                      <a:pt x="561975" y="723900"/>
                      <a:pt x="723900" y="561975"/>
                      <a:pt x="723900" y="361950"/>
                    </a:cubicBezTo>
                    <a:cubicBezTo>
                      <a:pt x="723900" y="161925"/>
                      <a:pt x="561975" y="0"/>
                      <a:pt x="361950" y="0"/>
                    </a:cubicBezTo>
                    <a:close/>
                    <a:moveTo>
                      <a:pt x="38100" y="361950"/>
                    </a:moveTo>
                    <a:cubicBezTo>
                      <a:pt x="38100" y="277178"/>
                      <a:pt x="70485" y="200978"/>
                      <a:pt x="123825" y="142875"/>
                    </a:cubicBezTo>
                    <a:cubicBezTo>
                      <a:pt x="132398" y="147638"/>
                      <a:pt x="140970" y="155258"/>
                      <a:pt x="142875" y="161925"/>
                    </a:cubicBezTo>
                    <a:lnTo>
                      <a:pt x="142875" y="221933"/>
                    </a:lnTo>
                    <a:cubicBezTo>
                      <a:pt x="142875" y="225743"/>
                      <a:pt x="143828" y="230505"/>
                      <a:pt x="146685" y="233363"/>
                    </a:cubicBezTo>
                    <a:lnTo>
                      <a:pt x="209550" y="314325"/>
                    </a:lnTo>
                    <a:lnTo>
                      <a:pt x="214313" y="309563"/>
                    </a:lnTo>
                    <a:cubicBezTo>
                      <a:pt x="217170" y="306705"/>
                      <a:pt x="218123" y="301943"/>
                      <a:pt x="216218" y="298133"/>
                    </a:cubicBezTo>
                    <a:lnTo>
                      <a:pt x="204788" y="279083"/>
                    </a:lnTo>
                    <a:cubicBezTo>
                      <a:pt x="200025" y="271463"/>
                      <a:pt x="207645" y="261938"/>
                      <a:pt x="216218" y="264795"/>
                    </a:cubicBezTo>
                    <a:cubicBezTo>
                      <a:pt x="219075" y="265748"/>
                      <a:pt x="220980" y="267653"/>
                      <a:pt x="221933" y="269558"/>
                    </a:cubicBezTo>
                    <a:lnTo>
                      <a:pt x="253365" y="331470"/>
                    </a:lnTo>
                    <a:cubicBezTo>
                      <a:pt x="257175" y="338138"/>
                      <a:pt x="262890" y="343853"/>
                      <a:pt x="269558" y="345758"/>
                    </a:cubicBezTo>
                    <a:lnTo>
                      <a:pt x="311468" y="360045"/>
                    </a:lnTo>
                    <a:cubicBezTo>
                      <a:pt x="314325" y="360998"/>
                      <a:pt x="316230" y="362903"/>
                      <a:pt x="317183" y="364808"/>
                    </a:cubicBezTo>
                    <a:lnTo>
                      <a:pt x="320040" y="369570"/>
                    </a:lnTo>
                    <a:cubicBezTo>
                      <a:pt x="322898" y="376238"/>
                      <a:pt x="329565" y="380048"/>
                      <a:pt x="337185" y="380048"/>
                    </a:cubicBezTo>
                    <a:lnTo>
                      <a:pt x="348615" y="380048"/>
                    </a:lnTo>
                    <a:cubicBezTo>
                      <a:pt x="351473" y="380048"/>
                      <a:pt x="354330" y="381953"/>
                      <a:pt x="356235" y="383858"/>
                    </a:cubicBezTo>
                    <a:lnTo>
                      <a:pt x="368618" y="401955"/>
                    </a:lnTo>
                    <a:cubicBezTo>
                      <a:pt x="371475" y="405765"/>
                      <a:pt x="375285" y="408623"/>
                      <a:pt x="380048" y="409575"/>
                    </a:cubicBezTo>
                    <a:lnTo>
                      <a:pt x="400050" y="414338"/>
                    </a:lnTo>
                    <a:cubicBezTo>
                      <a:pt x="405765" y="415290"/>
                      <a:pt x="408623" y="421958"/>
                      <a:pt x="406718" y="426720"/>
                    </a:cubicBezTo>
                    <a:cubicBezTo>
                      <a:pt x="406718" y="426720"/>
                      <a:pt x="391478" y="441960"/>
                      <a:pt x="391478" y="463868"/>
                    </a:cubicBezTo>
                    <a:cubicBezTo>
                      <a:pt x="391478" y="526733"/>
                      <a:pt x="448628" y="544830"/>
                      <a:pt x="448628" y="559118"/>
                    </a:cubicBezTo>
                    <a:cubicBezTo>
                      <a:pt x="448628" y="598170"/>
                      <a:pt x="442913" y="652463"/>
                      <a:pt x="440055" y="673418"/>
                    </a:cubicBezTo>
                    <a:cubicBezTo>
                      <a:pt x="415290" y="679133"/>
                      <a:pt x="389573" y="682943"/>
                      <a:pt x="362903" y="682943"/>
                    </a:cubicBezTo>
                    <a:cubicBezTo>
                      <a:pt x="183833" y="685800"/>
                      <a:pt x="38100" y="540068"/>
                      <a:pt x="38100" y="361950"/>
                    </a:cubicBezTo>
                    <a:close/>
                    <a:moveTo>
                      <a:pt x="483870" y="661988"/>
                    </a:moveTo>
                    <a:cubicBezTo>
                      <a:pt x="504825" y="643890"/>
                      <a:pt x="540068" y="613410"/>
                      <a:pt x="552450" y="600075"/>
                    </a:cubicBezTo>
                    <a:cubicBezTo>
                      <a:pt x="568643" y="581978"/>
                      <a:pt x="571500" y="552450"/>
                      <a:pt x="571500" y="552450"/>
                    </a:cubicBezTo>
                    <a:cubicBezTo>
                      <a:pt x="571500" y="552450"/>
                      <a:pt x="638175" y="534353"/>
                      <a:pt x="638175" y="485775"/>
                    </a:cubicBezTo>
                    <a:cubicBezTo>
                      <a:pt x="638175" y="452438"/>
                      <a:pt x="571500" y="438150"/>
                      <a:pt x="571500" y="438150"/>
                    </a:cubicBezTo>
                    <a:cubicBezTo>
                      <a:pt x="560070" y="401003"/>
                      <a:pt x="503873" y="381000"/>
                      <a:pt x="457200" y="381000"/>
                    </a:cubicBezTo>
                    <a:cubicBezTo>
                      <a:pt x="446723" y="381000"/>
                      <a:pt x="409575" y="400050"/>
                      <a:pt x="409575" y="400050"/>
                    </a:cubicBezTo>
                    <a:lnTo>
                      <a:pt x="390525" y="390525"/>
                    </a:lnTo>
                    <a:lnTo>
                      <a:pt x="390525" y="361950"/>
                    </a:lnTo>
                    <a:cubicBezTo>
                      <a:pt x="390525" y="356235"/>
                      <a:pt x="386715" y="352425"/>
                      <a:pt x="381000" y="352425"/>
                    </a:cubicBezTo>
                    <a:lnTo>
                      <a:pt x="361950" y="352425"/>
                    </a:lnTo>
                    <a:lnTo>
                      <a:pt x="361950" y="323850"/>
                    </a:lnTo>
                    <a:cubicBezTo>
                      <a:pt x="361950" y="318135"/>
                      <a:pt x="358140" y="314325"/>
                      <a:pt x="352425" y="314325"/>
                    </a:cubicBezTo>
                    <a:lnTo>
                      <a:pt x="342900" y="314325"/>
                    </a:lnTo>
                    <a:lnTo>
                      <a:pt x="332423" y="320993"/>
                    </a:lnTo>
                    <a:cubicBezTo>
                      <a:pt x="322898" y="327660"/>
                      <a:pt x="309563" y="323850"/>
                      <a:pt x="304800" y="313373"/>
                    </a:cubicBezTo>
                    <a:cubicBezTo>
                      <a:pt x="304800" y="313373"/>
                      <a:pt x="295275" y="300038"/>
                      <a:pt x="295275" y="294323"/>
                    </a:cubicBezTo>
                    <a:cubicBezTo>
                      <a:pt x="295275" y="253365"/>
                      <a:pt x="342900" y="256223"/>
                      <a:pt x="342900" y="256223"/>
                    </a:cubicBezTo>
                    <a:lnTo>
                      <a:pt x="363855" y="256223"/>
                    </a:lnTo>
                    <a:cubicBezTo>
                      <a:pt x="368618" y="256223"/>
                      <a:pt x="372428" y="259080"/>
                      <a:pt x="373380" y="263843"/>
                    </a:cubicBezTo>
                    <a:lnTo>
                      <a:pt x="379095" y="287655"/>
                    </a:lnTo>
                    <a:cubicBezTo>
                      <a:pt x="380048" y="291465"/>
                      <a:pt x="383858" y="295275"/>
                      <a:pt x="388620" y="295275"/>
                    </a:cubicBezTo>
                    <a:lnTo>
                      <a:pt x="392430" y="295275"/>
                    </a:lnTo>
                    <a:cubicBezTo>
                      <a:pt x="397193" y="295275"/>
                      <a:pt x="401003" y="292418"/>
                      <a:pt x="401955" y="287655"/>
                    </a:cubicBezTo>
                    <a:lnTo>
                      <a:pt x="408623" y="252413"/>
                    </a:lnTo>
                    <a:cubicBezTo>
                      <a:pt x="409575" y="249555"/>
                      <a:pt x="410528" y="246698"/>
                      <a:pt x="412433" y="243840"/>
                    </a:cubicBezTo>
                    <a:lnTo>
                      <a:pt x="439103" y="210502"/>
                    </a:lnTo>
                    <a:cubicBezTo>
                      <a:pt x="444818" y="203835"/>
                      <a:pt x="452438" y="200025"/>
                      <a:pt x="461010" y="200025"/>
                    </a:cubicBezTo>
                    <a:lnTo>
                      <a:pt x="485775" y="200025"/>
                    </a:lnTo>
                    <a:cubicBezTo>
                      <a:pt x="491490" y="200025"/>
                      <a:pt x="495300" y="196215"/>
                      <a:pt x="495300" y="190500"/>
                    </a:cubicBezTo>
                    <a:lnTo>
                      <a:pt x="495300" y="180975"/>
                    </a:lnTo>
                    <a:lnTo>
                      <a:pt x="492443" y="178118"/>
                    </a:lnTo>
                    <a:cubicBezTo>
                      <a:pt x="486728" y="172403"/>
                      <a:pt x="490538" y="161925"/>
                      <a:pt x="499110" y="161925"/>
                    </a:cubicBezTo>
                    <a:lnTo>
                      <a:pt x="504825" y="161925"/>
                    </a:lnTo>
                    <a:cubicBezTo>
                      <a:pt x="510540" y="161925"/>
                      <a:pt x="514350" y="165735"/>
                      <a:pt x="514350" y="171450"/>
                    </a:cubicBezTo>
                    <a:cubicBezTo>
                      <a:pt x="514350" y="177165"/>
                      <a:pt x="518160" y="180975"/>
                      <a:pt x="523875" y="180975"/>
                    </a:cubicBezTo>
                    <a:lnTo>
                      <a:pt x="533400" y="180975"/>
                    </a:lnTo>
                    <a:lnTo>
                      <a:pt x="539115" y="156210"/>
                    </a:lnTo>
                    <a:cubicBezTo>
                      <a:pt x="541020" y="147638"/>
                      <a:pt x="537210" y="140018"/>
                      <a:pt x="530543" y="135255"/>
                    </a:cubicBezTo>
                    <a:lnTo>
                      <a:pt x="449580" y="86678"/>
                    </a:lnTo>
                    <a:cubicBezTo>
                      <a:pt x="448628" y="85725"/>
                      <a:pt x="446723" y="85725"/>
                      <a:pt x="444818" y="85725"/>
                    </a:cubicBezTo>
                    <a:lnTo>
                      <a:pt x="428625" y="85725"/>
                    </a:lnTo>
                    <a:cubicBezTo>
                      <a:pt x="418148" y="85725"/>
                      <a:pt x="409575" y="94298"/>
                      <a:pt x="409575" y="104775"/>
                    </a:cubicBezTo>
                    <a:lnTo>
                      <a:pt x="409575" y="114300"/>
                    </a:lnTo>
                    <a:cubicBezTo>
                      <a:pt x="409575" y="120015"/>
                      <a:pt x="405765" y="123825"/>
                      <a:pt x="400050" y="123825"/>
                    </a:cubicBezTo>
                    <a:lnTo>
                      <a:pt x="390525" y="123825"/>
                    </a:lnTo>
                    <a:lnTo>
                      <a:pt x="381000" y="114300"/>
                    </a:lnTo>
                    <a:lnTo>
                      <a:pt x="352425" y="114300"/>
                    </a:lnTo>
                    <a:cubicBezTo>
                      <a:pt x="346710" y="114300"/>
                      <a:pt x="342900" y="110490"/>
                      <a:pt x="342900" y="104775"/>
                    </a:cubicBezTo>
                    <a:lnTo>
                      <a:pt x="342900" y="80963"/>
                    </a:lnTo>
                    <a:cubicBezTo>
                      <a:pt x="342900" y="78105"/>
                      <a:pt x="343853" y="75248"/>
                      <a:pt x="346710" y="73343"/>
                    </a:cubicBezTo>
                    <a:lnTo>
                      <a:pt x="407670" y="47625"/>
                    </a:lnTo>
                    <a:lnTo>
                      <a:pt x="417195" y="63818"/>
                    </a:lnTo>
                    <a:cubicBezTo>
                      <a:pt x="419100" y="65723"/>
                      <a:pt x="421005" y="66675"/>
                      <a:pt x="423863" y="66675"/>
                    </a:cubicBezTo>
                    <a:lnTo>
                      <a:pt x="447675" y="66675"/>
                    </a:lnTo>
                    <a:cubicBezTo>
                      <a:pt x="453390" y="66675"/>
                      <a:pt x="457200" y="62865"/>
                      <a:pt x="457200" y="57150"/>
                    </a:cubicBezTo>
                    <a:lnTo>
                      <a:pt x="457200" y="52388"/>
                    </a:lnTo>
                    <a:cubicBezTo>
                      <a:pt x="589598" y="93345"/>
                      <a:pt x="685800" y="216218"/>
                      <a:pt x="685800" y="361950"/>
                    </a:cubicBezTo>
                    <a:cubicBezTo>
                      <a:pt x="685800" y="497205"/>
                      <a:pt x="601980" y="613410"/>
                      <a:pt x="483870" y="6619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8" name="Freeform: Shape 98">
                <a:extLst>
                  <a:ext uri="{FF2B5EF4-FFF2-40B4-BE49-F238E27FC236}">
                    <a16:creationId xmlns:a16="http://schemas.microsoft.com/office/drawing/2014/main" id="{A5BE1106-C6B5-BC41-A3D2-E4597D3C3415}"/>
                  </a:ext>
                </a:extLst>
              </p:cNvPr>
              <p:cNvSpPr/>
              <p:nvPr/>
            </p:nvSpPr>
            <p:spPr>
              <a:xfrm>
                <a:off x="7297754" y="4982368"/>
                <a:ext cx="97762" cy="32642"/>
              </a:xfrm>
              <a:custGeom>
                <a:avLst/>
                <a:gdLst>
                  <a:gd name="connsiteX0" fmla="*/ 91095 w 97762"/>
                  <a:gd name="connsiteY0" fmla="*/ 15954 h 32642"/>
                  <a:gd name="connsiteX1" fmla="*/ 45375 w 97762"/>
                  <a:gd name="connsiteY1" fmla="*/ 714 h 32642"/>
                  <a:gd name="connsiteX2" fmla="*/ 34898 w 97762"/>
                  <a:gd name="connsiteY2" fmla="*/ 714 h 32642"/>
                  <a:gd name="connsiteX3" fmla="*/ 2513 w 97762"/>
                  <a:gd name="connsiteY3" fmla="*/ 8334 h 32642"/>
                  <a:gd name="connsiteX4" fmla="*/ 2513 w 97762"/>
                  <a:gd name="connsiteY4" fmla="*/ 17859 h 32642"/>
                  <a:gd name="connsiteX5" fmla="*/ 46328 w 97762"/>
                  <a:gd name="connsiteY5" fmla="*/ 17859 h 32642"/>
                  <a:gd name="connsiteX6" fmla="*/ 52995 w 97762"/>
                  <a:gd name="connsiteY6" fmla="*/ 18812 h 32642"/>
                  <a:gd name="connsiteX7" fmla="*/ 86333 w 97762"/>
                  <a:gd name="connsiteY7" fmla="*/ 32147 h 32642"/>
                  <a:gd name="connsiteX8" fmla="*/ 97763 w 97762"/>
                  <a:gd name="connsiteY8" fmla="*/ 24527 h 32642"/>
                  <a:gd name="connsiteX9" fmla="*/ 91095 w 97762"/>
                  <a:gd name="connsiteY9" fmla="*/ 15954 h 32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62" h="32642">
                    <a:moveTo>
                      <a:pt x="91095" y="15954"/>
                    </a:moveTo>
                    <a:lnTo>
                      <a:pt x="45375" y="714"/>
                    </a:lnTo>
                    <a:cubicBezTo>
                      <a:pt x="41565" y="-238"/>
                      <a:pt x="38708" y="-238"/>
                      <a:pt x="34898" y="714"/>
                    </a:cubicBezTo>
                    <a:lnTo>
                      <a:pt x="2513" y="8334"/>
                    </a:lnTo>
                    <a:cubicBezTo>
                      <a:pt x="-345" y="10239"/>
                      <a:pt x="-1297" y="14049"/>
                      <a:pt x="2513" y="17859"/>
                    </a:cubicBezTo>
                    <a:lnTo>
                      <a:pt x="46328" y="17859"/>
                    </a:lnTo>
                    <a:cubicBezTo>
                      <a:pt x="49185" y="17859"/>
                      <a:pt x="51090" y="17859"/>
                      <a:pt x="52995" y="18812"/>
                    </a:cubicBezTo>
                    <a:lnTo>
                      <a:pt x="86333" y="32147"/>
                    </a:lnTo>
                    <a:cubicBezTo>
                      <a:pt x="92048" y="34052"/>
                      <a:pt x="97763" y="30242"/>
                      <a:pt x="97763" y="24527"/>
                    </a:cubicBezTo>
                    <a:cubicBezTo>
                      <a:pt x="97763" y="20717"/>
                      <a:pt x="94905" y="16907"/>
                      <a:pt x="91095" y="15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7A6F97EB-50EA-244F-9241-CDFB0EB9ED60}"/>
                </a:ext>
              </a:extLst>
            </p:cNvPr>
            <p:cNvGrpSpPr/>
            <p:nvPr/>
          </p:nvGrpSpPr>
          <p:grpSpPr>
            <a:xfrm>
              <a:off x="3723672" y="3430982"/>
              <a:ext cx="420362" cy="340891"/>
              <a:chOff x="4373442" y="4591733"/>
              <a:chExt cx="752283" cy="610062"/>
            </a:xfrm>
            <a:solidFill>
              <a:schemeClr val="accent4"/>
            </a:solidFill>
          </p:grpSpPr>
          <p:sp>
            <p:nvSpPr>
              <p:cNvPr id="60" name="Freeform: Shape 102">
                <a:extLst>
                  <a:ext uri="{FF2B5EF4-FFF2-40B4-BE49-F238E27FC236}">
                    <a16:creationId xmlns:a16="http://schemas.microsoft.com/office/drawing/2014/main" id="{6A32367C-7A34-034B-8487-A541CB4B2EF6}"/>
                  </a:ext>
                </a:extLst>
              </p:cNvPr>
              <p:cNvSpPr/>
              <p:nvPr/>
            </p:nvSpPr>
            <p:spPr>
              <a:xfrm>
                <a:off x="4373442" y="5045932"/>
                <a:ext cx="113953" cy="155863"/>
              </a:xfrm>
              <a:custGeom>
                <a:avLst/>
                <a:gdLst>
                  <a:gd name="connsiteX0" fmla="*/ 53167 w 113953"/>
                  <a:gd name="connsiteY0" fmla="*/ 14114 h 155863"/>
                  <a:gd name="connsiteX1" fmla="*/ 14114 w 113953"/>
                  <a:gd name="connsiteY1" fmla="*/ 3637 h 155863"/>
                  <a:gd name="connsiteX2" fmla="*/ 3637 w 113953"/>
                  <a:gd name="connsiteY2" fmla="*/ 42689 h 155863"/>
                  <a:gd name="connsiteX3" fmla="*/ 60787 w 113953"/>
                  <a:gd name="connsiteY3" fmla="*/ 141749 h 155863"/>
                  <a:gd name="connsiteX4" fmla="*/ 99839 w 113953"/>
                  <a:gd name="connsiteY4" fmla="*/ 152227 h 155863"/>
                  <a:gd name="connsiteX5" fmla="*/ 110317 w 113953"/>
                  <a:gd name="connsiteY5" fmla="*/ 113174 h 155863"/>
                  <a:gd name="connsiteX6" fmla="*/ 53167 w 113953"/>
                  <a:gd name="connsiteY6" fmla="*/ 14114 h 1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953" h="155863">
                    <a:moveTo>
                      <a:pt x="53167" y="14114"/>
                    </a:moveTo>
                    <a:cubicBezTo>
                      <a:pt x="45547" y="779"/>
                      <a:pt x="27449" y="-3983"/>
                      <a:pt x="14114" y="3637"/>
                    </a:cubicBezTo>
                    <a:cubicBezTo>
                      <a:pt x="779" y="11257"/>
                      <a:pt x="-3983" y="29354"/>
                      <a:pt x="3637" y="42689"/>
                    </a:cubicBezTo>
                    <a:lnTo>
                      <a:pt x="60787" y="141749"/>
                    </a:lnTo>
                    <a:cubicBezTo>
                      <a:pt x="68407" y="155084"/>
                      <a:pt x="86504" y="159847"/>
                      <a:pt x="99839" y="152227"/>
                    </a:cubicBezTo>
                    <a:cubicBezTo>
                      <a:pt x="113174" y="144607"/>
                      <a:pt x="117937" y="126509"/>
                      <a:pt x="110317" y="113174"/>
                    </a:cubicBezTo>
                    <a:lnTo>
                      <a:pt x="53167" y="141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61" name="Freeform: Shape 103">
                <a:extLst>
                  <a:ext uri="{FF2B5EF4-FFF2-40B4-BE49-F238E27FC236}">
                    <a16:creationId xmlns:a16="http://schemas.microsoft.com/office/drawing/2014/main" id="{B4985AA8-6ACC-E044-9148-7EE72BBA6CFF}"/>
                  </a:ext>
                </a:extLst>
              </p:cNvPr>
              <p:cNvSpPr/>
              <p:nvPr/>
            </p:nvSpPr>
            <p:spPr>
              <a:xfrm>
                <a:off x="4445659" y="4591733"/>
                <a:ext cx="680066" cy="604517"/>
              </a:xfrm>
              <a:custGeom>
                <a:avLst/>
                <a:gdLst>
                  <a:gd name="connsiteX0" fmla="*/ 399098 w 680066"/>
                  <a:gd name="connsiteY0" fmla="*/ 526416 h 604517"/>
                  <a:gd name="connsiteX1" fmla="*/ 266700 w 680066"/>
                  <a:gd name="connsiteY1" fmla="*/ 564516 h 604517"/>
                  <a:gd name="connsiteX2" fmla="*/ 235267 w 680066"/>
                  <a:gd name="connsiteY2" fmla="*/ 530226 h 604517"/>
                  <a:gd name="connsiteX3" fmla="*/ 407670 w 680066"/>
                  <a:gd name="connsiteY3" fmla="*/ 480696 h 604517"/>
                  <a:gd name="connsiteX4" fmla="*/ 399098 w 680066"/>
                  <a:gd name="connsiteY4" fmla="*/ 526416 h 604517"/>
                  <a:gd name="connsiteX5" fmla="*/ 677228 w 680066"/>
                  <a:gd name="connsiteY5" fmla="*/ 378779 h 604517"/>
                  <a:gd name="connsiteX6" fmla="*/ 613410 w 680066"/>
                  <a:gd name="connsiteY6" fmla="*/ 268289 h 604517"/>
                  <a:gd name="connsiteX7" fmla="*/ 527685 w 680066"/>
                  <a:gd name="connsiteY7" fmla="*/ 119699 h 604517"/>
                  <a:gd name="connsiteX8" fmla="*/ 463868 w 680066"/>
                  <a:gd name="connsiteY8" fmla="*/ 9209 h 604517"/>
                  <a:gd name="connsiteX9" fmla="*/ 434340 w 680066"/>
                  <a:gd name="connsiteY9" fmla="*/ 5399 h 604517"/>
                  <a:gd name="connsiteX10" fmla="*/ 0 w 680066"/>
                  <a:gd name="connsiteY10" fmla="*/ 424499 h 604517"/>
                  <a:gd name="connsiteX11" fmla="*/ 85725 w 680066"/>
                  <a:gd name="connsiteY11" fmla="*/ 573089 h 604517"/>
                  <a:gd name="connsiteX12" fmla="*/ 194310 w 680066"/>
                  <a:gd name="connsiteY12" fmla="*/ 542609 h 604517"/>
                  <a:gd name="connsiteX13" fmla="*/ 242888 w 680066"/>
                  <a:gd name="connsiteY13" fmla="*/ 594996 h 604517"/>
                  <a:gd name="connsiteX14" fmla="*/ 271463 w 680066"/>
                  <a:gd name="connsiteY14" fmla="*/ 603569 h 604517"/>
                  <a:gd name="connsiteX15" fmla="*/ 415290 w 680066"/>
                  <a:gd name="connsiteY15" fmla="*/ 562611 h 604517"/>
                  <a:gd name="connsiteX16" fmla="*/ 421958 w 680066"/>
                  <a:gd name="connsiteY16" fmla="*/ 559754 h 604517"/>
                  <a:gd name="connsiteX17" fmla="*/ 435293 w 680066"/>
                  <a:gd name="connsiteY17" fmla="*/ 540704 h 604517"/>
                  <a:gd name="connsiteX18" fmla="*/ 448628 w 680066"/>
                  <a:gd name="connsiteY18" fmla="*/ 470219 h 604517"/>
                  <a:gd name="connsiteX19" fmla="*/ 666750 w 680066"/>
                  <a:gd name="connsiteY19" fmla="*/ 408306 h 604517"/>
                  <a:gd name="connsiteX20" fmla="*/ 677228 w 680066"/>
                  <a:gd name="connsiteY20" fmla="*/ 378779 h 604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80066" h="604517">
                    <a:moveTo>
                      <a:pt x="399098" y="526416"/>
                    </a:moveTo>
                    <a:lnTo>
                      <a:pt x="266700" y="564516"/>
                    </a:lnTo>
                    <a:lnTo>
                      <a:pt x="235267" y="530226"/>
                    </a:lnTo>
                    <a:lnTo>
                      <a:pt x="407670" y="480696"/>
                    </a:lnTo>
                    <a:lnTo>
                      <a:pt x="399098" y="526416"/>
                    </a:lnTo>
                    <a:close/>
                    <a:moveTo>
                      <a:pt x="677228" y="378779"/>
                    </a:moveTo>
                    <a:lnTo>
                      <a:pt x="613410" y="268289"/>
                    </a:lnTo>
                    <a:lnTo>
                      <a:pt x="527685" y="119699"/>
                    </a:lnTo>
                    <a:lnTo>
                      <a:pt x="463868" y="9209"/>
                    </a:lnTo>
                    <a:cubicBezTo>
                      <a:pt x="457200" y="-1269"/>
                      <a:pt x="442913" y="-3174"/>
                      <a:pt x="434340" y="5399"/>
                    </a:cubicBezTo>
                    <a:lnTo>
                      <a:pt x="0" y="424499"/>
                    </a:lnTo>
                    <a:lnTo>
                      <a:pt x="85725" y="573089"/>
                    </a:lnTo>
                    <a:lnTo>
                      <a:pt x="194310" y="542609"/>
                    </a:lnTo>
                    <a:lnTo>
                      <a:pt x="242888" y="594996"/>
                    </a:lnTo>
                    <a:cubicBezTo>
                      <a:pt x="250508" y="602616"/>
                      <a:pt x="260985" y="606426"/>
                      <a:pt x="271463" y="603569"/>
                    </a:cubicBezTo>
                    <a:lnTo>
                      <a:pt x="415290" y="562611"/>
                    </a:lnTo>
                    <a:cubicBezTo>
                      <a:pt x="417195" y="561659"/>
                      <a:pt x="420053" y="560706"/>
                      <a:pt x="421958" y="559754"/>
                    </a:cubicBezTo>
                    <a:cubicBezTo>
                      <a:pt x="428625" y="555944"/>
                      <a:pt x="434340" y="548324"/>
                      <a:pt x="435293" y="540704"/>
                    </a:cubicBezTo>
                    <a:lnTo>
                      <a:pt x="448628" y="470219"/>
                    </a:lnTo>
                    <a:lnTo>
                      <a:pt x="666750" y="408306"/>
                    </a:lnTo>
                    <a:cubicBezTo>
                      <a:pt x="678180" y="403544"/>
                      <a:pt x="683895" y="389256"/>
                      <a:pt x="677228" y="3787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9EC29B4F-80B8-8D49-A61F-1C44715E2117}"/>
              </a:ext>
            </a:extLst>
          </p:cNvPr>
          <p:cNvSpPr txBox="1"/>
          <p:nvPr/>
        </p:nvSpPr>
        <p:spPr>
          <a:xfrm>
            <a:off x="337344" y="199820"/>
            <a:ext cx="377011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Target Market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3068F62-F21E-EF41-A578-C65ADD7EA546}"/>
              </a:ext>
            </a:extLst>
          </p:cNvPr>
          <p:cNvSpPr txBox="1"/>
          <p:nvPr/>
        </p:nvSpPr>
        <p:spPr>
          <a:xfrm>
            <a:off x="5754037" y="276765"/>
            <a:ext cx="23692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PLAN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C9B0DDD-9BB3-9247-A444-215E93A218C3}"/>
              </a:ext>
            </a:extLst>
          </p:cNvPr>
          <p:cNvSpPr txBox="1"/>
          <p:nvPr/>
        </p:nvSpPr>
        <p:spPr>
          <a:xfrm>
            <a:off x="8321488" y="222977"/>
            <a:ext cx="292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09</a:t>
            </a:r>
          </a:p>
        </p:txBody>
      </p:sp>
      <p:sp>
        <p:nvSpPr>
          <p:cNvPr id="81" name="Triangle 80">
            <a:extLst>
              <a:ext uri="{FF2B5EF4-FFF2-40B4-BE49-F238E27FC236}">
                <a16:creationId xmlns:a16="http://schemas.microsoft.com/office/drawing/2014/main" id="{DF77B00F-171C-F34D-9C8B-12646875F515}"/>
              </a:ext>
            </a:extLst>
          </p:cNvPr>
          <p:cNvSpPr/>
          <p:nvPr/>
        </p:nvSpPr>
        <p:spPr>
          <a:xfrm rot="16200000">
            <a:off x="8800423" y="307697"/>
            <a:ext cx="164521" cy="1228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084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Marketing Plan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9A19FE"/>
      </a:accent1>
      <a:accent2>
        <a:srgbClr val="7E03CA"/>
      </a:accent2>
      <a:accent3>
        <a:srgbClr val="CB9EF6"/>
      </a:accent3>
      <a:accent4>
        <a:srgbClr val="E5E1F1"/>
      </a:accent4>
      <a:accent5>
        <a:srgbClr val="E87E6E"/>
      </a:accent5>
      <a:accent6>
        <a:srgbClr val="521588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3600" b="1" dirty="0" smtClean="0">
            <a:solidFill>
              <a:schemeClr val="accent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688</Words>
  <Application>Microsoft Office PowerPoint</Application>
  <PresentationFormat>On-screen Show (16:9)</PresentationFormat>
  <Paragraphs>149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Open Sans</vt:lpstr>
      <vt:lpstr>Segoe UI</vt:lpstr>
      <vt:lpstr>1_Office Theme</vt:lpstr>
      <vt:lpstr>2_Office Theme</vt:lpstr>
      <vt:lpstr>Marketing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2022-11-15T12:39:34Z</dcterms:modified>
</cp:coreProperties>
</file>