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6" r:id="rId2"/>
    <p:sldId id="277" r:id="rId3"/>
    <p:sldId id="278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37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Oval 87">
            <a:extLst>
              <a:ext uri="{FF2B5EF4-FFF2-40B4-BE49-F238E27FC236}">
                <a16:creationId xmlns:a16="http://schemas.microsoft.com/office/drawing/2014/main" id="{99DD6CBA-E50F-4659-8D7C-DAC3CE01BEE5}"/>
              </a:ext>
            </a:extLst>
          </p:cNvPr>
          <p:cNvSpPr/>
          <p:nvPr/>
        </p:nvSpPr>
        <p:spPr>
          <a:xfrm>
            <a:off x="1039902" y="4923517"/>
            <a:ext cx="2459214" cy="198286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33000"/>
                </a:sys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2BB53B6F-0E14-48AD-B4EC-B8159820D149}"/>
              </a:ext>
            </a:extLst>
          </p:cNvPr>
          <p:cNvSpPr/>
          <p:nvPr/>
        </p:nvSpPr>
        <p:spPr>
          <a:xfrm>
            <a:off x="4176115" y="4970291"/>
            <a:ext cx="2459214" cy="198286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33000"/>
                </a:sys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A1D93F7D-519E-4BB8-9D64-C8E966FA14DD}"/>
              </a:ext>
            </a:extLst>
          </p:cNvPr>
          <p:cNvSpPr/>
          <p:nvPr/>
        </p:nvSpPr>
        <p:spPr>
          <a:xfrm>
            <a:off x="7595758" y="4976977"/>
            <a:ext cx="1679676" cy="135432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33000"/>
                </a:sys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85000"/>
                    <a:lumOff val="15000"/>
                  </a:schemeClr>
                </a:solidFill>
              </a:rPr>
              <a:t>6 Step Paper Strip Process </a:t>
            </a:r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Timeline</a:t>
            </a:r>
          </a:p>
        </p:txBody>
      </p:sp>
      <p:sp>
        <p:nvSpPr>
          <p:cNvPr id="31" name="Freeform 28"/>
          <p:cNvSpPr>
            <a:spLocks/>
          </p:cNvSpPr>
          <p:nvPr/>
        </p:nvSpPr>
        <p:spPr bwMode="auto">
          <a:xfrm>
            <a:off x="1444915" y="3250856"/>
            <a:ext cx="1035240" cy="1789949"/>
          </a:xfrm>
          <a:custGeom>
            <a:avLst/>
            <a:gdLst>
              <a:gd name="T0" fmla="*/ 12 w 703"/>
              <a:gd name="T1" fmla="*/ 0 h 1573"/>
              <a:gd name="T2" fmla="*/ 236 w 703"/>
              <a:gd name="T3" fmla="*/ 22 h 1573"/>
              <a:gd name="T4" fmla="*/ 463 w 703"/>
              <a:gd name="T5" fmla="*/ 45 h 1573"/>
              <a:gd name="T6" fmla="*/ 461 w 703"/>
              <a:gd name="T7" fmla="*/ 53 h 1573"/>
              <a:gd name="T8" fmla="*/ 461 w 703"/>
              <a:gd name="T9" fmla="*/ 73 h 1573"/>
              <a:gd name="T10" fmla="*/ 459 w 703"/>
              <a:gd name="T11" fmla="*/ 106 h 1573"/>
              <a:gd name="T12" fmla="*/ 457 w 703"/>
              <a:gd name="T13" fmla="*/ 151 h 1573"/>
              <a:gd name="T14" fmla="*/ 455 w 703"/>
              <a:gd name="T15" fmla="*/ 203 h 1573"/>
              <a:gd name="T16" fmla="*/ 455 w 703"/>
              <a:gd name="T17" fmla="*/ 268 h 1573"/>
              <a:gd name="T18" fmla="*/ 455 w 703"/>
              <a:gd name="T19" fmla="*/ 340 h 1573"/>
              <a:gd name="T20" fmla="*/ 457 w 703"/>
              <a:gd name="T21" fmla="*/ 418 h 1573"/>
              <a:gd name="T22" fmla="*/ 461 w 703"/>
              <a:gd name="T23" fmla="*/ 506 h 1573"/>
              <a:gd name="T24" fmla="*/ 467 w 703"/>
              <a:gd name="T25" fmla="*/ 597 h 1573"/>
              <a:gd name="T26" fmla="*/ 477 w 703"/>
              <a:gd name="T27" fmla="*/ 697 h 1573"/>
              <a:gd name="T28" fmla="*/ 490 w 703"/>
              <a:gd name="T29" fmla="*/ 798 h 1573"/>
              <a:gd name="T30" fmla="*/ 506 w 703"/>
              <a:gd name="T31" fmla="*/ 906 h 1573"/>
              <a:gd name="T32" fmla="*/ 527 w 703"/>
              <a:gd name="T33" fmla="*/ 1013 h 1573"/>
              <a:gd name="T34" fmla="*/ 551 w 703"/>
              <a:gd name="T35" fmla="*/ 1124 h 1573"/>
              <a:gd name="T36" fmla="*/ 582 w 703"/>
              <a:gd name="T37" fmla="*/ 1237 h 1573"/>
              <a:gd name="T38" fmla="*/ 617 w 703"/>
              <a:gd name="T39" fmla="*/ 1348 h 1573"/>
              <a:gd name="T40" fmla="*/ 656 w 703"/>
              <a:gd name="T41" fmla="*/ 1462 h 1573"/>
              <a:gd name="T42" fmla="*/ 703 w 703"/>
              <a:gd name="T43" fmla="*/ 1573 h 1573"/>
              <a:gd name="T44" fmla="*/ 180 w 703"/>
              <a:gd name="T45" fmla="*/ 1475 h 1573"/>
              <a:gd name="T46" fmla="*/ 141 w 703"/>
              <a:gd name="T47" fmla="*/ 1348 h 1573"/>
              <a:gd name="T48" fmla="*/ 107 w 703"/>
              <a:gd name="T49" fmla="*/ 1222 h 1573"/>
              <a:gd name="T50" fmla="*/ 80 w 703"/>
              <a:gd name="T51" fmla="*/ 1097 h 1573"/>
              <a:gd name="T52" fmla="*/ 57 w 703"/>
              <a:gd name="T53" fmla="*/ 974 h 1573"/>
              <a:gd name="T54" fmla="*/ 39 w 703"/>
              <a:gd name="T55" fmla="*/ 855 h 1573"/>
              <a:gd name="T56" fmla="*/ 25 w 703"/>
              <a:gd name="T57" fmla="*/ 742 h 1573"/>
              <a:gd name="T58" fmla="*/ 14 w 703"/>
              <a:gd name="T59" fmla="*/ 632 h 1573"/>
              <a:gd name="T60" fmla="*/ 8 w 703"/>
              <a:gd name="T61" fmla="*/ 529 h 1573"/>
              <a:gd name="T62" fmla="*/ 2 w 703"/>
              <a:gd name="T63" fmla="*/ 432 h 1573"/>
              <a:gd name="T64" fmla="*/ 0 w 703"/>
              <a:gd name="T65" fmla="*/ 344 h 1573"/>
              <a:gd name="T66" fmla="*/ 0 w 703"/>
              <a:gd name="T67" fmla="*/ 262 h 1573"/>
              <a:gd name="T68" fmla="*/ 2 w 703"/>
              <a:gd name="T69" fmla="*/ 192 h 1573"/>
              <a:gd name="T70" fmla="*/ 4 w 703"/>
              <a:gd name="T71" fmla="*/ 129 h 1573"/>
              <a:gd name="T72" fmla="*/ 6 w 703"/>
              <a:gd name="T73" fmla="*/ 78 h 1573"/>
              <a:gd name="T74" fmla="*/ 8 w 703"/>
              <a:gd name="T75" fmla="*/ 39 h 1573"/>
              <a:gd name="T76" fmla="*/ 10 w 703"/>
              <a:gd name="T77" fmla="*/ 14 h 1573"/>
              <a:gd name="T78" fmla="*/ 12 w 703"/>
              <a:gd name="T79" fmla="*/ 0 h 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03" h="1573">
                <a:moveTo>
                  <a:pt x="12" y="0"/>
                </a:moveTo>
                <a:lnTo>
                  <a:pt x="236" y="22"/>
                </a:lnTo>
                <a:lnTo>
                  <a:pt x="463" y="45"/>
                </a:lnTo>
                <a:lnTo>
                  <a:pt x="461" y="53"/>
                </a:lnTo>
                <a:lnTo>
                  <a:pt x="461" y="73"/>
                </a:lnTo>
                <a:lnTo>
                  <a:pt x="459" y="106"/>
                </a:lnTo>
                <a:lnTo>
                  <a:pt x="457" y="151"/>
                </a:lnTo>
                <a:lnTo>
                  <a:pt x="455" y="203"/>
                </a:lnTo>
                <a:lnTo>
                  <a:pt x="455" y="268"/>
                </a:lnTo>
                <a:lnTo>
                  <a:pt x="455" y="340"/>
                </a:lnTo>
                <a:lnTo>
                  <a:pt x="457" y="418"/>
                </a:lnTo>
                <a:lnTo>
                  <a:pt x="461" y="506"/>
                </a:lnTo>
                <a:lnTo>
                  <a:pt x="467" y="597"/>
                </a:lnTo>
                <a:lnTo>
                  <a:pt x="477" y="697"/>
                </a:lnTo>
                <a:lnTo>
                  <a:pt x="490" y="798"/>
                </a:lnTo>
                <a:lnTo>
                  <a:pt x="506" y="906"/>
                </a:lnTo>
                <a:lnTo>
                  <a:pt x="527" y="1013"/>
                </a:lnTo>
                <a:lnTo>
                  <a:pt x="551" y="1124"/>
                </a:lnTo>
                <a:lnTo>
                  <a:pt x="582" y="1237"/>
                </a:lnTo>
                <a:lnTo>
                  <a:pt x="617" y="1348"/>
                </a:lnTo>
                <a:lnTo>
                  <a:pt x="656" y="1462"/>
                </a:lnTo>
                <a:lnTo>
                  <a:pt x="703" y="1573"/>
                </a:lnTo>
                <a:lnTo>
                  <a:pt x="180" y="1475"/>
                </a:lnTo>
                <a:lnTo>
                  <a:pt x="141" y="1348"/>
                </a:lnTo>
                <a:lnTo>
                  <a:pt x="107" y="1222"/>
                </a:lnTo>
                <a:lnTo>
                  <a:pt x="80" y="1097"/>
                </a:lnTo>
                <a:lnTo>
                  <a:pt x="57" y="974"/>
                </a:lnTo>
                <a:lnTo>
                  <a:pt x="39" y="855"/>
                </a:lnTo>
                <a:lnTo>
                  <a:pt x="25" y="742"/>
                </a:lnTo>
                <a:lnTo>
                  <a:pt x="14" y="632"/>
                </a:lnTo>
                <a:lnTo>
                  <a:pt x="8" y="529"/>
                </a:lnTo>
                <a:lnTo>
                  <a:pt x="2" y="432"/>
                </a:lnTo>
                <a:lnTo>
                  <a:pt x="0" y="344"/>
                </a:lnTo>
                <a:lnTo>
                  <a:pt x="0" y="262"/>
                </a:lnTo>
                <a:lnTo>
                  <a:pt x="2" y="192"/>
                </a:lnTo>
                <a:lnTo>
                  <a:pt x="4" y="129"/>
                </a:lnTo>
                <a:lnTo>
                  <a:pt x="6" y="78"/>
                </a:lnTo>
                <a:lnTo>
                  <a:pt x="8" y="39"/>
                </a:lnTo>
                <a:lnTo>
                  <a:pt x="10" y="14"/>
                </a:lnTo>
                <a:lnTo>
                  <a:pt x="12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Freeform 29"/>
          <p:cNvSpPr>
            <a:spLocks/>
          </p:cNvSpPr>
          <p:nvPr/>
        </p:nvSpPr>
        <p:spPr bwMode="auto">
          <a:xfrm>
            <a:off x="4145669" y="2316623"/>
            <a:ext cx="1515309" cy="2748078"/>
          </a:xfrm>
          <a:custGeom>
            <a:avLst/>
            <a:gdLst>
              <a:gd name="T0" fmla="*/ 420 w 1029"/>
              <a:gd name="T1" fmla="*/ 0 h 2415"/>
              <a:gd name="T2" fmla="*/ 455 w 1029"/>
              <a:gd name="T3" fmla="*/ 49 h 2415"/>
              <a:gd name="T4" fmla="*/ 494 w 1029"/>
              <a:gd name="T5" fmla="*/ 107 h 2415"/>
              <a:gd name="T6" fmla="*/ 537 w 1029"/>
              <a:gd name="T7" fmla="*/ 176 h 2415"/>
              <a:gd name="T8" fmla="*/ 582 w 1029"/>
              <a:gd name="T9" fmla="*/ 252 h 2415"/>
              <a:gd name="T10" fmla="*/ 629 w 1029"/>
              <a:gd name="T11" fmla="*/ 338 h 2415"/>
              <a:gd name="T12" fmla="*/ 678 w 1029"/>
              <a:gd name="T13" fmla="*/ 431 h 2415"/>
              <a:gd name="T14" fmla="*/ 726 w 1029"/>
              <a:gd name="T15" fmla="*/ 533 h 2415"/>
              <a:gd name="T16" fmla="*/ 775 w 1029"/>
              <a:gd name="T17" fmla="*/ 642 h 2415"/>
              <a:gd name="T18" fmla="*/ 849 w 1029"/>
              <a:gd name="T19" fmla="*/ 835 h 2415"/>
              <a:gd name="T20" fmla="*/ 910 w 1029"/>
              <a:gd name="T21" fmla="*/ 1032 h 2415"/>
              <a:gd name="T22" fmla="*/ 959 w 1029"/>
              <a:gd name="T23" fmla="*/ 1229 h 2415"/>
              <a:gd name="T24" fmla="*/ 996 w 1029"/>
              <a:gd name="T25" fmla="*/ 1426 h 2415"/>
              <a:gd name="T26" fmla="*/ 1019 w 1029"/>
              <a:gd name="T27" fmla="*/ 1625 h 2415"/>
              <a:gd name="T28" fmla="*/ 1029 w 1029"/>
              <a:gd name="T29" fmla="*/ 1824 h 2415"/>
              <a:gd name="T30" fmla="*/ 1025 w 1029"/>
              <a:gd name="T31" fmla="*/ 2023 h 2415"/>
              <a:gd name="T32" fmla="*/ 1010 w 1029"/>
              <a:gd name="T33" fmla="*/ 2220 h 2415"/>
              <a:gd name="T34" fmla="*/ 980 w 1029"/>
              <a:gd name="T35" fmla="*/ 2415 h 2415"/>
              <a:gd name="T36" fmla="*/ 527 w 1029"/>
              <a:gd name="T37" fmla="*/ 2372 h 2415"/>
              <a:gd name="T38" fmla="*/ 551 w 1029"/>
              <a:gd name="T39" fmla="*/ 2232 h 2415"/>
              <a:gd name="T40" fmla="*/ 566 w 1029"/>
              <a:gd name="T41" fmla="*/ 2093 h 2415"/>
              <a:gd name="T42" fmla="*/ 574 w 1029"/>
              <a:gd name="T43" fmla="*/ 1959 h 2415"/>
              <a:gd name="T44" fmla="*/ 576 w 1029"/>
              <a:gd name="T45" fmla="*/ 1826 h 2415"/>
              <a:gd name="T46" fmla="*/ 570 w 1029"/>
              <a:gd name="T47" fmla="*/ 1697 h 2415"/>
              <a:gd name="T48" fmla="*/ 558 w 1029"/>
              <a:gd name="T49" fmla="*/ 1574 h 2415"/>
              <a:gd name="T50" fmla="*/ 541 w 1029"/>
              <a:gd name="T51" fmla="*/ 1453 h 2415"/>
              <a:gd name="T52" fmla="*/ 519 w 1029"/>
              <a:gd name="T53" fmla="*/ 1336 h 2415"/>
              <a:gd name="T54" fmla="*/ 494 w 1029"/>
              <a:gd name="T55" fmla="*/ 1225 h 2415"/>
              <a:gd name="T56" fmla="*/ 463 w 1029"/>
              <a:gd name="T57" fmla="*/ 1116 h 2415"/>
              <a:gd name="T58" fmla="*/ 432 w 1029"/>
              <a:gd name="T59" fmla="*/ 1015 h 2415"/>
              <a:gd name="T60" fmla="*/ 396 w 1029"/>
              <a:gd name="T61" fmla="*/ 917 h 2415"/>
              <a:gd name="T62" fmla="*/ 359 w 1029"/>
              <a:gd name="T63" fmla="*/ 823 h 2415"/>
              <a:gd name="T64" fmla="*/ 322 w 1029"/>
              <a:gd name="T65" fmla="*/ 737 h 2415"/>
              <a:gd name="T66" fmla="*/ 283 w 1029"/>
              <a:gd name="T67" fmla="*/ 656 h 2415"/>
              <a:gd name="T68" fmla="*/ 244 w 1029"/>
              <a:gd name="T69" fmla="*/ 579 h 2415"/>
              <a:gd name="T70" fmla="*/ 207 w 1029"/>
              <a:gd name="T71" fmla="*/ 511 h 2415"/>
              <a:gd name="T72" fmla="*/ 170 w 1029"/>
              <a:gd name="T73" fmla="*/ 447 h 2415"/>
              <a:gd name="T74" fmla="*/ 137 w 1029"/>
              <a:gd name="T75" fmla="*/ 390 h 2415"/>
              <a:gd name="T76" fmla="*/ 105 w 1029"/>
              <a:gd name="T77" fmla="*/ 339 h 2415"/>
              <a:gd name="T78" fmla="*/ 76 w 1029"/>
              <a:gd name="T79" fmla="*/ 297 h 2415"/>
              <a:gd name="T80" fmla="*/ 51 w 1029"/>
              <a:gd name="T81" fmla="*/ 261 h 2415"/>
              <a:gd name="T82" fmla="*/ 29 w 1029"/>
              <a:gd name="T83" fmla="*/ 232 h 2415"/>
              <a:gd name="T84" fmla="*/ 14 w 1029"/>
              <a:gd name="T85" fmla="*/ 213 h 2415"/>
              <a:gd name="T86" fmla="*/ 4 w 1029"/>
              <a:gd name="T87" fmla="*/ 199 h 2415"/>
              <a:gd name="T88" fmla="*/ 0 w 1029"/>
              <a:gd name="T89" fmla="*/ 193 h 2415"/>
              <a:gd name="T90" fmla="*/ 191 w 1029"/>
              <a:gd name="T91" fmla="*/ 33 h 2415"/>
              <a:gd name="T92" fmla="*/ 420 w 1029"/>
              <a:gd name="T93" fmla="*/ 0 h 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29" h="2415">
                <a:moveTo>
                  <a:pt x="420" y="0"/>
                </a:moveTo>
                <a:lnTo>
                  <a:pt x="455" y="49"/>
                </a:lnTo>
                <a:lnTo>
                  <a:pt x="494" y="107"/>
                </a:lnTo>
                <a:lnTo>
                  <a:pt x="537" y="176"/>
                </a:lnTo>
                <a:lnTo>
                  <a:pt x="582" y="252"/>
                </a:lnTo>
                <a:lnTo>
                  <a:pt x="629" y="338"/>
                </a:lnTo>
                <a:lnTo>
                  <a:pt x="678" y="431"/>
                </a:lnTo>
                <a:lnTo>
                  <a:pt x="726" y="533"/>
                </a:lnTo>
                <a:lnTo>
                  <a:pt x="775" y="642"/>
                </a:lnTo>
                <a:lnTo>
                  <a:pt x="849" y="835"/>
                </a:lnTo>
                <a:lnTo>
                  <a:pt x="910" y="1032"/>
                </a:lnTo>
                <a:lnTo>
                  <a:pt x="959" y="1229"/>
                </a:lnTo>
                <a:lnTo>
                  <a:pt x="996" y="1426"/>
                </a:lnTo>
                <a:lnTo>
                  <a:pt x="1019" y="1625"/>
                </a:lnTo>
                <a:lnTo>
                  <a:pt x="1029" y="1824"/>
                </a:lnTo>
                <a:lnTo>
                  <a:pt x="1025" y="2023"/>
                </a:lnTo>
                <a:lnTo>
                  <a:pt x="1010" y="2220"/>
                </a:lnTo>
                <a:lnTo>
                  <a:pt x="980" y="2415"/>
                </a:lnTo>
                <a:lnTo>
                  <a:pt x="527" y="2372"/>
                </a:lnTo>
                <a:lnTo>
                  <a:pt x="551" y="2232"/>
                </a:lnTo>
                <a:lnTo>
                  <a:pt x="566" y="2093"/>
                </a:lnTo>
                <a:lnTo>
                  <a:pt x="574" y="1959"/>
                </a:lnTo>
                <a:lnTo>
                  <a:pt x="576" y="1826"/>
                </a:lnTo>
                <a:lnTo>
                  <a:pt x="570" y="1697"/>
                </a:lnTo>
                <a:lnTo>
                  <a:pt x="558" y="1574"/>
                </a:lnTo>
                <a:lnTo>
                  <a:pt x="541" y="1453"/>
                </a:lnTo>
                <a:lnTo>
                  <a:pt x="519" y="1336"/>
                </a:lnTo>
                <a:lnTo>
                  <a:pt x="494" y="1225"/>
                </a:lnTo>
                <a:lnTo>
                  <a:pt x="463" y="1116"/>
                </a:lnTo>
                <a:lnTo>
                  <a:pt x="432" y="1015"/>
                </a:lnTo>
                <a:lnTo>
                  <a:pt x="396" y="917"/>
                </a:lnTo>
                <a:lnTo>
                  <a:pt x="359" y="823"/>
                </a:lnTo>
                <a:lnTo>
                  <a:pt x="322" y="737"/>
                </a:lnTo>
                <a:lnTo>
                  <a:pt x="283" y="656"/>
                </a:lnTo>
                <a:lnTo>
                  <a:pt x="244" y="579"/>
                </a:lnTo>
                <a:lnTo>
                  <a:pt x="207" y="511"/>
                </a:lnTo>
                <a:lnTo>
                  <a:pt x="170" y="447"/>
                </a:lnTo>
                <a:lnTo>
                  <a:pt x="137" y="390"/>
                </a:lnTo>
                <a:lnTo>
                  <a:pt x="105" y="339"/>
                </a:lnTo>
                <a:lnTo>
                  <a:pt x="76" y="297"/>
                </a:lnTo>
                <a:lnTo>
                  <a:pt x="51" y="261"/>
                </a:lnTo>
                <a:lnTo>
                  <a:pt x="29" y="232"/>
                </a:lnTo>
                <a:lnTo>
                  <a:pt x="14" y="213"/>
                </a:lnTo>
                <a:lnTo>
                  <a:pt x="4" y="199"/>
                </a:lnTo>
                <a:lnTo>
                  <a:pt x="0" y="193"/>
                </a:lnTo>
                <a:lnTo>
                  <a:pt x="191" y="33"/>
                </a:lnTo>
                <a:lnTo>
                  <a:pt x="42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33"/>
          <p:cNvSpPr>
            <a:spLocks/>
          </p:cNvSpPr>
          <p:nvPr/>
        </p:nvSpPr>
        <p:spPr bwMode="auto">
          <a:xfrm>
            <a:off x="6719779" y="2778619"/>
            <a:ext cx="1918802" cy="1989085"/>
          </a:xfrm>
          <a:custGeom>
            <a:avLst/>
            <a:gdLst>
              <a:gd name="T0" fmla="*/ 541 w 1303"/>
              <a:gd name="T1" fmla="*/ 0 h 1748"/>
              <a:gd name="T2" fmla="*/ 637 w 1303"/>
              <a:gd name="T3" fmla="*/ 129 h 1748"/>
              <a:gd name="T4" fmla="*/ 726 w 1303"/>
              <a:gd name="T5" fmla="*/ 259 h 1748"/>
              <a:gd name="T6" fmla="*/ 806 w 1303"/>
              <a:gd name="T7" fmla="*/ 390 h 1748"/>
              <a:gd name="T8" fmla="*/ 881 w 1303"/>
              <a:gd name="T9" fmla="*/ 521 h 1748"/>
              <a:gd name="T10" fmla="*/ 947 w 1303"/>
              <a:gd name="T11" fmla="*/ 649 h 1748"/>
              <a:gd name="T12" fmla="*/ 1008 w 1303"/>
              <a:gd name="T13" fmla="*/ 774 h 1748"/>
              <a:gd name="T14" fmla="*/ 1060 w 1303"/>
              <a:gd name="T15" fmla="*/ 897 h 1748"/>
              <a:gd name="T16" fmla="*/ 1109 w 1303"/>
              <a:gd name="T17" fmla="*/ 1014 h 1748"/>
              <a:gd name="T18" fmla="*/ 1152 w 1303"/>
              <a:gd name="T19" fmla="*/ 1126 h 1748"/>
              <a:gd name="T20" fmla="*/ 1187 w 1303"/>
              <a:gd name="T21" fmla="*/ 1231 h 1748"/>
              <a:gd name="T22" fmla="*/ 1221 w 1303"/>
              <a:gd name="T23" fmla="*/ 1330 h 1748"/>
              <a:gd name="T24" fmla="*/ 1248 w 1303"/>
              <a:gd name="T25" fmla="*/ 1420 h 1748"/>
              <a:gd name="T26" fmla="*/ 1269 w 1303"/>
              <a:gd name="T27" fmla="*/ 1502 h 1748"/>
              <a:gd name="T28" fmla="*/ 1287 w 1303"/>
              <a:gd name="T29" fmla="*/ 1572 h 1748"/>
              <a:gd name="T30" fmla="*/ 1303 w 1303"/>
              <a:gd name="T31" fmla="*/ 1633 h 1748"/>
              <a:gd name="T32" fmla="*/ 863 w 1303"/>
              <a:gd name="T33" fmla="*/ 1748 h 1748"/>
              <a:gd name="T34" fmla="*/ 851 w 1303"/>
              <a:gd name="T35" fmla="*/ 1699 h 1748"/>
              <a:gd name="T36" fmla="*/ 836 w 1303"/>
              <a:gd name="T37" fmla="*/ 1639 h 1748"/>
              <a:gd name="T38" fmla="*/ 816 w 1303"/>
              <a:gd name="T39" fmla="*/ 1566 h 1748"/>
              <a:gd name="T40" fmla="*/ 793 w 1303"/>
              <a:gd name="T41" fmla="*/ 1486 h 1748"/>
              <a:gd name="T42" fmla="*/ 764 w 1303"/>
              <a:gd name="T43" fmla="*/ 1397 h 1748"/>
              <a:gd name="T44" fmla="*/ 728 w 1303"/>
              <a:gd name="T45" fmla="*/ 1299 h 1748"/>
              <a:gd name="T46" fmla="*/ 689 w 1303"/>
              <a:gd name="T47" fmla="*/ 1194 h 1748"/>
              <a:gd name="T48" fmla="*/ 642 w 1303"/>
              <a:gd name="T49" fmla="*/ 1085 h 1748"/>
              <a:gd name="T50" fmla="*/ 590 w 1303"/>
              <a:gd name="T51" fmla="*/ 967 h 1748"/>
              <a:gd name="T52" fmla="*/ 529 w 1303"/>
              <a:gd name="T53" fmla="*/ 848 h 1748"/>
              <a:gd name="T54" fmla="*/ 463 w 1303"/>
              <a:gd name="T55" fmla="*/ 724 h 1748"/>
              <a:gd name="T56" fmla="*/ 387 w 1303"/>
              <a:gd name="T57" fmla="*/ 597 h 1748"/>
              <a:gd name="T58" fmla="*/ 305 w 1303"/>
              <a:gd name="T59" fmla="*/ 468 h 1748"/>
              <a:gd name="T60" fmla="*/ 211 w 1303"/>
              <a:gd name="T61" fmla="*/ 337 h 1748"/>
              <a:gd name="T62" fmla="*/ 111 w 1303"/>
              <a:gd name="T63" fmla="*/ 207 h 1748"/>
              <a:gd name="T64" fmla="*/ 0 w 1303"/>
              <a:gd name="T65" fmla="*/ 76 h 1748"/>
              <a:gd name="T66" fmla="*/ 172 w 1303"/>
              <a:gd name="T67" fmla="*/ 52 h 1748"/>
              <a:gd name="T68" fmla="*/ 541 w 1303"/>
              <a:gd name="T69" fmla="*/ 0 h 1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03" h="1748">
                <a:moveTo>
                  <a:pt x="541" y="0"/>
                </a:moveTo>
                <a:lnTo>
                  <a:pt x="637" y="129"/>
                </a:lnTo>
                <a:lnTo>
                  <a:pt x="726" y="259"/>
                </a:lnTo>
                <a:lnTo>
                  <a:pt x="806" y="390"/>
                </a:lnTo>
                <a:lnTo>
                  <a:pt x="881" y="521"/>
                </a:lnTo>
                <a:lnTo>
                  <a:pt x="947" y="649"/>
                </a:lnTo>
                <a:lnTo>
                  <a:pt x="1008" y="774"/>
                </a:lnTo>
                <a:lnTo>
                  <a:pt x="1060" y="897"/>
                </a:lnTo>
                <a:lnTo>
                  <a:pt x="1109" y="1014"/>
                </a:lnTo>
                <a:lnTo>
                  <a:pt x="1152" y="1126"/>
                </a:lnTo>
                <a:lnTo>
                  <a:pt x="1187" y="1231"/>
                </a:lnTo>
                <a:lnTo>
                  <a:pt x="1221" y="1330"/>
                </a:lnTo>
                <a:lnTo>
                  <a:pt x="1248" y="1420"/>
                </a:lnTo>
                <a:lnTo>
                  <a:pt x="1269" y="1502"/>
                </a:lnTo>
                <a:lnTo>
                  <a:pt x="1287" y="1572"/>
                </a:lnTo>
                <a:lnTo>
                  <a:pt x="1303" y="1633"/>
                </a:lnTo>
                <a:lnTo>
                  <a:pt x="863" y="1748"/>
                </a:lnTo>
                <a:lnTo>
                  <a:pt x="851" y="1699"/>
                </a:lnTo>
                <a:lnTo>
                  <a:pt x="836" y="1639"/>
                </a:lnTo>
                <a:lnTo>
                  <a:pt x="816" y="1566"/>
                </a:lnTo>
                <a:lnTo>
                  <a:pt x="793" y="1486"/>
                </a:lnTo>
                <a:lnTo>
                  <a:pt x="764" y="1397"/>
                </a:lnTo>
                <a:lnTo>
                  <a:pt x="728" y="1299"/>
                </a:lnTo>
                <a:lnTo>
                  <a:pt x="689" y="1194"/>
                </a:lnTo>
                <a:lnTo>
                  <a:pt x="642" y="1085"/>
                </a:lnTo>
                <a:lnTo>
                  <a:pt x="590" y="967"/>
                </a:lnTo>
                <a:lnTo>
                  <a:pt x="529" y="848"/>
                </a:lnTo>
                <a:lnTo>
                  <a:pt x="463" y="724"/>
                </a:lnTo>
                <a:lnTo>
                  <a:pt x="387" y="597"/>
                </a:lnTo>
                <a:lnTo>
                  <a:pt x="305" y="468"/>
                </a:lnTo>
                <a:lnTo>
                  <a:pt x="211" y="337"/>
                </a:lnTo>
                <a:lnTo>
                  <a:pt x="111" y="207"/>
                </a:lnTo>
                <a:lnTo>
                  <a:pt x="0" y="76"/>
                </a:lnTo>
                <a:lnTo>
                  <a:pt x="172" y="52"/>
                </a:lnTo>
                <a:lnTo>
                  <a:pt x="541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34"/>
          <p:cNvSpPr>
            <a:spLocks/>
          </p:cNvSpPr>
          <p:nvPr/>
        </p:nvSpPr>
        <p:spPr bwMode="auto">
          <a:xfrm>
            <a:off x="8606184" y="3201925"/>
            <a:ext cx="2055754" cy="1085576"/>
          </a:xfrm>
          <a:custGeom>
            <a:avLst/>
            <a:gdLst>
              <a:gd name="T0" fmla="*/ 584 w 1396"/>
              <a:gd name="T1" fmla="*/ 0 h 954"/>
              <a:gd name="T2" fmla="*/ 645 w 1396"/>
              <a:gd name="T3" fmla="*/ 75 h 954"/>
              <a:gd name="T4" fmla="*/ 709 w 1396"/>
              <a:gd name="T5" fmla="*/ 139 h 954"/>
              <a:gd name="T6" fmla="*/ 773 w 1396"/>
              <a:gd name="T7" fmla="*/ 199 h 954"/>
              <a:gd name="T8" fmla="*/ 842 w 1396"/>
              <a:gd name="T9" fmla="*/ 252 h 954"/>
              <a:gd name="T10" fmla="*/ 908 w 1396"/>
              <a:gd name="T11" fmla="*/ 299 h 954"/>
              <a:gd name="T12" fmla="*/ 977 w 1396"/>
              <a:gd name="T13" fmla="*/ 340 h 954"/>
              <a:gd name="T14" fmla="*/ 1041 w 1396"/>
              <a:gd name="T15" fmla="*/ 377 h 954"/>
              <a:gd name="T16" fmla="*/ 1104 w 1396"/>
              <a:gd name="T17" fmla="*/ 408 h 954"/>
              <a:gd name="T18" fmla="*/ 1164 w 1396"/>
              <a:gd name="T19" fmla="*/ 434 h 954"/>
              <a:gd name="T20" fmla="*/ 1219 w 1396"/>
              <a:gd name="T21" fmla="*/ 455 h 954"/>
              <a:gd name="T22" fmla="*/ 1268 w 1396"/>
              <a:gd name="T23" fmla="*/ 473 h 954"/>
              <a:gd name="T24" fmla="*/ 1311 w 1396"/>
              <a:gd name="T25" fmla="*/ 486 h 954"/>
              <a:gd name="T26" fmla="*/ 1346 w 1396"/>
              <a:gd name="T27" fmla="*/ 496 h 954"/>
              <a:gd name="T28" fmla="*/ 1373 w 1396"/>
              <a:gd name="T29" fmla="*/ 504 h 954"/>
              <a:gd name="T30" fmla="*/ 1389 w 1396"/>
              <a:gd name="T31" fmla="*/ 508 h 954"/>
              <a:gd name="T32" fmla="*/ 1396 w 1396"/>
              <a:gd name="T33" fmla="*/ 508 h 954"/>
              <a:gd name="T34" fmla="*/ 1316 w 1396"/>
              <a:gd name="T35" fmla="*/ 954 h 954"/>
              <a:gd name="T36" fmla="*/ 1305 w 1396"/>
              <a:gd name="T37" fmla="*/ 953 h 954"/>
              <a:gd name="T38" fmla="*/ 1281 w 1396"/>
              <a:gd name="T39" fmla="*/ 947 h 954"/>
              <a:gd name="T40" fmla="*/ 1246 w 1396"/>
              <a:gd name="T41" fmla="*/ 937 h 954"/>
              <a:gd name="T42" fmla="*/ 1201 w 1396"/>
              <a:gd name="T43" fmla="*/ 925 h 954"/>
              <a:gd name="T44" fmla="*/ 1146 w 1396"/>
              <a:gd name="T45" fmla="*/ 908 h 954"/>
              <a:gd name="T46" fmla="*/ 1084 w 1396"/>
              <a:gd name="T47" fmla="*/ 884 h 954"/>
              <a:gd name="T48" fmla="*/ 1016 w 1396"/>
              <a:gd name="T49" fmla="*/ 857 h 954"/>
              <a:gd name="T50" fmla="*/ 939 w 1396"/>
              <a:gd name="T51" fmla="*/ 822 h 954"/>
              <a:gd name="T52" fmla="*/ 855 w 1396"/>
              <a:gd name="T53" fmla="*/ 783 h 954"/>
              <a:gd name="T54" fmla="*/ 770 w 1396"/>
              <a:gd name="T55" fmla="*/ 734 h 954"/>
              <a:gd name="T56" fmla="*/ 678 w 1396"/>
              <a:gd name="T57" fmla="*/ 679 h 954"/>
              <a:gd name="T58" fmla="*/ 584 w 1396"/>
              <a:gd name="T59" fmla="*/ 615 h 954"/>
              <a:gd name="T60" fmla="*/ 486 w 1396"/>
              <a:gd name="T61" fmla="*/ 545 h 954"/>
              <a:gd name="T62" fmla="*/ 389 w 1396"/>
              <a:gd name="T63" fmla="*/ 463 h 954"/>
              <a:gd name="T64" fmla="*/ 291 w 1396"/>
              <a:gd name="T65" fmla="*/ 373 h 954"/>
              <a:gd name="T66" fmla="*/ 191 w 1396"/>
              <a:gd name="T67" fmla="*/ 272 h 954"/>
              <a:gd name="T68" fmla="*/ 96 w 1396"/>
              <a:gd name="T69" fmla="*/ 160 h 954"/>
              <a:gd name="T70" fmla="*/ 0 w 1396"/>
              <a:gd name="T71" fmla="*/ 38 h 954"/>
              <a:gd name="T72" fmla="*/ 221 w 1396"/>
              <a:gd name="T73" fmla="*/ 24 h 954"/>
              <a:gd name="T74" fmla="*/ 584 w 1396"/>
              <a:gd name="T75" fmla="*/ 0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96" h="954">
                <a:moveTo>
                  <a:pt x="584" y="0"/>
                </a:moveTo>
                <a:lnTo>
                  <a:pt x="645" y="75"/>
                </a:lnTo>
                <a:lnTo>
                  <a:pt x="709" y="139"/>
                </a:lnTo>
                <a:lnTo>
                  <a:pt x="773" y="199"/>
                </a:lnTo>
                <a:lnTo>
                  <a:pt x="842" y="252"/>
                </a:lnTo>
                <a:lnTo>
                  <a:pt x="908" y="299"/>
                </a:lnTo>
                <a:lnTo>
                  <a:pt x="977" y="340"/>
                </a:lnTo>
                <a:lnTo>
                  <a:pt x="1041" y="377"/>
                </a:lnTo>
                <a:lnTo>
                  <a:pt x="1104" y="408"/>
                </a:lnTo>
                <a:lnTo>
                  <a:pt x="1164" y="434"/>
                </a:lnTo>
                <a:lnTo>
                  <a:pt x="1219" y="455"/>
                </a:lnTo>
                <a:lnTo>
                  <a:pt x="1268" y="473"/>
                </a:lnTo>
                <a:lnTo>
                  <a:pt x="1311" y="486"/>
                </a:lnTo>
                <a:lnTo>
                  <a:pt x="1346" y="496"/>
                </a:lnTo>
                <a:lnTo>
                  <a:pt x="1373" y="504"/>
                </a:lnTo>
                <a:lnTo>
                  <a:pt x="1389" y="508"/>
                </a:lnTo>
                <a:lnTo>
                  <a:pt x="1396" y="508"/>
                </a:lnTo>
                <a:lnTo>
                  <a:pt x="1316" y="954"/>
                </a:lnTo>
                <a:lnTo>
                  <a:pt x="1305" y="953"/>
                </a:lnTo>
                <a:lnTo>
                  <a:pt x="1281" y="947"/>
                </a:lnTo>
                <a:lnTo>
                  <a:pt x="1246" y="937"/>
                </a:lnTo>
                <a:lnTo>
                  <a:pt x="1201" y="925"/>
                </a:lnTo>
                <a:lnTo>
                  <a:pt x="1146" y="908"/>
                </a:lnTo>
                <a:lnTo>
                  <a:pt x="1084" y="884"/>
                </a:lnTo>
                <a:lnTo>
                  <a:pt x="1016" y="857"/>
                </a:lnTo>
                <a:lnTo>
                  <a:pt x="939" y="822"/>
                </a:lnTo>
                <a:lnTo>
                  <a:pt x="855" y="783"/>
                </a:lnTo>
                <a:lnTo>
                  <a:pt x="770" y="734"/>
                </a:lnTo>
                <a:lnTo>
                  <a:pt x="678" y="679"/>
                </a:lnTo>
                <a:lnTo>
                  <a:pt x="584" y="615"/>
                </a:lnTo>
                <a:lnTo>
                  <a:pt x="486" y="545"/>
                </a:lnTo>
                <a:lnTo>
                  <a:pt x="389" y="463"/>
                </a:lnTo>
                <a:lnTo>
                  <a:pt x="291" y="373"/>
                </a:lnTo>
                <a:lnTo>
                  <a:pt x="191" y="272"/>
                </a:lnTo>
                <a:lnTo>
                  <a:pt x="96" y="160"/>
                </a:lnTo>
                <a:lnTo>
                  <a:pt x="0" y="38"/>
                </a:lnTo>
                <a:lnTo>
                  <a:pt x="221" y="24"/>
                </a:lnTo>
                <a:lnTo>
                  <a:pt x="584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" name="Freeform 30"/>
          <p:cNvSpPr>
            <a:spLocks/>
          </p:cNvSpPr>
          <p:nvPr/>
        </p:nvSpPr>
        <p:spPr bwMode="auto">
          <a:xfrm>
            <a:off x="7990636" y="3204201"/>
            <a:ext cx="1429898" cy="1563503"/>
          </a:xfrm>
          <a:custGeom>
            <a:avLst/>
            <a:gdLst>
              <a:gd name="T0" fmla="*/ 971 w 971"/>
              <a:gd name="T1" fmla="*/ 0 h 1374"/>
              <a:gd name="T2" fmla="*/ 967 w 971"/>
              <a:gd name="T3" fmla="*/ 6 h 1374"/>
              <a:gd name="T4" fmla="*/ 959 w 971"/>
              <a:gd name="T5" fmla="*/ 18 h 1374"/>
              <a:gd name="T6" fmla="*/ 945 w 971"/>
              <a:gd name="T7" fmla="*/ 39 h 1374"/>
              <a:gd name="T8" fmla="*/ 928 w 971"/>
              <a:gd name="T9" fmla="*/ 69 h 1374"/>
              <a:gd name="T10" fmla="*/ 906 w 971"/>
              <a:gd name="T11" fmla="*/ 104 h 1374"/>
              <a:gd name="T12" fmla="*/ 883 w 971"/>
              <a:gd name="T13" fmla="*/ 147 h 1374"/>
              <a:gd name="T14" fmla="*/ 856 w 971"/>
              <a:gd name="T15" fmla="*/ 195 h 1374"/>
              <a:gd name="T16" fmla="*/ 826 w 971"/>
              <a:gd name="T17" fmla="*/ 250 h 1374"/>
              <a:gd name="T18" fmla="*/ 795 w 971"/>
              <a:gd name="T19" fmla="*/ 311 h 1374"/>
              <a:gd name="T20" fmla="*/ 762 w 971"/>
              <a:gd name="T21" fmla="*/ 377 h 1374"/>
              <a:gd name="T22" fmla="*/ 729 w 971"/>
              <a:gd name="T23" fmla="*/ 447 h 1374"/>
              <a:gd name="T24" fmla="*/ 695 w 971"/>
              <a:gd name="T25" fmla="*/ 523 h 1374"/>
              <a:gd name="T26" fmla="*/ 662 w 971"/>
              <a:gd name="T27" fmla="*/ 601 h 1374"/>
              <a:gd name="T28" fmla="*/ 629 w 971"/>
              <a:gd name="T29" fmla="*/ 685 h 1374"/>
              <a:gd name="T30" fmla="*/ 600 w 971"/>
              <a:gd name="T31" fmla="*/ 773 h 1374"/>
              <a:gd name="T32" fmla="*/ 570 w 971"/>
              <a:gd name="T33" fmla="*/ 863 h 1374"/>
              <a:gd name="T34" fmla="*/ 543 w 971"/>
              <a:gd name="T35" fmla="*/ 956 h 1374"/>
              <a:gd name="T36" fmla="*/ 520 w 971"/>
              <a:gd name="T37" fmla="*/ 1052 h 1374"/>
              <a:gd name="T38" fmla="*/ 498 w 971"/>
              <a:gd name="T39" fmla="*/ 1150 h 1374"/>
              <a:gd name="T40" fmla="*/ 483 w 971"/>
              <a:gd name="T41" fmla="*/ 1247 h 1374"/>
              <a:gd name="T42" fmla="*/ 57 w 971"/>
              <a:gd name="T43" fmla="*/ 1360 h 1374"/>
              <a:gd name="T44" fmla="*/ 0 w 971"/>
              <a:gd name="T45" fmla="*/ 1374 h 1374"/>
              <a:gd name="T46" fmla="*/ 16 w 971"/>
              <a:gd name="T47" fmla="*/ 1228 h 1374"/>
              <a:gd name="T48" fmla="*/ 39 w 971"/>
              <a:gd name="T49" fmla="*/ 1087 h 1374"/>
              <a:gd name="T50" fmla="*/ 68 w 971"/>
              <a:gd name="T51" fmla="*/ 949 h 1374"/>
              <a:gd name="T52" fmla="*/ 102 w 971"/>
              <a:gd name="T53" fmla="*/ 818 h 1374"/>
              <a:gd name="T54" fmla="*/ 139 w 971"/>
              <a:gd name="T55" fmla="*/ 693 h 1374"/>
              <a:gd name="T56" fmla="*/ 178 w 971"/>
              <a:gd name="T57" fmla="*/ 576 h 1374"/>
              <a:gd name="T58" fmla="*/ 219 w 971"/>
              <a:gd name="T59" fmla="*/ 465 h 1374"/>
              <a:gd name="T60" fmla="*/ 262 w 971"/>
              <a:gd name="T61" fmla="*/ 361 h 1374"/>
              <a:gd name="T62" fmla="*/ 303 w 971"/>
              <a:gd name="T63" fmla="*/ 268 h 1374"/>
              <a:gd name="T64" fmla="*/ 344 w 971"/>
              <a:gd name="T65" fmla="*/ 180 h 1374"/>
              <a:gd name="T66" fmla="*/ 383 w 971"/>
              <a:gd name="T67" fmla="*/ 104 h 1374"/>
              <a:gd name="T68" fmla="*/ 418 w 971"/>
              <a:gd name="T69" fmla="*/ 36 h 1374"/>
              <a:gd name="T70" fmla="*/ 770 w 971"/>
              <a:gd name="T71" fmla="*/ 14 h 1374"/>
              <a:gd name="T72" fmla="*/ 772 w 971"/>
              <a:gd name="T73" fmla="*/ 14 h 1374"/>
              <a:gd name="T74" fmla="*/ 971 w 971"/>
              <a:gd name="T75" fmla="*/ 0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71" h="1374">
                <a:moveTo>
                  <a:pt x="971" y="0"/>
                </a:moveTo>
                <a:lnTo>
                  <a:pt x="967" y="6"/>
                </a:lnTo>
                <a:lnTo>
                  <a:pt x="959" y="18"/>
                </a:lnTo>
                <a:lnTo>
                  <a:pt x="945" y="39"/>
                </a:lnTo>
                <a:lnTo>
                  <a:pt x="928" y="69"/>
                </a:lnTo>
                <a:lnTo>
                  <a:pt x="906" y="104"/>
                </a:lnTo>
                <a:lnTo>
                  <a:pt x="883" y="147"/>
                </a:lnTo>
                <a:lnTo>
                  <a:pt x="856" y="195"/>
                </a:lnTo>
                <a:lnTo>
                  <a:pt x="826" y="250"/>
                </a:lnTo>
                <a:lnTo>
                  <a:pt x="795" y="311"/>
                </a:lnTo>
                <a:lnTo>
                  <a:pt x="762" y="377"/>
                </a:lnTo>
                <a:lnTo>
                  <a:pt x="729" y="447"/>
                </a:lnTo>
                <a:lnTo>
                  <a:pt x="695" y="523"/>
                </a:lnTo>
                <a:lnTo>
                  <a:pt x="662" y="601"/>
                </a:lnTo>
                <a:lnTo>
                  <a:pt x="629" y="685"/>
                </a:lnTo>
                <a:lnTo>
                  <a:pt x="600" y="773"/>
                </a:lnTo>
                <a:lnTo>
                  <a:pt x="570" y="863"/>
                </a:lnTo>
                <a:lnTo>
                  <a:pt x="543" y="956"/>
                </a:lnTo>
                <a:lnTo>
                  <a:pt x="520" y="1052"/>
                </a:lnTo>
                <a:lnTo>
                  <a:pt x="498" y="1150"/>
                </a:lnTo>
                <a:lnTo>
                  <a:pt x="483" y="1247"/>
                </a:lnTo>
                <a:lnTo>
                  <a:pt x="57" y="1360"/>
                </a:lnTo>
                <a:lnTo>
                  <a:pt x="0" y="1374"/>
                </a:lnTo>
                <a:lnTo>
                  <a:pt x="16" y="1228"/>
                </a:lnTo>
                <a:lnTo>
                  <a:pt x="39" y="1087"/>
                </a:lnTo>
                <a:lnTo>
                  <a:pt x="68" y="949"/>
                </a:lnTo>
                <a:lnTo>
                  <a:pt x="102" y="818"/>
                </a:lnTo>
                <a:lnTo>
                  <a:pt x="139" y="693"/>
                </a:lnTo>
                <a:lnTo>
                  <a:pt x="178" y="576"/>
                </a:lnTo>
                <a:lnTo>
                  <a:pt x="219" y="465"/>
                </a:lnTo>
                <a:lnTo>
                  <a:pt x="262" y="361"/>
                </a:lnTo>
                <a:lnTo>
                  <a:pt x="303" y="268"/>
                </a:lnTo>
                <a:lnTo>
                  <a:pt x="344" y="180"/>
                </a:lnTo>
                <a:lnTo>
                  <a:pt x="383" y="104"/>
                </a:lnTo>
                <a:lnTo>
                  <a:pt x="418" y="36"/>
                </a:lnTo>
                <a:lnTo>
                  <a:pt x="770" y="14"/>
                </a:lnTo>
                <a:lnTo>
                  <a:pt x="772" y="14"/>
                </a:lnTo>
                <a:lnTo>
                  <a:pt x="971" y="0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" name="Freeform 31"/>
          <p:cNvSpPr>
            <a:spLocks/>
          </p:cNvSpPr>
          <p:nvPr/>
        </p:nvSpPr>
        <p:spPr bwMode="auto">
          <a:xfrm>
            <a:off x="1810121" y="2321175"/>
            <a:ext cx="2921644" cy="2764009"/>
          </a:xfrm>
          <a:custGeom>
            <a:avLst/>
            <a:gdLst>
              <a:gd name="T0" fmla="*/ 1984 w 1984"/>
              <a:gd name="T1" fmla="*/ 0 h 2429"/>
              <a:gd name="T2" fmla="*/ 1980 w 1984"/>
              <a:gd name="T3" fmla="*/ 29 h 2429"/>
              <a:gd name="T4" fmla="*/ 1975 w 1984"/>
              <a:gd name="T5" fmla="*/ 72 h 2429"/>
              <a:gd name="T6" fmla="*/ 1969 w 1984"/>
              <a:gd name="T7" fmla="*/ 125 h 2429"/>
              <a:gd name="T8" fmla="*/ 1959 w 1984"/>
              <a:gd name="T9" fmla="*/ 187 h 2429"/>
              <a:gd name="T10" fmla="*/ 1945 w 1984"/>
              <a:gd name="T11" fmla="*/ 259 h 2429"/>
              <a:gd name="T12" fmla="*/ 1930 w 1984"/>
              <a:gd name="T13" fmla="*/ 341 h 2429"/>
              <a:gd name="T14" fmla="*/ 1910 w 1984"/>
              <a:gd name="T15" fmla="*/ 429 h 2429"/>
              <a:gd name="T16" fmla="*/ 1887 w 1984"/>
              <a:gd name="T17" fmla="*/ 527 h 2429"/>
              <a:gd name="T18" fmla="*/ 1859 w 1984"/>
              <a:gd name="T19" fmla="*/ 628 h 2429"/>
              <a:gd name="T20" fmla="*/ 1826 w 1984"/>
              <a:gd name="T21" fmla="*/ 735 h 2429"/>
              <a:gd name="T22" fmla="*/ 1789 w 1984"/>
              <a:gd name="T23" fmla="*/ 849 h 2429"/>
              <a:gd name="T24" fmla="*/ 1748 w 1984"/>
              <a:gd name="T25" fmla="*/ 966 h 2429"/>
              <a:gd name="T26" fmla="*/ 1699 w 1984"/>
              <a:gd name="T27" fmla="*/ 1085 h 2429"/>
              <a:gd name="T28" fmla="*/ 1623 w 1984"/>
              <a:gd name="T29" fmla="*/ 1256 h 2429"/>
              <a:gd name="T30" fmla="*/ 1539 w 1984"/>
              <a:gd name="T31" fmla="*/ 1420 h 2429"/>
              <a:gd name="T32" fmla="*/ 1449 w 1984"/>
              <a:gd name="T33" fmla="*/ 1576 h 2429"/>
              <a:gd name="T34" fmla="*/ 1354 w 1984"/>
              <a:gd name="T35" fmla="*/ 1727 h 2429"/>
              <a:gd name="T36" fmla="*/ 1250 w 1984"/>
              <a:gd name="T37" fmla="*/ 1869 h 2429"/>
              <a:gd name="T38" fmla="*/ 1139 w 1984"/>
              <a:gd name="T39" fmla="*/ 2004 h 2429"/>
              <a:gd name="T40" fmla="*/ 1031 w 1984"/>
              <a:gd name="T41" fmla="*/ 2121 h 2429"/>
              <a:gd name="T42" fmla="*/ 918 w 1984"/>
              <a:gd name="T43" fmla="*/ 2230 h 2429"/>
              <a:gd name="T44" fmla="*/ 801 w 1984"/>
              <a:gd name="T45" fmla="*/ 2333 h 2429"/>
              <a:gd name="T46" fmla="*/ 678 w 1984"/>
              <a:gd name="T47" fmla="*/ 2429 h 2429"/>
              <a:gd name="T48" fmla="*/ 0 w 1984"/>
              <a:gd name="T49" fmla="*/ 2304 h 2429"/>
              <a:gd name="T50" fmla="*/ 131 w 1984"/>
              <a:gd name="T51" fmla="*/ 2240 h 2429"/>
              <a:gd name="T52" fmla="*/ 256 w 1984"/>
              <a:gd name="T53" fmla="*/ 2167 h 2429"/>
              <a:gd name="T54" fmla="*/ 371 w 1984"/>
              <a:gd name="T55" fmla="*/ 2091 h 2429"/>
              <a:gd name="T56" fmla="*/ 481 w 1984"/>
              <a:gd name="T57" fmla="*/ 2009 h 2429"/>
              <a:gd name="T58" fmla="*/ 584 w 1984"/>
              <a:gd name="T59" fmla="*/ 1922 h 2429"/>
              <a:gd name="T60" fmla="*/ 678 w 1984"/>
              <a:gd name="T61" fmla="*/ 1832 h 2429"/>
              <a:gd name="T62" fmla="*/ 768 w 1984"/>
              <a:gd name="T63" fmla="*/ 1738 h 2429"/>
              <a:gd name="T64" fmla="*/ 850 w 1984"/>
              <a:gd name="T65" fmla="*/ 1641 h 2429"/>
              <a:gd name="T66" fmla="*/ 926 w 1984"/>
              <a:gd name="T67" fmla="*/ 1543 h 2429"/>
              <a:gd name="T68" fmla="*/ 996 w 1984"/>
              <a:gd name="T69" fmla="*/ 1442 h 2429"/>
              <a:gd name="T70" fmla="*/ 1063 w 1984"/>
              <a:gd name="T71" fmla="*/ 1340 h 2429"/>
              <a:gd name="T72" fmla="*/ 1121 w 1984"/>
              <a:gd name="T73" fmla="*/ 1237 h 2429"/>
              <a:gd name="T74" fmla="*/ 1176 w 1984"/>
              <a:gd name="T75" fmla="*/ 1135 h 2429"/>
              <a:gd name="T76" fmla="*/ 1225 w 1984"/>
              <a:gd name="T77" fmla="*/ 1034 h 2429"/>
              <a:gd name="T78" fmla="*/ 1270 w 1984"/>
              <a:gd name="T79" fmla="*/ 934 h 2429"/>
              <a:gd name="T80" fmla="*/ 1311 w 1984"/>
              <a:gd name="T81" fmla="*/ 835 h 2429"/>
              <a:gd name="T82" fmla="*/ 1348 w 1984"/>
              <a:gd name="T83" fmla="*/ 739 h 2429"/>
              <a:gd name="T84" fmla="*/ 1379 w 1984"/>
              <a:gd name="T85" fmla="*/ 646 h 2429"/>
              <a:gd name="T86" fmla="*/ 1406 w 1984"/>
              <a:gd name="T87" fmla="*/ 554 h 2429"/>
              <a:gd name="T88" fmla="*/ 1432 w 1984"/>
              <a:gd name="T89" fmla="*/ 468 h 2429"/>
              <a:gd name="T90" fmla="*/ 1453 w 1984"/>
              <a:gd name="T91" fmla="*/ 386 h 2429"/>
              <a:gd name="T92" fmla="*/ 1471 w 1984"/>
              <a:gd name="T93" fmla="*/ 310 h 2429"/>
              <a:gd name="T94" fmla="*/ 1486 w 1984"/>
              <a:gd name="T95" fmla="*/ 240 h 2429"/>
              <a:gd name="T96" fmla="*/ 1500 w 1984"/>
              <a:gd name="T97" fmla="*/ 175 h 2429"/>
              <a:gd name="T98" fmla="*/ 1510 w 1984"/>
              <a:gd name="T99" fmla="*/ 117 h 2429"/>
              <a:gd name="T100" fmla="*/ 1518 w 1984"/>
              <a:gd name="T101" fmla="*/ 66 h 2429"/>
              <a:gd name="T102" fmla="*/ 1984 w 1984"/>
              <a:gd name="T103" fmla="*/ 0 h 2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84" h="2429">
                <a:moveTo>
                  <a:pt x="1984" y="0"/>
                </a:moveTo>
                <a:lnTo>
                  <a:pt x="1980" y="29"/>
                </a:lnTo>
                <a:lnTo>
                  <a:pt x="1975" y="72"/>
                </a:lnTo>
                <a:lnTo>
                  <a:pt x="1969" y="125"/>
                </a:lnTo>
                <a:lnTo>
                  <a:pt x="1959" y="187"/>
                </a:lnTo>
                <a:lnTo>
                  <a:pt x="1945" y="259"/>
                </a:lnTo>
                <a:lnTo>
                  <a:pt x="1930" y="341"/>
                </a:lnTo>
                <a:lnTo>
                  <a:pt x="1910" y="429"/>
                </a:lnTo>
                <a:lnTo>
                  <a:pt x="1887" y="527"/>
                </a:lnTo>
                <a:lnTo>
                  <a:pt x="1859" y="628"/>
                </a:lnTo>
                <a:lnTo>
                  <a:pt x="1826" y="735"/>
                </a:lnTo>
                <a:lnTo>
                  <a:pt x="1789" y="849"/>
                </a:lnTo>
                <a:lnTo>
                  <a:pt x="1748" y="966"/>
                </a:lnTo>
                <a:lnTo>
                  <a:pt x="1699" y="1085"/>
                </a:lnTo>
                <a:lnTo>
                  <a:pt x="1623" y="1256"/>
                </a:lnTo>
                <a:lnTo>
                  <a:pt x="1539" y="1420"/>
                </a:lnTo>
                <a:lnTo>
                  <a:pt x="1449" y="1576"/>
                </a:lnTo>
                <a:lnTo>
                  <a:pt x="1354" y="1727"/>
                </a:lnTo>
                <a:lnTo>
                  <a:pt x="1250" y="1869"/>
                </a:lnTo>
                <a:lnTo>
                  <a:pt x="1139" y="2004"/>
                </a:lnTo>
                <a:lnTo>
                  <a:pt x="1031" y="2121"/>
                </a:lnTo>
                <a:lnTo>
                  <a:pt x="918" y="2230"/>
                </a:lnTo>
                <a:lnTo>
                  <a:pt x="801" y="2333"/>
                </a:lnTo>
                <a:lnTo>
                  <a:pt x="678" y="2429"/>
                </a:lnTo>
                <a:lnTo>
                  <a:pt x="0" y="2304"/>
                </a:lnTo>
                <a:lnTo>
                  <a:pt x="131" y="2240"/>
                </a:lnTo>
                <a:lnTo>
                  <a:pt x="256" y="2167"/>
                </a:lnTo>
                <a:lnTo>
                  <a:pt x="371" y="2091"/>
                </a:lnTo>
                <a:lnTo>
                  <a:pt x="481" y="2009"/>
                </a:lnTo>
                <a:lnTo>
                  <a:pt x="584" y="1922"/>
                </a:lnTo>
                <a:lnTo>
                  <a:pt x="678" y="1832"/>
                </a:lnTo>
                <a:lnTo>
                  <a:pt x="768" y="1738"/>
                </a:lnTo>
                <a:lnTo>
                  <a:pt x="850" y="1641"/>
                </a:lnTo>
                <a:lnTo>
                  <a:pt x="926" y="1543"/>
                </a:lnTo>
                <a:lnTo>
                  <a:pt x="996" y="1442"/>
                </a:lnTo>
                <a:lnTo>
                  <a:pt x="1063" y="1340"/>
                </a:lnTo>
                <a:lnTo>
                  <a:pt x="1121" y="1237"/>
                </a:lnTo>
                <a:lnTo>
                  <a:pt x="1176" y="1135"/>
                </a:lnTo>
                <a:lnTo>
                  <a:pt x="1225" y="1034"/>
                </a:lnTo>
                <a:lnTo>
                  <a:pt x="1270" y="934"/>
                </a:lnTo>
                <a:lnTo>
                  <a:pt x="1311" y="835"/>
                </a:lnTo>
                <a:lnTo>
                  <a:pt x="1348" y="739"/>
                </a:lnTo>
                <a:lnTo>
                  <a:pt x="1379" y="646"/>
                </a:lnTo>
                <a:lnTo>
                  <a:pt x="1406" y="554"/>
                </a:lnTo>
                <a:lnTo>
                  <a:pt x="1432" y="468"/>
                </a:lnTo>
                <a:lnTo>
                  <a:pt x="1453" y="386"/>
                </a:lnTo>
                <a:lnTo>
                  <a:pt x="1471" y="310"/>
                </a:lnTo>
                <a:lnTo>
                  <a:pt x="1486" y="240"/>
                </a:lnTo>
                <a:lnTo>
                  <a:pt x="1500" y="175"/>
                </a:lnTo>
                <a:lnTo>
                  <a:pt x="1510" y="117"/>
                </a:lnTo>
                <a:lnTo>
                  <a:pt x="1518" y="66"/>
                </a:lnTo>
                <a:lnTo>
                  <a:pt x="1984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32"/>
          <p:cNvSpPr>
            <a:spLocks/>
          </p:cNvSpPr>
          <p:nvPr/>
        </p:nvSpPr>
        <p:spPr bwMode="auto">
          <a:xfrm>
            <a:off x="4921731" y="2789998"/>
            <a:ext cx="2485754" cy="2290634"/>
          </a:xfrm>
          <a:custGeom>
            <a:avLst/>
            <a:gdLst>
              <a:gd name="T0" fmla="*/ 1688 w 1688"/>
              <a:gd name="T1" fmla="*/ 0 h 2013"/>
              <a:gd name="T2" fmla="*/ 1688 w 1688"/>
              <a:gd name="T3" fmla="*/ 0 h 2013"/>
              <a:gd name="T4" fmla="*/ 1688 w 1688"/>
              <a:gd name="T5" fmla="*/ 11 h 2013"/>
              <a:gd name="T6" fmla="*/ 1684 w 1688"/>
              <a:gd name="T7" fmla="*/ 35 h 2013"/>
              <a:gd name="T8" fmla="*/ 1680 w 1688"/>
              <a:gd name="T9" fmla="*/ 70 h 2013"/>
              <a:gd name="T10" fmla="*/ 1672 w 1688"/>
              <a:gd name="T11" fmla="*/ 117 h 2013"/>
              <a:gd name="T12" fmla="*/ 1662 w 1688"/>
              <a:gd name="T13" fmla="*/ 173 h 2013"/>
              <a:gd name="T14" fmla="*/ 1649 w 1688"/>
              <a:gd name="T15" fmla="*/ 240 h 2013"/>
              <a:gd name="T16" fmla="*/ 1633 w 1688"/>
              <a:gd name="T17" fmla="*/ 316 h 2013"/>
              <a:gd name="T18" fmla="*/ 1611 w 1688"/>
              <a:gd name="T19" fmla="*/ 400 h 2013"/>
              <a:gd name="T20" fmla="*/ 1586 w 1688"/>
              <a:gd name="T21" fmla="*/ 491 h 2013"/>
              <a:gd name="T22" fmla="*/ 1555 w 1688"/>
              <a:gd name="T23" fmla="*/ 589 h 2013"/>
              <a:gd name="T24" fmla="*/ 1518 w 1688"/>
              <a:gd name="T25" fmla="*/ 692 h 2013"/>
              <a:gd name="T26" fmla="*/ 1477 w 1688"/>
              <a:gd name="T27" fmla="*/ 799 h 2013"/>
              <a:gd name="T28" fmla="*/ 1406 w 1688"/>
              <a:gd name="T29" fmla="*/ 957 h 2013"/>
              <a:gd name="T30" fmla="*/ 1330 w 1688"/>
              <a:gd name="T31" fmla="*/ 1110 h 2013"/>
              <a:gd name="T32" fmla="*/ 1246 w 1688"/>
              <a:gd name="T33" fmla="*/ 1256 h 2013"/>
              <a:gd name="T34" fmla="*/ 1154 w 1688"/>
              <a:gd name="T35" fmla="*/ 1398 h 2013"/>
              <a:gd name="T36" fmla="*/ 1057 w 1688"/>
              <a:gd name="T37" fmla="*/ 1533 h 2013"/>
              <a:gd name="T38" fmla="*/ 953 w 1688"/>
              <a:gd name="T39" fmla="*/ 1664 h 2013"/>
              <a:gd name="T40" fmla="*/ 842 w 1688"/>
              <a:gd name="T41" fmla="*/ 1787 h 2013"/>
              <a:gd name="T42" fmla="*/ 723 w 1688"/>
              <a:gd name="T43" fmla="*/ 1904 h 2013"/>
              <a:gd name="T44" fmla="*/ 600 w 1688"/>
              <a:gd name="T45" fmla="*/ 2013 h 2013"/>
              <a:gd name="T46" fmla="*/ 192 w 1688"/>
              <a:gd name="T47" fmla="*/ 1974 h 2013"/>
              <a:gd name="T48" fmla="*/ 0 w 1688"/>
              <a:gd name="T49" fmla="*/ 1956 h 2013"/>
              <a:gd name="T50" fmla="*/ 123 w 1688"/>
              <a:gd name="T51" fmla="*/ 1869 h 2013"/>
              <a:gd name="T52" fmla="*/ 239 w 1688"/>
              <a:gd name="T53" fmla="*/ 1773 h 2013"/>
              <a:gd name="T54" fmla="*/ 348 w 1688"/>
              <a:gd name="T55" fmla="*/ 1674 h 2013"/>
              <a:gd name="T56" fmla="*/ 449 w 1688"/>
              <a:gd name="T57" fmla="*/ 1570 h 2013"/>
              <a:gd name="T58" fmla="*/ 543 w 1688"/>
              <a:gd name="T59" fmla="*/ 1463 h 2013"/>
              <a:gd name="T60" fmla="*/ 629 w 1688"/>
              <a:gd name="T61" fmla="*/ 1354 h 2013"/>
              <a:gd name="T62" fmla="*/ 709 w 1688"/>
              <a:gd name="T63" fmla="*/ 1244 h 2013"/>
              <a:gd name="T64" fmla="*/ 781 w 1688"/>
              <a:gd name="T65" fmla="*/ 1133 h 2013"/>
              <a:gd name="T66" fmla="*/ 850 w 1688"/>
              <a:gd name="T67" fmla="*/ 1022 h 2013"/>
              <a:gd name="T68" fmla="*/ 910 w 1688"/>
              <a:gd name="T69" fmla="*/ 911 h 2013"/>
              <a:gd name="T70" fmla="*/ 965 w 1688"/>
              <a:gd name="T71" fmla="*/ 803 h 2013"/>
              <a:gd name="T72" fmla="*/ 1014 w 1688"/>
              <a:gd name="T73" fmla="*/ 698 h 2013"/>
              <a:gd name="T74" fmla="*/ 1057 w 1688"/>
              <a:gd name="T75" fmla="*/ 597 h 2013"/>
              <a:gd name="T76" fmla="*/ 1096 w 1688"/>
              <a:gd name="T77" fmla="*/ 499 h 2013"/>
              <a:gd name="T78" fmla="*/ 1127 w 1688"/>
              <a:gd name="T79" fmla="*/ 409 h 2013"/>
              <a:gd name="T80" fmla="*/ 1156 w 1688"/>
              <a:gd name="T81" fmla="*/ 323 h 2013"/>
              <a:gd name="T82" fmla="*/ 1178 w 1688"/>
              <a:gd name="T83" fmla="*/ 245 h 2013"/>
              <a:gd name="T84" fmla="*/ 1197 w 1688"/>
              <a:gd name="T85" fmla="*/ 177 h 2013"/>
              <a:gd name="T86" fmla="*/ 1211 w 1688"/>
              <a:gd name="T87" fmla="*/ 117 h 2013"/>
              <a:gd name="T88" fmla="*/ 1221 w 1688"/>
              <a:gd name="T89" fmla="*/ 66 h 2013"/>
              <a:gd name="T90" fmla="*/ 1688 w 1688"/>
              <a:gd name="T91" fmla="*/ 0 h 2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88" h="2013">
                <a:moveTo>
                  <a:pt x="1688" y="0"/>
                </a:moveTo>
                <a:lnTo>
                  <a:pt x="1688" y="0"/>
                </a:lnTo>
                <a:lnTo>
                  <a:pt x="1688" y="11"/>
                </a:lnTo>
                <a:lnTo>
                  <a:pt x="1684" y="35"/>
                </a:lnTo>
                <a:lnTo>
                  <a:pt x="1680" y="70"/>
                </a:lnTo>
                <a:lnTo>
                  <a:pt x="1672" y="117"/>
                </a:lnTo>
                <a:lnTo>
                  <a:pt x="1662" y="173"/>
                </a:lnTo>
                <a:lnTo>
                  <a:pt x="1649" y="240"/>
                </a:lnTo>
                <a:lnTo>
                  <a:pt x="1633" y="316"/>
                </a:lnTo>
                <a:lnTo>
                  <a:pt x="1611" y="400"/>
                </a:lnTo>
                <a:lnTo>
                  <a:pt x="1586" y="491"/>
                </a:lnTo>
                <a:lnTo>
                  <a:pt x="1555" y="589"/>
                </a:lnTo>
                <a:lnTo>
                  <a:pt x="1518" y="692"/>
                </a:lnTo>
                <a:lnTo>
                  <a:pt x="1477" y="799"/>
                </a:lnTo>
                <a:lnTo>
                  <a:pt x="1406" y="957"/>
                </a:lnTo>
                <a:lnTo>
                  <a:pt x="1330" y="1110"/>
                </a:lnTo>
                <a:lnTo>
                  <a:pt x="1246" y="1256"/>
                </a:lnTo>
                <a:lnTo>
                  <a:pt x="1154" y="1398"/>
                </a:lnTo>
                <a:lnTo>
                  <a:pt x="1057" y="1533"/>
                </a:lnTo>
                <a:lnTo>
                  <a:pt x="953" y="1664"/>
                </a:lnTo>
                <a:lnTo>
                  <a:pt x="842" y="1787"/>
                </a:lnTo>
                <a:lnTo>
                  <a:pt x="723" y="1904"/>
                </a:lnTo>
                <a:lnTo>
                  <a:pt x="600" y="2013"/>
                </a:lnTo>
                <a:lnTo>
                  <a:pt x="192" y="1974"/>
                </a:lnTo>
                <a:lnTo>
                  <a:pt x="0" y="1956"/>
                </a:lnTo>
                <a:lnTo>
                  <a:pt x="123" y="1869"/>
                </a:lnTo>
                <a:lnTo>
                  <a:pt x="239" y="1773"/>
                </a:lnTo>
                <a:lnTo>
                  <a:pt x="348" y="1674"/>
                </a:lnTo>
                <a:lnTo>
                  <a:pt x="449" y="1570"/>
                </a:lnTo>
                <a:lnTo>
                  <a:pt x="543" y="1463"/>
                </a:lnTo>
                <a:lnTo>
                  <a:pt x="629" y="1354"/>
                </a:lnTo>
                <a:lnTo>
                  <a:pt x="709" y="1244"/>
                </a:lnTo>
                <a:lnTo>
                  <a:pt x="781" y="1133"/>
                </a:lnTo>
                <a:lnTo>
                  <a:pt x="850" y="1022"/>
                </a:lnTo>
                <a:lnTo>
                  <a:pt x="910" y="911"/>
                </a:lnTo>
                <a:lnTo>
                  <a:pt x="965" y="803"/>
                </a:lnTo>
                <a:lnTo>
                  <a:pt x="1014" y="698"/>
                </a:lnTo>
                <a:lnTo>
                  <a:pt x="1057" y="597"/>
                </a:lnTo>
                <a:lnTo>
                  <a:pt x="1096" y="499"/>
                </a:lnTo>
                <a:lnTo>
                  <a:pt x="1127" y="409"/>
                </a:lnTo>
                <a:lnTo>
                  <a:pt x="1156" y="323"/>
                </a:lnTo>
                <a:lnTo>
                  <a:pt x="1178" y="245"/>
                </a:lnTo>
                <a:lnTo>
                  <a:pt x="1197" y="177"/>
                </a:lnTo>
                <a:lnTo>
                  <a:pt x="1211" y="117"/>
                </a:lnTo>
                <a:lnTo>
                  <a:pt x="1221" y="66"/>
                </a:lnTo>
                <a:lnTo>
                  <a:pt x="1688" y="0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3" name="Group 62"/>
          <p:cNvGrpSpPr/>
          <p:nvPr/>
        </p:nvGrpSpPr>
        <p:grpSpPr>
          <a:xfrm>
            <a:off x="6872645" y="2982081"/>
            <a:ext cx="244076" cy="277378"/>
            <a:chOff x="1497013" y="2566988"/>
            <a:chExt cx="2757488" cy="3133725"/>
          </a:xfrm>
          <a:solidFill>
            <a:schemeClr val="bg1"/>
          </a:solidFill>
        </p:grpSpPr>
        <p:sp>
          <p:nvSpPr>
            <p:cNvPr id="64" name="Freeform 6"/>
            <p:cNvSpPr>
              <a:spLocks/>
            </p:cNvSpPr>
            <p:nvPr/>
          </p:nvSpPr>
          <p:spPr bwMode="auto">
            <a:xfrm>
              <a:off x="2454275" y="3282950"/>
              <a:ext cx="842963" cy="850900"/>
            </a:xfrm>
            <a:custGeom>
              <a:avLst/>
              <a:gdLst>
                <a:gd name="T0" fmla="*/ 89 w 1062"/>
                <a:gd name="T1" fmla="*/ 0 h 1073"/>
                <a:gd name="T2" fmla="*/ 973 w 1062"/>
                <a:gd name="T3" fmla="*/ 0 h 1073"/>
                <a:gd name="T4" fmla="*/ 994 w 1062"/>
                <a:gd name="T5" fmla="*/ 3 h 1073"/>
                <a:gd name="T6" fmla="*/ 1014 w 1062"/>
                <a:gd name="T7" fmla="*/ 10 h 1073"/>
                <a:gd name="T8" fmla="*/ 1031 w 1062"/>
                <a:gd name="T9" fmla="*/ 23 h 1073"/>
                <a:gd name="T10" fmla="*/ 1046 w 1062"/>
                <a:gd name="T11" fmla="*/ 39 h 1073"/>
                <a:gd name="T12" fmla="*/ 1056 w 1062"/>
                <a:gd name="T13" fmla="*/ 57 h 1073"/>
                <a:gd name="T14" fmla="*/ 1061 w 1062"/>
                <a:gd name="T15" fmla="*/ 79 h 1073"/>
                <a:gd name="T16" fmla="*/ 1062 w 1062"/>
                <a:gd name="T17" fmla="*/ 100 h 1073"/>
                <a:gd name="T18" fmla="*/ 1057 w 1062"/>
                <a:gd name="T19" fmla="*/ 121 h 1073"/>
                <a:gd name="T20" fmla="*/ 1018 w 1062"/>
                <a:gd name="T21" fmla="*/ 221 h 1073"/>
                <a:gd name="T22" fmla="*/ 972 w 1062"/>
                <a:gd name="T23" fmla="*/ 321 h 1073"/>
                <a:gd name="T24" fmla="*/ 920 w 1062"/>
                <a:gd name="T25" fmla="*/ 417 h 1073"/>
                <a:gd name="T26" fmla="*/ 861 w 1062"/>
                <a:gd name="T27" fmla="*/ 513 h 1073"/>
                <a:gd name="T28" fmla="*/ 796 w 1062"/>
                <a:gd name="T29" fmla="*/ 605 h 1073"/>
                <a:gd name="T30" fmla="*/ 725 w 1062"/>
                <a:gd name="T31" fmla="*/ 697 h 1073"/>
                <a:gd name="T32" fmla="*/ 694 w 1062"/>
                <a:gd name="T33" fmla="*/ 738 h 1073"/>
                <a:gd name="T34" fmla="*/ 668 w 1062"/>
                <a:gd name="T35" fmla="*/ 784 h 1073"/>
                <a:gd name="T36" fmla="*/ 647 w 1062"/>
                <a:gd name="T37" fmla="*/ 831 h 1073"/>
                <a:gd name="T38" fmla="*/ 632 w 1062"/>
                <a:gd name="T39" fmla="*/ 880 h 1073"/>
                <a:gd name="T40" fmla="*/ 623 w 1062"/>
                <a:gd name="T41" fmla="*/ 931 h 1073"/>
                <a:gd name="T42" fmla="*/ 621 w 1062"/>
                <a:gd name="T43" fmla="*/ 983 h 1073"/>
                <a:gd name="T44" fmla="*/ 617 w 1062"/>
                <a:gd name="T45" fmla="*/ 1007 h 1073"/>
                <a:gd name="T46" fmla="*/ 609 w 1062"/>
                <a:gd name="T47" fmla="*/ 1028 h 1073"/>
                <a:gd name="T48" fmla="*/ 594 w 1062"/>
                <a:gd name="T49" fmla="*/ 1047 h 1073"/>
                <a:gd name="T50" fmla="*/ 577 w 1062"/>
                <a:gd name="T51" fmla="*/ 1060 h 1073"/>
                <a:gd name="T52" fmla="*/ 554 w 1062"/>
                <a:gd name="T53" fmla="*/ 1070 h 1073"/>
                <a:gd name="T54" fmla="*/ 531 w 1062"/>
                <a:gd name="T55" fmla="*/ 1073 h 1073"/>
                <a:gd name="T56" fmla="*/ 508 w 1062"/>
                <a:gd name="T57" fmla="*/ 1070 h 1073"/>
                <a:gd name="T58" fmla="*/ 487 w 1062"/>
                <a:gd name="T59" fmla="*/ 1060 h 1073"/>
                <a:gd name="T60" fmla="*/ 468 w 1062"/>
                <a:gd name="T61" fmla="*/ 1047 h 1073"/>
                <a:gd name="T62" fmla="*/ 455 w 1062"/>
                <a:gd name="T63" fmla="*/ 1028 h 1073"/>
                <a:gd name="T64" fmla="*/ 445 w 1062"/>
                <a:gd name="T65" fmla="*/ 1007 h 1073"/>
                <a:gd name="T66" fmla="*/ 442 w 1062"/>
                <a:gd name="T67" fmla="*/ 983 h 1073"/>
                <a:gd name="T68" fmla="*/ 439 w 1062"/>
                <a:gd name="T69" fmla="*/ 931 h 1073"/>
                <a:gd name="T70" fmla="*/ 430 w 1062"/>
                <a:gd name="T71" fmla="*/ 880 h 1073"/>
                <a:gd name="T72" fmla="*/ 415 w 1062"/>
                <a:gd name="T73" fmla="*/ 831 h 1073"/>
                <a:gd name="T74" fmla="*/ 394 w 1062"/>
                <a:gd name="T75" fmla="*/ 784 h 1073"/>
                <a:gd name="T76" fmla="*/ 368 w 1062"/>
                <a:gd name="T77" fmla="*/ 738 h 1073"/>
                <a:gd name="T78" fmla="*/ 338 w 1062"/>
                <a:gd name="T79" fmla="*/ 697 h 1073"/>
                <a:gd name="T80" fmla="*/ 266 w 1062"/>
                <a:gd name="T81" fmla="*/ 605 h 1073"/>
                <a:gd name="T82" fmla="*/ 201 w 1062"/>
                <a:gd name="T83" fmla="*/ 513 h 1073"/>
                <a:gd name="T84" fmla="*/ 142 w 1062"/>
                <a:gd name="T85" fmla="*/ 417 h 1073"/>
                <a:gd name="T86" fmla="*/ 90 w 1062"/>
                <a:gd name="T87" fmla="*/ 321 h 1073"/>
                <a:gd name="T88" fmla="*/ 44 w 1062"/>
                <a:gd name="T89" fmla="*/ 221 h 1073"/>
                <a:gd name="T90" fmla="*/ 5 w 1062"/>
                <a:gd name="T91" fmla="*/ 121 h 1073"/>
                <a:gd name="T92" fmla="*/ 0 w 1062"/>
                <a:gd name="T93" fmla="*/ 100 h 1073"/>
                <a:gd name="T94" fmla="*/ 0 w 1062"/>
                <a:gd name="T95" fmla="*/ 79 h 1073"/>
                <a:gd name="T96" fmla="*/ 6 w 1062"/>
                <a:gd name="T97" fmla="*/ 57 h 1073"/>
                <a:gd name="T98" fmla="*/ 16 w 1062"/>
                <a:gd name="T99" fmla="*/ 39 h 1073"/>
                <a:gd name="T100" fmla="*/ 31 w 1062"/>
                <a:gd name="T101" fmla="*/ 23 h 1073"/>
                <a:gd name="T102" fmla="*/ 48 w 1062"/>
                <a:gd name="T103" fmla="*/ 10 h 1073"/>
                <a:gd name="T104" fmla="*/ 68 w 1062"/>
                <a:gd name="T105" fmla="*/ 3 h 1073"/>
                <a:gd name="T106" fmla="*/ 89 w 1062"/>
                <a:gd name="T107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62" h="1073">
                  <a:moveTo>
                    <a:pt x="89" y="0"/>
                  </a:moveTo>
                  <a:lnTo>
                    <a:pt x="973" y="0"/>
                  </a:lnTo>
                  <a:lnTo>
                    <a:pt x="994" y="3"/>
                  </a:lnTo>
                  <a:lnTo>
                    <a:pt x="1014" y="10"/>
                  </a:lnTo>
                  <a:lnTo>
                    <a:pt x="1031" y="23"/>
                  </a:lnTo>
                  <a:lnTo>
                    <a:pt x="1046" y="39"/>
                  </a:lnTo>
                  <a:lnTo>
                    <a:pt x="1056" y="57"/>
                  </a:lnTo>
                  <a:lnTo>
                    <a:pt x="1061" y="79"/>
                  </a:lnTo>
                  <a:lnTo>
                    <a:pt x="1062" y="100"/>
                  </a:lnTo>
                  <a:lnTo>
                    <a:pt x="1057" y="121"/>
                  </a:lnTo>
                  <a:lnTo>
                    <a:pt x="1018" y="221"/>
                  </a:lnTo>
                  <a:lnTo>
                    <a:pt x="972" y="321"/>
                  </a:lnTo>
                  <a:lnTo>
                    <a:pt x="920" y="417"/>
                  </a:lnTo>
                  <a:lnTo>
                    <a:pt x="861" y="513"/>
                  </a:lnTo>
                  <a:lnTo>
                    <a:pt x="796" y="605"/>
                  </a:lnTo>
                  <a:lnTo>
                    <a:pt x="725" y="697"/>
                  </a:lnTo>
                  <a:lnTo>
                    <a:pt x="694" y="738"/>
                  </a:lnTo>
                  <a:lnTo>
                    <a:pt x="668" y="784"/>
                  </a:lnTo>
                  <a:lnTo>
                    <a:pt x="647" y="831"/>
                  </a:lnTo>
                  <a:lnTo>
                    <a:pt x="632" y="880"/>
                  </a:lnTo>
                  <a:lnTo>
                    <a:pt x="623" y="931"/>
                  </a:lnTo>
                  <a:lnTo>
                    <a:pt x="621" y="983"/>
                  </a:lnTo>
                  <a:lnTo>
                    <a:pt x="617" y="1007"/>
                  </a:lnTo>
                  <a:lnTo>
                    <a:pt x="609" y="1028"/>
                  </a:lnTo>
                  <a:lnTo>
                    <a:pt x="594" y="1047"/>
                  </a:lnTo>
                  <a:lnTo>
                    <a:pt x="577" y="1060"/>
                  </a:lnTo>
                  <a:lnTo>
                    <a:pt x="554" y="1070"/>
                  </a:lnTo>
                  <a:lnTo>
                    <a:pt x="531" y="1073"/>
                  </a:lnTo>
                  <a:lnTo>
                    <a:pt x="508" y="1070"/>
                  </a:lnTo>
                  <a:lnTo>
                    <a:pt x="487" y="1060"/>
                  </a:lnTo>
                  <a:lnTo>
                    <a:pt x="468" y="1047"/>
                  </a:lnTo>
                  <a:lnTo>
                    <a:pt x="455" y="1028"/>
                  </a:lnTo>
                  <a:lnTo>
                    <a:pt x="445" y="1007"/>
                  </a:lnTo>
                  <a:lnTo>
                    <a:pt x="442" y="983"/>
                  </a:lnTo>
                  <a:lnTo>
                    <a:pt x="439" y="931"/>
                  </a:lnTo>
                  <a:lnTo>
                    <a:pt x="430" y="880"/>
                  </a:lnTo>
                  <a:lnTo>
                    <a:pt x="415" y="831"/>
                  </a:lnTo>
                  <a:lnTo>
                    <a:pt x="394" y="784"/>
                  </a:lnTo>
                  <a:lnTo>
                    <a:pt x="368" y="738"/>
                  </a:lnTo>
                  <a:lnTo>
                    <a:pt x="338" y="697"/>
                  </a:lnTo>
                  <a:lnTo>
                    <a:pt x="266" y="605"/>
                  </a:lnTo>
                  <a:lnTo>
                    <a:pt x="201" y="513"/>
                  </a:lnTo>
                  <a:lnTo>
                    <a:pt x="142" y="417"/>
                  </a:lnTo>
                  <a:lnTo>
                    <a:pt x="90" y="321"/>
                  </a:lnTo>
                  <a:lnTo>
                    <a:pt x="44" y="221"/>
                  </a:lnTo>
                  <a:lnTo>
                    <a:pt x="5" y="121"/>
                  </a:lnTo>
                  <a:lnTo>
                    <a:pt x="0" y="100"/>
                  </a:lnTo>
                  <a:lnTo>
                    <a:pt x="0" y="79"/>
                  </a:lnTo>
                  <a:lnTo>
                    <a:pt x="6" y="57"/>
                  </a:lnTo>
                  <a:lnTo>
                    <a:pt x="16" y="39"/>
                  </a:lnTo>
                  <a:lnTo>
                    <a:pt x="31" y="23"/>
                  </a:lnTo>
                  <a:lnTo>
                    <a:pt x="48" y="10"/>
                  </a:lnTo>
                  <a:lnTo>
                    <a:pt x="68" y="3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7"/>
            <p:cNvSpPr>
              <a:spLocks/>
            </p:cNvSpPr>
            <p:nvPr/>
          </p:nvSpPr>
          <p:spPr bwMode="auto">
            <a:xfrm>
              <a:off x="2098675" y="4276725"/>
              <a:ext cx="1555750" cy="1033463"/>
            </a:xfrm>
            <a:custGeom>
              <a:avLst/>
              <a:gdLst>
                <a:gd name="T0" fmla="*/ 980 w 1961"/>
                <a:gd name="T1" fmla="*/ 0 h 1301"/>
                <a:gd name="T2" fmla="*/ 1003 w 1961"/>
                <a:gd name="T3" fmla="*/ 2 h 1301"/>
                <a:gd name="T4" fmla="*/ 1026 w 1961"/>
                <a:gd name="T5" fmla="*/ 12 h 1301"/>
                <a:gd name="T6" fmla="*/ 1043 w 1961"/>
                <a:gd name="T7" fmla="*/ 26 h 1301"/>
                <a:gd name="T8" fmla="*/ 1058 w 1961"/>
                <a:gd name="T9" fmla="*/ 43 h 1301"/>
                <a:gd name="T10" fmla="*/ 1066 w 1961"/>
                <a:gd name="T11" fmla="*/ 66 h 1301"/>
                <a:gd name="T12" fmla="*/ 1070 w 1961"/>
                <a:gd name="T13" fmla="*/ 89 h 1301"/>
                <a:gd name="T14" fmla="*/ 1072 w 1961"/>
                <a:gd name="T15" fmla="*/ 138 h 1301"/>
                <a:gd name="T16" fmla="*/ 1084 w 1961"/>
                <a:gd name="T17" fmla="*/ 186 h 1301"/>
                <a:gd name="T18" fmla="*/ 1101 w 1961"/>
                <a:gd name="T19" fmla="*/ 233 h 1301"/>
                <a:gd name="T20" fmla="*/ 1125 w 1961"/>
                <a:gd name="T21" fmla="*/ 279 h 1301"/>
                <a:gd name="T22" fmla="*/ 1156 w 1961"/>
                <a:gd name="T23" fmla="*/ 325 h 1301"/>
                <a:gd name="T24" fmla="*/ 1193 w 1961"/>
                <a:gd name="T25" fmla="*/ 369 h 1301"/>
                <a:gd name="T26" fmla="*/ 1236 w 1961"/>
                <a:gd name="T27" fmla="*/ 411 h 1301"/>
                <a:gd name="T28" fmla="*/ 1286 w 1961"/>
                <a:gd name="T29" fmla="*/ 451 h 1301"/>
                <a:gd name="T30" fmla="*/ 1394 w 1961"/>
                <a:gd name="T31" fmla="*/ 535 h 1301"/>
                <a:gd name="T32" fmla="*/ 1495 w 1961"/>
                <a:gd name="T33" fmla="*/ 621 h 1301"/>
                <a:gd name="T34" fmla="*/ 1589 w 1961"/>
                <a:gd name="T35" fmla="*/ 707 h 1301"/>
                <a:gd name="T36" fmla="*/ 1676 w 1961"/>
                <a:gd name="T37" fmla="*/ 797 h 1301"/>
                <a:gd name="T38" fmla="*/ 1755 w 1961"/>
                <a:gd name="T39" fmla="*/ 887 h 1301"/>
                <a:gd name="T40" fmla="*/ 1828 w 1961"/>
                <a:gd name="T41" fmla="*/ 979 h 1301"/>
                <a:gd name="T42" fmla="*/ 1892 w 1961"/>
                <a:gd name="T43" fmla="*/ 1072 h 1301"/>
                <a:gd name="T44" fmla="*/ 1949 w 1961"/>
                <a:gd name="T45" fmla="*/ 1167 h 1301"/>
                <a:gd name="T46" fmla="*/ 1957 w 1961"/>
                <a:gd name="T47" fmla="*/ 1189 h 1301"/>
                <a:gd name="T48" fmla="*/ 1961 w 1961"/>
                <a:gd name="T49" fmla="*/ 1211 h 1301"/>
                <a:gd name="T50" fmla="*/ 1957 w 1961"/>
                <a:gd name="T51" fmla="*/ 1234 h 1301"/>
                <a:gd name="T52" fmla="*/ 1949 w 1961"/>
                <a:gd name="T53" fmla="*/ 1256 h 1301"/>
                <a:gd name="T54" fmla="*/ 1934 w 1961"/>
                <a:gd name="T55" fmla="*/ 1275 h 1301"/>
                <a:gd name="T56" fmla="*/ 1915 w 1961"/>
                <a:gd name="T57" fmla="*/ 1288 h 1301"/>
                <a:gd name="T58" fmla="*/ 1894 w 1961"/>
                <a:gd name="T59" fmla="*/ 1297 h 1301"/>
                <a:gd name="T60" fmla="*/ 1871 w 1961"/>
                <a:gd name="T61" fmla="*/ 1301 h 1301"/>
                <a:gd name="T62" fmla="*/ 89 w 1961"/>
                <a:gd name="T63" fmla="*/ 1301 h 1301"/>
                <a:gd name="T64" fmla="*/ 66 w 1961"/>
                <a:gd name="T65" fmla="*/ 1297 h 1301"/>
                <a:gd name="T66" fmla="*/ 45 w 1961"/>
                <a:gd name="T67" fmla="*/ 1288 h 1301"/>
                <a:gd name="T68" fmla="*/ 26 w 1961"/>
                <a:gd name="T69" fmla="*/ 1275 h 1301"/>
                <a:gd name="T70" fmla="*/ 13 w 1961"/>
                <a:gd name="T71" fmla="*/ 1256 h 1301"/>
                <a:gd name="T72" fmla="*/ 3 w 1961"/>
                <a:gd name="T73" fmla="*/ 1234 h 1301"/>
                <a:gd name="T74" fmla="*/ 0 w 1961"/>
                <a:gd name="T75" fmla="*/ 1211 h 1301"/>
                <a:gd name="T76" fmla="*/ 3 w 1961"/>
                <a:gd name="T77" fmla="*/ 1189 h 1301"/>
                <a:gd name="T78" fmla="*/ 11 w 1961"/>
                <a:gd name="T79" fmla="*/ 1167 h 1301"/>
                <a:gd name="T80" fmla="*/ 68 w 1961"/>
                <a:gd name="T81" fmla="*/ 1072 h 1301"/>
                <a:gd name="T82" fmla="*/ 133 w 1961"/>
                <a:gd name="T83" fmla="*/ 979 h 1301"/>
                <a:gd name="T84" fmla="*/ 205 w 1961"/>
                <a:gd name="T85" fmla="*/ 887 h 1301"/>
                <a:gd name="T86" fmla="*/ 285 w 1961"/>
                <a:gd name="T87" fmla="*/ 797 h 1301"/>
                <a:gd name="T88" fmla="*/ 371 w 1961"/>
                <a:gd name="T89" fmla="*/ 707 h 1301"/>
                <a:gd name="T90" fmla="*/ 465 w 1961"/>
                <a:gd name="T91" fmla="*/ 621 h 1301"/>
                <a:gd name="T92" fmla="*/ 566 w 1961"/>
                <a:gd name="T93" fmla="*/ 535 h 1301"/>
                <a:gd name="T94" fmla="*/ 674 w 1961"/>
                <a:gd name="T95" fmla="*/ 451 h 1301"/>
                <a:gd name="T96" fmla="*/ 724 w 1961"/>
                <a:gd name="T97" fmla="*/ 411 h 1301"/>
                <a:gd name="T98" fmla="*/ 767 w 1961"/>
                <a:gd name="T99" fmla="*/ 369 h 1301"/>
                <a:gd name="T100" fmla="*/ 804 w 1961"/>
                <a:gd name="T101" fmla="*/ 325 h 1301"/>
                <a:gd name="T102" fmla="*/ 835 w 1961"/>
                <a:gd name="T103" fmla="*/ 279 h 1301"/>
                <a:gd name="T104" fmla="*/ 859 w 1961"/>
                <a:gd name="T105" fmla="*/ 233 h 1301"/>
                <a:gd name="T106" fmla="*/ 877 w 1961"/>
                <a:gd name="T107" fmla="*/ 186 h 1301"/>
                <a:gd name="T108" fmla="*/ 888 w 1961"/>
                <a:gd name="T109" fmla="*/ 138 h 1301"/>
                <a:gd name="T110" fmla="*/ 891 w 1961"/>
                <a:gd name="T111" fmla="*/ 89 h 1301"/>
                <a:gd name="T112" fmla="*/ 894 w 1961"/>
                <a:gd name="T113" fmla="*/ 66 h 1301"/>
                <a:gd name="T114" fmla="*/ 904 w 1961"/>
                <a:gd name="T115" fmla="*/ 43 h 1301"/>
                <a:gd name="T116" fmla="*/ 917 w 1961"/>
                <a:gd name="T117" fmla="*/ 26 h 1301"/>
                <a:gd name="T118" fmla="*/ 936 w 1961"/>
                <a:gd name="T119" fmla="*/ 12 h 1301"/>
                <a:gd name="T120" fmla="*/ 957 w 1961"/>
                <a:gd name="T121" fmla="*/ 2 h 1301"/>
                <a:gd name="T122" fmla="*/ 980 w 1961"/>
                <a:gd name="T123" fmla="*/ 0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61" h="1301">
                  <a:moveTo>
                    <a:pt x="980" y="0"/>
                  </a:moveTo>
                  <a:lnTo>
                    <a:pt x="1003" y="2"/>
                  </a:lnTo>
                  <a:lnTo>
                    <a:pt x="1026" y="12"/>
                  </a:lnTo>
                  <a:lnTo>
                    <a:pt x="1043" y="26"/>
                  </a:lnTo>
                  <a:lnTo>
                    <a:pt x="1058" y="43"/>
                  </a:lnTo>
                  <a:lnTo>
                    <a:pt x="1066" y="66"/>
                  </a:lnTo>
                  <a:lnTo>
                    <a:pt x="1070" y="89"/>
                  </a:lnTo>
                  <a:lnTo>
                    <a:pt x="1072" y="138"/>
                  </a:lnTo>
                  <a:lnTo>
                    <a:pt x="1084" y="186"/>
                  </a:lnTo>
                  <a:lnTo>
                    <a:pt x="1101" y="233"/>
                  </a:lnTo>
                  <a:lnTo>
                    <a:pt x="1125" y="279"/>
                  </a:lnTo>
                  <a:lnTo>
                    <a:pt x="1156" y="325"/>
                  </a:lnTo>
                  <a:lnTo>
                    <a:pt x="1193" y="369"/>
                  </a:lnTo>
                  <a:lnTo>
                    <a:pt x="1236" y="411"/>
                  </a:lnTo>
                  <a:lnTo>
                    <a:pt x="1286" y="451"/>
                  </a:lnTo>
                  <a:lnTo>
                    <a:pt x="1394" y="535"/>
                  </a:lnTo>
                  <a:lnTo>
                    <a:pt x="1495" y="621"/>
                  </a:lnTo>
                  <a:lnTo>
                    <a:pt x="1589" y="707"/>
                  </a:lnTo>
                  <a:lnTo>
                    <a:pt x="1676" y="797"/>
                  </a:lnTo>
                  <a:lnTo>
                    <a:pt x="1755" y="887"/>
                  </a:lnTo>
                  <a:lnTo>
                    <a:pt x="1828" y="979"/>
                  </a:lnTo>
                  <a:lnTo>
                    <a:pt x="1892" y="1072"/>
                  </a:lnTo>
                  <a:lnTo>
                    <a:pt x="1949" y="1167"/>
                  </a:lnTo>
                  <a:lnTo>
                    <a:pt x="1957" y="1189"/>
                  </a:lnTo>
                  <a:lnTo>
                    <a:pt x="1961" y="1211"/>
                  </a:lnTo>
                  <a:lnTo>
                    <a:pt x="1957" y="1234"/>
                  </a:lnTo>
                  <a:lnTo>
                    <a:pt x="1949" y="1256"/>
                  </a:lnTo>
                  <a:lnTo>
                    <a:pt x="1934" y="1275"/>
                  </a:lnTo>
                  <a:lnTo>
                    <a:pt x="1915" y="1288"/>
                  </a:lnTo>
                  <a:lnTo>
                    <a:pt x="1894" y="1297"/>
                  </a:lnTo>
                  <a:lnTo>
                    <a:pt x="1871" y="1301"/>
                  </a:lnTo>
                  <a:lnTo>
                    <a:pt x="89" y="1301"/>
                  </a:lnTo>
                  <a:lnTo>
                    <a:pt x="66" y="1297"/>
                  </a:lnTo>
                  <a:lnTo>
                    <a:pt x="45" y="1288"/>
                  </a:lnTo>
                  <a:lnTo>
                    <a:pt x="26" y="1275"/>
                  </a:lnTo>
                  <a:lnTo>
                    <a:pt x="13" y="1256"/>
                  </a:lnTo>
                  <a:lnTo>
                    <a:pt x="3" y="1234"/>
                  </a:lnTo>
                  <a:lnTo>
                    <a:pt x="0" y="1211"/>
                  </a:lnTo>
                  <a:lnTo>
                    <a:pt x="3" y="1189"/>
                  </a:lnTo>
                  <a:lnTo>
                    <a:pt x="11" y="1167"/>
                  </a:lnTo>
                  <a:lnTo>
                    <a:pt x="68" y="1072"/>
                  </a:lnTo>
                  <a:lnTo>
                    <a:pt x="133" y="979"/>
                  </a:lnTo>
                  <a:lnTo>
                    <a:pt x="205" y="887"/>
                  </a:lnTo>
                  <a:lnTo>
                    <a:pt x="285" y="797"/>
                  </a:lnTo>
                  <a:lnTo>
                    <a:pt x="371" y="707"/>
                  </a:lnTo>
                  <a:lnTo>
                    <a:pt x="465" y="621"/>
                  </a:lnTo>
                  <a:lnTo>
                    <a:pt x="566" y="535"/>
                  </a:lnTo>
                  <a:lnTo>
                    <a:pt x="674" y="451"/>
                  </a:lnTo>
                  <a:lnTo>
                    <a:pt x="724" y="411"/>
                  </a:lnTo>
                  <a:lnTo>
                    <a:pt x="767" y="369"/>
                  </a:lnTo>
                  <a:lnTo>
                    <a:pt x="804" y="325"/>
                  </a:lnTo>
                  <a:lnTo>
                    <a:pt x="835" y="279"/>
                  </a:lnTo>
                  <a:lnTo>
                    <a:pt x="859" y="233"/>
                  </a:lnTo>
                  <a:lnTo>
                    <a:pt x="877" y="186"/>
                  </a:lnTo>
                  <a:lnTo>
                    <a:pt x="888" y="138"/>
                  </a:lnTo>
                  <a:lnTo>
                    <a:pt x="891" y="89"/>
                  </a:lnTo>
                  <a:lnTo>
                    <a:pt x="894" y="66"/>
                  </a:lnTo>
                  <a:lnTo>
                    <a:pt x="904" y="43"/>
                  </a:lnTo>
                  <a:lnTo>
                    <a:pt x="917" y="26"/>
                  </a:lnTo>
                  <a:lnTo>
                    <a:pt x="936" y="12"/>
                  </a:lnTo>
                  <a:lnTo>
                    <a:pt x="957" y="2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8"/>
            <p:cNvSpPr>
              <a:spLocks noEditPoints="1"/>
            </p:cNvSpPr>
            <p:nvPr/>
          </p:nvSpPr>
          <p:spPr bwMode="auto">
            <a:xfrm>
              <a:off x="1497013" y="2566988"/>
              <a:ext cx="2757488" cy="3133725"/>
            </a:xfrm>
            <a:custGeom>
              <a:avLst/>
              <a:gdLst>
                <a:gd name="T0" fmla="*/ 648 w 3475"/>
                <a:gd name="T1" fmla="*/ 663 h 3948"/>
                <a:gd name="T2" fmla="*/ 794 w 3475"/>
                <a:gd name="T3" fmla="*/ 1032 h 3948"/>
                <a:gd name="T4" fmla="*/ 992 w 3475"/>
                <a:gd name="T5" fmla="*/ 1359 h 3948"/>
                <a:gd name="T6" fmla="*/ 1208 w 3475"/>
                <a:gd name="T7" fmla="*/ 1647 h 3948"/>
                <a:gd name="T8" fmla="*/ 1383 w 3475"/>
                <a:gd name="T9" fmla="*/ 1858 h 3948"/>
                <a:gd name="T10" fmla="*/ 1425 w 3475"/>
                <a:gd name="T11" fmla="*/ 1975 h 3948"/>
                <a:gd name="T12" fmla="*/ 1383 w 3475"/>
                <a:gd name="T13" fmla="*/ 2090 h 3948"/>
                <a:gd name="T14" fmla="*/ 1208 w 3475"/>
                <a:gd name="T15" fmla="*/ 2301 h 3948"/>
                <a:gd name="T16" fmla="*/ 992 w 3475"/>
                <a:gd name="T17" fmla="*/ 2591 h 3948"/>
                <a:gd name="T18" fmla="*/ 794 w 3475"/>
                <a:gd name="T19" fmla="*/ 2918 h 3948"/>
                <a:gd name="T20" fmla="*/ 648 w 3475"/>
                <a:gd name="T21" fmla="*/ 3287 h 3948"/>
                <a:gd name="T22" fmla="*/ 2886 w 3475"/>
                <a:gd name="T23" fmla="*/ 3590 h 3948"/>
                <a:gd name="T24" fmla="*/ 2796 w 3475"/>
                <a:gd name="T25" fmla="*/ 3190 h 3948"/>
                <a:gd name="T26" fmla="*/ 2634 w 3475"/>
                <a:gd name="T27" fmla="*/ 2833 h 3948"/>
                <a:gd name="T28" fmla="*/ 2430 w 3475"/>
                <a:gd name="T29" fmla="*/ 2515 h 3948"/>
                <a:gd name="T30" fmla="*/ 2213 w 3475"/>
                <a:gd name="T31" fmla="*/ 2236 h 3948"/>
                <a:gd name="T32" fmla="*/ 2072 w 3475"/>
                <a:gd name="T33" fmla="*/ 2064 h 3948"/>
                <a:gd name="T34" fmla="*/ 2051 w 3475"/>
                <a:gd name="T35" fmla="*/ 1944 h 3948"/>
                <a:gd name="T36" fmla="*/ 2107 w 3475"/>
                <a:gd name="T37" fmla="*/ 1840 h 3948"/>
                <a:gd name="T38" fmla="*/ 2320 w 3475"/>
                <a:gd name="T39" fmla="*/ 1579 h 3948"/>
                <a:gd name="T40" fmla="*/ 2536 w 3475"/>
                <a:gd name="T41" fmla="*/ 1281 h 3948"/>
                <a:gd name="T42" fmla="*/ 2722 w 3475"/>
                <a:gd name="T43" fmla="*/ 942 h 3948"/>
                <a:gd name="T44" fmla="*/ 2851 w 3475"/>
                <a:gd name="T45" fmla="*/ 564 h 3948"/>
                <a:gd name="T46" fmla="*/ 178 w 3475"/>
                <a:gd name="T47" fmla="*/ 0 h 3948"/>
                <a:gd name="T48" fmla="*/ 3396 w 3475"/>
                <a:gd name="T49" fmla="*/ 30 h 3948"/>
                <a:gd name="T50" fmla="*/ 3471 w 3475"/>
                <a:gd name="T51" fmla="*/ 143 h 3948"/>
                <a:gd name="T52" fmla="*/ 3444 w 3475"/>
                <a:gd name="T53" fmla="*/ 279 h 3948"/>
                <a:gd name="T54" fmla="*/ 3333 w 3475"/>
                <a:gd name="T55" fmla="*/ 355 h 3948"/>
                <a:gd name="T56" fmla="*/ 3211 w 3475"/>
                <a:gd name="T57" fmla="*/ 586 h 3948"/>
                <a:gd name="T58" fmla="*/ 3083 w 3475"/>
                <a:gd name="T59" fmla="*/ 1003 h 3948"/>
                <a:gd name="T60" fmla="*/ 2897 w 3475"/>
                <a:gd name="T61" fmla="*/ 1374 h 3948"/>
                <a:gd name="T62" fmla="*/ 2680 w 3475"/>
                <a:gd name="T63" fmla="*/ 1698 h 3948"/>
                <a:gd name="T64" fmla="*/ 2460 w 3475"/>
                <a:gd name="T65" fmla="*/ 1975 h 3948"/>
                <a:gd name="T66" fmla="*/ 2680 w 3475"/>
                <a:gd name="T67" fmla="*/ 2252 h 3948"/>
                <a:gd name="T68" fmla="*/ 2897 w 3475"/>
                <a:gd name="T69" fmla="*/ 2574 h 3948"/>
                <a:gd name="T70" fmla="*/ 3083 w 3475"/>
                <a:gd name="T71" fmla="*/ 2946 h 3948"/>
                <a:gd name="T72" fmla="*/ 3211 w 3475"/>
                <a:gd name="T73" fmla="*/ 3363 h 3948"/>
                <a:gd name="T74" fmla="*/ 3333 w 3475"/>
                <a:gd name="T75" fmla="*/ 3594 h 3948"/>
                <a:gd name="T76" fmla="*/ 3444 w 3475"/>
                <a:gd name="T77" fmla="*/ 3669 h 3948"/>
                <a:gd name="T78" fmla="*/ 3471 w 3475"/>
                <a:gd name="T79" fmla="*/ 3806 h 3948"/>
                <a:gd name="T80" fmla="*/ 3396 w 3475"/>
                <a:gd name="T81" fmla="*/ 3919 h 3948"/>
                <a:gd name="T82" fmla="*/ 178 w 3475"/>
                <a:gd name="T83" fmla="*/ 3948 h 3948"/>
                <a:gd name="T84" fmla="*/ 51 w 3475"/>
                <a:gd name="T85" fmla="*/ 3896 h 3948"/>
                <a:gd name="T86" fmla="*/ 0 w 3475"/>
                <a:gd name="T87" fmla="*/ 3770 h 3948"/>
                <a:gd name="T88" fmla="*/ 51 w 3475"/>
                <a:gd name="T89" fmla="*/ 3642 h 3948"/>
                <a:gd name="T90" fmla="*/ 178 w 3475"/>
                <a:gd name="T91" fmla="*/ 3590 h 3948"/>
                <a:gd name="T92" fmla="*/ 288 w 3475"/>
                <a:gd name="T93" fmla="*/ 3255 h 3948"/>
                <a:gd name="T94" fmla="*/ 433 w 3475"/>
                <a:gd name="T95" fmla="*/ 2849 h 3948"/>
                <a:gd name="T96" fmla="*/ 630 w 3475"/>
                <a:gd name="T97" fmla="*/ 2490 h 3948"/>
                <a:gd name="T98" fmla="*/ 851 w 3475"/>
                <a:gd name="T99" fmla="*/ 2177 h 3948"/>
                <a:gd name="T100" fmla="*/ 961 w 3475"/>
                <a:gd name="T101" fmla="*/ 1909 h 3948"/>
                <a:gd name="T102" fmla="*/ 739 w 3475"/>
                <a:gd name="T103" fmla="*/ 1621 h 3948"/>
                <a:gd name="T104" fmla="*/ 527 w 3475"/>
                <a:gd name="T105" fmla="*/ 1286 h 3948"/>
                <a:gd name="T106" fmla="*/ 353 w 3475"/>
                <a:gd name="T107" fmla="*/ 904 h 3948"/>
                <a:gd name="T108" fmla="*/ 245 w 3475"/>
                <a:gd name="T109" fmla="*/ 474 h 3948"/>
                <a:gd name="T110" fmla="*/ 108 w 3475"/>
                <a:gd name="T111" fmla="*/ 345 h 3948"/>
                <a:gd name="T112" fmla="*/ 13 w 3475"/>
                <a:gd name="T113" fmla="*/ 250 h 3948"/>
                <a:gd name="T114" fmla="*/ 13 w 3475"/>
                <a:gd name="T115" fmla="*/ 109 h 3948"/>
                <a:gd name="T116" fmla="*/ 108 w 3475"/>
                <a:gd name="T117" fmla="*/ 14 h 3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75" h="3948">
                  <a:moveTo>
                    <a:pt x="589" y="359"/>
                  </a:moveTo>
                  <a:lnTo>
                    <a:pt x="602" y="463"/>
                  </a:lnTo>
                  <a:lnTo>
                    <a:pt x="623" y="564"/>
                  </a:lnTo>
                  <a:lnTo>
                    <a:pt x="648" y="663"/>
                  </a:lnTo>
                  <a:lnTo>
                    <a:pt x="679" y="759"/>
                  </a:lnTo>
                  <a:lnTo>
                    <a:pt x="713" y="852"/>
                  </a:lnTo>
                  <a:lnTo>
                    <a:pt x="752" y="942"/>
                  </a:lnTo>
                  <a:lnTo>
                    <a:pt x="794" y="1032"/>
                  </a:lnTo>
                  <a:lnTo>
                    <a:pt x="840" y="1117"/>
                  </a:lnTo>
                  <a:lnTo>
                    <a:pt x="889" y="1200"/>
                  </a:lnTo>
                  <a:lnTo>
                    <a:pt x="940" y="1281"/>
                  </a:lnTo>
                  <a:lnTo>
                    <a:pt x="992" y="1359"/>
                  </a:lnTo>
                  <a:lnTo>
                    <a:pt x="1045" y="1435"/>
                  </a:lnTo>
                  <a:lnTo>
                    <a:pt x="1099" y="1508"/>
                  </a:lnTo>
                  <a:lnTo>
                    <a:pt x="1154" y="1579"/>
                  </a:lnTo>
                  <a:lnTo>
                    <a:pt x="1208" y="1647"/>
                  </a:lnTo>
                  <a:lnTo>
                    <a:pt x="1263" y="1714"/>
                  </a:lnTo>
                  <a:lnTo>
                    <a:pt x="1316" y="1778"/>
                  </a:lnTo>
                  <a:lnTo>
                    <a:pt x="1367" y="1840"/>
                  </a:lnTo>
                  <a:lnTo>
                    <a:pt x="1383" y="1858"/>
                  </a:lnTo>
                  <a:lnTo>
                    <a:pt x="1402" y="1886"/>
                  </a:lnTo>
                  <a:lnTo>
                    <a:pt x="1415" y="1914"/>
                  </a:lnTo>
                  <a:lnTo>
                    <a:pt x="1423" y="1944"/>
                  </a:lnTo>
                  <a:lnTo>
                    <a:pt x="1425" y="1975"/>
                  </a:lnTo>
                  <a:lnTo>
                    <a:pt x="1423" y="2005"/>
                  </a:lnTo>
                  <a:lnTo>
                    <a:pt x="1415" y="2036"/>
                  </a:lnTo>
                  <a:lnTo>
                    <a:pt x="1402" y="2064"/>
                  </a:lnTo>
                  <a:lnTo>
                    <a:pt x="1383" y="2090"/>
                  </a:lnTo>
                  <a:lnTo>
                    <a:pt x="1367" y="2110"/>
                  </a:lnTo>
                  <a:lnTo>
                    <a:pt x="1316" y="2171"/>
                  </a:lnTo>
                  <a:lnTo>
                    <a:pt x="1263" y="2236"/>
                  </a:lnTo>
                  <a:lnTo>
                    <a:pt x="1208" y="2301"/>
                  </a:lnTo>
                  <a:lnTo>
                    <a:pt x="1154" y="2371"/>
                  </a:lnTo>
                  <a:lnTo>
                    <a:pt x="1099" y="2442"/>
                  </a:lnTo>
                  <a:lnTo>
                    <a:pt x="1045" y="2515"/>
                  </a:lnTo>
                  <a:lnTo>
                    <a:pt x="992" y="2591"/>
                  </a:lnTo>
                  <a:lnTo>
                    <a:pt x="940" y="2669"/>
                  </a:lnTo>
                  <a:lnTo>
                    <a:pt x="889" y="2749"/>
                  </a:lnTo>
                  <a:lnTo>
                    <a:pt x="840" y="2833"/>
                  </a:lnTo>
                  <a:lnTo>
                    <a:pt x="794" y="2918"/>
                  </a:lnTo>
                  <a:lnTo>
                    <a:pt x="752" y="3006"/>
                  </a:lnTo>
                  <a:lnTo>
                    <a:pt x="713" y="3097"/>
                  </a:lnTo>
                  <a:lnTo>
                    <a:pt x="679" y="3190"/>
                  </a:lnTo>
                  <a:lnTo>
                    <a:pt x="648" y="3287"/>
                  </a:lnTo>
                  <a:lnTo>
                    <a:pt x="623" y="3385"/>
                  </a:lnTo>
                  <a:lnTo>
                    <a:pt x="602" y="3487"/>
                  </a:lnTo>
                  <a:lnTo>
                    <a:pt x="589" y="3590"/>
                  </a:lnTo>
                  <a:lnTo>
                    <a:pt x="2886" y="3590"/>
                  </a:lnTo>
                  <a:lnTo>
                    <a:pt x="2872" y="3487"/>
                  </a:lnTo>
                  <a:lnTo>
                    <a:pt x="2851" y="3385"/>
                  </a:lnTo>
                  <a:lnTo>
                    <a:pt x="2826" y="3287"/>
                  </a:lnTo>
                  <a:lnTo>
                    <a:pt x="2796" y="3190"/>
                  </a:lnTo>
                  <a:lnTo>
                    <a:pt x="2761" y="3097"/>
                  </a:lnTo>
                  <a:lnTo>
                    <a:pt x="2722" y="3006"/>
                  </a:lnTo>
                  <a:lnTo>
                    <a:pt x="2680" y="2918"/>
                  </a:lnTo>
                  <a:lnTo>
                    <a:pt x="2634" y="2833"/>
                  </a:lnTo>
                  <a:lnTo>
                    <a:pt x="2586" y="2749"/>
                  </a:lnTo>
                  <a:lnTo>
                    <a:pt x="2536" y="2669"/>
                  </a:lnTo>
                  <a:lnTo>
                    <a:pt x="2483" y="2591"/>
                  </a:lnTo>
                  <a:lnTo>
                    <a:pt x="2430" y="2515"/>
                  </a:lnTo>
                  <a:lnTo>
                    <a:pt x="2375" y="2442"/>
                  </a:lnTo>
                  <a:lnTo>
                    <a:pt x="2321" y="2371"/>
                  </a:lnTo>
                  <a:lnTo>
                    <a:pt x="2266" y="2301"/>
                  </a:lnTo>
                  <a:lnTo>
                    <a:pt x="2213" y="2236"/>
                  </a:lnTo>
                  <a:lnTo>
                    <a:pt x="2158" y="2171"/>
                  </a:lnTo>
                  <a:lnTo>
                    <a:pt x="2108" y="2110"/>
                  </a:lnTo>
                  <a:lnTo>
                    <a:pt x="2091" y="2090"/>
                  </a:lnTo>
                  <a:lnTo>
                    <a:pt x="2072" y="2064"/>
                  </a:lnTo>
                  <a:lnTo>
                    <a:pt x="2060" y="2036"/>
                  </a:lnTo>
                  <a:lnTo>
                    <a:pt x="2051" y="2005"/>
                  </a:lnTo>
                  <a:lnTo>
                    <a:pt x="2049" y="1975"/>
                  </a:lnTo>
                  <a:lnTo>
                    <a:pt x="2051" y="1944"/>
                  </a:lnTo>
                  <a:lnTo>
                    <a:pt x="2060" y="1914"/>
                  </a:lnTo>
                  <a:lnTo>
                    <a:pt x="2072" y="1886"/>
                  </a:lnTo>
                  <a:lnTo>
                    <a:pt x="2091" y="1858"/>
                  </a:lnTo>
                  <a:lnTo>
                    <a:pt x="2107" y="1840"/>
                  </a:lnTo>
                  <a:lnTo>
                    <a:pt x="2158" y="1778"/>
                  </a:lnTo>
                  <a:lnTo>
                    <a:pt x="2211" y="1714"/>
                  </a:lnTo>
                  <a:lnTo>
                    <a:pt x="2266" y="1647"/>
                  </a:lnTo>
                  <a:lnTo>
                    <a:pt x="2320" y="1579"/>
                  </a:lnTo>
                  <a:lnTo>
                    <a:pt x="2375" y="1508"/>
                  </a:lnTo>
                  <a:lnTo>
                    <a:pt x="2430" y="1435"/>
                  </a:lnTo>
                  <a:lnTo>
                    <a:pt x="2483" y="1359"/>
                  </a:lnTo>
                  <a:lnTo>
                    <a:pt x="2536" y="1281"/>
                  </a:lnTo>
                  <a:lnTo>
                    <a:pt x="2586" y="1200"/>
                  </a:lnTo>
                  <a:lnTo>
                    <a:pt x="2634" y="1117"/>
                  </a:lnTo>
                  <a:lnTo>
                    <a:pt x="2680" y="1032"/>
                  </a:lnTo>
                  <a:lnTo>
                    <a:pt x="2722" y="942"/>
                  </a:lnTo>
                  <a:lnTo>
                    <a:pt x="2761" y="852"/>
                  </a:lnTo>
                  <a:lnTo>
                    <a:pt x="2796" y="759"/>
                  </a:lnTo>
                  <a:lnTo>
                    <a:pt x="2826" y="663"/>
                  </a:lnTo>
                  <a:lnTo>
                    <a:pt x="2851" y="564"/>
                  </a:lnTo>
                  <a:lnTo>
                    <a:pt x="2872" y="463"/>
                  </a:lnTo>
                  <a:lnTo>
                    <a:pt x="2886" y="359"/>
                  </a:lnTo>
                  <a:lnTo>
                    <a:pt x="589" y="359"/>
                  </a:lnTo>
                  <a:close/>
                  <a:moveTo>
                    <a:pt x="178" y="0"/>
                  </a:moveTo>
                  <a:lnTo>
                    <a:pt x="3296" y="0"/>
                  </a:lnTo>
                  <a:lnTo>
                    <a:pt x="3333" y="4"/>
                  </a:lnTo>
                  <a:lnTo>
                    <a:pt x="3366" y="14"/>
                  </a:lnTo>
                  <a:lnTo>
                    <a:pt x="3396" y="30"/>
                  </a:lnTo>
                  <a:lnTo>
                    <a:pt x="3423" y="52"/>
                  </a:lnTo>
                  <a:lnTo>
                    <a:pt x="3444" y="80"/>
                  </a:lnTo>
                  <a:lnTo>
                    <a:pt x="3461" y="109"/>
                  </a:lnTo>
                  <a:lnTo>
                    <a:pt x="3471" y="143"/>
                  </a:lnTo>
                  <a:lnTo>
                    <a:pt x="3475" y="179"/>
                  </a:lnTo>
                  <a:lnTo>
                    <a:pt x="3471" y="215"/>
                  </a:lnTo>
                  <a:lnTo>
                    <a:pt x="3461" y="250"/>
                  </a:lnTo>
                  <a:lnTo>
                    <a:pt x="3444" y="279"/>
                  </a:lnTo>
                  <a:lnTo>
                    <a:pt x="3423" y="307"/>
                  </a:lnTo>
                  <a:lnTo>
                    <a:pt x="3396" y="328"/>
                  </a:lnTo>
                  <a:lnTo>
                    <a:pt x="3366" y="345"/>
                  </a:lnTo>
                  <a:lnTo>
                    <a:pt x="3333" y="355"/>
                  </a:lnTo>
                  <a:lnTo>
                    <a:pt x="3296" y="359"/>
                  </a:lnTo>
                  <a:lnTo>
                    <a:pt x="3243" y="359"/>
                  </a:lnTo>
                  <a:lnTo>
                    <a:pt x="3229" y="474"/>
                  </a:lnTo>
                  <a:lnTo>
                    <a:pt x="3211" y="586"/>
                  </a:lnTo>
                  <a:lnTo>
                    <a:pt x="3186" y="695"/>
                  </a:lnTo>
                  <a:lnTo>
                    <a:pt x="3155" y="801"/>
                  </a:lnTo>
                  <a:lnTo>
                    <a:pt x="3122" y="904"/>
                  </a:lnTo>
                  <a:lnTo>
                    <a:pt x="3083" y="1003"/>
                  </a:lnTo>
                  <a:lnTo>
                    <a:pt x="3041" y="1101"/>
                  </a:lnTo>
                  <a:lnTo>
                    <a:pt x="2995" y="1194"/>
                  </a:lnTo>
                  <a:lnTo>
                    <a:pt x="2947" y="1286"/>
                  </a:lnTo>
                  <a:lnTo>
                    <a:pt x="2897" y="1374"/>
                  </a:lnTo>
                  <a:lnTo>
                    <a:pt x="2844" y="1460"/>
                  </a:lnTo>
                  <a:lnTo>
                    <a:pt x="2789" y="1542"/>
                  </a:lnTo>
                  <a:lnTo>
                    <a:pt x="2735" y="1621"/>
                  </a:lnTo>
                  <a:lnTo>
                    <a:pt x="2680" y="1698"/>
                  </a:lnTo>
                  <a:lnTo>
                    <a:pt x="2623" y="1771"/>
                  </a:lnTo>
                  <a:lnTo>
                    <a:pt x="2568" y="1842"/>
                  </a:lnTo>
                  <a:lnTo>
                    <a:pt x="2513" y="1909"/>
                  </a:lnTo>
                  <a:lnTo>
                    <a:pt x="2460" y="1975"/>
                  </a:lnTo>
                  <a:lnTo>
                    <a:pt x="2513" y="2040"/>
                  </a:lnTo>
                  <a:lnTo>
                    <a:pt x="2568" y="2108"/>
                  </a:lnTo>
                  <a:lnTo>
                    <a:pt x="2623" y="2177"/>
                  </a:lnTo>
                  <a:lnTo>
                    <a:pt x="2680" y="2252"/>
                  </a:lnTo>
                  <a:lnTo>
                    <a:pt x="2735" y="2327"/>
                  </a:lnTo>
                  <a:lnTo>
                    <a:pt x="2789" y="2407"/>
                  </a:lnTo>
                  <a:lnTo>
                    <a:pt x="2844" y="2490"/>
                  </a:lnTo>
                  <a:lnTo>
                    <a:pt x="2897" y="2574"/>
                  </a:lnTo>
                  <a:lnTo>
                    <a:pt x="2947" y="2663"/>
                  </a:lnTo>
                  <a:lnTo>
                    <a:pt x="2995" y="2754"/>
                  </a:lnTo>
                  <a:lnTo>
                    <a:pt x="3041" y="2849"/>
                  </a:lnTo>
                  <a:lnTo>
                    <a:pt x="3083" y="2946"/>
                  </a:lnTo>
                  <a:lnTo>
                    <a:pt x="3122" y="3045"/>
                  </a:lnTo>
                  <a:lnTo>
                    <a:pt x="3155" y="3148"/>
                  </a:lnTo>
                  <a:lnTo>
                    <a:pt x="3186" y="3255"/>
                  </a:lnTo>
                  <a:lnTo>
                    <a:pt x="3211" y="3363"/>
                  </a:lnTo>
                  <a:lnTo>
                    <a:pt x="3229" y="3476"/>
                  </a:lnTo>
                  <a:lnTo>
                    <a:pt x="3243" y="3590"/>
                  </a:lnTo>
                  <a:lnTo>
                    <a:pt x="3296" y="3590"/>
                  </a:lnTo>
                  <a:lnTo>
                    <a:pt x="3333" y="3594"/>
                  </a:lnTo>
                  <a:lnTo>
                    <a:pt x="3366" y="3605"/>
                  </a:lnTo>
                  <a:lnTo>
                    <a:pt x="3396" y="3621"/>
                  </a:lnTo>
                  <a:lnTo>
                    <a:pt x="3423" y="3642"/>
                  </a:lnTo>
                  <a:lnTo>
                    <a:pt x="3444" y="3669"/>
                  </a:lnTo>
                  <a:lnTo>
                    <a:pt x="3461" y="3699"/>
                  </a:lnTo>
                  <a:lnTo>
                    <a:pt x="3471" y="3734"/>
                  </a:lnTo>
                  <a:lnTo>
                    <a:pt x="3475" y="3770"/>
                  </a:lnTo>
                  <a:lnTo>
                    <a:pt x="3471" y="3806"/>
                  </a:lnTo>
                  <a:lnTo>
                    <a:pt x="3461" y="3839"/>
                  </a:lnTo>
                  <a:lnTo>
                    <a:pt x="3444" y="3870"/>
                  </a:lnTo>
                  <a:lnTo>
                    <a:pt x="3423" y="3896"/>
                  </a:lnTo>
                  <a:lnTo>
                    <a:pt x="3396" y="3919"/>
                  </a:lnTo>
                  <a:lnTo>
                    <a:pt x="3366" y="3935"/>
                  </a:lnTo>
                  <a:lnTo>
                    <a:pt x="3333" y="3946"/>
                  </a:lnTo>
                  <a:lnTo>
                    <a:pt x="3296" y="3948"/>
                  </a:lnTo>
                  <a:lnTo>
                    <a:pt x="178" y="3948"/>
                  </a:lnTo>
                  <a:lnTo>
                    <a:pt x="141" y="3946"/>
                  </a:lnTo>
                  <a:lnTo>
                    <a:pt x="108" y="3935"/>
                  </a:lnTo>
                  <a:lnTo>
                    <a:pt x="78" y="3919"/>
                  </a:lnTo>
                  <a:lnTo>
                    <a:pt x="51" y="3896"/>
                  </a:lnTo>
                  <a:lnTo>
                    <a:pt x="30" y="3870"/>
                  </a:lnTo>
                  <a:lnTo>
                    <a:pt x="13" y="3839"/>
                  </a:lnTo>
                  <a:lnTo>
                    <a:pt x="3" y="3806"/>
                  </a:lnTo>
                  <a:lnTo>
                    <a:pt x="0" y="3770"/>
                  </a:lnTo>
                  <a:lnTo>
                    <a:pt x="3" y="3734"/>
                  </a:lnTo>
                  <a:lnTo>
                    <a:pt x="13" y="3699"/>
                  </a:lnTo>
                  <a:lnTo>
                    <a:pt x="30" y="3669"/>
                  </a:lnTo>
                  <a:lnTo>
                    <a:pt x="51" y="3642"/>
                  </a:lnTo>
                  <a:lnTo>
                    <a:pt x="78" y="3621"/>
                  </a:lnTo>
                  <a:lnTo>
                    <a:pt x="108" y="3605"/>
                  </a:lnTo>
                  <a:lnTo>
                    <a:pt x="141" y="3594"/>
                  </a:lnTo>
                  <a:lnTo>
                    <a:pt x="178" y="3590"/>
                  </a:lnTo>
                  <a:lnTo>
                    <a:pt x="231" y="3590"/>
                  </a:lnTo>
                  <a:lnTo>
                    <a:pt x="245" y="3476"/>
                  </a:lnTo>
                  <a:lnTo>
                    <a:pt x="263" y="3363"/>
                  </a:lnTo>
                  <a:lnTo>
                    <a:pt x="288" y="3255"/>
                  </a:lnTo>
                  <a:lnTo>
                    <a:pt x="319" y="3148"/>
                  </a:lnTo>
                  <a:lnTo>
                    <a:pt x="353" y="3045"/>
                  </a:lnTo>
                  <a:lnTo>
                    <a:pt x="391" y="2946"/>
                  </a:lnTo>
                  <a:lnTo>
                    <a:pt x="433" y="2849"/>
                  </a:lnTo>
                  <a:lnTo>
                    <a:pt x="479" y="2754"/>
                  </a:lnTo>
                  <a:lnTo>
                    <a:pt x="527" y="2663"/>
                  </a:lnTo>
                  <a:lnTo>
                    <a:pt x="577" y="2574"/>
                  </a:lnTo>
                  <a:lnTo>
                    <a:pt x="630" y="2490"/>
                  </a:lnTo>
                  <a:lnTo>
                    <a:pt x="685" y="2407"/>
                  </a:lnTo>
                  <a:lnTo>
                    <a:pt x="740" y="2327"/>
                  </a:lnTo>
                  <a:lnTo>
                    <a:pt x="796" y="2252"/>
                  </a:lnTo>
                  <a:lnTo>
                    <a:pt x="851" y="2177"/>
                  </a:lnTo>
                  <a:lnTo>
                    <a:pt x="907" y="2108"/>
                  </a:lnTo>
                  <a:lnTo>
                    <a:pt x="961" y="2040"/>
                  </a:lnTo>
                  <a:lnTo>
                    <a:pt x="1014" y="1975"/>
                  </a:lnTo>
                  <a:lnTo>
                    <a:pt x="961" y="1909"/>
                  </a:lnTo>
                  <a:lnTo>
                    <a:pt x="907" y="1842"/>
                  </a:lnTo>
                  <a:lnTo>
                    <a:pt x="851" y="1771"/>
                  </a:lnTo>
                  <a:lnTo>
                    <a:pt x="796" y="1698"/>
                  </a:lnTo>
                  <a:lnTo>
                    <a:pt x="739" y="1621"/>
                  </a:lnTo>
                  <a:lnTo>
                    <a:pt x="685" y="1542"/>
                  </a:lnTo>
                  <a:lnTo>
                    <a:pt x="630" y="1460"/>
                  </a:lnTo>
                  <a:lnTo>
                    <a:pt x="577" y="1374"/>
                  </a:lnTo>
                  <a:lnTo>
                    <a:pt x="527" y="1286"/>
                  </a:lnTo>
                  <a:lnTo>
                    <a:pt x="479" y="1194"/>
                  </a:lnTo>
                  <a:lnTo>
                    <a:pt x="433" y="1101"/>
                  </a:lnTo>
                  <a:lnTo>
                    <a:pt x="391" y="1003"/>
                  </a:lnTo>
                  <a:lnTo>
                    <a:pt x="353" y="904"/>
                  </a:lnTo>
                  <a:lnTo>
                    <a:pt x="319" y="801"/>
                  </a:lnTo>
                  <a:lnTo>
                    <a:pt x="288" y="695"/>
                  </a:lnTo>
                  <a:lnTo>
                    <a:pt x="263" y="586"/>
                  </a:lnTo>
                  <a:lnTo>
                    <a:pt x="245" y="474"/>
                  </a:lnTo>
                  <a:lnTo>
                    <a:pt x="231" y="359"/>
                  </a:lnTo>
                  <a:lnTo>
                    <a:pt x="178" y="359"/>
                  </a:lnTo>
                  <a:lnTo>
                    <a:pt x="141" y="355"/>
                  </a:lnTo>
                  <a:lnTo>
                    <a:pt x="108" y="345"/>
                  </a:lnTo>
                  <a:lnTo>
                    <a:pt x="78" y="328"/>
                  </a:lnTo>
                  <a:lnTo>
                    <a:pt x="51" y="307"/>
                  </a:lnTo>
                  <a:lnTo>
                    <a:pt x="30" y="279"/>
                  </a:lnTo>
                  <a:lnTo>
                    <a:pt x="13" y="250"/>
                  </a:lnTo>
                  <a:lnTo>
                    <a:pt x="3" y="215"/>
                  </a:lnTo>
                  <a:lnTo>
                    <a:pt x="0" y="179"/>
                  </a:lnTo>
                  <a:lnTo>
                    <a:pt x="3" y="143"/>
                  </a:lnTo>
                  <a:lnTo>
                    <a:pt x="13" y="109"/>
                  </a:lnTo>
                  <a:lnTo>
                    <a:pt x="30" y="80"/>
                  </a:lnTo>
                  <a:lnTo>
                    <a:pt x="51" y="52"/>
                  </a:lnTo>
                  <a:lnTo>
                    <a:pt x="78" y="30"/>
                  </a:lnTo>
                  <a:lnTo>
                    <a:pt x="108" y="14"/>
                  </a:lnTo>
                  <a:lnTo>
                    <a:pt x="141" y="4"/>
                  </a:lnTo>
                  <a:lnTo>
                    <a:pt x="1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281014" y="4257523"/>
            <a:ext cx="269750" cy="267210"/>
            <a:chOff x="-1214438" y="931824"/>
            <a:chExt cx="2867026" cy="2840037"/>
          </a:xfrm>
          <a:solidFill>
            <a:schemeClr val="bg1"/>
          </a:solidFill>
        </p:grpSpPr>
        <p:sp>
          <p:nvSpPr>
            <p:cNvPr id="68" name="Freeform 13"/>
            <p:cNvSpPr>
              <a:spLocks/>
            </p:cNvSpPr>
            <p:nvPr/>
          </p:nvSpPr>
          <p:spPr bwMode="auto">
            <a:xfrm>
              <a:off x="73025" y="1217574"/>
              <a:ext cx="1579563" cy="2511425"/>
            </a:xfrm>
            <a:custGeom>
              <a:avLst/>
              <a:gdLst>
                <a:gd name="T0" fmla="*/ 749 w 1988"/>
                <a:gd name="T1" fmla="*/ 33 h 3165"/>
                <a:gd name="T2" fmla="*/ 938 w 1988"/>
                <a:gd name="T3" fmla="*/ 274 h 3165"/>
                <a:gd name="T4" fmla="*/ 1200 w 1988"/>
                <a:gd name="T5" fmla="*/ 585 h 3165"/>
                <a:gd name="T6" fmla="*/ 1340 w 1988"/>
                <a:gd name="T7" fmla="*/ 476 h 3165"/>
                <a:gd name="T8" fmla="*/ 1683 w 1988"/>
                <a:gd name="T9" fmla="*/ 433 h 3165"/>
                <a:gd name="T10" fmla="*/ 1788 w 1988"/>
                <a:gd name="T11" fmla="*/ 611 h 3165"/>
                <a:gd name="T12" fmla="*/ 1873 w 1988"/>
                <a:gd name="T13" fmla="*/ 801 h 3165"/>
                <a:gd name="T14" fmla="*/ 1935 w 1988"/>
                <a:gd name="T15" fmla="*/ 1001 h 3165"/>
                <a:gd name="T16" fmla="*/ 1974 w 1988"/>
                <a:gd name="T17" fmla="*/ 1210 h 3165"/>
                <a:gd name="T18" fmla="*/ 1988 w 1988"/>
                <a:gd name="T19" fmla="*/ 1428 h 3165"/>
                <a:gd name="T20" fmla="*/ 1974 w 1988"/>
                <a:gd name="T21" fmla="*/ 1654 h 3165"/>
                <a:gd name="T22" fmla="*/ 1932 w 1988"/>
                <a:gd name="T23" fmla="*/ 1872 h 3165"/>
                <a:gd name="T24" fmla="*/ 1865 w 1988"/>
                <a:gd name="T25" fmla="*/ 2079 h 3165"/>
                <a:gd name="T26" fmla="*/ 1773 w 1988"/>
                <a:gd name="T27" fmla="*/ 2275 h 3165"/>
                <a:gd name="T28" fmla="*/ 1659 w 1988"/>
                <a:gd name="T29" fmla="*/ 2457 h 3165"/>
                <a:gd name="T30" fmla="*/ 1525 w 1988"/>
                <a:gd name="T31" fmla="*/ 2623 h 3165"/>
                <a:gd name="T32" fmla="*/ 1372 w 1988"/>
                <a:gd name="T33" fmla="*/ 2772 h 3165"/>
                <a:gd name="T34" fmla="*/ 1202 w 1988"/>
                <a:gd name="T35" fmla="*/ 2903 h 3165"/>
                <a:gd name="T36" fmla="*/ 1016 w 1988"/>
                <a:gd name="T37" fmla="*/ 3013 h 3165"/>
                <a:gd name="T38" fmla="*/ 817 w 1988"/>
                <a:gd name="T39" fmla="*/ 3101 h 3165"/>
                <a:gd name="T40" fmla="*/ 607 w 1988"/>
                <a:gd name="T41" fmla="*/ 3165 h 3165"/>
                <a:gd name="T42" fmla="*/ 949 w 1988"/>
                <a:gd name="T43" fmla="*/ 2841 h 3165"/>
                <a:gd name="T44" fmla="*/ 1245 w 1988"/>
                <a:gd name="T45" fmla="*/ 2523 h 3165"/>
                <a:gd name="T46" fmla="*/ 1133 w 1988"/>
                <a:gd name="T47" fmla="*/ 1957 h 3165"/>
                <a:gd name="T48" fmla="*/ 876 w 1988"/>
                <a:gd name="T49" fmla="*/ 1763 h 3165"/>
                <a:gd name="T50" fmla="*/ 517 w 1988"/>
                <a:gd name="T51" fmla="*/ 1686 h 3165"/>
                <a:gd name="T52" fmla="*/ 284 w 1988"/>
                <a:gd name="T53" fmla="*/ 1627 h 3165"/>
                <a:gd name="T54" fmla="*/ 203 w 1988"/>
                <a:gd name="T55" fmla="*/ 1470 h 3165"/>
                <a:gd name="T56" fmla="*/ 35 w 1988"/>
                <a:gd name="T57" fmla="*/ 1544 h 3165"/>
                <a:gd name="T58" fmla="*/ 141 w 1988"/>
                <a:gd name="T59" fmla="*/ 1332 h 3165"/>
                <a:gd name="T60" fmla="*/ 362 w 1988"/>
                <a:gd name="T61" fmla="*/ 1397 h 3165"/>
                <a:gd name="T62" fmla="*/ 605 w 1988"/>
                <a:gd name="T63" fmla="*/ 1028 h 3165"/>
                <a:gd name="T64" fmla="*/ 1078 w 1988"/>
                <a:gd name="T65" fmla="*/ 900 h 3165"/>
                <a:gd name="T66" fmla="*/ 878 w 1988"/>
                <a:gd name="T67" fmla="*/ 599 h 3165"/>
                <a:gd name="T68" fmla="*/ 680 w 1988"/>
                <a:gd name="T69" fmla="*/ 438 h 3165"/>
                <a:gd name="T70" fmla="*/ 447 w 1988"/>
                <a:gd name="T71" fmla="*/ 373 h 3165"/>
                <a:gd name="T72" fmla="*/ 221 w 1988"/>
                <a:gd name="T73" fmla="*/ 523 h 3165"/>
                <a:gd name="T74" fmla="*/ 355 w 1988"/>
                <a:gd name="T75" fmla="*/ 373 h 3165"/>
                <a:gd name="T76" fmla="*/ 550 w 1988"/>
                <a:gd name="T77" fmla="*/ 223 h 3165"/>
                <a:gd name="T78" fmla="*/ 657 w 1988"/>
                <a:gd name="T79" fmla="*/ 358 h 3165"/>
                <a:gd name="T80" fmla="*/ 823 w 1988"/>
                <a:gd name="T81" fmla="*/ 332 h 3165"/>
                <a:gd name="T82" fmla="*/ 576 w 1988"/>
                <a:gd name="T83" fmla="*/ 77 h 3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8" h="3165">
                  <a:moveTo>
                    <a:pt x="580" y="0"/>
                  </a:moveTo>
                  <a:lnTo>
                    <a:pt x="749" y="33"/>
                  </a:lnTo>
                  <a:lnTo>
                    <a:pt x="894" y="161"/>
                  </a:lnTo>
                  <a:lnTo>
                    <a:pt x="938" y="274"/>
                  </a:lnTo>
                  <a:lnTo>
                    <a:pt x="971" y="380"/>
                  </a:lnTo>
                  <a:lnTo>
                    <a:pt x="1200" y="585"/>
                  </a:lnTo>
                  <a:lnTo>
                    <a:pt x="1259" y="604"/>
                  </a:lnTo>
                  <a:lnTo>
                    <a:pt x="1340" y="476"/>
                  </a:lnTo>
                  <a:lnTo>
                    <a:pt x="1629" y="450"/>
                  </a:lnTo>
                  <a:lnTo>
                    <a:pt x="1683" y="433"/>
                  </a:lnTo>
                  <a:lnTo>
                    <a:pt x="1738" y="520"/>
                  </a:lnTo>
                  <a:lnTo>
                    <a:pt x="1788" y="611"/>
                  </a:lnTo>
                  <a:lnTo>
                    <a:pt x="1833" y="704"/>
                  </a:lnTo>
                  <a:lnTo>
                    <a:pt x="1873" y="801"/>
                  </a:lnTo>
                  <a:lnTo>
                    <a:pt x="1907" y="900"/>
                  </a:lnTo>
                  <a:lnTo>
                    <a:pt x="1935" y="1001"/>
                  </a:lnTo>
                  <a:lnTo>
                    <a:pt x="1959" y="1105"/>
                  </a:lnTo>
                  <a:lnTo>
                    <a:pt x="1974" y="1210"/>
                  </a:lnTo>
                  <a:lnTo>
                    <a:pt x="1985" y="1319"/>
                  </a:lnTo>
                  <a:lnTo>
                    <a:pt x="1988" y="1428"/>
                  </a:lnTo>
                  <a:lnTo>
                    <a:pt x="1985" y="1542"/>
                  </a:lnTo>
                  <a:lnTo>
                    <a:pt x="1974" y="1654"/>
                  </a:lnTo>
                  <a:lnTo>
                    <a:pt x="1957" y="1765"/>
                  </a:lnTo>
                  <a:lnTo>
                    <a:pt x="1932" y="1872"/>
                  </a:lnTo>
                  <a:lnTo>
                    <a:pt x="1901" y="1977"/>
                  </a:lnTo>
                  <a:lnTo>
                    <a:pt x="1865" y="2079"/>
                  </a:lnTo>
                  <a:lnTo>
                    <a:pt x="1821" y="2178"/>
                  </a:lnTo>
                  <a:lnTo>
                    <a:pt x="1773" y="2275"/>
                  </a:lnTo>
                  <a:lnTo>
                    <a:pt x="1719" y="2367"/>
                  </a:lnTo>
                  <a:lnTo>
                    <a:pt x="1659" y="2457"/>
                  </a:lnTo>
                  <a:lnTo>
                    <a:pt x="1594" y="2542"/>
                  </a:lnTo>
                  <a:lnTo>
                    <a:pt x="1525" y="2623"/>
                  </a:lnTo>
                  <a:lnTo>
                    <a:pt x="1451" y="2700"/>
                  </a:lnTo>
                  <a:lnTo>
                    <a:pt x="1372" y="2772"/>
                  </a:lnTo>
                  <a:lnTo>
                    <a:pt x="1289" y="2840"/>
                  </a:lnTo>
                  <a:lnTo>
                    <a:pt x="1202" y="2903"/>
                  </a:lnTo>
                  <a:lnTo>
                    <a:pt x="1110" y="2961"/>
                  </a:lnTo>
                  <a:lnTo>
                    <a:pt x="1016" y="3013"/>
                  </a:lnTo>
                  <a:lnTo>
                    <a:pt x="918" y="3060"/>
                  </a:lnTo>
                  <a:lnTo>
                    <a:pt x="817" y="3101"/>
                  </a:lnTo>
                  <a:lnTo>
                    <a:pt x="712" y="3137"/>
                  </a:lnTo>
                  <a:lnTo>
                    <a:pt x="607" y="3165"/>
                  </a:lnTo>
                  <a:lnTo>
                    <a:pt x="640" y="3047"/>
                  </a:lnTo>
                  <a:lnTo>
                    <a:pt x="949" y="2841"/>
                  </a:lnTo>
                  <a:lnTo>
                    <a:pt x="1030" y="2622"/>
                  </a:lnTo>
                  <a:lnTo>
                    <a:pt x="1245" y="2523"/>
                  </a:lnTo>
                  <a:lnTo>
                    <a:pt x="1447" y="2140"/>
                  </a:lnTo>
                  <a:lnTo>
                    <a:pt x="1133" y="1957"/>
                  </a:lnTo>
                  <a:lnTo>
                    <a:pt x="971" y="1774"/>
                  </a:lnTo>
                  <a:lnTo>
                    <a:pt x="876" y="1763"/>
                  </a:lnTo>
                  <a:lnTo>
                    <a:pt x="683" y="1711"/>
                  </a:lnTo>
                  <a:lnTo>
                    <a:pt x="517" y="1686"/>
                  </a:lnTo>
                  <a:lnTo>
                    <a:pt x="373" y="1726"/>
                  </a:lnTo>
                  <a:lnTo>
                    <a:pt x="284" y="1627"/>
                  </a:lnTo>
                  <a:lnTo>
                    <a:pt x="195" y="1602"/>
                  </a:lnTo>
                  <a:lnTo>
                    <a:pt x="203" y="1470"/>
                  </a:lnTo>
                  <a:lnTo>
                    <a:pt x="96" y="1474"/>
                  </a:lnTo>
                  <a:lnTo>
                    <a:pt x="35" y="1544"/>
                  </a:lnTo>
                  <a:lnTo>
                    <a:pt x="0" y="1397"/>
                  </a:lnTo>
                  <a:lnTo>
                    <a:pt x="141" y="1332"/>
                  </a:lnTo>
                  <a:lnTo>
                    <a:pt x="284" y="1397"/>
                  </a:lnTo>
                  <a:lnTo>
                    <a:pt x="362" y="1397"/>
                  </a:lnTo>
                  <a:lnTo>
                    <a:pt x="390" y="1284"/>
                  </a:lnTo>
                  <a:lnTo>
                    <a:pt x="605" y="1028"/>
                  </a:lnTo>
                  <a:lnTo>
                    <a:pt x="905" y="877"/>
                  </a:lnTo>
                  <a:lnTo>
                    <a:pt x="1078" y="900"/>
                  </a:lnTo>
                  <a:lnTo>
                    <a:pt x="1093" y="816"/>
                  </a:lnTo>
                  <a:lnTo>
                    <a:pt x="878" y="599"/>
                  </a:lnTo>
                  <a:lnTo>
                    <a:pt x="798" y="438"/>
                  </a:lnTo>
                  <a:lnTo>
                    <a:pt x="680" y="438"/>
                  </a:lnTo>
                  <a:lnTo>
                    <a:pt x="607" y="396"/>
                  </a:lnTo>
                  <a:lnTo>
                    <a:pt x="447" y="373"/>
                  </a:lnTo>
                  <a:lnTo>
                    <a:pt x="414" y="561"/>
                  </a:lnTo>
                  <a:lnTo>
                    <a:pt x="221" y="523"/>
                  </a:lnTo>
                  <a:lnTo>
                    <a:pt x="207" y="406"/>
                  </a:lnTo>
                  <a:lnTo>
                    <a:pt x="355" y="373"/>
                  </a:lnTo>
                  <a:lnTo>
                    <a:pt x="403" y="164"/>
                  </a:lnTo>
                  <a:lnTo>
                    <a:pt x="550" y="223"/>
                  </a:lnTo>
                  <a:lnTo>
                    <a:pt x="545" y="313"/>
                  </a:lnTo>
                  <a:lnTo>
                    <a:pt x="657" y="358"/>
                  </a:lnTo>
                  <a:lnTo>
                    <a:pt x="731" y="380"/>
                  </a:lnTo>
                  <a:lnTo>
                    <a:pt x="823" y="332"/>
                  </a:lnTo>
                  <a:lnTo>
                    <a:pt x="742" y="238"/>
                  </a:lnTo>
                  <a:lnTo>
                    <a:pt x="576" y="77"/>
                  </a:lnTo>
                  <a:lnTo>
                    <a:pt x="5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14"/>
            <p:cNvSpPr>
              <a:spLocks/>
            </p:cNvSpPr>
            <p:nvPr/>
          </p:nvSpPr>
          <p:spPr bwMode="auto">
            <a:xfrm>
              <a:off x="-1214438" y="1612861"/>
              <a:ext cx="1663701" cy="2159000"/>
            </a:xfrm>
            <a:custGeom>
              <a:avLst/>
              <a:gdLst>
                <a:gd name="T0" fmla="*/ 247 w 2096"/>
                <a:gd name="T1" fmla="*/ 101 h 2719"/>
                <a:gd name="T2" fmla="*/ 552 w 2096"/>
                <a:gd name="T3" fmla="*/ 167 h 2719"/>
                <a:gd name="T4" fmla="*/ 1043 w 2096"/>
                <a:gd name="T5" fmla="*/ 420 h 2719"/>
                <a:gd name="T6" fmla="*/ 1302 w 2096"/>
                <a:gd name="T7" fmla="*/ 1053 h 2719"/>
                <a:gd name="T8" fmla="*/ 1345 w 2096"/>
                <a:gd name="T9" fmla="*/ 930 h 2719"/>
                <a:gd name="T10" fmla="*/ 1745 w 2096"/>
                <a:gd name="T11" fmla="*/ 1204 h 2719"/>
                <a:gd name="T12" fmla="*/ 2003 w 2096"/>
                <a:gd name="T13" fmla="*/ 1374 h 2719"/>
                <a:gd name="T14" fmla="*/ 2013 w 2096"/>
                <a:gd name="T15" fmla="*/ 1864 h 2719"/>
                <a:gd name="T16" fmla="*/ 2017 w 2096"/>
                <a:gd name="T17" fmla="*/ 1877 h 2719"/>
                <a:gd name="T18" fmla="*/ 2026 w 2096"/>
                <a:gd name="T19" fmla="*/ 1909 h 2719"/>
                <a:gd name="T20" fmla="*/ 2039 w 2096"/>
                <a:gd name="T21" fmla="*/ 1953 h 2719"/>
                <a:gd name="T22" fmla="*/ 2054 w 2096"/>
                <a:gd name="T23" fmla="*/ 2005 h 2719"/>
                <a:gd name="T24" fmla="*/ 2070 w 2096"/>
                <a:gd name="T25" fmla="*/ 2058 h 2719"/>
                <a:gd name="T26" fmla="*/ 2083 w 2096"/>
                <a:gd name="T27" fmla="*/ 2104 h 2719"/>
                <a:gd name="T28" fmla="*/ 2092 w 2096"/>
                <a:gd name="T29" fmla="*/ 2138 h 2719"/>
                <a:gd name="T30" fmla="*/ 2096 w 2096"/>
                <a:gd name="T31" fmla="*/ 2154 h 2719"/>
                <a:gd name="T32" fmla="*/ 2093 w 2096"/>
                <a:gd name="T33" fmla="*/ 2169 h 2719"/>
                <a:gd name="T34" fmla="*/ 2084 w 2096"/>
                <a:gd name="T35" fmla="*/ 2204 h 2719"/>
                <a:gd name="T36" fmla="*/ 2072 w 2096"/>
                <a:gd name="T37" fmla="*/ 2253 h 2719"/>
                <a:gd name="T38" fmla="*/ 2058 w 2096"/>
                <a:gd name="T39" fmla="*/ 2309 h 2719"/>
                <a:gd name="T40" fmla="*/ 2044 w 2096"/>
                <a:gd name="T41" fmla="*/ 2367 h 2719"/>
                <a:gd name="T42" fmla="*/ 2030 w 2096"/>
                <a:gd name="T43" fmla="*/ 2419 h 2719"/>
                <a:gd name="T44" fmla="*/ 2020 w 2096"/>
                <a:gd name="T45" fmla="*/ 2459 h 2719"/>
                <a:gd name="T46" fmla="*/ 2013 w 2096"/>
                <a:gd name="T47" fmla="*/ 2483 h 2719"/>
                <a:gd name="T48" fmla="*/ 2032 w 2096"/>
                <a:gd name="T49" fmla="*/ 2703 h 2719"/>
                <a:gd name="T50" fmla="*/ 1882 w 2096"/>
                <a:gd name="T51" fmla="*/ 2717 h 2719"/>
                <a:gd name="T52" fmla="*/ 1691 w 2096"/>
                <a:gd name="T53" fmla="*/ 2716 h 2719"/>
                <a:gd name="T54" fmla="*/ 1469 w 2096"/>
                <a:gd name="T55" fmla="*/ 2688 h 2719"/>
                <a:gd name="T56" fmla="*/ 1255 w 2096"/>
                <a:gd name="T57" fmla="*/ 2634 h 2719"/>
                <a:gd name="T58" fmla="*/ 1052 w 2096"/>
                <a:gd name="T59" fmla="*/ 2556 h 2719"/>
                <a:gd name="T60" fmla="*/ 863 w 2096"/>
                <a:gd name="T61" fmla="*/ 2456 h 2719"/>
                <a:gd name="T62" fmla="*/ 688 w 2096"/>
                <a:gd name="T63" fmla="*/ 2335 h 2719"/>
                <a:gd name="T64" fmla="*/ 528 w 2096"/>
                <a:gd name="T65" fmla="*/ 2195 h 2719"/>
                <a:gd name="T66" fmla="*/ 387 w 2096"/>
                <a:gd name="T67" fmla="*/ 2037 h 2719"/>
                <a:gd name="T68" fmla="*/ 265 w 2096"/>
                <a:gd name="T69" fmla="*/ 1863 h 2719"/>
                <a:gd name="T70" fmla="*/ 163 w 2096"/>
                <a:gd name="T71" fmla="*/ 1676 h 2719"/>
                <a:gd name="T72" fmla="*/ 85 w 2096"/>
                <a:gd name="T73" fmla="*/ 1475 h 2719"/>
                <a:gd name="T74" fmla="*/ 31 w 2096"/>
                <a:gd name="T75" fmla="*/ 1263 h 2719"/>
                <a:gd name="T76" fmla="*/ 4 w 2096"/>
                <a:gd name="T77" fmla="*/ 1043 h 2719"/>
                <a:gd name="T78" fmla="*/ 2 w 2096"/>
                <a:gd name="T79" fmla="*/ 821 h 2719"/>
                <a:gd name="T80" fmla="*/ 29 w 2096"/>
                <a:gd name="T81" fmla="*/ 609 h 2719"/>
                <a:gd name="T82" fmla="*/ 80 w 2096"/>
                <a:gd name="T83" fmla="*/ 405 h 2719"/>
                <a:gd name="T84" fmla="*/ 153 w 2096"/>
                <a:gd name="T85" fmla="*/ 212 h 2719"/>
                <a:gd name="T86" fmla="*/ 247 w 2096"/>
                <a:gd name="T87" fmla="*/ 29 h 2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96" h="2719">
                  <a:moveTo>
                    <a:pt x="377" y="0"/>
                  </a:moveTo>
                  <a:lnTo>
                    <a:pt x="247" y="101"/>
                  </a:lnTo>
                  <a:lnTo>
                    <a:pt x="349" y="167"/>
                  </a:lnTo>
                  <a:lnTo>
                    <a:pt x="552" y="167"/>
                  </a:lnTo>
                  <a:lnTo>
                    <a:pt x="854" y="114"/>
                  </a:lnTo>
                  <a:lnTo>
                    <a:pt x="1043" y="420"/>
                  </a:lnTo>
                  <a:lnTo>
                    <a:pt x="1043" y="705"/>
                  </a:lnTo>
                  <a:lnTo>
                    <a:pt x="1302" y="1053"/>
                  </a:lnTo>
                  <a:lnTo>
                    <a:pt x="1345" y="1053"/>
                  </a:lnTo>
                  <a:lnTo>
                    <a:pt x="1345" y="930"/>
                  </a:lnTo>
                  <a:lnTo>
                    <a:pt x="1445" y="1138"/>
                  </a:lnTo>
                  <a:lnTo>
                    <a:pt x="1745" y="1204"/>
                  </a:lnTo>
                  <a:lnTo>
                    <a:pt x="1882" y="1338"/>
                  </a:lnTo>
                  <a:lnTo>
                    <a:pt x="2003" y="1374"/>
                  </a:lnTo>
                  <a:lnTo>
                    <a:pt x="1882" y="1623"/>
                  </a:lnTo>
                  <a:lnTo>
                    <a:pt x="2013" y="1864"/>
                  </a:lnTo>
                  <a:lnTo>
                    <a:pt x="2013" y="1868"/>
                  </a:lnTo>
                  <a:lnTo>
                    <a:pt x="2017" y="1877"/>
                  </a:lnTo>
                  <a:lnTo>
                    <a:pt x="2020" y="1891"/>
                  </a:lnTo>
                  <a:lnTo>
                    <a:pt x="2026" y="1909"/>
                  </a:lnTo>
                  <a:lnTo>
                    <a:pt x="2032" y="1929"/>
                  </a:lnTo>
                  <a:lnTo>
                    <a:pt x="2039" y="1953"/>
                  </a:lnTo>
                  <a:lnTo>
                    <a:pt x="2046" y="1978"/>
                  </a:lnTo>
                  <a:lnTo>
                    <a:pt x="2054" y="2005"/>
                  </a:lnTo>
                  <a:lnTo>
                    <a:pt x="2063" y="2032"/>
                  </a:lnTo>
                  <a:lnTo>
                    <a:pt x="2070" y="2058"/>
                  </a:lnTo>
                  <a:lnTo>
                    <a:pt x="2077" y="2082"/>
                  </a:lnTo>
                  <a:lnTo>
                    <a:pt x="2083" y="2104"/>
                  </a:lnTo>
                  <a:lnTo>
                    <a:pt x="2088" y="2123"/>
                  </a:lnTo>
                  <a:lnTo>
                    <a:pt x="2092" y="2138"/>
                  </a:lnTo>
                  <a:lnTo>
                    <a:pt x="2096" y="2148"/>
                  </a:lnTo>
                  <a:lnTo>
                    <a:pt x="2096" y="2154"/>
                  </a:lnTo>
                  <a:lnTo>
                    <a:pt x="2096" y="2159"/>
                  </a:lnTo>
                  <a:lnTo>
                    <a:pt x="2093" y="2169"/>
                  </a:lnTo>
                  <a:lnTo>
                    <a:pt x="2090" y="2185"/>
                  </a:lnTo>
                  <a:lnTo>
                    <a:pt x="2084" y="2204"/>
                  </a:lnTo>
                  <a:lnTo>
                    <a:pt x="2079" y="2228"/>
                  </a:lnTo>
                  <a:lnTo>
                    <a:pt x="2072" y="2253"/>
                  </a:lnTo>
                  <a:lnTo>
                    <a:pt x="2065" y="2281"/>
                  </a:lnTo>
                  <a:lnTo>
                    <a:pt x="2058" y="2309"/>
                  </a:lnTo>
                  <a:lnTo>
                    <a:pt x="2051" y="2338"/>
                  </a:lnTo>
                  <a:lnTo>
                    <a:pt x="2044" y="2367"/>
                  </a:lnTo>
                  <a:lnTo>
                    <a:pt x="2037" y="2394"/>
                  </a:lnTo>
                  <a:lnTo>
                    <a:pt x="2030" y="2419"/>
                  </a:lnTo>
                  <a:lnTo>
                    <a:pt x="2025" y="2441"/>
                  </a:lnTo>
                  <a:lnTo>
                    <a:pt x="2020" y="2459"/>
                  </a:lnTo>
                  <a:lnTo>
                    <a:pt x="2016" y="2475"/>
                  </a:lnTo>
                  <a:lnTo>
                    <a:pt x="2013" y="2483"/>
                  </a:lnTo>
                  <a:lnTo>
                    <a:pt x="2013" y="2486"/>
                  </a:lnTo>
                  <a:lnTo>
                    <a:pt x="2032" y="2703"/>
                  </a:lnTo>
                  <a:lnTo>
                    <a:pt x="1957" y="2711"/>
                  </a:lnTo>
                  <a:lnTo>
                    <a:pt x="1882" y="2717"/>
                  </a:lnTo>
                  <a:lnTo>
                    <a:pt x="1805" y="2719"/>
                  </a:lnTo>
                  <a:lnTo>
                    <a:pt x="1691" y="2716"/>
                  </a:lnTo>
                  <a:lnTo>
                    <a:pt x="1578" y="2705"/>
                  </a:lnTo>
                  <a:lnTo>
                    <a:pt x="1469" y="2688"/>
                  </a:lnTo>
                  <a:lnTo>
                    <a:pt x="1361" y="2664"/>
                  </a:lnTo>
                  <a:lnTo>
                    <a:pt x="1255" y="2634"/>
                  </a:lnTo>
                  <a:lnTo>
                    <a:pt x="1152" y="2598"/>
                  </a:lnTo>
                  <a:lnTo>
                    <a:pt x="1052" y="2556"/>
                  </a:lnTo>
                  <a:lnTo>
                    <a:pt x="956" y="2509"/>
                  </a:lnTo>
                  <a:lnTo>
                    <a:pt x="863" y="2456"/>
                  </a:lnTo>
                  <a:lnTo>
                    <a:pt x="774" y="2399"/>
                  </a:lnTo>
                  <a:lnTo>
                    <a:pt x="688" y="2335"/>
                  </a:lnTo>
                  <a:lnTo>
                    <a:pt x="606" y="2267"/>
                  </a:lnTo>
                  <a:lnTo>
                    <a:pt x="528" y="2195"/>
                  </a:lnTo>
                  <a:lnTo>
                    <a:pt x="455" y="2118"/>
                  </a:lnTo>
                  <a:lnTo>
                    <a:pt x="387" y="2037"/>
                  </a:lnTo>
                  <a:lnTo>
                    <a:pt x="323" y="1952"/>
                  </a:lnTo>
                  <a:lnTo>
                    <a:pt x="265" y="1863"/>
                  </a:lnTo>
                  <a:lnTo>
                    <a:pt x="212" y="1771"/>
                  </a:lnTo>
                  <a:lnTo>
                    <a:pt x="163" y="1676"/>
                  </a:lnTo>
                  <a:lnTo>
                    <a:pt x="121" y="1577"/>
                  </a:lnTo>
                  <a:lnTo>
                    <a:pt x="85" y="1475"/>
                  </a:lnTo>
                  <a:lnTo>
                    <a:pt x="54" y="1370"/>
                  </a:lnTo>
                  <a:lnTo>
                    <a:pt x="31" y="1263"/>
                  </a:lnTo>
                  <a:lnTo>
                    <a:pt x="14" y="1155"/>
                  </a:lnTo>
                  <a:lnTo>
                    <a:pt x="4" y="1043"/>
                  </a:lnTo>
                  <a:lnTo>
                    <a:pt x="0" y="930"/>
                  </a:lnTo>
                  <a:lnTo>
                    <a:pt x="2" y="821"/>
                  </a:lnTo>
                  <a:lnTo>
                    <a:pt x="13" y="714"/>
                  </a:lnTo>
                  <a:lnTo>
                    <a:pt x="29" y="609"/>
                  </a:lnTo>
                  <a:lnTo>
                    <a:pt x="52" y="506"/>
                  </a:lnTo>
                  <a:lnTo>
                    <a:pt x="80" y="405"/>
                  </a:lnTo>
                  <a:lnTo>
                    <a:pt x="113" y="307"/>
                  </a:lnTo>
                  <a:lnTo>
                    <a:pt x="153" y="212"/>
                  </a:lnTo>
                  <a:lnTo>
                    <a:pt x="198" y="119"/>
                  </a:lnTo>
                  <a:lnTo>
                    <a:pt x="247" y="29"/>
                  </a:lnTo>
                  <a:lnTo>
                    <a:pt x="3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15"/>
            <p:cNvSpPr>
              <a:spLocks noEditPoints="1"/>
            </p:cNvSpPr>
            <p:nvPr/>
          </p:nvSpPr>
          <p:spPr bwMode="auto">
            <a:xfrm>
              <a:off x="-887413" y="931824"/>
              <a:ext cx="1716088" cy="515937"/>
            </a:xfrm>
            <a:custGeom>
              <a:avLst/>
              <a:gdLst>
                <a:gd name="T0" fmla="*/ 923 w 2162"/>
                <a:gd name="T1" fmla="*/ 193 h 651"/>
                <a:gd name="T2" fmla="*/ 920 w 2162"/>
                <a:gd name="T3" fmla="*/ 200 h 651"/>
                <a:gd name="T4" fmla="*/ 912 w 2162"/>
                <a:gd name="T5" fmla="*/ 209 h 651"/>
                <a:gd name="T6" fmla="*/ 900 w 2162"/>
                <a:gd name="T7" fmla="*/ 219 h 651"/>
                <a:gd name="T8" fmla="*/ 886 w 2162"/>
                <a:gd name="T9" fmla="*/ 231 h 651"/>
                <a:gd name="T10" fmla="*/ 871 w 2162"/>
                <a:gd name="T11" fmla="*/ 243 h 651"/>
                <a:gd name="T12" fmla="*/ 855 w 2162"/>
                <a:gd name="T13" fmla="*/ 254 h 651"/>
                <a:gd name="T14" fmla="*/ 839 w 2162"/>
                <a:gd name="T15" fmla="*/ 265 h 651"/>
                <a:gd name="T16" fmla="*/ 826 w 2162"/>
                <a:gd name="T17" fmla="*/ 274 h 651"/>
                <a:gd name="T18" fmla="*/ 815 w 2162"/>
                <a:gd name="T19" fmla="*/ 281 h 651"/>
                <a:gd name="T20" fmla="*/ 807 w 2162"/>
                <a:gd name="T21" fmla="*/ 286 h 651"/>
                <a:gd name="T22" fmla="*/ 805 w 2162"/>
                <a:gd name="T23" fmla="*/ 288 h 651"/>
                <a:gd name="T24" fmla="*/ 923 w 2162"/>
                <a:gd name="T25" fmla="*/ 357 h 651"/>
                <a:gd name="T26" fmla="*/ 1170 w 2162"/>
                <a:gd name="T27" fmla="*/ 293 h 651"/>
                <a:gd name="T28" fmla="*/ 1111 w 2162"/>
                <a:gd name="T29" fmla="*/ 193 h 651"/>
                <a:gd name="T30" fmla="*/ 1005 w 2162"/>
                <a:gd name="T31" fmla="*/ 226 h 651"/>
                <a:gd name="T32" fmla="*/ 923 w 2162"/>
                <a:gd name="T33" fmla="*/ 193 h 651"/>
                <a:gd name="T34" fmla="*/ 1654 w 2162"/>
                <a:gd name="T35" fmla="*/ 77 h 651"/>
                <a:gd name="T36" fmla="*/ 1470 w 2162"/>
                <a:gd name="T37" fmla="*/ 179 h 651"/>
                <a:gd name="T38" fmla="*/ 1364 w 2162"/>
                <a:gd name="T39" fmla="*/ 244 h 651"/>
                <a:gd name="T40" fmla="*/ 1437 w 2162"/>
                <a:gd name="T41" fmla="*/ 292 h 651"/>
                <a:gd name="T42" fmla="*/ 1601 w 2162"/>
                <a:gd name="T43" fmla="*/ 274 h 651"/>
                <a:gd name="T44" fmla="*/ 1772 w 2162"/>
                <a:gd name="T45" fmla="*/ 146 h 651"/>
                <a:gd name="T46" fmla="*/ 1654 w 2162"/>
                <a:gd name="T47" fmla="*/ 77 h 651"/>
                <a:gd name="T48" fmla="*/ 1393 w 2162"/>
                <a:gd name="T49" fmla="*/ 0 h 651"/>
                <a:gd name="T50" fmla="*/ 1495 w 2162"/>
                <a:gd name="T51" fmla="*/ 3 h 651"/>
                <a:gd name="T52" fmla="*/ 1597 w 2162"/>
                <a:gd name="T53" fmla="*/ 12 h 651"/>
                <a:gd name="T54" fmla="*/ 1695 w 2162"/>
                <a:gd name="T55" fmla="*/ 26 h 651"/>
                <a:gd name="T56" fmla="*/ 1793 w 2162"/>
                <a:gd name="T57" fmla="*/ 46 h 651"/>
                <a:gd name="T58" fmla="*/ 1888 w 2162"/>
                <a:gd name="T59" fmla="*/ 70 h 651"/>
                <a:gd name="T60" fmla="*/ 1982 w 2162"/>
                <a:gd name="T61" fmla="*/ 99 h 651"/>
                <a:gd name="T62" fmla="*/ 2073 w 2162"/>
                <a:gd name="T63" fmla="*/ 133 h 651"/>
                <a:gd name="T64" fmla="*/ 2162 w 2162"/>
                <a:gd name="T65" fmla="*/ 172 h 651"/>
                <a:gd name="T66" fmla="*/ 2097 w 2162"/>
                <a:gd name="T67" fmla="*/ 182 h 651"/>
                <a:gd name="T68" fmla="*/ 1920 w 2162"/>
                <a:gd name="T69" fmla="*/ 155 h 651"/>
                <a:gd name="T70" fmla="*/ 1794 w 2162"/>
                <a:gd name="T71" fmla="*/ 238 h 651"/>
                <a:gd name="T72" fmla="*/ 1706 w 2162"/>
                <a:gd name="T73" fmla="*/ 336 h 651"/>
                <a:gd name="T74" fmla="*/ 1383 w 2162"/>
                <a:gd name="T75" fmla="*/ 365 h 651"/>
                <a:gd name="T76" fmla="*/ 1251 w 2162"/>
                <a:gd name="T77" fmla="*/ 344 h 651"/>
                <a:gd name="T78" fmla="*/ 1159 w 2162"/>
                <a:gd name="T79" fmla="*/ 485 h 651"/>
                <a:gd name="T80" fmla="*/ 893 w 2162"/>
                <a:gd name="T81" fmla="*/ 500 h 651"/>
                <a:gd name="T82" fmla="*/ 727 w 2162"/>
                <a:gd name="T83" fmla="*/ 452 h 651"/>
                <a:gd name="T84" fmla="*/ 579 w 2162"/>
                <a:gd name="T85" fmla="*/ 533 h 651"/>
                <a:gd name="T86" fmla="*/ 258 w 2162"/>
                <a:gd name="T87" fmla="*/ 577 h 651"/>
                <a:gd name="T88" fmla="*/ 1 w 2162"/>
                <a:gd name="T89" fmla="*/ 651 h 651"/>
                <a:gd name="T90" fmla="*/ 0 w 2162"/>
                <a:gd name="T91" fmla="*/ 651 h 651"/>
                <a:gd name="T92" fmla="*/ 69 w 2162"/>
                <a:gd name="T93" fmla="*/ 573 h 651"/>
                <a:gd name="T94" fmla="*/ 142 w 2162"/>
                <a:gd name="T95" fmla="*/ 500 h 651"/>
                <a:gd name="T96" fmla="*/ 218 w 2162"/>
                <a:gd name="T97" fmla="*/ 430 h 651"/>
                <a:gd name="T98" fmla="*/ 299 w 2162"/>
                <a:gd name="T99" fmla="*/ 366 h 651"/>
                <a:gd name="T100" fmla="*/ 384 w 2162"/>
                <a:gd name="T101" fmla="*/ 306 h 651"/>
                <a:gd name="T102" fmla="*/ 472 w 2162"/>
                <a:gd name="T103" fmla="*/ 251 h 651"/>
                <a:gd name="T104" fmla="*/ 564 w 2162"/>
                <a:gd name="T105" fmla="*/ 200 h 651"/>
                <a:gd name="T106" fmla="*/ 658 w 2162"/>
                <a:gd name="T107" fmla="*/ 154 h 651"/>
                <a:gd name="T108" fmla="*/ 756 w 2162"/>
                <a:gd name="T109" fmla="*/ 115 h 651"/>
                <a:gd name="T110" fmla="*/ 857 w 2162"/>
                <a:gd name="T111" fmla="*/ 81 h 651"/>
                <a:gd name="T112" fmla="*/ 959 w 2162"/>
                <a:gd name="T113" fmla="*/ 53 h 651"/>
                <a:gd name="T114" fmla="*/ 1065 w 2162"/>
                <a:gd name="T115" fmla="*/ 30 h 651"/>
                <a:gd name="T116" fmla="*/ 1172 w 2162"/>
                <a:gd name="T117" fmla="*/ 13 h 651"/>
                <a:gd name="T118" fmla="*/ 1281 w 2162"/>
                <a:gd name="T119" fmla="*/ 4 h 651"/>
                <a:gd name="T120" fmla="*/ 1393 w 2162"/>
                <a:gd name="T121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62" h="651">
                  <a:moveTo>
                    <a:pt x="923" y="193"/>
                  </a:moveTo>
                  <a:lnTo>
                    <a:pt x="920" y="200"/>
                  </a:lnTo>
                  <a:lnTo>
                    <a:pt x="912" y="209"/>
                  </a:lnTo>
                  <a:lnTo>
                    <a:pt x="900" y="219"/>
                  </a:lnTo>
                  <a:lnTo>
                    <a:pt x="886" y="231"/>
                  </a:lnTo>
                  <a:lnTo>
                    <a:pt x="871" y="243"/>
                  </a:lnTo>
                  <a:lnTo>
                    <a:pt x="855" y="254"/>
                  </a:lnTo>
                  <a:lnTo>
                    <a:pt x="839" y="265"/>
                  </a:lnTo>
                  <a:lnTo>
                    <a:pt x="826" y="274"/>
                  </a:lnTo>
                  <a:lnTo>
                    <a:pt x="815" y="281"/>
                  </a:lnTo>
                  <a:lnTo>
                    <a:pt x="807" y="286"/>
                  </a:lnTo>
                  <a:lnTo>
                    <a:pt x="805" y="288"/>
                  </a:lnTo>
                  <a:lnTo>
                    <a:pt x="923" y="357"/>
                  </a:lnTo>
                  <a:lnTo>
                    <a:pt x="1170" y="293"/>
                  </a:lnTo>
                  <a:lnTo>
                    <a:pt x="1111" y="193"/>
                  </a:lnTo>
                  <a:lnTo>
                    <a:pt x="1005" y="226"/>
                  </a:lnTo>
                  <a:lnTo>
                    <a:pt x="923" y="193"/>
                  </a:lnTo>
                  <a:close/>
                  <a:moveTo>
                    <a:pt x="1654" y="77"/>
                  </a:moveTo>
                  <a:lnTo>
                    <a:pt x="1470" y="179"/>
                  </a:lnTo>
                  <a:lnTo>
                    <a:pt x="1364" y="244"/>
                  </a:lnTo>
                  <a:lnTo>
                    <a:pt x="1437" y="292"/>
                  </a:lnTo>
                  <a:lnTo>
                    <a:pt x="1601" y="274"/>
                  </a:lnTo>
                  <a:lnTo>
                    <a:pt x="1772" y="146"/>
                  </a:lnTo>
                  <a:lnTo>
                    <a:pt x="1654" y="77"/>
                  </a:lnTo>
                  <a:close/>
                  <a:moveTo>
                    <a:pt x="1393" y="0"/>
                  </a:moveTo>
                  <a:lnTo>
                    <a:pt x="1495" y="3"/>
                  </a:lnTo>
                  <a:lnTo>
                    <a:pt x="1597" y="12"/>
                  </a:lnTo>
                  <a:lnTo>
                    <a:pt x="1695" y="26"/>
                  </a:lnTo>
                  <a:lnTo>
                    <a:pt x="1793" y="46"/>
                  </a:lnTo>
                  <a:lnTo>
                    <a:pt x="1888" y="70"/>
                  </a:lnTo>
                  <a:lnTo>
                    <a:pt x="1982" y="99"/>
                  </a:lnTo>
                  <a:lnTo>
                    <a:pt x="2073" y="133"/>
                  </a:lnTo>
                  <a:lnTo>
                    <a:pt x="2162" y="172"/>
                  </a:lnTo>
                  <a:lnTo>
                    <a:pt x="2097" y="182"/>
                  </a:lnTo>
                  <a:lnTo>
                    <a:pt x="1920" y="155"/>
                  </a:lnTo>
                  <a:lnTo>
                    <a:pt x="1794" y="238"/>
                  </a:lnTo>
                  <a:lnTo>
                    <a:pt x="1706" y="336"/>
                  </a:lnTo>
                  <a:lnTo>
                    <a:pt x="1383" y="365"/>
                  </a:lnTo>
                  <a:lnTo>
                    <a:pt x="1251" y="344"/>
                  </a:lnTo>
                  <a:lnTo>
                    <a:pt x="1159" y="485"/>
                  </a:lnTo>
                  <a:lnTo>
                    <a:pt x="893" y="500"/>
                  </a:lnTo>
                  <a:lnTo>
                    <a:pt x="727" y="452"/>
                  </a:lnTo>
                  <a:lnTo>
                    <a:pt x="579" y="533"/>
                  </a:lnTo>
                  <a:lnTo>
                    <a:pt x="258" y="577"/>
                  </a:lnTo>
                  <a:lnTo>
                    <a:pt x="1" y="651"/>
                  </a:lnTo>
                  <a:lnTo>
                    <a:pt x="0" y="651"/>
                  </a:lnTo>
                  <a:lnTo>
                    <a:pt x="69" y="573"/>
                  </a:lnTo>
                  <a:lnTo>
                    <a:pt x="142" y="500"/>
                  </a:lnTo>
                  <a:lnTo>
                    <a:pt x="218" y="430"/>
                  </a:lnTo>
                  <a:lnTo>
                    <a:pt x="299" y="366"/>
                  </a:lnTo>
                  <a:lnTo>
                    <a:pt x="384" y="306"/>
                  </a:lnTo>
                  <a:lnTo>
                    <a:pt x="472" y="251"/>
                  </a:lnTo>
                  <a:lnTo>
                    <a:pt x="564" y="200"/>
                  </a:lnTo>
                  <a:lnTo>
                    <a:pt x="658" y="154"/>
                  </a:lnTo>
                  <a:lnTo>
                    <a:pt x="756" y="115"/>
                  </a:lnTo>
                  <a:lnTo>
                    <a:pt x="857" y="81"/>
                  </a:lnTo>
                  <a:lnTo>
                    <a:pt x="959" y="53"/>
                  </a:lnTo>
                  <a:lnTo>
                    <a:pt x="1065" y="30"/>
                  </a:lnTo>
                  <a:lnTo>
                    <a:pt x="1172" y="13"/>
                  </a:lnTo>
                  <a:lnTo>
                    <a:pt x="1281" y="4"/>
                  </a:lnTo>
                  <a:lnTo>
                    <a:pt x="13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1" name="Freeform 20"/>
          <p:cNvSpPr>
            <a:spLocks noEditPoints="1"/>
          </p:cNvSpPr>
          <p:nvPr/>
        </p:nvSpPr>
        <p:spPr bwMode="auto">
          <a:xfrm>
            <a:off x="8665681" y="3383365"/>
            <a:ext cx="282144" cy="244422"/>
          </a:xfrm>
          <a:custGeom>
            <a:avLst/>
            <a:gdLst>
              <a:gd name="T0" fmla="*/ 278 w 3508"/>
              <a:gd name="T1" fmla="*/ 236 h 3039"/>
              <a:gd name="T2" fmla="*/ 251 w 3508"/>
              <a:gd name="T3" fmla="*/ 252 h 3039"/>
              <a:gd name="T4" fmla="*/ 236 w 3508"/>
              <a:gd name="T5" fmla="*/ 278 h 3039"/>
              <a:gd name="T6" fmla="*/ 234 w 3508"/>
              <a:gd name="T7" fmla="*/ 1813 h 3039"/>
              <a:gd name="T8" fmla="*/ 242 w 3508"/>
              <a:gd name="T9" fmla="*/ 1842 h 3039"/>
              <a:gd name="T10" fmla="*/ 264 w 3508"/>
              <a:gd name="T11" fmla="*/ 1863 h 3039"/>
              <a:gd name="T12" fmla="*/ 293 w 3508"/>
              <a:gd name="T13" fmla="*/ 1871 h 3039"/>
              <a:gd name="T14" fmla="*/ 3230 w 3508"/>
              <a:gd name="T15" fmla="*/ 1869 h 3039"/>
              <a:gd name="T16" fmla="*/ 3256 w 3508"/>
              <a:gd name="T17" fmla="*/ 1853 h 3039"/>
              <a:gd name="T18" fmla="*/ 3272 w 3508"/>
              <a:gd name="T19" fmla="*/ 1828 h 3039"/>
              <a:gd name="T20" fmla="*/ 3274 w 3508"/>
              <a:gd name="T21" fmla="*/ 293 h 3039"/>
              <a:gd name="T22" fmla="*/ 3266 w 3508"/>
              <a:gd name="T23" fmla="*/ 264 h 3039"/>
              <a:gd name="T24" fmla="*/ 3244 w 3508"/>
              <a:gd name="T25" fmla="*/ 243 h 3039"/>
              <a:gd name="T26" fmla="*/ 3215 w 3508"/>
              <a:gd name="T27" fmla="*/ 234 h 3039"/>
              <a:gd name="T28" fmla="*/ 293 w 3508"/>
              <a:gd name="T29" fmla="*/ 0 h 3039"/>
              <a:gd name="T30" fmla="*/ 3255 w 3508"/>
              <a:gd name="T31" fmla="*/ 3 h 3039"/>
              <a:gd name="T32" fmla="*/ 3327 w 3508"/>
              <a:gd name="T33" fmla="*/ 23 h 3039"/>
              <a:gd name="T34" fmla="*/ 3392 w 3508"/>
              <a:gd name="T35" fmla="*/ 61 h 3039"/>
              <a:gd name="T36" fmla="*/ 3447 w 3508"/>
              <a:gd name="T37" fmla="*/ 116 h 3039"/>
              <a:gd name="T38" fmla="*/ 3486 w 3508"/>
              <a:gd name="T39" fmla="*/ 181 h 3039"/>
              <a:gd name="T40" fmla="*/ 3505 w 3508"/>
              <a:gd name="T41" fmla="*/ 253 h 3039"/>
              <a:gd name="T42" fmla="*/ 3508 w 3508"/>
              <a:gd name="T43" fmla="*/ 2280 h 3039"/>
              <a:gd name="T44" fmla="*/ 3498 w 3508"/>
              <a:gd name="T45" fmla="*/ 2356 h 3039"/>
              <a:gd name="T46" fmla="*/ 3470 w 3508"/>
              <a:gd name="T47" fmla="*/ 2426 h 3039"/>
              <a:gd name="T48" fmla="*/ 3422 w 3508"/>
              <a:gd name="T49" fmla="*/ 2486 h 3039"/>
              <a:gd name="T50" fmla="*/ 3360 w 3508"/>
              <a:gd name="T51" fmla="*/ 2534 h 3039"/>
              <a:gd name="T52" fmla="*/ 3292 w 3508"/>
              <a:gd name="T53" fmla="*/ 2563 h 3039"/>
              <a:gd name="T54" fmla="*/ 3215 w 3508"/>
              <a:gd name="T55" fmla="*/ 2572 h 3039"/>
              <a:gd name="T56" fmla="*/ 2225 w 3508"/>
              <a:gd name="T57" fmla="*/ 2618 h 3039"/>
              <a:gd name="T58" fmla="*/ 2250 w 3508"/>
              <a:gd name="T59" fmla="*/ 2714 h 3039"/>
              <a:gd name="T60" fmla="*/ 2290 w 3508"/>
              <a:gd name="T61" fmla="*/ 2804 h 3039"/>
              <a:gd name="T62" fmla="*/ 2322 w 3508"/>
              <a:gd name="T63" fmla="*/ 2869 h 3039"/>
              <a:gd name="T64" fmla="*/ 2336 w 3508"/>
              <a:gd name="T65" fmla="*/ 2910 h 3039"/>
              <a:gd name="T66" fmla="*/ 2336 w 3508"/>
              <a:gd name="T67" fmla="*/ 2946 h 3039"/>
              <a:gd name="T68" fmla="*/ 2318 w 3508"/>
              <a:gd name="T69" fmla="*/ 2987 h 3039"/>
              <a:gd name="T70" fmla="*/ 2285 w 3508"/>
              <a:gd name="T71" fmla="*/ 3020 h 3039"/>
              <a:gd name="T72" fmla="*/ 2244 w 3508"/>
              <a:gd name="T73" fmla="*/ 3037 h 3039"/>
              <a:gd name="T74" fmla="*/ 1286 w 3508"/>
              <a:gd name="T75" fmla="*/ 3039 h 3039"/>
              <a:gd name="T76" fmla="*/ 1242 w 3508"/>
              <a:gd name="T77" fmla="*/ 3031 h 3039"/>
              <a:gd name="T78" fmla="*/ 1203 w 3508"/>
              <a:gd name="T79" fmla="*/ 3005 h 3039"/>
              <a:gd name="T80" fmla="*/ 1178 w 3508"/>
              <a:gd name="T81" fmla="*/ 2967 h 3039"/>
              <a:gd name="T82" fmla="*/ 1169 w 3508"/>
              <a:gd name="T83" fmla="*/ 2923 h 3039"/>
              <a:gd name="T84" fmla="*/ 1177 w 3508"/>
              <a:gd name="T85" fmla="*/ 2890 h 3039"/>
              <a:gd name="T86" fmla="*/ 1198 w 3508"/>
              <a:gd name="T87" fmla="*/ 2843 h 3039"/>
              <a:gd name="T88" fmla="*/ 1237 w 3508"/>
              <a:gd name="T89" fmla="*/ 2762 h 3039"/>
              <a:gd name="T90" fmla="*/ 1274 w 3508"/>
              <a:gd name="T91" fmla="*/ 2666 h 3039"/>
              <a:gd name="T92" fmla="*/ 1286 w 3508"/>
              <a:gd name="T93" fmla="*/ 2572 h 3039"/>
              <a:gd name="T94" fmla="*/ 253 w 3508"/>
              <a:gd name="T95" fmla="*/ 2570 h 3039"/>
              <a:gd name="T96" fmla="*/ 181 w 3508"/>
              <a:gd name="T97" fmla="*/ 2551 h 3039"/>
              <a:gd name="T98" fmla="*/ 116 w 3508"/>
              <a:gd name="T99" fmla="*/ 2513 h 3039"/>
              <a:gd name="T100" fmla="*/ 60 w 3508"/>
              <a:gd name="T101" fmla="*/ 2456 h 3039"/>
              <a:gd name="T102" fmla="*/ 21 w 3508"/>
              <a:gd name="T103" fmla="*/ 2392 h 3039"/>
              <a:gd name="T104" fmla="*/ 2 w 3508"/>
              <a:gd name="T105" fmla="*/ 2319 h 3039"/>
              <a:gd name="T106" fmla="*/ 0 w 3508"/>
              <a:gd name="T107" fmla="*/ 293 h 3039"/>
              <a:gd name="T108" fmla="*/ 10 w 3508"/>
              <a:gd name="T109" fmla="*/ 216 h 3039"/>
              <a:gd name="T110" fmla="*/ 38 w 3508"/>
              <a:gd name="T111" fmla="*/ 148 h 3039"/>
              <a:gd name="T112" fmla="*/ 86 w 3508"/>
              <a:gd name="T113" fmla="*/ 86 h 3039"/>
              <a:gd name="T114" fmla="*/ 147 w 3508"/>
              <a:gd name="T115" fmla="*/ 39 h 3039"/>
              <a:gd name="T116" fmla="*/ 216 w 3508"/>
              <a:gd name="T117" fmla="*/ 10 h 3039"/>
              <a:gd name="T118" fmla="*/ 293 w 3508"/>
              <a:gd name="T119" fmla="*/ 0 h 3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08" h="3039">
                <a:moveTo>
                  <a:pt x="293" y="234"/>
                </a:moveTo>
                <a:lnTo>
                  <a:pt x="278" y="236"/>
                </a:lnTo>
                <a:lnTo>
                  <a:pt x="264" y="243"/>
                </a:lnTo>
                <a:lnTo>
                  <a:pt x="251" y="252"/>
                </a:lnTo>
                <a:lnTo>
                  <a:pt x="242" y="264"/>
                </a:lnTo>
                <a:lnTo>
                  <a:pt x="236" y="278"/>
                </a:lnTo>
                <a:lnTo>
                  <a:pt x="234" y="293"/>
                </a:lnTo>
                <a:lnTo>
                  <a:pt x="234" y="1813"/>
                </a:lnTo>
                <a:lnTo>
                  <a:pt x="236" y="1828"/>
                </a:lnTo>
                <a:lnTo>
                  <a:pt x="242" y="1842"/>
                </a:lnTo>
                <a:lnTo>
                  <a:pt x="251" y="1853"/>
                </a:lnTo>
                <a:lnTo>
                  <a:pt x="264" y="1863"/>
                </a:lnTo>
                <a:lnTo>
                  <a:pt x="277" y="1869"/>
                </a:lnTo>
                <a:lnTo>
                  <a:pt x="293" y="1871"/>
                </a:lnTo>
                <a:lnTo>
                  <a:pt x="3215" y="1871"/>
                </a:lnTo>
                <a:lnTo>
                  <a:pt x="3230" y="1869"/>
                </a:lnTo>
                <a:lnTo>
                  <a:pt x="3244" y="1863"/>
                </a:lnTo>
                <a:lnTo>
                  <a:pt x="3256" y="1853"/>
                </a:lnTo>
                <a:lnTo>
                  <a:pt x="3266" y="1842"/>
                </a:lnTo>
                <a:lnTo>
                  <a:pt x="3272" y="1828"/>
                </a:lnTo>
                <a:lnTo>
                  <a:pt x="3274" y="1813"/>
                </a:lnTo>
                <a:lnTo>
                  <a:pt x="3274" y="293"/>
                </a:lnTo>
                <a:lnTo>
                  <a:pt x="3272" y="278"/>
                </a:lnTo>
                <a:lnTo>
                  <a:pt x="3266" y="264"/>
                </a:lnTo>
                <a:lnTo>
                  <a:pt x="3256" y="252"/>
                </a:lnTo>
                <a:lnTo>
                  <a:pt x="3244" y="243"/>
                </a:lnTo>
                <a:lnTo>
                  <a:pt x="3230" y="236"/>
                </a:lnTo>
                <a:lnTo>
                  <a:pt x="3215" y="234"/>
                </a:lnTo>
                <a:lnTo>
                  <a:pt x="293" y="234"/>
                </a:lnTo>
                <a:close/>
                <a:moveTo>
                  <a:pt x="293" y="0"/>
                </a:moveTo>
                <a:lnTo>
                  <a:pt x="3215" y="0"/>
                </a:lnTo>
                <a:lnTo>
                  <a:pt x="3255" y="3"/>
                </a:lnTo>
                <a:lnTo>
                  <a:pt x="3292" y="10"/>
                </a:lnTo>
                <a:lnTo>
                  <a:pt x="3327" y="23"/>
                </a:lnTo>
                <a:lnTo>
                  <a:pt x="3360" y="39"/>
                </a:lnTo>
                <a:lnTo>
                  <a:pt x="3392" y="61"/>
                </a:lnTo>
                <a:lnTo>
                  <a:pt x="3422" y="86"/>
                </a:lnTo>
                <a:lnTo>
                  <a:pt x="3447" y="116"/>
                </a:lnTo>
                <a:lnTo>
                  <a:pt x="3470" y="148"/>
                </a:lnTo>
                <a:lnTo>
                  <a:pt x="3486" y="181"/>
                </a:lnTo>
                <a:lnTo>
                  <a:pt x="3498" y="216"/>
                </a:lnTo>
                <a:lnTo>
                  <a:pt x="3505" y="253"/>
                </a:lnTo>
                <a:lnTo>
                  <a:pt x="3508" y="293"/>
                </a:lnTo>
                <a:lnTo>
                  <a:pt x="3508" y="2280"/>
                </a:lnTo>
                <a:lnTo>
                  <a:pt x="3505" y="2319"/>
                </a:lnTo>
                <a:lnTo>
                  <a:pt x="3498" y="2356"/>
                </a:lnTo>
                <a:lnTo>
                  <a:pt x="3486" y="2392"/>
                </a:lnTo>
                <a:lnTo>
                  <a:pt x="3470" y="2426"/>
                </a:lnTo>
                <a:lnTo>
                  <a:pt x="3447" y="2456"/>
                </a:lnTo>
                <a:lnTo>
                  <a:pt x="3422" y="2486"/>
                </a:lnTo>
                <a:lnTo>
                  <a:pt x="3392" y="2513"/>
                </a:lnTo>
                <a:lnTo>
                  <a:pt x="3360" y="2534"/>
                </a:lnTo>
                <a:lnTo>
                  <a:pt x="3327" y="2551"/>
                </a:lnTo>
                <a:lnTo>
                  <a:pt x="3292" y="2563"/>
                </a:lnTo>
                <a:lnTo>
                  <a:pt x="3255" y="2570"/>
                </a:lnTo>
                <a:lnTo>
                  <a:pt x="3215" y="2572"/>
                </a:lnTo>
                <a:lnTo>
                  <a:pt x="2222" y="2572"/>
                </a:lnTo>
                <a:lnTo>
                  <a:pt x="2225" y="2618"/>
                </a:lnTo>
                <a:lnTo>
                  <a:pt x="2234" y="2665"/>
                </a:lnTo>
                <a:lnTo>
                  <a:pt x="2250" y="2714"/>
                </a:lnTo>
                <a:lnTo>
                  <a:pt x="2270" y="2761"/>
                </a:lnTo>
                <a:lnTo>
                  <a:pt x="2290" y="2804"/>
                </a:lnTo>
                <a:lnTo>
                  <a:pt x="2309" y="2844"/>
                </a:lnTo>
                <a:lnTo>
                  <a:pt x="2322" y="2869"/>
                </a:lnTo>
                <a:lnTo>
                  <a:pt x="2331" y="2892"/>
                </a:lnTo>
                <a:lnTo>
                  <a:pt x="2336" y="2910"/>
                </a:lnTo>
                <a:lnTo>
                  <a:pt x="2339" y="2923"/>
                </a:lnTo>
                <a:lnTo>
                  <a:pt x="2336" y="2946"/>
                </a:lnTo>
                <a:lnTo>
                  <a:pt x="2330" y="2967"/>
                </a:lnTo>
                <a:lnTo>
                  <a:pt x="2318" y="2987"/>
                </a:lnTo>
                <a:lnTo>
                  <a:pt x="2303" y="3005"/>
                </a:lnTo>
                <a:lnTo>
                  <a:pt x="2285" y="3020"/>
                </a:lnTo>
                <a:lnTo>
                  <a:pt x="2265" y="3031"/>
                </a:lnTo>
                <a:lnTo>
                  <a:pt x="2244" y="3037"/>
                </a:lnTo>
                <a:lnTo>
                  <a:pt x="2222" y="3039"/>
                </a:lnTo>
                <a:lnTo>
                  <a:pt x="1286" y="3039"/>
                </a:lnTo>
                <a:lnTo>
                  <a:pt x="1263" y="3037"/>
                </a:lnTo>
                <a:lnTo>
                  <a:pt x="1242" y="3031"/>
                </a:lnTo>
                <a:lnTo>
                  <a:pt x="1222" y="3020"/>
                </a:lnTo>
                <a:lnTo>
                  <a:pt x="1203" y="3005"/>
                </a:lnTo>
                <a:lnTo>
                  <a:pt x="1188" y="2987"/>
                </a:lnTo>
                <a:lnTo>
                  <a:pt x="1178" y="2967"/>
                </a:lnTo>
                <a:lnTo>
                  <a:pt x="1171" y="2946"/>
                </a:lnTo>
                <a:lnTo>
                  <a:pt x="1169" y="2923"/>
                </a:lnTo>
                <a:lnTo>
                  <a:pt x="1171" y="2909"/>
                </a:lnTo>
                <a:lnTo>
                  <a:pt x="1177" y="2890"/>
                </a:lnTo>
                <a:lnTo>
                  <a:pt x="1185" y="2868"/>
                </a:lnTo>
                <a:lnTo>
                  <a:pt x="1198" y="2843"/>
                </a:lnTo>
                <a:lnTo>
                  <a:pt x="1218" y="2804"/>
                </a:lnTo>
                <a:lnTo>
                  <a:pt x="1237" y="2762"/>
                </a:lnTo>
                <a:lnTo>
                  <a:pt x="1257" y="2715"/>
                </a:lnTo>
                <a:lnTo>
                  <a:pt x="1274" y="2666"/>
                </a:lnTo>
                <a:lnTo>
                  <a:pt x="1283" y="2619"/>
                </a:lnTo>
                <a:lnTo>
                  <a:pt x="1286" y="2572"/>
                </a:lnTo>
                <a:lnTo>
                  <a:pt x="293" y="2572"/>
                </a:lnTo>
                <a:lnTo>
                  <a:pt x="253" y="2570"/>
                </a:lnTo>
                <a:lnTo>
                  <a:pt x="216" y="2563"/>
                </a:lnTo>
                <a:lnTo>
                  <a:pt x="181" y="2551"/>
                </a:lnTo>
                <a:lnTo>
                  <a:pt x="147" y="2534"/>
                </a:lnTo>
                <a:lnTo>
                  <a:pt x="116" y="2513"/>
                </a:lnTo>
                <a:lnTo>
                  <a:pt x="86" y="2486"/>
                </a:lnTo>
                <a:lnTo>
                  <a:pt x="60" y="2456"/>
                </a:lnTo>
                <a:lnTo>
                  <a:pt x="38" y="2426"/>
                </a:lnTo>
                <a:lnTo>
                  <a:pt x="21" y="2392"/>
                </a:lnTo>
                <a:lnTo>
                  <a:pt x="10" y="2356"/>
                </a:lnTo>
                <a:lnTo>
                  <a:pt x="2" y="2319"/>
                </a:lnTo>
                <a:lnTo>
                  <a:pt x="0" y="2280"/>
                </a:lnTo>
                <a:lnTo>
                  <a:pt x="0" y="293"/>
                </a:lnTo>
                <a:lnTo>
                  <a:pt x="2" y="253"/>
                </a:lnTo>
                <a:lnTo>
                  <a:pt x="10" y="216"/>
                </a:lnTo>
                <a:lnTo>
                  <a:pt x="21" y="181"/>
                </a:lnTo>
                <a:lnTo>
                  <a:pt x="38" y="148"/>
                </a:lnTo>
                <a:lnTo>
                  <a:pt x="60" y="116"/>
                </a:lnTo>
                <a:lnTo>
                  <a:pt x="86" y="86"/>
                </a:lnTo>
                <a:lnTo>
                  <a:pt x="116" y="61"/>
                </a:lnTo>
                <a:lnTo>
                  <a:pt x="147" y="39"/>
                </a:lnTo>
                <a:lnTo>
                  <a:pt x="181" y="23"/>
                </a:lnTo>
                <a:lnTo>
                  <a:pt x="216" y="10"/>
                </a:lnTo>
                <a:lnTo>
                  <a:pt x="253" y="3"/>
                </a:lnTo>
                <a:lnTo>
                  <a:pt x="2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73" name="Group 72"/>
          <p:cNvGrpSpPr/>
          <p:nvPr/>
        </p:nvGrpSpPr>
        <p:grpSpPr>
          <a:xfrm>
            <a:off x="5503127" y="4690101"/>
            <a:ext cx="380642" cy="227776"/>
            <a:chOff x="3162300" y="3738563"/>
            <a:chExt cx="4960938" cy="2968625"/>
          </a:xfrm>
          <a:solidFill>
            <a:schemeClr val="bg1"/>
          </a:solidFill>
        </p:grpSpPr>
        <p:sp>
          <p:nvSpPr>
            <p:cNvPr id="74" name="Freeform 30"/>
            <p:cNvSpPr>
              <a:spLocks/>
            </p:cNvSpPr>
            <p:nvPr/>
          </p:nvSpPr>
          <p:spPr bwMode="auto">
            <a:xfrm>
              <a:off x="5076825" y="3738563"/>
              <a:ext cx="1131888" cy="1452563"/>
            </a:xfrm>
            <a:custGeom>
              <a:avLst/>
              <a:gdLst>
                <a:gd name="T0" fmla="*/ 713 w 1426"/>
                <a:gd name="T1" fmla="*/ 0 h 1830"/>
                <a:gd name="T2" fmla="*/ 740 w 1426"/>
                <a:gd name="T3" fmla="*/ 0 h 1830"/>
                <a:gd name="T4" fmla="*/ 789 w 1426"/>
                <a:gd name="T5" fmla="*/ 2 h 1830"/>
                <a:gd name="T6" fmla="*/ 853 w 1426"/>
                <a:gd name="T7" fmla="*/ 10 h 1830"/>
                <a:gd name="T8" fmla="*/ 929 w 1426"/>
                <a:gd name="T9" fmla="*/ 27 h 1830"/>
                <a:gd name="T10" fmla="*/ 1012 w 1426"/>
                <a:gd name="T11" fmla="*/ 55 h 1830"/>
                <a:gd name="T12" fmla="*/ 1098 w 1426"/>
                <a:gd name="T13" fmla="*/ 99 h 1830"/>
                <a:gd name="T14" fmla="*/ 1181 w 1426"/>
                <a:gd name="T15" fmla="*/ 160 h 1830"/>
                <a:gd name="T16" fmla="*/ 1259 w 1426"/>
                <a:gd name="T17" fmla="*/ 240 h 1830"/>
                <a:gd name="T18" fmla="*/ 1327 w 1426"/>
                <a:gd name="T19" fmla="*/ 344 h 1830"/>
                <a:gd name="T20" fmla="*/ 1378 w 1426"/>
                <a:gd name="T21" fmla="*/ 473 h 1830"/>
                <a:gd name="T22" fmla="*/ 1412 w 1426"/>
                <a:gd name="T23" fmla="*/ 633 h 1830"/>
                <a:gd name="T24" fmla="*/ 1420 w 1426"/>
                <a:gd name="T25" fmla="*/ 727 h 1830"/>
                <a:gd name="T26" fmla="*/ 1422 w 1426"/>
                <a:gd name="T27" fmla="*/ 758 h 1830"/>
                <a:gd name="T28" fmla="*/ 1424 w 1426"/>
                <a:gd name="T29" fmla="*/ 811 h 1830"/>
                <a:gd name="T30" fmla="*/ 1426 w 1426"/>
                <a:gd name="T31" fmla="*/ 885 h 1830"/>
                <a:gd name="T32" fmla="*/ 1422 w 1426"/>
                <a:gd name="T33" fmla="*/ 976 h 1830"/>
                <a:gd name="T34" fmla="*/ 1412 w 1426"/>
                <a:gd name="T35" fmla="*/ 1079 h 1830"/>
                <a:gd name="T36" fmla="*/ 1395 w 1426"/>
                <a:gd name="T37" fmla="*/ 1189 h 1830"/>
                <a:gd name="T38" fmla="*/ 1369 w 1426"/>
                <a:gd name="T39" fmla="*/ 1303 h 1830"/>
                <a:gd name="T40" fmla="*/ 1329 w 1426"/>
                <a:gd name="T41" fmla="*/ 1415 h 1830"/>
                <a:gd name="T42" fmla="*/ 1274 w 1426"/>
                <a:gd name="T43" fmla="*/ 1523 h 1830"/>
                <a:gd name="T44" fmla="*/ 1204 w 1426"/>
                <a:gd name="T45" fmla="*/ 1622 h 1830"/>
                <a:gd name="T46" fmla="*/ 1115 w 1426"/>
                <a:gd name="T47" fmla="*/ 1705 h 1830"/>
                <a:gd name="T48" fmla="*/ 1007 w 1426"/>
                <a:gd name="T49" fmla="*/ 1770 h 1830"/>
                <a:gd name="T50" fmla="*/ 874 w 1426"/>
                <a:gd name="T51" fmla="*/ 1813 h 1830"/>
                <a:gd name="T52" fmla="*/ 719 w 1426"/>
                <a:gd name="T53" fmla="*/ 1830 h 1830"/>
                <a:gd name="T54" fmla="*/ 626 w 1426"/>
                <a:gd name="T55" fmla="*/ 1827 h 1830"/>
                <a:gd name="T56" fmla="*/ 482 w 1426"/>
                <a:gd name="T57" fmla="*/ 1796 h 1830"/>
                <a:gd name="T58" fmla="*/ 362 w 1426"/>
                <a:gd name="T59" fmla="*/ 1741 h 1830"/>
                <a:gd name="T60" fmla="*/ 262 w 1426"/>
                <a:gd name="T61" fmla="*/ 1665 h 1830"/>
                <a:gd name="T62" fmla="*/ 184 w 1426"/>
                <a:gd name="T63" fmla="*/ 1574 h 1830"/>
                <a:gd name="T64" fmla="*/ 122 w 1426"/>
                <a:gd name="T65" fmla="*/ 1472 h 1830"/>
                <a:gd name="T66" fmla="*/ 76 w 1426"/>
                <a:gd name="T67" fmla="*/ 1360 h 1830"/>
                <a:gd name="T68" fmla="*/ 42 w 1426"/>
                <a:gd name="T69" fmla="*/ 1248 h 1830"/>
                <a:gd name="T70" fmla="*/ 19 w 1426"/>
                <a:gd name="T71" fmla="*/ 1134 h 1830"/>
                <a:gd name="T72" fmla="*/ 8 w 1426"/>
                <a:gd name="T73" fmla="*/ 1027 h 1830"/>
                <a:gd name="T74" fmla="*/ 0 w 1426"/>
                <a:gd name="T75" fmla="*/ 931 h 1830"/>
                <a:gd name="T76" fmla="*/ 0 w 1426"/>
                <a:gd name="T77" fmla="*/ 847 h 1830"/>
                <a:gd name="T78" fmla="*/ 2 w 1426"/>
                <a:gd name="T79" fmla="*/ 782 h 1830"/>
                <a:gd name="T80" fmla="*/ 4 w 1426"/>
                <a:gd name="T81" fmla="*/ 739 h 1830"/>
                <a:gd name="T82" fmla="*/ 6 w 1426"/>
                <a:gd name="T83" fmla="*/ 724 h 1830"/>
                <a:gd name="T84" fmla="*/ 27 w 1426"/>
                <a:gd name="T85" fmla="*/ 549 h 1830"/>
                <a:gd name="T86" fmla="*/ 71 w 1426"/>
                <a:gd name="T87" fmla="*/ 405 h 1830"/>
                <a:gd name="T88" fmla="*/ 131 w 1426"/>
                <a:gd name="T89" fmla="*/ 289 h 1830"/>
                <a:gd name="T90" fmla="*/ 205 w 1426"/>
                <a:gd name="T91" fmla="*/ 196 h 1830"/>
                <a:gd name="T92" fmla="*/ 287 w 1426"/>
                <a:gd name="T93" fmla="*/ 126 h 1830"/>
                <a:gd name="T94" fmla="*/ 372 w 1426"/>
                <a:gd name="T95" fmla="*/ 74 h 1830"/>
                <a:gd name="T96" fmla="*/ 457 w 1426"/>
                <a:gd name="T97" fmla="*/ 40 h 1830"/>
                <a:gd name="T98" fmla="*/ 537 w 1426"/>
                <a:gd name="T99" fmla="*/ 17 h 1830"/>
                <a:gd name="T100" fmla="*/ 607 w 1426"/>
                <a:gd name="T101" fmla="*/ 6 h 1830"/>
                <a:gd name="T102" fmla="*/ 664 w 1426"/>
                <a:gd name="T103" fmla="*/ 0 h 1830"/>
                <a:gd name="T104" fmla="*/ 702 w 1426"/>
                <a:gd name="T105" fmla="*/ 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26" h="1830">
                  <a:moveTo>
                    <a:pt x="702" y="0"/>
                  </a:moveTo>
                  <a:lnTo>
                    <a:pt x="713" y="0"/>
                  </a:lnTo>
                  <a:lnTo>
                    <a:pt x="724" y="0"/>
                  </a:lnTo>
                  <a:lnTo>
                    <a:pt x="740" y="0"/>
                  </a:lnTo>
                  <a:lnTo>
                    <a:pt x="762" y="0"/>
                  </a:lnTo>
                  <a:lnTo>
                    <a:pt x="789" y="2"/>
                  </a:lnTo>
                  <a:lnTo>
                    <a:pt x="819" y="6"/>
                  </a:lnTo>
                  <a:lnTo>
                    <a:pt x="853" y="10"/>
                  </a:lnTo>
                  <a:lnTo>
                    <a:pt x="889" y="17"/>
                  </a:lnTo>
                  <a:lnTo>
                    <a:pt x="929" y="27"/>
                  </a:lnTo>
                  <a:lnTo>
                    <a:pt x="969" y="40"/>
                  </a:lnTo>
                  <a:lnTo>
                    <a:pt x="1012" y="55"/>
                  </a:lnTo>
                  <a:lnTo>
                    <a:pt x="1054" y="74"/>
                  </a:lnTo>
                  <a:lnTo>
                    <a:pt x="1098" y="99"/>
                  </a:lnTo>
                  <a:lnTo>
                    <a:pt x="1139" y="126"/>
                  </a:lnTo>
                  <a:lnTo>
                    <a:pt x="1181" y="160"/>
                  </a:lnTo>
                  <a:lnTo>
                    <a:pt x="1221" y="196"/>
                  </a:lnTo>
                  <a:lnTo>
                    <a:pt x="1259" y="240"/>
                  </a:lnTo>
                  <a:lnTo>
                    <a:pt x="1295" y="289"/>
                  </a:lnTo>
                  <a:lnTo>
                    <a:pt x="1327" y="344"/>
                  </a:lnTo>
                  <a:lnTo>
                    <a:pt x="1355" y="405"/>
                  </a:lnTo>
                  <a:lnTo>
                    <a:pt x="1378" y="473"/>
                  </a:lnTo>
                  <a:lnTo>
                    <a:pt x="1397" y="549"/>
                  </a:lnTo>
                  <a:lnTo>
                    <a:pt x="1412" y="633"/>
                  </a:lnTo>
                  <a:lnTo>
                    <a:pt x="1420" y="724"/>
                  </a:lnTo>
                  <a:lnTo>
                    <a:pt x="1420" y="727"/>
                  </a:lnTo>
                  <a:lnTo>
                    <a:pt x="1420" y="739"/>
                  </a:lnTo>
                  <a:lnTo>
                    <a:pt x="1422" y="758"/>
                  </a:lnTo>
                  <a:lnTo>
                    <a:pt x="1424" y="781"/>
                  </a:lnTo>
                  <a:lnTo>
                    <a:pt x="1424" y="811"/>
                  </a:lnTo>
                  <a:lnTo>
                    <a:pt x="1426" y="845"/>
                  </a:lnTo>
                  <a:lnTo>
                    <a:pt x="1426" y="885"/>
                  </a:lnTo>
                  <a:lnTo>
                    <a:pt x="1424" y="929"/>
                  </a:lnTo>
                  <a:lnTo>
                    <a:pt x="1422" y="976"/>
                  </a:lnTo>
                  <a:lnTo>
                    <a:pt x="1418" y="1026"/>
                  </a:lnTo>
                  <a:lnTo>
                    <a:pt x="1412" y="1079"/>
                  </a:lnTo>
                  <a:lnTo>
                    <a:pt x="1405" y="1134"/>
                  </a:lnTo>
                  <a:lnTo>
                    <a:pt x="1395" y="1189"/>
                  </a:lnTo>
                  <a:lnTo>
                    <a:pt x="1384" y="1246"/>
                  </a:lnTo>
                  <a:lnTo>
                    <a:pt x="1369" y="1303"/>
                  </a:lnTo>
                  <a:lnTo>
                    <a:pt x="1350" y="1360"/>
                  </a:lnTo>
                  <a:lnTo>
                    <a:pt x="1329" y="1415"/>
                  </a:lnTo>
                  <a:lnTo>
                    <a:pt x="1304" y="1470"/>
                  </a:lnTo>
                  <a:lnTo>
                    <a:pt x="1274" y="1523"/>
                  </a:lnTo>
                  <a:lnTo>
                    <a:pt x="1242" y="1574"/>
                  </a:lnTo>
                  <a:lnTo>
                    <a:pt x="1204" y="1622"/>
                  </a:lnTo>
                  <a:lnTo>
                    <a:pt x="1162" y="1665"/>
                  </a:lnTo>
                  <a:lnTo>
                    <a:pt x="1115" y="1705"/>
                  </a:lnTo>
                  <a:lnTo>
                    <a:pt x="1064" y="1739"/>
                  </a:lnTo>
                  <a:lnTo>
                    <a:pt x="1007" y="1770"/>
                  </a:lnTo>
                  <a:lnTo>
                    <a:pt x="944" y="1796"/>
                  </a:lnTo>
                  <a:lnTo>
                    <a:pt x="874" y="1813"/>
                  </a:lnTo>
                  <a:lnTo>
                    <a:pt x="800" y="1827"/>
                  </a:lnTo>
                  <a:lnTo>
                    <a:pt x="719" y="1830"/>
                  </a:lnTo>
                  <a:lnTo>
                    <a:pt x="707" y="1830"/>
                  </a:lnTo>
                  <a:lnTo>
                    <a:pt x="626" y="1827"/>
                  </a:lnTo>
                  <a:lnTo>
                    <a:pt x="550" y="1813"/>
                  </a:lnTo>
                  <a:lnTo>
                    <a:pt x="482" y="1796"/>
                  </a:lnTo>
                  <a:lnTo>
                    <a:pt x="419" y="1772"/>
                  </a:lnTo>
                  <a:lnTo>
                    <a:pt x="362" y="1741"/>
                  </a:lnTo>
                  <a:lnTo>
                    <a:pt x="309" y="1705"/>
                  </a:lnTo>
                  <a:lnTo>
                    <a:pt x="262" y="1665"/>
                  </a:lnTo>
                  <a:lnTo>
                    <a:pt x="220" y="1622"/>
                  </a:lnTo>
                  <a:lnTo>
                    <a:pt x="184" y="1574"/>
                  </a:lnTo>
                  <a:lnTo>
                    <a:pt x="150" y="1523"/>
                  </a:lnTo>
                  <a:lnTo>
                    <a:pt x="122" y="1472"/>
                  </a:lnTo>
                  <a:lnTo>
                    <a:pt x="97" y="1417"/>
                  </a:lnTo>
                  <a:lnTo>
                    <a:pt x="76" y="1360"/>
                  </a:lnTo>
                  <a:lnTo>
                    <a:pt x="57" y="1305"/>
                  </a:lnTo>
                  <a:lnTo>
                    <a:pt x="42" y="1248"/>
                  </a:lnTo>
                  <a:lnTo>
                    <a:pt x="31" y="1191"/>
                  </a:lnTo>
                  <a:lnTo>
                    <a:pt x="19" y="1134"/>
                  </a:lnTo>
                  <a:lnTo>
                    <a:pt x="12" y="1081"/>
                  </a:lnTo>
                  <a:lnTo>
                    <a:pt x="8" y="1027"/>
                  </a:lnTo>
                  <a:lnTo>
                    <a:pt x="4" y="976"/>
                  </a:lnTo>
                  <a:lnTo>
                    <a:pt x="0" y="931"/>
                  </a:lnTo>
                  <a:lnTo>
                    <a:pt x="0" y="887"/>
                  </a:lnTo>
                  <a:lnTo>
                    <a:pt x="0" y="847"/>
                  </a:lnTo>
                  <a:lnTo>
                    <a:pt x="0" y="811"/>
                  </a:lnTo>
                  <a:lnTo>
                    <a:pt x="2" y="782"/>
                  </a:lnTo>
                  <a:lnTo>
                    <a:pt x="4" y="758"/>
                  </a:lnTo>
                  <a:lnTo>
                    <a:pt x="4" y="739"/>
                  </a:lnTo>
                  <a:lnTo>
                    <a:pt x="6" y="729"/>
                  </a:lnTo>
                  <a:lnTo>
                    <a:pt x="6" y="724"/>
                  </a:lnTo>
                  <a:lnTo>
                    <a:pt x="14" y="633"/>
                  </a:lnTo>
                  <a:lnTo>
                    <a:pt x="27" y="549"/>
                  </a:lnTo>
                  <a:lnTo>
                    <a:pt x="46" y="473"/>
                  </a:lnTo>
                  <a:lnTo>
                    <a:pt x="71" y="405"/>
                  </a:lnTo>
                  <a:lnTo>
                    <a:pt x="99" y="344"/>
                  </a:lnTo>
                  <a:lnTo>
                    <a:pt x="131" y="289"/>
                  </a:lnTo>
                  <a:lnTo>
                    <a:pt x="167" y="240"/>
                  </a:lnTo>
                  <a:lnTo>
                    <a:pt x="205" y="196"/>
                  </a:lnTo>
                  <a:lnTo>
                    <a:pt x="245" y="160"/>
                  </a:lnTo>
                  <a:lnTo>
                    <a:pt x="287" y="126"/>
                  </a:lnTo>
                  <a:lnTo>
                    <a:pt x="328" y="99"/>
                  </a:lnTo>
                  <a:lnTo>
                    <a:pt x="372" y="74"/>
                  </a:lnTo>
                  <a:lnTo>
                    <a:pt x="414" y="55"/>
                  </a:lnTo>
                  <a:lnTo>
                    <a:pt x="457" y="40"/>
                  </a:lnTo>
                  <a:lnTo>
                    <a:pt x="497" y="27"/>
                  </a:lnTo>
                  <a:lnTo>
                    <a:pt x="537" y="17"/>
                  </a:lnTo>
                  <a:lnTo>
                    <a:pt x="573" y="10"/>
                  </a:lnTo>
                  <a:lnTo>
                    <a:pt x="607" y="6"/>
                  </a:lnTo>
                  <a:lnTo>
                    <a:pt x="637" y="2"/>
                  </a:lnTo>
                  <a:lnTo>
                    <a:pt x="664" y="0"/>
                  </a:lnTo>
                  <a:lnTo>
                    <a:pt x="685" y="0"/>
                  </a:lnTo>
                  <a:lnTo>
                    <a:pt x="7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31"/>
            <p:cNvSpPr>
              <a:spLocks/>
            </p:cNvSpPr>
            <p:nvPr/>
          </p:nvSpPr>
          <p:spPr bwMode="auto">
            <a:xfrm>
              <a:off x="6710363" y="4318000"/>
              <a:ext cx="909638" cy="1169988"/>
            </a:xfrm>
            <a:custGeom>
              <a:avLst/>
              <a:gdLst>
                <a:gd name="T0" fmla="*/ 572 w 1144"/>
                <a:gd name="T1" fmla="*/ 0 h 1473"/>
                <a:gd name="T2" fmla="*/ 597 w 1144"/>
                <a:gd name="T3" fmla="*/ 2 h 1473"/>
                <a:gd name="T4" fmla="*/ 642 w 1144"/>
                <a:gd name="T5" fmla="*/ 4 h 1473"/>
                <a:gd name="T6" fmla="*/ 701 w 1144"/>
                <a:gd name="T7" fmla="*/ 14 h 1473"/>
                <a:gd name="T8" fmla="*/ 771 w 1144"/>
                <a:gd name="T9" fmla="*/ 31 h 1473"/>
                <a:gd name="T10" fmla="*/ 845 w 1144"/>
                <a:gd name="T11" fmla="*/ 61 h 1473"/>
                <a:gd name="T12" fmla="*/ 921 w 1144"/>
                <a:gd name="T13" fmla="*/ 107 h 1473"/>
                <a:gd name="T14" fmla="*/ 991 w 1144"/>
                <a:gd name="T15" fmla="*/ 171 h 1473"/>
                <a:gd name="T16" fmla="*/ 1053 w 1144"/>
                <a:gd name="T17" fmla="*/ 257 h 1473"/>
                <a:gd name="T18" fmla="*/ 1103 w 1144"/>
                <a:gd name="T19" fmla="*/ 367 h 1473"/>
                <a:gd name="T20" fmla="*/ 1133 w 1144"/>
                <a:gd name="T21" fmla="*/ 503 h 1473"/>
                <a:gd name="T22" fmla="*/ 1140 w 1144"/>
                <a:gd name="T23" fmla="*/ 589 h 1473"/>
                <a:gd name="T24" fmla="*/ 1142 w 1144"/>
                <a:gd name="T25" fmla="*/ 617 h 1473"/>
                <a:gd name="T26" fmla="*/ 1144 w 1144"/>
                <a:gd name="T27" fmla="*/ 670 h 1473"/>
                <a:gd name="T28" fmla="*/ 1144 w 1144"/>
                <a:gd name="T29" fmla="*/ 743 h 1473"/>
                <a:gd name="T30" fmla="*/ 1139 w 1144"/>
                <a:gd name="T31" fmla="*/ 828 h 1473"/>
                <a:gd name="T32" fmla="*/ 1127 w 1144"/>
                <a:gd name="T33" fmla="*/ 925 h 1473"/>
                <a:gd name="T34" fmla="*/ 1104 w 1144"/>
                <a:gd name="T35" fmla="*/ 1027 h 1473"/>
                <a:gd name="T36" fmla="*/ 1072 w 1144"/>
                <a:gd name="T37" fmla="*/ 1128 h 1473"/>
                <a:gd name="T38" fmla="*/ 1025 w 1144"/>
                <a:gd name="T39" fmla="*/ 1225 h 1473"/>
                <a:gd name="T40" fmla="*/ 960 w 1144"/>
                <a:gd name="T41" fmla="*/ 1312 h 1473"/>
                <a:gd name="T42" fmla="*/ 879 w 1144"/>
                <a:gd name="T43" fmla="*/ 1386 h 1473"/>
                <a:gd name="T44" fmla="*/ 775 w 1144"/>
                <a:gd name="T45" fmla="*/ 1439 h 1473"/>
                <a:gd name="T46" fmla="*/ 648 w 1144"/>
                <a:gd name="T47" fmla="*/ 1470 h 1473"/>
                <a:gd name="T48" fmla="*/ 568 w 1144"/>
                <a:gd name="T49" fmla="*/ 1473 h 1473"/>
                <a:gd name="T50" fmla="*/ 428 w 1144"/>
                <a:gd name="T51" fmla="*/ 1458 h 1473"/>
                <a:gd name="T52" fmla="*/ 314 w 1144"/>
                <a:gd name="T53" fmla="*/ 1415 h 1473"/>
                <a:gd name="T54" fmla="*/ 221 w 1144"/>
                <a:gd name="T55" fmla="*/ 1352 h 1473"/>
                <a:gd name="T56" fmla="*/ 149 w 1144"/>
                <a:gd name="T57" fmla="*/ 1270 h 1473"/>
                <a:gd name="T58" fmla="*/ 92 w 1144"/>
                <a:gd name="T59" fmla="*/ 1177 h 1473"/>
                <a:gd name="T60" fmla="*/ 53 w 1144"/>
                <a:gd name="T61" fmla="*/ 1079 h 1473"/>
                <a:gd name="T62" fmla="*/ 26 w 1144"/>
                <a:gd name="T63" fmla="*/ 976 h 1473"/>
                <a:gd name="T64" fmla="*/ 9 w 1144"/>
                <a:gd name="T65" fmla="*/ 877 h 1473"/>
                <a:gd name="T66" fmla="*/ 1 w 1144"/>
                <a:gd name="T67" fmla="*/ 784 h 1473"/>
                <a:gd name="T68" fmla="*/ 0 w 1144"/>
                <a:gd name="T69" fmla="*/ 705 h 1473"/>
                <a:gd name="T70" fmla="*/ 0 w 1144"/>
                <a:gd name="T71" fmla="*/ 642 h 1473"/>
                <a:gd name="T72" fmla="*/ 1 w 1144"/>
                <a:gd name="T73" fmla="*/ 600 h 1473"/>
                <a:gd name="T74" fmla="*/ 3 w 1144"/>
                <a:gd name="T75" fmla="*/ 585 h 1473"/>
                <a:gd name="T76" fmla="*/ 22 w 1144"/>
                <a:gd name="T77" fmla="*/ 431 h 1473"/>
                <a:gd name="T78" fmla="*/ 64 w 1144"/>
                <a:gd name="T79" fmla="*/ 308 h 1473"/>
                <a:gd name="T80" fmla="*/ 119 w 1144"/>
                <a:gd name="T81" fmla="*/ 211 h 1473"/>
                <a:gd name="T82" fmla="*/ 187 w 1144"/>
                <a:gd name="T83" fmla="*/ 137 h 1473"/>
                <a:gd name="T84" fmla="*/ 261 w 1144"/>
                <a:gd name="T85" fmla="*/ 82 h 1473"/>
                <a:gd name="T86" fmla="*/ 337 w 1144"/>
                <a:gd name="T87" fmla="*/ 44 h 1473"/>
                <a:gd name="T88" fmla="*/ 409 w 1144"/>
                <a:gd name="T89" fmla="*/ 21 h 1473"/>
                <a:gd name="T90" fmla="*/ 473 w 1144"/>
                <a:gd name="T91" fmla="*/ 8 h 1473"/>
                <a:gd name="T92" fmla="*/ 526 w 1144"/>
                <a:gd name="T93" fmla="*/ 2 h 1473"/>
                <a:gd name="T94" fmla="*/ 562 w 1144"/>
                <a:gd name="T95" fmla="*/ 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44" h="1473">
                  <a:moveTo>
                    <a:pt x="562" y="0"/>
                  </a:moveTo>
                  <a:lnTo>
                    <a:pt x="572" y="0"/>
                  </a:lnTo>
                  <a:lnTo>
                    <a:pt x="581" y="0"/>
                  </a:lnTo>
                  <a:lnTo>
                    <a:pt x="597" y="2"/>
                  </a:lnTo>
                  <a:lnTo>
                    <a:pt x="617" y="2"/>
                  </a:lnTo>
                  <a:lnTo>
                    <a:pt x="642" y="4"/>
                  </a:lnTo>
                  <a:lnTo>
                    <a:pt x="670" y="8"/>
                  </a:lnTo>
                  <a:lnTo>
                    <a:pt x="701" y="14"/>
                  </a:lnTo>
                  <a:lnTo>
                    <a:pt x="735" y="21"/>
                  </a:lnTo>
                  <a:lnTo>
                    <a:pt x="771" y="31"/>
                  </a:lnTo>
                  <a:lnTo>
                    <a:pt x="807" y="44"/>
                  </a:lnTo>
                  <a:lnTo>
                    <a:pt x="845" y="61"/>
                  </a:lnTo>
                  <a:lnTo>
                    <a:pt x="883" y="82"/>
                  </a:lnTo>
                  <a:lnTo>
                    <a:pt x="921" y="107"/>
                  </a:lnTo>
                  <a:lnTo>
                    <a:pt x="957" y="137"/>
                  </a:lnTo>
                  <a:lnTo>
                    <a:pt x="991" y="171"/>
                  </a:lnTo>
                  <a:lnTo>
                    <a:pt x="1025" y="211"/>
                  </a:lnTo>
                  <a:lnTo>
                    <a:pt x="1053" y="257"/>
                  </a:lnTo>
                  <a:lnTo>
                    <a:pt x="1080" y="308"/>
                  </a:lnTo>
                  <a:lnTo>
                    <a:pt x="1103" y="367"/>
                  </a:lnTo>
                  <a:lnTo>
                    <a:pt x="1120" y="431"/>
                  </a:lnTo>
                  <a:lnTo>
                    <a:pt x="1133" y="503"/>
                  </a:lnTo>
                  <a:lnTo>
                    <a:pt x="1140" y="585"/>
                  </a:lnTo>
                  <a:lnTo>
                    <a:pt x="1140" y="589"/>
                  </a:lnTo>
                  <a:lnTo>
                    <a:pt x="1140" y="600"/>
                  </a:lnTo>
                  <a:lnTo>
                    <a:pt x="1142" y="617"/>
                  </a:lnTo>
                  <a:lnTo>
                    <a:pt x="1144" y="640"/>
                  </a:lnTo>
                  <a:lnTo>
                    <a:pt x="1144" y="670"/>
                  </a:lnTo>
                  <a:lnTo>
                    <a:pt x="1144" y="705"/>
                  </a:lnTo>
                  <a:lnTo>
                    <a:pt x="1144" y="743"/>
                  </a:lnTo>
                  <a:lnTo>
                    <a:pt x="1142" y="784"/>
                  </a:lnTo>
                  <a:lnTo>
                    <a:pt x="1139" y="828"/>
                  </a:lnTo>
                  <a:lnTo>
                    <a:pt x="1133" y="875"/>
                  </a:lnTo>
                  <a:lnTo>
                    <a:pt x="1127" y="925"/>
                  </a:lnTo>
                  <a:lnTo>
                    <a:pt x="1118" y="976"/>
                  </a:lnTo>
                  <a:lnTo>
                    <a:pt x="1104" y="1027"/>
                  </a:lnTo>
                  <a:lnTo>
                    <a:pt x="1089" y="1079"/>
                  </a:lnTo>
                  <a:lnTo>
                    <a:pt x="1072" y="1128"/>
                  </a:lnTo>
                  <a:lnTo>
                    <a:pt x="1049" y="1177"/>
                  </a:lnTo>
                  <a:lnTo>
                    <a:pt x="1025" y="1225"/>
                  </a:lnTo>
                  <a:lnTo>
                    <a:pt x="995" y="1270"/>
                  </a:lnTo>
                  <a:lnTo>
                    <a:pt x="960" y="1312"/>
                  </a:lnTo>
                  <a:lnTo>
                    <a:pt x="923" y="1352"/>
                  </a:lnTo>
                  <a:lnTo>
                    <a:pt x="879" y="1386"/>
                  </a:lnTo>
                  <a:lnTo>
                    <a:pt x="830" y="1415"/>
                  </a:lnTo>
                  <a:lnTo>
                    <a:pt x="775" y="1439"/>
                  </a:lnTo>
                  <a:lnTo>
                    <a:pt x="714" y="1458"/>
                  </a:lnTo>
                  <a:lnTo>
                    <a:pt x="648" y="1470"/>
                  </a:lnTo>
                  <a:lnTo>
                    <a:pt x="576" y="1473"/>
                  </a:lnTo>
                  <a:lnTo>
                    <a:pt x="568" y="1473"/>
                  </a:lnTo>
                  <a:lnTo>
                    <a:pt x="494" y="1470"/>
                  </a:lnTo>
                  <a:lnTo>
                    <a:pt x="428" y="1458"/>
                  </a:lnTo>
                  <a:lnTo>
                    <a:pt x="369" y="1439"/>
                  </a:lnTo>
                  <a:lnTo>
                    <a:pt x="314" y="1415"/>
                  </a:lnTo>
                  <a:lnTo>
                    <a:pt x="265" y="1386"/>
                  </a:lnTo>
                  <a:lnTo>
                    <a:pt x="221" y="1352"/>
                  </a:lnTo>
                  <a:lnTo>
                    <a:pt x="183" y="1312"/>
                  </a:lnTo>
                  <a:lnTo>
                    <a:pt x="149" y="1270"/>
                  </a:lnTo>
                  <a:lnTo>
                    <a:pt x="119" y="1225"/>
                  </a:lnTo>
                  <a:lnTo>
                    <a:pt x="92" y="1177"/>
                  </a:lnTo>
                  <a:lnTo>
                    <a:pt x="72" y="1128"/>
                  </a:lnTo>
                  <a:lnTo>
                    <a:pt x="53" y="1079"/>
                  </a:lnTo>
                  <a:lnTo>
                    <a:pt x="37" y="1027"/>
                  </a:lnTo>
                  <a:lnTo>
                    <a:pt x="26" y="976"/>
                  </a:lnTo>
                  <a:lnTo>
                    <a:pt x="17" y="927"/>
                  </a:lnTo>
                  <a:lnTo>
                    <a:pt x="9" y="877"/>
                  </a:lnTo>
                  <a:lnTo>
                    <a:pt x="5" y="830"/>
                  </a:lnTo>
                  <a:lnTo>
                    <a:pt x="1" y="784"/>
                  </a:lnTo>
                  <a:lnTo>
                    <a:pt x="0" y="743"/>
                  </a:lnTo>
                  <a:lnTo>
                    <a:pt x="0" y="705"/>
                  </a:lnTo>
                  <a:lnTo>
                    <a:pt x="0" y="670"/>
                  </a:lnTo>
                  <a:lnTo>
                    <a:pt x="0" y="642"/>
                  </a:lnTo>
                  <a:lnTo>
                    <a:pt x="1" y="617"/>
                  </a:lnTo>
                  <a:lnTo>
                    <a:pt x="1" y="600"/>
                  </a:lnTo>
                  <a:lnTo>
                    <a:pt x="3" y="589"/>
                  </a:lnTo>
                  <a:lnTo>
                    <a:pt x="3" y="585"/>
                  </a:lnTo>
                  <a:lnTo>
                    <a:pt x="11" y="503"/>
                  </a:lnTo>
                  <a:lnTo>
                    <a:pt x="22" y="431"/>
                  </a:lnTo>
                  <a:lnTo>
                    <a:pt x="41" y="367"/>
                  </a:lnTo>
                  <a:lnTo>
                    <a:pt x="64" y="308"/>
                  </a:lnTo>
                  <a:lnTo>
                    <a:pt x="91" y="257"/>
                  </a:lnTo>
                  <a:lnTo>
                    <a:pt x="119" y="211"/>
                  </a:lnTo>
                  <a:lnTo>
                    <a:pt x="151" y="171"/>
                  </a:lnTo>
                  <a:lnTo>
                    <a:pt x="187" y="137"/>
                  </a:lnTo>
                  <a:lnTo>
                    <a:pt x="223" y="107"/>
                  </a:lnTo>
                  <a:lnTo>
                    <a:pt x="261" y="82"/>
                  </a:lnTo>
                  <a:lnTo>
                    <a:pt x="299" y="61"/>
                  </a:lnTo>
                  <a:lnTo>
                    <a:pt x="337" y="44"/>
                  </a:lnTo>
                  <a:lnTo>
                    <a:pt x="373" y="31"/>
                  </a:lnTo>
                  <a:lnTo>
                    <a:pt x="409" y="21"/>
                  </a:lnTo>
                  <a:lnTo>
                    <a:pt x="443" y="12"/>
                  </a:lnTo>
                  <a:lnTo>
                    <a:pt x="473" y="8"/>
                  </a:lnTo>
                  <a:lnTo>
                    <a:pt x="502" y="4"/>
                  </a:lnTo>
                  <a:lnTo>
                    <a:pt x="526" y="2"/>
                  </a:lnTo>
                  <a:lnTo>
                    <a:pt x="547" y="0"/>
                  </a:lnTo>
                  <a:lnTo>
                    <a:pt x="5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32"/>
            <p:cNvSpPr>
              <a:spLocks/>
            </p:cNvSpPr>
            <p:nvPr/>
          </p:nvSpPr>
          <p:spPr bwMode="auto">
            <a:xfrm>
              <a:off x="3162300" y="5337175"/>
              <a:ext cx="4960938" cy="1370013"/>
            </a:xfrm>
            <a:custGeom>
              <a:avLst/>
              <a:gdLst>
                <a:gd name="T0" fmla="*/ 3152 w 6250"/>
                <a:gd name="T1" fmla="*/ 0 h 1725"/>
                <a:gd name="T2" fmla="*/ 3224 w 6250"/>
                <a:gd name="T3" fmla="*/ 15 h 1725"/>
                <a:gd name="T4" fmla="*/ 3296 w 6250"/>
                <a:gd name="T5" fmla="*/ 62 h 1725"/>
                <a:gd name="T6" fmla="*/ 3326 w 6250"/>
                <a:gd name="T7" fmla="*/ 155 h 1725"/>
                <a:gd name="T8" fmla="*/ 3275 w 6250"/>
                <a:gd name="T9" fmla="*/ 317 h 1725"/>
                <a:gd name="T10" fmla="*/ 3654 w 6250"/>
                <a:gd name="T11" fmla="*/ 0 h 1725"/>
                <a:gd name="T12" fmla="*/ 3724 w 6250"/>
                <a:gd name="T13" fmla="*/ 34 h 1725"/>
                <a:gd name="T14" fmla="*/ 3900 w 6250"/>
                <a:gd name="T15" fmla="*/ 127 h 1725"/>
                <a:gd name="T16" fmla="*/ 4139 w 6250"/>
                <a:gd name="T17" fmla="*/ 260 h 1725"/>
                <a:gd name="T18" fmla="*/ 4378 w 6250"/>
                <a:gd name="T19" fmla="*/ 408 h 1725"/>
                <a:gd name="T20" fmla="*/ 4546 w 6250"/>
                <a:gd name="T21" fmla="*/ 374 h 1725"/>
                <a:gd name="T22" fmla="*/ 4618 w 6250"/>
                <a:gd name="T23" fmla="*/ 339 h 1725"/>
                <a:gd name="T24" fmla="*/ 4920 w 6250"/>
                <a:gd name="T25" fmla="*/ 586 h 1725"/>
                <a:gd name="T26" fmla="*/ 4882 w 6250"/>
                <a:gd name="T27" fmla="*/ 450 h 1725"/>
                <a:gd name="T28" fmla="*/ 4920 w 6250"/>
                <a:gd name="T29" fmla="*/ 376 h 1725"/>
                <a:gd name="T30" fmla="*/ 4988 w 6250"/>
                <a:gd name="T31" fmla="*/ 345 h 1725"/>
                <a:gd name="T32" fmla="*/ 5041 w 6250"/>
                <a:gd name="T33" fmla="*/ 339 h 1725"/>
                <a:gd name="T34" fmla="*/ 5081 w 6250"/>
                <a:gd name="T35" fmla="*/ 343 h 1725"/>
                <a:gd name="T36" fmla="*/ 5149 w 6250"/>
                <a:gd name="T37" fmla="*/ 364 h 1725"/>
                <a:gd name="T38" fmla="*/ 5200 w 6250"/>
                <a:gd name="T39" fmla="*/ 427 h 1725"/>
                <a:gd name="T40" fmla="*/ 5185 w 6250"/>
                <a:gd name="T41" fmla="*/ 545 h 1725"/>
                <a:gd name="T42" fmla="*/ 5238 w 6250"/>
                <a:gd name="T43" fmla="*/ 1065 h 1725"/>
                <a:gd name="T44" fmla="*/ 5503 w 6250"/>
                <a:gd name="T45" fmla="*/ 358 h 1725"/>
                <a:gd name="T46" fmla="*/ 5644 w 6250"/>
                <a:gd name="T47" fmla="*/ 431 h 1725"/>
                <a:gd name="T48" fmla="*/ 5846 w 6250"/>
                <a:gd name="T49" fmla="*/ 541 h 1725"/>
                <a:gd name="T50" fmla="*/ 6072 w 6250"/>
                <a:gd name="T51" fmla="*/ 683 h 1725"/>
                <a:gd name="T52" fmla="*/ 6212 w 6250"/>
                <a:gd name="T53" fmla="*/ 862 h 1725"/>
                <a:gd name="T54" fmla="*/ 6248 w 6250"/>
                <a:gd name="T55" fmla="*/ 1086 h 1725"/>
                <a:gd name="T56" fmla="*/ 4 w 6250"/>
                <a:gd name="T57" fmla="*/ 1023 h 1725"/>
                <a:gd name="T58" fmla="*/ 59 w 6250"/>
                <a:gd name="T59" fmla="*/ 812 h 1725"/>
                <a:gd name="T60" fmla="*/ 235 w 6250"/>
                <a:gd name="T61" fmla="*/ 639 h 1725"/>
                <a:gd name="T62" fmla="*/ 457 w 6250"/>
                <a:gd name="T63" fmla="*/ 510 h 1725"/>
                <a:gd name="T64" fmla="*/ 646 w 6250"/>
                <a:gd name="T65" fmla="*/ 406 h 1725"/>
                <a:gd name="T66" fmla="*/ 764 w 6250"/>
                <a:gd name="T67" fmla="*/ 347 h 1725"/>
                <a:gd name="T68" fmla="*/ 1143 w 6250"/>
                <a:gd name="T69" fmla="*/ 685 h 1725"/>
                <a:gd name="T70" fmla="*/ 1050 w 6250"/>
                <a:gd name="T71" fmla="*/ 508 h 1725"/>
                <a:gd name="T72" fmla="*/ 1057 w 6250"/>
                <a:gd name="T73" fmla="*/ 406 h 1725"/>
                <a:gd name="T74" fmla="*/ 1116 w 6250"/>
                <a:gd name="T75" fmla="*/ 357 h 1725"/>
                <a:gd name="T76" fmla="*/ 1183 w 6250"/>
                <a:gd name="T77" fmla="*/ 341 h 1725"/>
                <a:gd name="T78" fmla="*/ 1217 w 6250"/>
                <a:gd name="T79" fmla="*/ 339 h 1725"/>
                <a:gd name="T80" fmla="*/ 1277 w 6250"/>
                <a:gd name="T81" fmla="*/ 351 h 1725"/>
                <a:gd name="T82" fmla="*/ 1342 w 6250"/>
                <a:gd name="T83" fmla="*/ 389 h 1725"/>
                <a:gd name="T84" fmla="*/ 1366 w 6250"/>
                <a:gd name="T85" fmla="*/ 478 h 1725"/>
                <a:gd name="T86" fmla="*/ 1302 w 6250"/>
                <a:gd name="T87" fmla="*/ 634 h 1725"/>
                <a:gd name="T88" fmla="*/ 1635 w 6250"/>
                <a:gd name="T89" fmla="*/ 341 h 1725"/>
                <a:gd name="T90" fmla="*/ 1740 w 6250"/>
                <a:gd name="T91" fmla="*/ 393 h 1725"/>
                <a:gd name="T92" fmla="*/ 1920 w 6250"/>
                <a:gd name="T93" fmla="*/ 376 h 1725"/>
                <a:gd name="T94" fmla="*/ 2177 w 6250"/>
                <a:gd name="T95" fmla="*/ 224 h 1725"/>
                <a:gd name="T96" fmla="*/ 2405 w 6250"/>
                <a:gd name="T97" fmla="*/ 98 h 1725"/>
                <a:gd name="T98" fmla="*/ 2558 w 6250"/>
                <a:gd name="T99" fmla="*/ 21 h 1725"/>
                <a:gd name="T100" fmla="*/ 2882 w 6250"/>
                <a:gd name="T101" fmla="*/ 901 h 1725"/>
                <a:gd name="T102" fmla="*/ 2954 w 6250"/>
                <a:gd name="T103" fmla="*/ 269 h 1725"/>
                <a:gd name="T104" fmla="*/ 2926 w 6250"/>
                <a:gd name="T105" fmla="*/ 127 h 1725"/>
                <a:gd name="T106" fmla="*/ 2972 w 6250"/>
                <a:gd name="T107" fmla="*/ 45 h 1725"/>
                <a:gd name="T108" fmla="*/ 3047 w 6250"/>
                <a:gd name="T109" fmla="*/ 9 h 1725"/>
                <a:gd name="T110" fmla="*/ 3114 w 6250"/>
                <a:gd name="T111" fmla="*/ 0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250" h="1725">
                  <a:moveTo>
                    <a:pt x="3125" y="0"/>
                  </a:moveTo>
                  <a:lnTo>
                    <a:pt x="3127" y="0"/>
                  </a:lnTo>
                  <a:lnTo>
                    <a:pt x="3138" y="0"/>
                  </a:lnTo>
                  <a:lnTo>
                    <a:pt x="3152" y="0"/>
                  </a:lnTo>
                  <a:lnTo>
                    <a:pt x="3167" y="2"/>
                  </a:lnTo>
                  <a:lnTo>
                    <a:pt x="3186" y="5"/>
                  </a:lnTo>
                  <a:lnTo>
                    <a:pt x="3205" y="9"/>
                  </a:lnTo>
                  <a:lnTo>
                    <a:pt x="3224" y="15"/>
                  </a:lnTo>
                  <a:lnTo>
                    <a:pt x="3244" y="22"/>
                  </a:lnTo>
                  <a:lnTo>
                    <a:pt x="3263" y="34"/>
                  </a:lnTo>
                  <a:lnTo>
                    <a:pt x="3280" y="45"/>
                  </a:lnTo>
                  <a:lnTo>
                    <a:pt x="3296" y="62"/>
                  </a:lnTo>
                  <a:lnTo>
                    <a:pt x="3309" y="79"/>
                  </a:lnTo>
                  <a:lnTo>
                    <a:pt x="3318" y="102"/>
                  </a:lnTo>
                  <a:lnTo>
                    <a:pt x="3326" y="127"/>
                  </a:lnTo>
                  <a:lnTo>
                    <a:pt x="3326" y="155"/>
                  </a:lnTo>
                  <a:lnTo>
                    <a:pt x="3322" y="189"/>
                  </a:lnTo>
                  <a:lnTo>
                    <a:pt x="3313" y="227"/>
                  </a:lnTo>
                  <a:lnTo>
                    <a:pt x="3298" y="269"/>
                  </a:lnTo>
                  <a:lnTo>
                    <a:pt x="3275" y="317"/>
                  </a:lnTo>
                  <a:lnTo>
                    <a:pt x="3243" y="370"/>
                  </a:lnTo>
                  <a:lnTo>
                    <a:pt x="3205" y="429"/>
                  </a:lnTo>
                  <a:lnTo>
                    <a:pt x="3370" y="901"/>
                  </a:lnTo>
                  <a:lnTo>
                    <a:pt x="3654" y="0"/>
                  </a:lnTo>
                  <a:lnTo>
                    <a:pt x="3659" y="3"/>
                  </a:lnTo>
                  <a:lnTo>
                    <a:pt x="3673" y="9"/>
                  </a:lnTo>
                  <a:lnTo>
                    <a:pt x="3694" y="21"/>
                  </a:lnTo>
                  <a:lnTo>
                    <a:pt x="3724" y="34"/>
                  </a:lnTo>
                  <a:lnTo>
                    <a:pt x="3758" y="53"/>
                  </a:lnTo>
                  <a:lnTo>
                    <a:pt x="3800" y="74"/>
                  </a:lnTo>
                  <a:lnTo>
                    <a:pt x="3847" y="98"/>
                  </a:lnTo>
                  <a:lnTo>
                    <a:pt x="3900" y="127"/>
                  </a:lnTo>
                  <a:lnTo>
                    <a:pt x="3955" y="157"/>
                  </a:lnTo>
                  <a:lnTo>
                    <a:pt x="4014" y="189"/>
                  </a:lnTo>
                  <a:lnTo>
                    <a:pt x="4075" y="224"/>
                  </a:lnTo>
                  <a:lnTo>
                    <a:pt x="4139" y="260"/>
                  </a:lnTo>
                  <a:lnTo>
                    <a:pt x="4201" y="298"/>
                  </a:lnTo>
                  <a:lnTo>
                    <a:pt x="4268" y="336"/>
                  </a:lnTo>
                  <a:lnTo>
                    <a:pt x="4332" y="376"/>
                  </a:lnTo>
                  <a:lnTo>
                    <a:pt x="4378" y="408"/>
                  </a:lnTo>
                  <a:lnTo>
                    <a:pt x="4421" y="440"/>
                  </a:lnTo>
                  <a:lnTo>
                    <a:pt x="4469" y="415"/>
                  </a:lnTo>
                  <a:lnTo>
                    <a:pt x="4510" y="393"/>
                  </a:lnTo>
                  <a:lnTo>
                    <a:pt x="4546" y="374"/>
                  </a:lnTo>
                  <a:lnTo>
                    <a:pt x="4577" y="358"/>
                  </a:lnTo>
                  <a:lnTo>
                    <a:pt x="4599" y="349"/>
                  </a:lnTo>
                  <a:lnTo>
                    <a:pt x="4613" y="341"/>
                  </a:lnTo>
                  <a:lnTo>
                    <a:pt x="4618" y="339"/>
                  </a:lnTo>
                  <a:lnTo>
                    <a:pt x="4848" y="1065"/>
                  </a:lnTo>
                  <a:lnTo>
                    <a:pt x="4980" y="685"/>
                  </a:lnTo>
                  <a:lnTo>
                    <a:pt x="4946" y="634"/>
                  </a:lnTo>
                  <a:lnTo>
                    <a:pt x="4920" y="586"/>
                  </a:lnTo>
                  <a:lnTo>
                    <a:pt x="4901" y="545"/>
                  </a:lnTo>
                  <a:lnTo>
                    <a:pt x="4888" y="508"/>
                  </a:lnTo>
                  <a:lnTo>
                    <a:pt x="4882" y="478"/>
                  </a:lnTo>
                  <a:lnTo>
                    <a:pt x="4882" y="450"/>
                  </a:lnTo>
                  <a:lnTo>
                    <a:pt x="4886" y="427"/>
                  </a:lnTo>
                  <a:lnTo>
                    <a:pt x="4895" y="406"/>
                  </a:lnTo>
                  <a:lnTo>
                    <a:pt x="4906" y="389"/>
                  </a:lnTo>
                  <a:lnTo>
                    <a:pt x="4920" y="376"/>
                  </a:lnTo>
                  <a:lnTo>
                    <a:pt x="4937" y="364"/>
                  </a:lnTo>
                  <a:lnTo>
                    <a:pt x="4954" y="357"/>
                  </a:lnTo>
                  <a:lnTo>
                    <a:pt x="4971" y="351"/>
                  </a:lnTo>
                  <a:lnTo>
                    <a:pt x="4988" y="345"/>
                  </a:lnTo>
                  <a:lnTo>
                    <a:pt x="5005" y="343"/>
                  </a:lnTo>
                  <a:lnTo>
                    <a:pt x="5020" y="341"/>
                  </a:lnTo>
                  <a:lnTo>
                    <a:pt x="5032" y="339"/>
                  </a:lnTo>
                  <a:lnTo>
                    <a:pt x="5041" y="339"/>
                  </a:lnTo>
                  <a:lnTo>
                    <a:pt x="5045" y="339"/>
                  </a:lnTo>
                  <a:lnTo>
                    <a:pt x="5052" y="339"/>
                  </a:lnTo>
                  <a:lnTo>
                    <a:pt x="5066" y="341"/>
                  </a:lnTo>
                  <a:lnTo>
                    <a:pt x="5081" y="343"/>
                  </a:lnTo>
                  <a:lnTo>
                    <a:pt x="5096" y="345"/>
                  </a:lnTo>
                  <a:lnTo>
                    <a:pt x="5115" y="351"/>
                  </a:lnTo>
                  <a:lnTo>
                    <a:pt x="5132" y="357"/>
                  </a:lnTo>
                  <a:lnTo>
                    <a:pt x="5149" y="364"/>
                  </a:lnTo>
                  <a:lnTo>
                    <a:pt x="5166" y="376"/>
                  </a:lnTo>
                  <a:lnTo>
                    <a:pt x="5179" y="389"/>
                  </a:lnTo>
                  <a:lnTo>
                    <a:pt x="5191" y="406"/>
                  </a:lnTo>
                  <a:lnTo>
                    <a:pt x="5200" y="427"/>
                  </a:lnTo>
                  <a:lnTo>
                    <a:pt x="5204" y="450"/>
                  </a:lnTo>
                  <a:lnTo>
                    <a:pt x="5204" y="478"/>
                  </a:lnTo>
                  <a:lnTo>
                    <a:pt x="5196" y="508"/>
                  </a:lnTo>
                  <a:lnTo>
                    <a:pt x="5185" y="545"/>
                  </a:lnTo>
                  <a:lnTo>
                    <a:pt x="5166" y="586"/>
                  </a:lnTo>
                  <a:lnTo>
                    <a:pt x="5140" y="634"/>
                  </a:lnTo>
                  <a:lnTo>
                    <a:pt x="5105" y="685"/>
                  </a:lnTo>
                  <a:lnTo>
                    <a:pt x="5238" y="1065"/>
                  </a:lnTo>
                  <a:lnTo>
                    <a:pt x="5467" y="339"/>
                  </a:lnTo>
                  <a:lnTo>
                    <a:pt x="5471" y="341"/>
                  </a:lnTo>
                  <a:lnTo>
                    <a:pt x="5484" y="349"/>
                  </a:lnTo>
                  <a:lnTo>
                    <a:pt x="5503" y="358"/>
                  </a:lnTo>
                  <a:lnTo>
                    <a:pt x="5530" y="372"/>
                  </a:lnTo>
                  <a:lnTo>
                    <a:pt x="5564" y="389"/>
                  </a:lnTo>
                  <a:lnTo>
                    <a:pt x="5602" y="408"/>
                  </a:lnTo>
                  <a:lnTo>
                    <a:pt x="5644" y="431"/>
                  </a:lnTo>
                  <a:lnTo>
                    <a:pt x="5691" y="455"/>
                  </a:lnTo>
                  <a:lnTo>
                    <a:pt x="5740" y="482"/>
                  </a:lnTo>
                  <a:lnTo>
                    <a:pt x="5791" y="510"/>
                  </a:lnTo>
                  <a:lnTo>
                    <a:pt x="5846" y="541"/>
                  </a:lnTo>
                  <a:lnTo>
                    <a:pt x="5901" y="573"/>
                  </a:lnTo>
                  <a:lnTo>
                    <a:pt x="5956" y="607"/>
                  </a:lnTo>
                  <a:lnTo>
                    <a:pt x="6013" y="641"/>
                  </a:lnTo>
                  <a:lnTo>
                    <a:pt x="6072" y="683"/>
                  </a:lnTo>
                  <a:lnTo>
                    <a:pt x="6119" y="725"/>
                  </a:lnTo>
                  <a:lnTo>
                    <a:pt x="6159" y="769"/>
                  </a:lnTo>
                  <a:lnTo>
                    <a:pt x="6189" y="814"/>
                  </a:lnTo>
                  <a:lnTo>
                    <a:pt x="6212" y="862"/>
                  </a:lnTo>
                  <a:lnTo>
                    <a:pt x="6227" y="913"/>
                  </a:lnTo>
                  <a:lnTo>
                    <a:pt x="6239" y="966"/>
                  </a:lnTo>
                  <a:lnTo>
                    <a:pt x="6244" y="1023"/>
                  </a:lnTo>
                  <a:lnTo>
                    <a:pt x="6248" y="1086"/>
                  </a:lnTo>
                  <a:lnTo>
                    <a:pt x="6250" y="1725"/>
                  </a:lnTo>
                  <a:lnTo>
                    <a:pt x="0" y="1725"/>
                  </a:lnTo>
                  <a:lnTo>
                    <a:pt x="0" y="1084"/>
                  </a:lnTo>
                  <a:lnTo>
                    <a:pt x="4" y="1023"/>
                  </a:lnTo>
                  <a:lnTo>
                    <a:pt x="9" y="966"/>
                  </a:lnTo>
                  <a:lnTo>
                    <a:pt x="21" y="911"/>
                  </a:lnTo>
                  <a:lnTo>
                    <a:pt x="36" y="860"/>
                  </a:lnTo>
                  <a:lnTo>
                    <a:pt x="59" y="812"/>
                  </a:lnTo>
                  <a:lnTo>
                    <a:pt x="89" y="767"/>
                  </a:lnTo>
                  <a:lnTo>
                    <a:pt x="127" y="723"/>
                  </a:lnTo>
                  <a:lnTo>
                    <a:pt x="176" y="681"/>
                  </a:lnTo>
                  <a:lnTo>
                    <a:pt x="235" y="639"/>
                  </a:lnTo>
                  <a:lnTo>
                    <a:pt x="290" y="605"/>
                  </a:lnTo>
                  <a:lnTo>
                    <a:pt x="347" y="573"/>
                  </a:lnTo>
                  <a:lnTo>
                    <a:pt x="402" y="541"/>
                  </a:lnTo>
                  <a:lnTo>
                    <a:pt x="457" y="510"/>
                  </a:lnTo>
                  <a:lnTo>
                    <a:pt x="508" y="480"/>
                  </a:lnTo>
                  <a:lnTo>
                    <a:pt x="557" y="453"/>
                  </a:lnTo>
                  <a:lnTo>
                    <a:pt x="605" y="429"/>
                  </a:lnTo>
                  <a:lnTo>
                    <a:pt x="646" y="406"/>
                  </a:lnTo>
                  <a:lnTo>
                    <a:pt x="684" y="387"/>
                  </a:lnTo>
                  <a:lnTo>
                    <a:pt x="718" y="370"/>
                  </a:lnTo>
                  <a:lnTo>
                    <a:pt x="745" y="357"/>
                  </a:lnTo>
                  <a:lnTo>
                    <a:pt x="764" y="347"/>
                  </a:lnTo>
                  <a:lnTo>
                    <a:pt x="777" y="341"/>
                  </a:lnTo>
                  <a:lnTo>
                    <a:pt x="781" y="339"/>
                  </a:lnTo>
                  <a:lnTo>
                    <a:pt x="1010" y="1065"/>
                  </a:lnTo>
                  <a:lnTo>
                    <a:pt x="1143" y="685"/>
                  </a:lnTo>
                  <a:lnTo>
                    <a:pt x="1109" y="634"/>
                  </a:lnTo>
                  <a:lnTo>
                    <a:pt x="1082" y="586"/>
                  </a:lnTo>
                  <a:lnTo>
                    <a:pt x="1063" y="545"/>
                  </a:lnTo>
                  <a:lnTo>
                    <a:pt x="1050" y="508"/>
                  </a:lnTo>
                  <a:lnTo>
                    <a:pt x="1044" y="478"/>
                  </a:lnTo>
                  <a:lnTo>
                    <a:pt x="1044" y="450"/>
                  </a:lnTo>
                  <a:lnTo>
                    <a:pt x="1048" y="427"/>
                  </a:lnTo>
                  <a:lnTo>
                    <a:pt x="1057" y="406"/>
                  </a:lnTo>
                  <a:lnTo>
                    <a:pt x="1069" y="389"/>
                  </a:lnTo>
                  <a:lnTo>
                    <a:pt x="1082" y="376"/>
                  </a:lnTo>
                  <a:lnTo>
                    <a:pt x="1099" y="364"/>
                  </a:lnTo>
                  <a:lnTo>
                    <a:pt x="1116" y="357"/>
                  </a:lnTo>
                  <a:lnTo>
                    <a:pt x="1133" y="351"/>
                  </a:lnTo>
                  <a:lnTo>
                    <a:pt x="1152" y="345"/>
                  </a:lnTo>
                  <a:lnTo>
                    <a:pt x="1167" y="343"/>
                  </a:lnTo>
                  <a:lnTo>
                    <a:pt x="1183" y="341"/>
                  </a:lnTo>
                  <a:lnTo>
                    <a:pt x="1194" y="339"/>
                  </a:lnTo>
                  <a:lnTo>
                    <a:pt x="1203" y="339"/>
                  </a:lnTo>
                  <a:lnTo>
                    <a:pt x="1207" y="339"/>
                  </a:lnTo>
                  <a:lnTo>
                    <a:pt x="1217" y="339"/>
                  </a:lnTo>
                  <a:lnTo>
                    <a:pt x="1228" y="341"/>
                  </a:lnTo>
                  <a:lnTo>
                    <a:pt x="1243" y="343"/>
                  </a:lnTo>
                  <a:lnTo>
                    <a:pt x="1260" y="345"/>
                  </a:lnTo>
                  <a:lnTo>
                    <a:pt x="1277" y="351"/>
                  </a:lnTo>
                  <a:lnTo>
                    <a:pt x="1294" y="357"/>
                  </a:lnTo>
                  <a:lnTo>
                    <a:pt x="1311" y="364"/>
                  </a:lnTo>
                  <a:lnTo>
                    <a:pt x="1328" y="376"/>
                  </a:lnTo>
                  <a:lnTo>
                    <a:pt x="1342" y="389"/>
                  </a:lnTo>
                  <a:lnTo>
                    <a:pt x="1353" y="406"/>
                  </a:lnTo>
                  <a:lnTo>
                    <a:pt x="1363" y="427"/>
                  </a:lnTo>
                  <a:lnTo>
                    <a:pt x="1366" y="450"/>
                  </a:lnTo>
                  <a:lnTo>
                    <a:pt x="1366" y="478"/>
                  </a:lnTo>
                  <a:lnTo>
                    <a:pt x="1361" y="508"/>
                  </a:lnTo>
                  <a:lnTo>
                    <a:pt x="1347" y="545"/>
                  </a:lnTo>
                  <a:lnTo>
                    <a:pt x="1328" y="586"/>
                  </a:lnTo>
                  <a:lnTo>
                    <a:pt x="1302" y="634"/>
                  </a:lnTo>
                  <a:lnTo>
                    <a:pt x="1268" y="685"/>
                  </a:lnTo>
                  <a:lnTo>
                    <a:pt x="1400" y="1065"/>
                  </a:lnTo>
                  <a:lnTo>
                    <a:pt x="1630" y="339"/>
                  </a:lnTo>
                  <a:lnTo>
                    <a:pt x="1635" y="341"/>
                  </a:lnTo>
                  <a:lnTo>
                    <a:pt x="1649" y="349"/>
                  </a:lnTo>
                  <a:lnTo>
                    <a:pt x="1671" y="358"/>
                  </a:lnTo>
                  <a:lnTo>
                    <a:pt x="1702" y="374"/>
                  </a:lnTo>
                  <a:lnTo>
                    <a:pt x="1740" y="393"/>
                  </a:lnTo>
                  <a:lnTo>
                    <a:pt x="1781" y="415"/>
                  </a:lnTo>
                  <a:lnTo>
                    <a:pt x="1831" y="442"/>
                  </a:lnTo>
                  <a:lnTo>
                    <a:pt x="1872" y="408"/>
                  </a:lnTo>
                  <a:lnTo>
                    <a:pt x="1920" y="376"/>
                  </a:lnTo>
                  <a:lnTo>
                    <a:pt x="1984" y="336"/>
                  </a:lnTo>
                  <a:lnTo>
                    <a:pt x="2051" y="298"/>
                  </a:lnTo>
                  <a:lnTo>
                    <a:pt x="2113" y="260"/>
                  </a:lnTo>
                  <a:lnTo>
                    <a:pt x="2177" y="224"/>
                  </a:lnTo>
                  <a:lnTo>
                    <a:pt x="2238" y="189"/>
                  </a:lnTo>
                  <a:lnTo>
                    <a:pt x="2297" y="157"/>
                  </a:lnTo>
                  <a:lnTo>
                    <a:pt x="2352" y="127"/>
                  </a:lnTo>
                  <a:lnTo>
                    <a:pt x="2405" y="98"/>
                  </a:lnTo>
                  <a:lnTo>
                    <a:pt x="2452" y="74"/>
                  </a:lnTo>
                  <a:lnTo>
                    <a:pt x="2494" y="53"/>
                  </a:lnTo>
                  <a:lnTo>
                    <a:pt x="2528" y="34"/>
                  </a:lnTo>
                  <a:lnTo>
                    <a:pt x="2558" y="21"/>
                  </a:lnTo>
                  <a:lnTo>
                    <a:pt x="2579" y="9"/>
                  </a:lnTo>
                  <a:lnTo>
                    <a:pt x="2593" y="3"/>
                  </a:lnTo>
                  <a:lnTo>
                    <a:pt x="2598" y="0"/>
                  </a:lnTo>
                  <a:lnTo>
                    <a:pt x="2882" y="901"/>
                  </a:lnTo>
                  <a:lnTo>
                    <a:pt x="3047" y="429"/>
                  </a:lnTo>
                  <a:lnTo>
                    <a:pt x="3009" y="370"/>
                  </a:lnTo>
                  <a:lnTo>
                    <a:pt x="2977" y="317"/>
                  </a:lnTo>
                  <a:lnTo>
                    <a:pt x="2954" y="269"/>
                  </a:lnTo>
                  <a:lnTo>
                    <a:pt x="2939" y="227"/>
                  </a:lnTo>
                  <a:lnTo>
                    <a:pt x="2930" y="189"/>
                  </a:lnTo>
                  <a:lnTo>
                    <a:pt x="2926" y="155"/>
                  </a:lnTo>
                  <a:lnTo>
                    <a:pt x="2926" y="127"/>
                  </a:lnTo>
                  <a:lnTo>
                    <a:pt x="2934" y="100"/>
                  </a:lnTo>
                  <a:lnTo>
                    <a:pt x="2943" y="79"/>
                  </a:lnTo>
                  <a:lnTo>
                    <a:pt x="2956" y="60"/>
                  </a:lnTo>
                  <a:lnTo>
                    <a:pt x="2972" y="45"/>
                  </a:lnTo>
                  <a:lnTo>
                    <a:pt x="2989" y="32"/>
                  </a:lnTo>
                  <a:lnTo>
                    <a:pt x="3008" y="22"/>
                  </a:lnTo>
                  <a:lnTo>
                    <a:pt x="3028" y="15"/>
                  </a:lnTo>
                  <a:lnTo>
                    <a:pt x="3047" y="9"/>
                  </a:lnTo>
                  <a:lnTo>
                    <a:pt x="3066" y="5"/>
                  </a:lnTo>
                  <a:lnTo>
                    <a:pt x="3085" y="2"/>
                  </a:lnTo>
                  <a:lnTo>
                    <a:pt x="3100" y="0"/>
                  </a:lnTo>
                  <a:lnTo>
                    <a:pt x="3114" y="0"/>
                  </a:lnTo>
                  <a:lnTo>
                    <a:pt x="3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3"/>
            <p:cNvSpPr>
              <a:spLocks/>
            </p:cNvSpPr>
            <p:nvPr/>
          </p:nvSpPr>
          <p:spPr bwMode="auto">
            <a:xfrm>
              <a:off x="3662363" y="4318000"/>
              <a:ext cx="908050" cy="1169988"/>
            </a:xfrm>
            <a:custGeom>
              <a:avLst/>
              <a:gdLst>
                <a:gd name="T0" fmla="*/ 573 w 1145"/>
                <a:gd name="T1" fmla="*/ 0 h 1473"/>
                <a:gd name="T2" fmla="*/ 597 w 1145"/>
                <a:gd name="T3" fmla="*/ 2 h 1473"/>
                <a:gd name="T4" fmla="*/ 643 w 1145"/>
                <a:gd name="T5" fmla="*/ 4 h 1473"/>
                <a:gd name="T6" fmla="*/ 701 w 1145"/>
                <a:gd name="T7" fmla="*/ 14 h 1473"/>
                <a:gd name="T8" fmla="*/ 771 w 1145"/>
                <a:gd name="T9" fmla="*/ 31 h 1473"/>
                <a:gd name="T10" fmla="*/ 845 w 1145"/>
                <a:gd name="T11" fmla="*/ 61 h 1473"/>
                <a:gd name="T12" fmla="*/ 921 w 1145"/>
                <a:gd name="T13" fmla="*/ 107 h 1473"/>
                <a:gd name="T14" fmla="*/ 991 w 1145"/>
                <a:gd name="T15" fmla="*/ 171 h 1473"/>
                <a:gd name="T16" fmla="*/ 1054 w 1145"/>
                <a:gd name="T17" fmla="*/ 257 h 1473"/>
                <a:gd name="T18" fmla="*/ 1103 w 1145"/>
                <a:gd name="T19" fmla="*/ 367 h 1473"/>
                <a:gd name="T20" fmla="*/ 1133 w 1145"/>
                <a:gd name="T21" fmla="*/ 503 h 1473"/>
                <a:gd name="T22" fmla="*/ 1141 w 1145"/>
                <a:gd name="T23" fmla="*/ 589 h 1473"/>
                <a:gd name="T24" fmla="*/ 1143 w 1145"/>
                <a:gd name="T25" fmla="*/ 617 h 1473"/>
                <a:gd name="T26" fmla="*/ 1145 w 1145"/>
                <a:gd name="T27" fmla="*/ 670 h 1473"/>
                <a:gd name="T28" fmla="*/ 1145 w 1145"/>
                <a:gd name="T29" fmla="*/ 743 h 1473"/>
                <a:gd name="T30" fmla="*/ 1139 w 1145"/>
                <a:gd name="T31" fmla="*/ 828 h 1473"/>
                <a:gd name="T32" fmla="*/ 1128 w 1145"/>
                <a:gd name="T33" fmla="*/ 925 h 1473"/>
                <a:gd name="T34" fmla="*/ 1107 w 1145"/>
                <a:gd name="T35" fmla="*/ 1027 h 1473"/>
                <a:gd name="T36" fmla="*/ 1073 w 1145"/>
                <a:gd name="T37" fmla="*/ 1128 h 1473"/>
                <a:gd name="T38" fmla="*/ 1025 w 1145"/>
                <a:gd name="T39" fmla="*/ 1225 h 1473"/>
                <a:gd name="T40" fmla="*/ 961 w 1145"/>
                <a:gd name="T41" fmla="*/ 1312 h 1473"/>
                <a:gd name="T42" fmla="*/ 880 w 1145"/>
                <a:gd name="T43" fmla="*/ 1386 h 1473"/>
                <a:gd name="T44" fmla="*/ 775 w 1145"/>
                <a:gd name="T45" fmla="*/ 1439 h 1473"/>
                <a:gd name="T46" fmla="*/ 648 w 1145"/>
                <a:gd name="T47" fmla="*/ 1470 h 1473"/>
                <a:gd name="T48" fmla="*/ 569 w 1145"/>
                <a:gd name="T49" fmla="*/ 1473 h 1473"/>
                <a:gd name="T50" fmla="*/ 430 w 1145"/>
                <a:gd name="T51" fmla="*/ 1458 h 1473"/>
                <a:gd name="T52" fmla="*/ 315 w 1145"/>
                <a:gd name="T53" fmla="*/ 1415 h 1473"/>
                <a:gd name="T54" fmla="*/ 222 w 1145"/>
                <a:gd name="T55" fmla="*/ 1352 h 1473"/>
                <a:gd name="T56" fmla="*/ 150 w 1145"/>
                <a:gd name="T57" fmla="*/ 1270 h 1473"/>
                <a:gd name="T58" fmla="*/ 95 w 1145"/>
                <a:gd name="T59" fmla="*/ 1177 h 1473"/>
                <a:gd name="T60" fmla="*/ 55 w 1145"/>
                <a:gd name="T61" fmla="*/ 1079 h 1473"/>
                <a:gd name="T62" fmla="*/ 27 w 1145"/>
                <a:gd name="T63" fmla="*/ 976 h 1473"/>
                <a:gd name="T64" fmla="*/ 12 w 1145"/>
                <a:gd name="T65" fmla="*/ 877 h 1473"/>
                <a:gd name="T66" fmla="*/ 2 w 1145"/>
                <a:gd name="T67" fmla="*/ 784 h 1473"/>
                <a:gd name="T68" fmla="*/ 0 w 1145"/>
                <a:gd name="T69" fmla="*/ 705 h 1473"/>
                <a:gd name="T70" fmla="*/ 0 w 1145"/>
                <a:gd name="T71" fmla="*/ 642 h 1473"/>
                <a:gd name="T72" fmla="*/ 4 w 1145"/>
                <a:gd name="T73" fmla="*/ 600 h 1473"/>
                <a:gd name="T74" fmla="*/ 4 w 1145"/>
                <a:gd name="T75" fmla="*/ 585 h 1473"/>
                <a:gd name="T76" fmla="*/ 25 w 1145"/>
                <a:gd name="T77" fmla="*/ 431 h 1473"/>
                <a:gd name="T78" fmla="*/ 65 w 1145"/>
                <a:gd name="T79" fmla="*/ 308 h 1473"/>
                <a:gd name="T80" fmla="*/ 120 w 1145"/>
                <a:gd name="T81" fmla="*/ 211 h 1473"/>
                <a:gd name="T82" fmla="*/ 188 w 1145"/>
                <a:gd name="T83" fmla="*/ 137 h 1473"/>
                <a:gd name="T84" fmla="*/ 262 w 1145"/>
                <a:gd name="T85" fmla="*/ 82 h 1473"/>
                <a:gd name="T86" fmla="*/ 338 w 1145"/>
                <a:gd name="T87" fmla="*/ 44 h 1473"/>
                <a:gd name="T88" fmla="*/ 410 w 1145"/>
                <a:gd name="T89" fmla="*/ 21 h 1473"/>
                <a:gd name="T90" fmla="*/ 474 w 1145"/>
                <a:gd name="T91" fmla="*/ 8 h 1473"/>
                <a:gd name="T92" fmla="*/ 527 w 1145"/>
                <a:gd name="T93" fmla="*/ 2 h 1473"/>
                <a:gd name="T94" fmla="*/ 563 w 1145"/>
                <a:gd name="T95" fmla="*/ 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45" h="1473">
                  <a:moveTo>
                    <a:pt x="563" y="0"/>
                  </a:moveTo>
                  <a:lnTo>
                    <a:pt x="573" y="0"/>
                  </a:lnTo>
                  <a:lnTo>
                    <a:pt x="582" y="0"/>
                  </a:lnTo>
                  <a:lnTo>
                    <a:pt x="597" y="2"/>
                  </a:lnTo>
                  <a:lnTo>
                    <a:pt x="618" y="2"/>
                  </a:lnTo>
                  <a:lnTo>
                    <a:pt x="643" y="4"/>
                  </a:lnTo>
                  <a:lnTo>
                    <a:pt x="671" y="8"/>
                  </a:lnTo>
                  <a:lnTo>
                    <a:pt x="701" y="14"/>
                  </a:lnTo>
                  <a:lnTo>
                    <a:pt x="735" y="21"/>
                  </a:lnTo>
                  <a:lnTo>
                    <a:pt x="771" y="31"/>
                  </a:lnTo>
                  <a:lnTo>
                    <a:pt x="808" y="44"/>
                  </a:lnTo>
                  <a:lnTo>
                    <a:pt x="845" y="61"/>
                  </a:lnTo>
                  <a:lnTo>
                    <a:pt x="883" y="82"/>
                  </a:lnTo>
                  <a:lnTo>
                    <a:pt x="921" y="107"/>
                  </a:lnTo>
                  <a:lnTo>
                    <a:pt x="957" y="137"/>
                  </a:lnTo>
                  <a:lnTo>
                    <a:pt x="991" y="171"/>
                  </a:lnTo>
                  <a:lnTo>
                    <a:pt x="1025" y="211"/>
                  </a:lnTo>
                  <a:lnTo>
                    <a:pt x="1054" y="257"/>
                  </a:lnTo>
                  <a:lnTo>
                    <a:pt x="1080" y="308"/>
                  </a:lnTo>
                  <a:lnTo>
                    <a:pt x="1103" y="367"/>
                  </a:lnTo>
                  <a:lnTo>
                    <a:pt x="1120" y="431"/>
                  </a:lnTo>
                  <a:lnTo>
                    <a:pt x="1133" y="503"/>
                  </a:lnTo>
                  <a:lnTo>
                    <a:pt x="1141" y="585"/>
                  </a:lnTo>
                  <a:lnTo>
                    <a:pt x="1141" y="589"/>
                  </a:lnTo>
                  <a:lnTo>
                    <a:pt x="1141" y="600"/>
                  </a:lnTo>
                  <a:lnTo>
                    <a:pt x="1143" y="617"/>
                  </a:lnTo>
                  <a:lnTo>
                    <a:pt x="1145" y="640"/>
                  </a:lnTo>
                  <a:lnTo>
                    <a:pt x="1145" y="670"/>
                  </a:lnTo>
                  <a:lnTo>
                    <a:pt x="1145" y="705"/>
                  </a:lnTo>
                  <a:lnTo>
                    <a:pt x="1145" y="743"/>
                  </a:lnTo>
                  <a:lnTo>
                    <a:pt x="1143" y="784"/>
                  </a:lnTo>
                  <a:lnTo>
                    <a:pt x="1139" y="828"/>
                  </a:lnTo>
                  <a:lnTo>
                    <a:pt x="1135" y="875"/>
                  </a:lnTo>
                  <a:lnTo>
                    <a:pt x="1128" y="925"/>
                  </a:lnTo>
                  <a:lnTo>
                    <a:pt x="1118" y="976"/>
                  </a:lnTo>
                  <a:lnTo>
                    <a:pt x="1107" y="1027"/>
                  </a:lnTo>
                  <a:lnTo>
                    <a:pt x="1092" y="1079"/>
                  </a:lnTo>
                  <a:lnTo>
                    <a:pt x="1073" y="1128"/>
                  </a:lnTo>
                  <a:lnTo>
                    <a:pt x="1052" y="1177"/>
                  </a:lnTo>
                  <a:lnTo>
                    <a:pt x="1025" y="1225"/>
                  </a:lnTo>
                  <a:lnTo>
                    <a:pt x="995" y="1270"/>
                  </a:lnTo>
                  <a:lnTo>
                    <a:pt x="961" y="1312"/>
                  </a:lnTo>
                  <a:lnTo>
                    <a:pt x="923" y="1352"/>
                  </a:lnTo>
                  <a:lnTo>
                    <a:pt x="880" y="1386"/>
                  </a:lnTo>
                  <a:lnTo>
                    <a:pt x="830" y="1415"/>
                  </a:lnTo>
                  <a:lnTo>
                    <a:pt x="775" y="1439"/>
                  </a:lnTo>
                  <a:lnTo>
                    <a:pt x="717" y="1458"/>
                  </a:lnTo>
                  <a:lnTo>
                    <a:pt x="648" y="1470"/>
                  </a:lnTo>
                  <a:lnTo>
                    <a:pt x="576" y="1473"/>
                  </a:lnTo>
                  <a:lnTo>
                    <a:pt x="569" y="1473"/>
                  </a:lnTo>
                  <a:lnTo>
                    <a:pt x="497" y="1470"/>
                  </a:lnTo>
                  <a:lnTo>
                    <a:pt x="430" y="1458"/>
                  </a:lnTo>
                  <a:lnTo>
                    <a:pt x="370" y="1439"/>
                  </a:lnTo>
                  <a:lnTo>
                    <a:pt x="315" y="1415"/>
                  </a:lnTo>
                  <a:lnTo>
                    <a:pt x="265" y="1386"/>
                  </a:lnTo>
                  <a:lnTo>
                    <a:pt x="222" y="1352"/>
                  </a:lnTo>
                  <a:lnTo>
                    <a:pt x="184" y="1312"/>
                  </a:lnTo>
                  <a:lnTo>
                    <a:pt x="150" y="1270"/>
                  </a:lnTo>
                  <a:lnTo>
                    <a:pt x="120" y="1225"/>
                  </a:lnTo>
                  <a:lnTo>
                    <a:pt x="95" y="1177"/>
                  </a:lnTo>
                  <a:lnTo>
                    <a:pt x="72" y="1128"/>
                  </a:lnTo>
                  <a:lnTo>
                    <a:pt x="55" y="1079"/>
                  </a:lnTo>
                  <a:lnTo>
                    <a:pt x="40" y="1027"/>
                  </a:lnTo>
                  <a:lnTo>
                    <a:pt x="27" y="976"/>
                  </a:lnTo>
                  <a:lnTo>
                    <a:pt x="17" y="927"/>
                  </a:lnTo>
                  <a:lnTo>
                    <a:pt x="12" y="877"/>
                  </a:lnTo>
                  <a:lnTo>
                    <a:pt x="6" y="830"/>
                  </a:lnTo>
                  <a:lnTo>
                    <a:pt x="2" y="784"/>
                  </a:lnTo>
                  <a:lnTo>
                    <a:pt x="0" y="743"/>
                  </a:lnTo>
                  <a:lnTo>
                    <a:pt x="0" y="705"/>
                  </a:lnTo>
                  <a:lnTo>
                    <a:pt x="0" y="670"/>
                  </a:lnTo>
                  <a:lnTo>
                    <a:pt x="0" y="642"/>
                  </a:lnTo>
                  <a:lnTo>
                    <a:pt x="2" y="617"/>
                  </a:lnTo>
                  <a:lnTo>
                    <a:pt x="4" y="600"/>
                  </a:lnTo>
                  <a:lnTo>
                    <a:pt x="4" y="589"/>
                  </a:lnTo>
                  <a:lnTo>
                    <a:pt x="4" y="585"/>
                  </a:lnTo>
                  <a:lnTo>
                    <a:pt x="12" y="503"/>
                  </a:lnTo>
                  <a:lnTo>
                    <a:pt x="25" y="431"/>
                  </a:lnTo>
                  <a:lnTo>
                    <a:pt x="42" y="367"/>
                  </a:lnTo>
                  <a:lnTo>
                    <a:pt x="65" y="308"/>
                  </a:lnTo>
                  <a:lnTo>
                    <a:pt x="91" y="257"/>
                  </a:lnTo>
                  <a:lnTo>
                    <a:pt x="120" y="211"/>
                  </a:lnTo>
                  <a:lnTo>
                    <a:pt x="154" y="171"/>
                  </a:lnTo>
                  <a:lnTo>
                    <a:pt x="188" y="137"/>
                  </a:lnTo>
                  <a:lnTo>
                    <a:pt x="224" y="107"/>
                  </a:lnTo>
                  <a:lnTo>
                    <a:pt x="262" y="82"/>
                  </a:lnTo>
                  <a:lnTo>
                    <a:pt x="300" y="61"/>
                  </a:lnTo>
                  <a:lnTo>
                    <a:pt x="338" y="44"/>
                  </a:lnTo>
                  <a:lnTo>
                    <a:pt x="374" y="31"/>
                  </a:lnTo>
                  <a:lnTo>
                    <a:pt x="410" y="21"/>
                  </a:lnTo>
                  <a:lnTo>
                    <a:pt x="444" y="12"/>
                  </a:lnTo>
                  <a:lnTo>
                    <a:pt x="474" y="8"/>
                  </a:lnTo>
                  <a:lnTo>
                    <a:pt x="502" y="4"/>
                  </a:lnTo>
                  <a:lnTo>
                    <a:pt x="527" y="2"/>
                  </a:lnTo>
                  <a:lnTo>
                    <a:pt x="548" y="0"/>
                  </a:lnTo>
                  <a:lnTo>
                    <a:pt x="5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551393" y="4682268"/>
            <a:ext cx="266998" cy="266912"/>
            <a:chOff x="8831263" y="3224213"/>
            <a:chExt cx="4981575" cy="4979988"/>
          </a:xfrm>
          <a:solidFill>
            <a:schemeClr val="bg1"/>
          </a:solidFill>
        </p:grpSpPr>
        <p:sp>
          <p:nvSpPr>
            <p:cNvPr id="82" name="Freeform 44"/>
            <p:cNvSpPr>
              <a:spLocks noEditPoints="1"/>
            </p:cNvSpPr>
            <p:nvPr/>
          </p:nvSpPr>
          <p:spPr bwMode="auto">
            <a:xfrm>
              <a:off x="8831263" y="5951538"/>
              <a:ext cx="2252663" cy="2252663"/>
            </a:xfrm>
            <a:custGeom>
              <a:avLst/>
              <a:gdLst>
                <a:gd name="T0" fmla="*/ 604 w 2837"/>
                <a:gd name="T1" fmla="*/ 540 h 2838"/>
                <a:gd name="T2" fmla="*/ 648 w 2837"/>
                <a:gd name="T3" fmla="*/ 695 h 2838"/>
                <a:gd name="T4" fmla="*/ 701 w 2837"/>
                <a:gd name="T5" fmla="*/ 844 h 2838"/>
                <a:gd name="T6" fmla="*/ 764 w 2837"/>
                <a:gd name="T7" fmla="*/ 989 h 2838"/>
                <a:gd name="T8" fmla="*/ 837 w 2837"/>
                <a:gd name="T9" fmla="*/ 1127 h 2838"/>
                <a:gd name="T10" fmla="*/ 919 w 2837"/>
                <a:gd name="T11" fmla="*/ 1260 h 2838"/>
                <a:gd name="T12" fmla="*/ 1009 w 2837"/>
                <a:gd name="T13" fmla="*/ 1388 h 2838"/>
                <a:gd name="T14" fmla="*/ 1108 w 2837"/>
                <a:gd name="T15" fmla="*/ 1509 h 2838"/>
                <a:gd name="T16" fmla="*/ 1213 w 2837"/>
                <a:gd name="T17" fmla="*/ 1623 h 2838"/>
                <a:gd name="T18" fmla="*/ 1328 w 2837"/>
                <a:gd name="T19" fmla="*/ 1728 h 2838"/>
                <a:gd name="T20" fmla="*/ 1448 w 2837"/>
                <a:gd name="T21" fmla="*/ 1828 h 2838"/>
                <a:gd name="T22" fmla="*/ 1576 w 2837"/>
                <a:gd name="T23" fmla="*/ 1917 h 2838"/>
                <a:gd name="T24" fmla="*/ 1710 w 2837"/>
                <a:gd name="T25" fmla="*/ 1999 h 2838"/>
                <a:gd name="T26" fmla="*/ 1850 w 2837"/>
                <a:gd name="T27" fmla="*/ 2072 h 2838"/>
                <a:gd name="T28" fmla="*/ 1993 w 2837"/>
                <a:gd name="T29" fmla="*/ 2135 h 2838"/>
                <a:gd name="T30" fmla="*/ 2144 w 2837"/>
                <a:gd name="T31" fmla="*/ 2188 h 2838"/>
                <a:gd name="T32" fmla="*/ 2297 w 2837"/>
                <a:gd name="T33" fmla="*/ 2232 h 2838"/>
                <a:gd name="T34" fmla="*/ 2297 w 2837"/>
                <a:gd name="T35" fmla="*/ 540 h 2838"/>
                <a:gd name="T36" fmla="*/ 604 w 2837"/>
                <a:gd name="T37" fmla="*/ 540 h 2838"/>
                <a:gd name="T38" fmla="*/ 0 w 2837"/>
                <a:gd name="T39" fmla="*/ 0 h 2838"/>
                <a:gd name="T40" fmla="*/ 2837 w 2837"/>
                <a:gd name="T41" fmla="*/ 0 h 2838"/>
                <a:gd name="T42" fmla="*/ 2837 w 2837"/>
                <a:gd name="T43" fmla="*/ 2838 h 2838"/>
                <a:gd name="T44" fmla="*/ 2650 w 2837"/>
                <a:gd name="T45" fmla="*/ 2830 h 2838"/>
                <a:gd name="T46" fmla="*/ 2467 w 2837"/>
                <a:gd name="T47" fmla="*/ 2813 h 2838"/>
                <a:gd name="T48" fmla="*/ 2287 w 2837"/>
                <a:gd name="T49" fmla="*/ 2784 h 2838"/>
                <a:gd name="T50" fmla="*/ 2111 w 2837"/>
                <a:gd name="T51" fmla="*/ 2744 h 2838"/>
                <a:gd name="T52" fmla="*/ 1941 w 2837"/>
                <a:gd name="T53" fmla="*/ 2693 h 2838"/>
                <a:gd name="T54" fmla="*/ 1773 w 2837"/>
                <a:gd name="T55" fmla="*/ 2631 h 2838"/>
                <a:gd name="T56" fmla="*/ 1613 w 2837"/>
                <a:gd name="T57" fmla="*/ 2559 h 2838"/>
                <a:gd name="T58" fmla="*/ 1456 w 2837"/>
                <a:gd name="T59" fmla="*/ 2479 h 2838"/>
                <a:gd name="T60" fmla="*/ 1305 w 2837"/>
                <a:gd name="T61" fmla="*/ 2389 h 2838"/>
                <a:gd name="T62" fmla="*/ 1162 w 2837"/>
                <a:gd name="T63" fmla="*/ 2290 h 2838"/>
                <a:gd name="T64" fmla="*/ 1024 w 2837"/>
                <a:gd name="T65" fmla="*/ 2183 h 2838"/>
                <a:gd name="T66" fmla="*/ 892 w 2837"/>
                <a:gd name="T67" fmla="*/ 2066 h 2838"/>
                <a:gd name="T68" fmla="*/ 770 w 2837"/>
                <a:gd name="T69" fmla="*/ 1944 h 2838"/>
                <a:gd name="T70" fmla="*/ 653 w 2837"/>
                <a:gd name="T71" fmla="*/ 1812 h 2838"/>
                <a:gd name="T72" fmla="*/ 546 w 2837"/>
                <a:gd name="T73" fmla="*/ 1675 h 2838"/>
                <a:gd name="T74" fmla="*/ 447 w 2837"/>
                <a:gd name="T75" fmla="*/ 1532 h 2838"/>
                <a:gd name="T76" fmla="*/ 357 w 2837"/>
                <a:gd name="T77" fmla="*/ 1381 h 2838"/>
                <a:gd name="T78" fmla="*/ 277 w 2837"/>
                <a:gd name="T79" fmla="*/ 1224 h 2838"/>
                <a:gd name="T80" fmla="*/ 204 w 2837"/>
                <a:gd name="T81" fmla="*/ 1064 h 2838"/>
                <a:gd name="T82" fmla="*/ 143 w 2837"/>
                <a:gd name="T83" fmla="*/ 897 h 2838"/>
                <a:gd name="T84" fmla="*/ 94 w 2837"/>
                <a:gd name="T85" fmla="*/ 726 h 2838"/>
                <a:gd name="T86" fmla="*/ 52 w 2837"/>
                <a:gd name="T87" fmla="*/ 550 h 2838"/>
                <a:gd name="T88" fmla="*/ 23 w 2837"/>
                <a:gd name="T89" fmla="*/ 370 h 2838"/>
                <a:gd name="T90" fmla="*/ 6 w 2837"/>
                <a:gd name="T91" fmla="*/ 187 h 2838"/>
                <a:gd name="T92" fmla="*/ 0 w 2837"/>
                <a:gd name="T93" fmla="*/ 0 h 2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37" h="2838">
                  <a:moveTo>
                    <a:pt x="604" y="540"/>
                  </a:moveTo>
                  <a:lnTo>
                    <a:pt x="648" y="695"/>
                  </a:lnTo>
                  <a:lnTo>
                    <a:pt x="701" y="844"/>
                  </a:lnTo>
                  <a:lnTo>
                    <a:pt x="764" y="989"/>
                  </a:lnTo>
                  <a:lnTo>
                    <a:pt x="837" y="1127"/>
                  </a:lnTo>
                  <a:lnTo>
                    <a:pt x="919" y="1260"/>
                  </a:lnTo>
                  <a:lnTo>
                    <a:pt x="1009" y="1388"/>
                  </a:lnTo>
                  <a:lnTo>
                    <a:pt x="1108" y="1509"/>
                  </a:lnTo>
                  <a:lnTo>
                    <a:pt x="1213" y="1623"/>
                  </a:lnTo>
                  <a:lnTo>
                    <a:pt x="1328" y="1728"/>
                  </a:lnTo>
                  <a:lnTo>
                    <a:pt x="1448" y="1828"/>
                  </a:lnTo>
                  <a:lnTo>
                    <a:pt x="1576" y="1917"/>
                  </a:lnTo>
                  <a:lnTo>
                    <a:pt x="1710" y="1999"/>
                  </a:lnTo>
                  <a:lnTo>
                    <a:pt x="1850" y="2072"/>
                  </a:lnTo>
                  <a:lnTo>
                    <a:pt x="1993" y="2135"/>
                  </a:lnTo>
                  <a:lnTo>
                    <a:pt x="2144" y="2188"/>
                  </a:lnTo>
                  <a:lnTo>
                    <a:pt x="2297" y="2232"/>
                  </a:lnTo>
                  <a:lnTo>
                    <a:pt x="2297" y="540"/>
                  </a:lnTo>
                  <a:lnTo>
                    <a:pt x="604" y="540"/>
                  </a:lnTo>
                  <a:close/>
                  <a:moveTo>
                    <a:pt x="0" y="0"/>
                  </a:moveTo>
                  <a:lnTo>
                    <a:pt x="2837" y="0"/>
                  </a:lnTo>
                  <a:lnTo>
                    <a:pt x="2837" y="2838"/>
                  </a:lnTo>
                  <a:lnTo>
                    <a:pt x="2650" y="2830"/>
                  </a:lnTo>
                  <a:lnTo>
                    <a:pt x="2467" y="2813"/>
                  </a:lnTo>
                  <a:lnTo>
                    <a:pt x="2287" y="2784"/>
                  </a:lnTo>
                  <a:lnTo>
                    <a:pt x="2111" y="2744"/>
                  </a:lnTo>
                  <a:lnTo>
                    <a:pt x="1941" y="2693"/>
                  </a:lnTo>
                  <a:lnTo>
                    <a:pt x="1773" y="2631"/>
                  </a:lnTo>
                  <a:lnTo>
                    <a:pt x="1613" y="2559"/>
                  </a:lnTo>
                  <a:lnTo>
                    <a:pt x="1456" y="2479"/>
                  </a:lnTo>
                  <a:lnTo>
                    <a:pt x="1305" y="2389"/>
                  </a:lnTo>
                  <a:lnTo>
                    <a:pt x="1162" y="2290"/>
                  </a:lnTo>
                  <a:lnTo>
                    <a:pt x="1024" y="2183"/>
                  </a:lnTo>
                  <a:lnTo>
                    <a:pt x="892" y="2066"/>
                  </a:lnTo>
                  <a:lnTo>
                    <a:pt x="770" y="1944"/>
                  </a:lnTo>
                  <a:lnTo>
                    <a:pt x="653" y="1812"/>
                  </a:lnTo>
                  <a:lnTo>
                    <a:pt x="546" y="1675"/>
                  </a:lnTo>
                  <a:lnTo>
                    <a:pt x="447" y="1532"/>
                  </a:lnTo>
                  <a:lnTo>
                    <a:pt x="357" y="1381"/>
                  </a:lnTo>
                  <a:lnTo>
                    <a:pt x="277" y="1224"/>
                  </a:lnTo>
                  <a:lnTo>
                    <a:pt x="204" y="1064"/>
                  </a:lnTo>
                  <a:lnTo>
                    <a:pt x="143" y="897"/>
                  </a:lnTo>
                  <a:lnTo>
                    <a:pt x="94" y="726"/>
                  </a:lnTo>
                  <a:lnTo>
                    <a:pt x="52" y="550"/>
                  </a:lnTo>
                  <a:lnTo>
                    <a:pt x="23" y="370"/>
                  </a:lnTo>
                  <a:lnTo>
                    <a:pt x="6" y="1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45"/>
            <p:cNvSpPr>
              <a:spLocks/>
            </p:cNvSpPr>
            <p:nvPr/>
          </p:nvSpPr>
          <p:spPr bwMode="auto">
            <a:xfrm>
              <a:off x="9307513" y="3224213"/>
              <a:ext cx="4505325" cy="4503738"/>
            </a:xfrm>
            <a:custGeom>
              <a:avLst/>
              <a:gdLst>
                <a:gd name="T0" fmla="*/ 3026 w 5677"/>
                <a:gd name="T1" fmla="*/ 5 h 5673"/>
                <a:gd name="T2" fmla="*/ 3389 w 5677"/>
                <a:gd name="T3" fmla="*/ 53 h 5673"/>
                <a:gd name="T4" fmla="*/ 3735 w 5677"/>
                <a:gd name="T5" fmla="*/ 143 h 5673"/>
                <a:gd name="T6" fmla="*/ 4064 w 5677"/>
                <a:gd name="T7" fmla="*/ 276 h 5673"/>
                <a:gd name="T8" fmla="*/ 4372 w 5677"/>
                <a:gd name="T9" fmla="*/ 448 h 5673"/>
                <a:gd name="T10" fmla="*/ 4652 w 5677"/>
                <a:gd name="T11" fmla="*/ 655 h 5673"/>
                <a:gd name="T12" fmla="*/ 4907 w 5677"/>
                <a:gd name="T13" fmla="*/ 893 h 5673"/>
                <a:gd name="T14" fmla="*/ 5128 w 5677"/>
                <a:gd name="T15" fmla="*/ 1161 h 5673"/>
                <a:gd name="T16" fmla="*/ 5317 w 5677"/>
                <a:gd name="T17" fmla="*/ 1455 h 5673"/>
                <a:gd name="T18" fmla="*/ 5470 w 5677"/>
                <a:gd name="T19" fmla="*/ 1772 h 5673"/>
                <a:gd name="T20" fmla="*/ 5583 w 5677"/>
                <a:gd name="T21" fmla="*/ 2112 h 5673"/>
                <a:gd name="T22" fmla="*/ 5652 w 5677"/>
                <a:gd name="T23" fmla="*/ 2467 h 5673"/>
                <a:gd name="T24" fmla="*/ 5677 w 5677"/>
                <a:gd name="T25" fmla="*/ 2835 h 5673"/>
                <a:gd name="T26" fmla="*/ 5652 w 5677"/>
                <a:gd name="T27" fmla="*/ 3206 h 5673"/>
                <a:gd name="T28" fmla="*/ 5583 w 5677"/>
                <a:gd name="T29" fmla="*/ 3561 h 5673"/>
                <a:gd name="T30" fmla="*/ 5470 w 5677"/>
                <a:gd name="T31" fmla="*/ 3899 h 5673"/>
                <a:gd name="T32" fmla="*/ 5317 w 5677"/>
                <a:gd name="T33" fmla="*/ 4216 h 5673"/>
                <a:gd name="T34" fmla="*/ 5128 w 5677"/>
                <a:gd name="T35" fmla="*/ 4510 h 5673"/>
                <a:gd name="T36" fmla="*/ 4907 w 5677"/>
                <a:gd name="T37" fmla="*/ 4779 h 5673"/>
                <a:gd name="T38" fmla="*/ 4652 w 5677"/>
                <a:gd name="T39" fmla="*/ 5018 h 5673"/>
                <a:gd name="T40" fmla="*/ 4370 w 5677"/>
                <a:gd name="T41" fmla="*/ 5224 h 5673"/>
                <a:gd name="T42" fmla="*/ 4064 w 5677"/>
                <a:gd name="T43" fmla="*/ 5394 h 5673"/>
                <a:gd name="T44" fmla="*/ 3735 w 5677"/>
                <a:gd name="T45" fmla="*/ 5528 h 5673"/>
                <a:gd name="T46" fmla="*/ 3388 w 5677"/>
                <a:gd name="T47" fmla="*/ 5620 h 5673"/>
                <a:gd name="T48" fmla="*/ 3025 w 5677"/>
                <a:gd name="T49" fmla="*/ 5667 h 5673"/>
                <a:gd name="T50" fmla="*/ 2837 w 5677"/>
                <a:gd name="T51" fmla="*/ 2835 h 5673"/>
                <a:gd name="T52" fmla="*/ 6 w 5677"/>
                <a:gd name="T53" fmla="*/ 2650 h 5673"/>
                <a:gd name="T54" fmla="*/ 53 w 5677"/>
                <a:gd name="T55" fmla="*/ 2287 h 5673"/>
                <a:gd name="T56" fmla="*/ 145 w 5677"/>
                <a:gd name="T57" fmla="*/ 1940 h 5673"/>
                <a:gd name="T58" fmla="*/ 277 w 5677"/>
                <a:gd name="T59" fmla="*/ 1611 h 5673"/>
                <a:gd name="T60" fmla="*/ 449 w 5677"/>
                <a:gd name="T61" fmla="*/ 1304 h 5673"/>
                <a:gd name="T62" fmla="*/ 655 w 5677"/>
                <a:gd name="T63" fmla="*/ 1023 h 5673"/>
                <a:gd name="T64" fmla="*/ 894 w 5677"/>
                <a:gd name="T65" fmla="*/ 769 h 5673"/>
                <a:gd name="T66" fmla="*/ 1162 w 5677"/>
                <a:gd name="T67" fmla="*/ 546 h 5673"/>
                <a:gd name="T68" fmla="*/ 1456 w 5677"/>
                <a:gd name="T69" fmla="*/ 357 h 5673"/>
                <a:gd name="T70" fmla="*/ 1775 w 5677"/>
                <a:gd name="T71" fmla="*/ 206 h 5673"/>
                <a:gd name="T72" fmla="*/ 2113 w 5677"/>
                <a:gd name="T73" fmla="*/ 93 h 5673"/>
                <a:gd name="T74" fmla="*/ 2469 w 5677"/>
                <a:gd name="T75" fmla="*/ 22 h 5673"/>
                <a:gd name="T76" fmla="*/ 2839 w 5677"/>
                <a:gd name="T77" fmla="*/ 0 h 5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677" h="5673">
                  <a:moveTo>
                    <a:pt x="2839" y="0"/>
                  </a:moveTo>
                  <a:lnTo>
                    <a:pt x="3026" y="5"/>
                  </a:lnTo>
                  <a:lnTo>
                    <a:pt x="3210" y="22"/>
                  </a:lnTo>
                  <a:lnTo>
                    <a:pt x="3389" y="53"/>
                  </a:lnTo>
                  <a:lnTo>
                    <a:pt x="3565" y="93"/>
                  </a:lnTo>
                  <a:lnTo>
                    <a:pt x="3735" y="143"/>
                  </a:lnTo>
                  <a:lnTo>
                    <a:pt x="3903" y="206"/>
                  </a:lnTo>
                  <a:lnTo>
                    <a:pt x="4064" y="276"/>
                  </a:lnTo>
                  <a:lnTo>
                    <a:pt x="4221" y="357"/>
                  </a:lnTo>
                  <a:lnTo>
                    <a:pt x="4372" y="448"/>
                  </a:lnTo>
                  <a:lnTo>
                    <a:pt x="4515" y="546"/>
                  </a:lnTo>
                  <a:lnTo>
                    <a:pt x="4652" y="655"/>
                  </a:lnTo>
                  <a:lnTo>
                    <a:pt x="4782" y="769"/>
                  </a:lnTo>
                  <a:lnTo>
                    <a:pt x="4907" y="893"/>
                  </a:lnTo>
                  <a:lnTo>
                    <a:pt x="5021" y="1023"/>
                  </a:lnTo>
                  <a:lnTo>
                    <a:pt x="5128" y="1161"/>
                  </a:lnTo>
                  <a:lnTo>
                    <a:pt x="5228" y="1304"/>
                  </a:lnTo>
                  <a:lnTo>
                    <a:pt x="5317" y="1455"/>
                  </a:lnTo>
                  <a:lnTo>
                    <a:pt x="5399" y="1611"/>
                  </a:lnTo>
                  <a:lnTo>
                    <a:pt x="5470" y="1772"/>
                  </a:lnTo>
                  <a:lnTo>
                    <a:pt x="5531" y="1940"/>
                  </a:lnTo>
                  <a:lnTo>
                    <a:pt x="5583" y="2112"/>
                  </a:lnTo>
                  <a:lnTo>
                    <a:pt x="5623" y="2287"/>
                  </a:lnTo>
                  <a:lnTo>
                    <a:pt x="5652" y="2467"/>
                  </a:lnTo>
                  <a:lnTo>
                    <a:pt x="5671" y="2650"/>
                  </a:lnTo>
                  <a:lnTo>
                    <a:pt x="5677" y="2835"/>
                  </a:lnTo>
                  <a:lnTo>
                    <a:pt x="5671" y="3023"/>
                  </a:lnTo>
                  <a:lnTo>
                    <a:pt x="5652" y="3206"/>
                  </a:lnTo>
                  <a:lnTo>
                    <a:pt x="5623" y="3385"/>
                  </a:lnTo>
                  <a:lnTo>
                    <a:pt x="5583" y="3561"/>
                  </a:lnTo>
                  <a:lnTo>
                    <a:pt x="5531" y="3733"/>
                  </a:lnTo>
                  <a:lnTo>
                    <a:pt x="5470" y="3899"/>
                  </a:lnTo>
                  <a:lnTo>
                    <a:pt x="5399" y="4061"/>
                  </a:lnTo>
                  <a:lnTo>
                    <a:pt x="5317" y="4216"/>
                  </a:lnTo>
                  <a:lnTo>
                    <a:pt x="5228" y="4367"/>
                  </a:lnTo>
                  <a:lnTo>
                    <a:pt x="5128" y="4510"/>
                  </a:lnTo>
                  <a:lnTo>
                    <a:pt x="5021" y="4648"/>
                  </a:lnTo>
                  <a:lnTo>
                    <a:pt x="4907" y="4779"/>
                  </a:lnTo>
                  <a:lnTo>
                    <a:pt x="4782" y="4902"/>
                  </a:lnTo>
                  <a:lnTo>
                    <a:pt x="4652" y="5018"/>
                  </a:lnTo>
                  <a:lnTo>
                    <a:pt x="4515" y="5125"/>
                  </a:lnTo>
                  <a:lnTo>
                    <a:pt x="4370" y="5224"/>
                  </a:lnTo>
                  <a:lnTo>
                    <a:pt x="4221" y="5314"/>
                  </a:lnTo>
                  <a:lnTo>
                    <a:pt x="4064" y="5394"/>
                  </a:lnTo>
                  <a:lnTo>
                    <a:pt x="3902" y="5467"/>
                  </a:lnTo>
                  <a:lnTo>
                    <a:pt x="3735" y="5528"/>
                  </a:lnTo>
                  <a:lnTo>
                    <a:pt x="3563" y="5580"/>
                  </a:lnTo>
                  <a:lnTo>
                    <a:pt x="3388" y="5620"/>
                  </a:lnTo>
                  <a:lnTo>
                    <a:pt x="3208" y="5648"/>
                  </a:lnTo>
                  <a:lnTo>
                    <a:pt x="3025" y="5667"/>
                  </a:lnTo>
                  <a:lnTo>
                    <a:pt x="2837" y="5673"/>
                  </a:lnTo>
                  <a:lnTo>
                    <a:pt x="2837" y="2835"/>
                  </a:lnTo>
                  <a:lnTo>
                    <a:pt x="0" y="2835"/>
                  </a:lnTo>
                  <a:lnTo>
                    <a:pt x="6" y="2650"/>
                  </a:lnTo>
                  <a:lnTo>
                    <a:pt x="23" y="2467"/>
                  </a:lnTo>
                  <a:lnTo>
                    <a:pt x="53" y="2287"/>
                  </a:lnTo>
                  <a:lnTo>
                    <a:pt x="94" y="2112"/>
                  </a:lnTo>
                  <a:lnTo>
                    <a:pt x="145" y="1940"/>
                  </a:lnTo>
                  <a:lnTo>
                    <a:pt x="206" y="1772"/>
                  </a:lnTo>
                  <a:lnTo>
                    <a:pt x="277" y="1611"/>
                  </a:lnTo>
                  <a:lnTo>
                    <a:pt x="357" y="1455"/>
                  </a:lnTo>
                  <a:lnTo>
                    <a:pt x="449" y="1304"/>
                  </a:lnTo>
                  <a:lnTo>
                    <a:pt x="548" y="1161"/>
                  </a:lnTo>
                  <a:lnTo>
                    <a:pt x="655" y="1023"/>
                  </a:lnTo>
                  <a:lnTo>
                    <a:pt x="770" y="893"/>
                  </a:lnTo>
                  <a:lnTo>
                    <a:pt x="894" y="769"/>
                  </a:lnTo>
                  <a:lnTo>
                    <a:pt x="1024" y="655"/>
                  </a:lnTo>
                  <a:lnTo>
                    <a:pt x="1162" y="546"/>
                  </a:lnTo>
                  <a:lnTo>
                    <a:pt x="1307" y="448"/>
                  </a:lnTo>
                  <a:lnTo>
                    <a:pt x="1456" y="357"/>
                  </a:lnTo>
                  <a:lnTo>
                    <a:pt x="1613" y="276"/>
                  </a:lnTo>
                  <a:lnTo>
                    <a:pt x="1775" y="206"/>
                  </a:lnTo>
                  <a:lnTo>
                    <a:pt x="1941" y="143"/>
                  </a:lnTo>
                  <a:lnTo>
                    <a:pt x="2113" y="93"/>
                  </a:lnTo>
                  <a:lnTo>
                    <a:pt x="2289" y="53"/>
                  </a:lnTo>
                  <a:lnTo>
                    <a:pt x="2469" y="22"/>
                  </a:lnTo>
                  <a:lnTo>
                    <a:pt x="2652" y="5"/>
                  </a:lnTo>
                  <a:lnTo>
                    <a:pt x="28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4" name="Freeform 50"/>
          <p:cNvSpPr>
            <a:spLocks noEditPoints="1"/>
          </p:cNvSpPr>
          <p:nvPr/>
        </p:nvSpPr>
        <p:spPr bwMode="auto">
          <a:xfrm>
            <a:off x="4206015" y="2522309"/>
            <a:ext cx="261222" cy="261070"/>
          </a:xfrm>
          <a:custGeom>
            <a:avLst/>
            <a:gdLst>
              <a:gd name="T0" fmla="*/ 1449 w 3440"/>
              <a:gd name="T1" fmla="*/ 1218 h 3436"/>
              <a:gd name="T2" fmla="*/ 1219 w 3440"/>
              <a:gd name="T3" fmla="*/ 1449 h 3436"/>
              <a:gd name="T4" fmla="*/ 1152 w 3440"/>
              <a:gd name="T5" fmla="*/ 1780 h 3436"/>
              <a:gd name="T6" fmla="*/ 1280 w 3440"/>
              <a:gd name="T7" fmla="*/ 2086 h 3436"/>
              <a:gd name="T8" fmla="*/ 1552 w 3440"/>
              <a:gd name="T9" fmla="*/ 2269 h 3436"/>
              <a:gd name="T10" fmla="*/ 1893 w 3440"/>
              <a:gd name="T11" fmla="*/ 2269 h 3436"/>
              <a:gd name="T12" fmla="*/ 2166 w 3440"/>
              <a:gd name="T13" fmla="*/ 2086 h 3436"/>
              <a:gd name="T14" fmla="*/ 2294 w 3440"/>
              <a:gd name="T15" fmla="*/ 1780 h 3436"/>
              <a:gd name="T16" fmla="*/ 2227 w 3440"/>
              <a:gd name="T17" fmla="*/ 1449 h 3436"/>
              <a:gd name="T18" fmla="*/ 1996 w 3440"/>
              <a:gd name="T19" fmla="*/ 1218 h 3436"/>
              <a:gd name="T20" fmla="*/ 1727 w 3440"/>
              <a:gd name="T21" fmla="*/ 0 h 3436"/>
              <a:gd name="T22" fmla="*/ 1989 w 3440"/>
              <a:gd name="T23" fmla="*/ 52 h 3436"/>
              <a:gd name="T24" fmla="*/ 2020 w 3440"/>
              <a:gd name="T25" fmla="*/ 239 h 3436"/>
              <a:gd name="T26" fmla="*/ 2162 w 3440"/>
              <a:gd name="T27" fmla="*/ 442 h 3436"/>
              <a:gd name="T28" fmla="*/ 2404 w 3440"/>
              <a:gd name="T29" fmla="*/ 510 h 3436"/>
              <a:gd name="T30" fmla="*/ 2636 w 3440"/>
              <a:gd name="T31" fmla="*/ 417 h 3436"/>
              <a:gd name="T32" fmla="*/ 2760 w 3440"/>
              <a:gd name="T33" fmla="*/ 359 h 3436"/>
              <a:gd name="T34" fmla="*/ 3070 w 3440"/>
              <a:gd name="T35" fmla="*/ 652 h 3436"/>
              <a:gd name="T36" fmla="*/ 3073 w 3440"/>
              <a:gd name="T37" fmla="*/ 767 h 3436"/>
              <a:gd name="T38" fmla="*/ 2950 w 3440"/>
              <a:gd name="T39" fmla="*/ 960 h 3436"/>
              <a:gd name="T40" fmla="*/ 2962 w 3440"/>
              <a:gd name="T41" fmla="*/ 1207 h 3436"/>
              <a:gd name="T42" fmla="*/ 3142 w 3440"/>
              <a:gd name="T43" fmla="*/ 1401 h 3436"/>
              <a:gd name="T44" fmla="*/ 3361 w 3440"/>
              <a:gd name="T45" fmla="*/ 1451 h 3436"/>
              <a:gd name="T46" fmla="*/ 3438 w 3440"/>
              <a:gd name="T47" fmla="*/ 1624 h 3436"/>
              <a:gd name="T48" fmla="*/ 3402 w 3440"/>
              <a:gd name="T49" fmla="*/ 1973 h 3436"/>
              <a:gd name="T50" fmla="*/ 3261 w 3440"/>
              <a:gd name="T51" fmla="*/ 2004 h 3436"/>
              <a:gd name="T52" fmla="*/ 3028 w 3440"/>
              <a:gd name="T53" fmla="*/ 2123 h 3436"/>
              <a:gd name="T54" fmla="*/ 2927 w 3440"/>
              <a:gd name="T55" fmla="*/ 2359 h 3436"/>
              <a:gd name="T56" fmla="*/ 2994 w 3440"/>
              <a:gd name="T57" fmla="*/ 2599 h 3436"/>
              <a:gd name="T58" fmla="*/ 3082 w 3440"/>
              <a:gd name="T59" fmla="*/ 2736 h 3436"/>
              <a:gd name="T60" fmla="*/ 2859 w 3440"/>
              <a:gd name="T61" fmla="*/ 3005 h 3436"/>
              <a:gd name="T62" fmla="*/ 2688 w 3440"/>
              <a:gd name="T63" fmla="*/ 3081 h 3436"/>
              <a:gd name="T64" fmla="*/ 2516 w 3440"/>
              <a:gd name="T65" fmla="*/ 2964 h 3436"/>
              <a:gd name="T66" fmla="*/ 2267 w 3440"/>
              <a:gd name="T67" fmla="*/ 2948 h 3436"/>
              <a:gd name="T68" fmla="*/ 2053 w 3440"/>
              <a:gd name="T69" fmla="*/ 3106 h 3436"/>
              <a:gd name="T70" fmla="*/ 1990 w 3440"/>
              <a:gd name="T71" fmla="*/ 3348 h 3436"/>
              <a:gd name="T72" fmla="*/ 1907 w 3440"/>
              <a:gd name="T73" fmla="*/ 3426 h 3436"/>
              <a:gd name="T74" fmla="*/ 1481 w 3440"/>
              <a:gd name="T75" fmla="*/ 3411 h 3436"/>
              <a:gd name="T76" fmla="*/ 1435 w 3440"/>
              <a:gd name="T77" fmla="*/ 3281 h 3436"/>
              <a:gd name="T78" fmla="*/ 1341 w 3440"/>
              <a:gd name="T79" fmla="*/ 3051 h 3436"/>
              <a:gd name="T80" fmla="*/ 1122 w 3440"/>
              <a:gd name="T81" fmla="*/ 2929 h 3436"/>
              <a:gd name="T82" fmla="*/ 873 w 3440"/>
              <a:gd name="T83" fmla="*/ 2971 h 3436"/>
              <a:gd name="T84" fmla="*/ 720 w 3440"/>
              <a:gd name="T85" fmla="*/ 3078 h 3436"/>
              <a:gd name="T86" fmla="*/ 499 w 3440"/>
              <a:gd name="T87" fmla="*/ 2929 h 3436"/>
              <a:gd name="T88" fmla="*/ 351 w 3440"/>
              <a:gd name="T89" fmla="*/ 2706 h 3436"/>
              <a:gd name="T90" fmla="*/ 459 w 3440"/>
              <a:gd name="T91" fmla="*/ 2553 h 3436"/>
              <a:gd name="T92" fmla="*/ 500 w 3440"/>
              <a:gd name="T93" fmla="*/ 2311 h 3436"/>
              <a:gd name="T94" fmla="*/ 369 w 3440"/>
              <a:gd name="T95" fmla="*/ 2082 h 3436"/>
              <a:gd name="T96" fmla="*/ 123 w 3440"/>
              <a:gd name="T97" fmla="*/ 1993 h 3436"/>
              <a:gd name="T98" fmla="*/ 16 w 3440"/>
              <a:gd name="T99" fmla="*/ 1928 h 3436"/>
              <a:gd name="T100" fmla="*/ 16 w 3440"/>
              <a:gd name="T101" fmla="*/ 1497 h 3436"/>
              <a:gd name="T102" fmla="*/ 110 w 3440"/>
              <a:gd name="T103" fmla="*/ 1433 h 3436"/>
              <a:gd name="T104" fmla="*/ 376 w 3440"/>
              <a:gd name="T105" fmla="*/ 1344 h 3436"/>
              <a:gd name="T106" fmla="*/ 509 w 3440"/>
              <a:gd name="T107" fmla="*/ 1119 h 3436"/>
              <a:gd name="T108" fmla="*/ 468 w 3440"/>
              <a:gd name="T109" fmla="*/ 874 h 3436"/>
              <a:gd name="T110" fmla="*/ 359 w 3440"/>
              <a:gd name="T111" fmla="*/ 720 h 3436"/>
              <a:gd name="T112" fmla="*/ 509 w 3440"/>
              <a:gd name="T113" fmla="*/ 497 h 3436"/>
              <a:gd name="T114" fmla="*/ 734 w 3440"/>
              <a:gd name="T115" fmla="*/ 349 h 3436"/>
              <a:gd name="T116" fmla="*/ 886 w 3440"/>
              <a:gd name="T117" fmla="*/ 454 h 3436"/>
              <a:gd name="T118" fmla="*/ 1132 w 3440"/>
              <a:gd name="T119" fmla="*/ 497 h 3436"/>
              <a:gd name="T120" fmla="*/ 1361 w 3440"/>
              <a:gd name="T121" fmla="*/ 366 h 3436"/>
              <a:gd name="T122" fmla="*/ 1448 w 3440"/>
              <a:gd name="T123" fmla="*/ 109 h 3436"/>
              <a:gd name="T124" fmla="*/ 1533 w 3440"/>
              <a:gd name="T125" fmla="*/ 10 h 3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40" h="3436">
                <a:moveTo>
                  <a:pt x="1723" y="1148"/>
                </a:moveTo>
                <a:lnTo>
                  <a:pt x="1664" y="1152"/>
                </a:lnTo>
                <a:lnTo>
                  <a:pt x="1607" y="1160"/>
                </a:lnTo>
                <a:lnTo>
                  <a:pt x="1552" y="1175"/>
                </a:lnTo>
                <a:lnTo>
                  <a:pt x="1500" y="1194"/>
                </a:lnTo>
                <a:lnTo>
                  <a:pt x="1449" y="1218"/>
                </a:lnTo>
                <a:lnTo>
                  <a:pt x="1402" y="1246"/>
                </a:lnTo>
                <a:lnTo>
                  <a:pt x="1358" y="1280"/>
                </a:lnTo>
                <a:lnTo>
                  <a:pt x="1318" y="1317"/>
                </a:lnTo>
                <a:lnTo>
                  <a:pt x="1280" y="1357"/>
                </a:lnTo>
                <a:lnTo>
                  <a:pt x="1247" y="1402"/>
                </a:lnTo>
                <a:lnTo>
                  <a:pt x="1219" y="1449"/>
                </a:lnTo>
                <a:lnTo>
                  <a:pt x="1194" y="1498"/>
                </a:lnTo>
                <a:lnTo>
                  <a:pt x="1174" y="1551"/>
                </a:lnTo>
                <a:lnTo>
                  <a:pt x="1161" y="1607"/>
                </a:lnTo>
                <a:lnTo>
                  <a:pt x="1152" y="1663"/>
                </a:lnTo>
                <a:lnTo>
                  <a:pt x="1149" y="1721"/>
                </a:lnTo>
                <a:lnTo>
                  <a:pt x="1152" y="1780"/>
                </a:lnTo>
                <a:lnTo>
                  <a:pt x="1161" y="1837"/>
                </a:lnTo>
                <a:lnTo>
                  <a:pt x="1174" y="1891"/>
                </a:lnTo>
                <a:lnTo>
                  <a:pt x="1194" y="1944"/>
                </a:lnTo>
                <a:lnTo>
                  <a:pt x="1219" y="1994"/>
                </a:lnTo>
                <a:lnTo>
                  <a:pt x="1247" y="2042"/>
                </a:lnTo>
                <a:lnTo>
                  <a:pt x="1280" y="2086"/>
                </a:lnTo>
                <a:lnTo>
                  <a:pt x="1318" y="2127"/>
                </a:lnTo>
                <a:lnTo>
                  <a:pt x="1358" y="2164"/>
                </a:lnTo>
                <a:lnTo>
                  <a:pt x="1402" y="2196"/>
                </a:lnTo>
                <a:lnTo>
                  <a:pt x="1449" y="2226"/>
                </a:lnTo>
                <a:lnTo>
                  <a:pt x="1500" y="2250"/>
                </a:lnTo>
                <a:lnTo>
                  <a:pt x="1552" y="2269"/>
                </a:lnTo>
                <a:lnTo>
                  <a:pt x="1607" y="2283"/>
                </a:lnTo>
                <a:lnTo>
                  <a:pt x="1664" y="2292"/>
                </a:lnTo>
                <a:lnTo>
                  <a:pt x="1723" y="2295"/>
                </a:lnTo>
                <a:lnTo>
                  <a:pt x="1782" y="2292"/>
                </a:lnTo>
                <a:lnTo>
                  <a:pt x="1838" y="2283"/>
                </a:lnTo>
                <a:lnTo>
                  <a:pt x="1893" y="2269"/>
                </a:lnTo>
                <a:lnTo>
                  <a:pt x="1946" y="2250"/>
                </a:lnTo>
                <a:lnTo>
                  <a:pt x="1996" y="2226"/>
                </a:lnTo>
                <a:lnTo>
                  <a:pt x="2044" y="2196"/>
                </a:lnTo>
                <a:lnTo>
                  <a:pt x="2088" y="2164"/>
                </a:lnTo>
                <a:lnTo>
                  <a:pt x="2128" y="2127"/>
                </a:lnTo>
                <a:lnTo>
                  <a:pt x="2166" y="2086"/>
                </a:lnTo>
                <a:lnTo>
                  <a:pt x="2198" y="2042"/>
                </a:lnTo>
                <a:lnTo>
                  <a:pt x="2227" y="1994"/>
                </a:lnTo>
                <a:lnTo>
                  <a:pt x="2251" y="1944"/>
                </a:lnTo>
                <a:lnTo>
                  <a:pt x="2271" y="1891"/>
                </a:lnTo>
                <a:lnTo>
                  <a:pt x="2285" y="1837"/>
                </a:lnTo>
                <a:lnTo>
                  <a:pt x="2294" y="1780"/>
                </a:lnTo>
                <a:lnTo>
                  <a:pt x="2296" y="1721"/>
                </a:lnTo>
                <a:lnTo>
                  <a:pt x="2294" y="1663"/>
                </a:lnTo>
                <a:lnTo>
                  <a:pt x="2285" y="1607"/>
                </a:lnTo>
                <a:lnTo>
                  <a:pt x="2271" y="1551"/>
                </a:lnTo>
                <a:lnTo>
                  <a:pt x="2251" y="1498"/>
                </a:lnTo>
                <a:lnTo>
                  <a:pt x="2227" y="1449"/>
                </a:lnTo>
                <a:lnTo>
                  <a:pt x="2198" y="1402"/>
                </a:lnTo>
                <a:lnTo>
                  <a:pt x="2166" y="1357"/>
                </a:lnTo>
                <a:lnTo>
                  <a:pt x="2128" y="1317"/>
                </a:lnTo>
                <a:lnTo>
                  <a:pt x="2088" y="1280"/>
                </a:lnTo>
                <a:lnTo>
                  <a:pt x="2044" y="1246"/>
                </a:lnTo>
                <a:lnTo>
                  <a:pt x="1996" y="1218"/>
                </a:lnTo>
                <a:lnTo>
                  <a:pt x="1946" y="1194"/>
                </a:lnTo>
                <a:lnTo>
                  <a:pt x="1893" y="1175"/>
                </a:lnTo>
                <a:lnTo>
                  <a:pt x="1838" y="1160"/>
                </a:lnTo>
                <a:lnTo>
                  <a:pt x="1782" y="1152"/>
                </a:lnTo>
                <a:lnTo>
                  <a:pt x="1723" y="1148"/>
                </a:lnTo>
                <a:close/>
                <a:moveTo>
                  <a:pt x="1727" y="0"/>
                </a:moveTo>
                <a:lnTo>
                  <a:pt x="1824" y="3"/>
                </a:lnTo>
                <a:lnTo>
                  <a:pt x="1921" y="11"/>
                </a:lnTo>
                <a:lnTo>
                  <a:pt x="1941" y="15"/>
                </a:lnTo>
                <a:lnTo>
                  <a:pt x="1960" y="25"/>
                </a:lnTo>
                <a:lnTo>
                  <a:pt x="1975" y="38"/>
                </a:lnTo>
                <a:lnTo>
                  <a:pt x="1989" y="52"/>
                </a:lnTo>
                <a:lnTo>
                  <a:pt x="1998" y="70"/>
                </a:lnTo>
                <a:lnTo>
                  <a:pt x="2004" y="90"/>
                </a:lnTo>
                <a:lnTo>
                  <a:pt x="2005" y="111"/>
                </a:lnTo>
                <a:lnTo>
                  <a:pt x="2005" y="155"/>
                </a:lnTo>
                <a:lnTo>
                  <a:pt x="2010" y="197"/>
                </a:lnTo>
                <a:lnTo>
                  <a:pt x="2020" y="239"/>
                </a:lnTo>
                <a:lnTo>
                  <a:pt x="2033" y="279"/>
                </a:lnTo>
                <a:lnTo>
                  <a:pt x="2051" y="317"/>
                </a:lnTo>
                <a:lnTo>
                  <a:pt x="2073" y="353"/>
                </a:lnTo>
                <a:lnTo>
                  <a:pt x="2099" y="385"/>
                </a:lnTo>
                <a:lnTo>
                  <a:pt x="2129" y="416"/>
                </a:lnTo>
                <a:lnTo>
                  <a:pt x="2162" y="442"/>
                </a:lnTo>
                <a:lnTo>
                  <a:pt x="2198" y="465"/>
                </a:lnTo>
                <a:lnTo>
                  <a:pt x="2237" y="484"/>
                </a:lnTo>
                <a:lnTo>
                  <a:pt x="2277" y="498"/>
                </a:lnTo>
                <a:lnTo>
                  <a:pt x="2318" y="507"/>
                </a:lnTo>
                <a:lnTo>
                  <a:pt x="2360" y="512"/>
                </a:lnTo>
                <a:lnTo>
                  <a:pt x="2404" y="510"/>
                </a:lnTo>
                <a:lnTo>
                  <a:pt x="2446" y="505"/>
                </a:lnTo>
                <a:lnTo>
                  <a:pt x="2488" y="496"/>
                </a:lnTo>
                <a:lnTo>
                  <a:pt x="2528" y="482"/>
                </a:lnTo>
                <a:lnTo>
                  <a:pt x="2567" y="464"/>
                </a:lnTo>
                <a:lnTo>
                  <a:pt x="2603" y="443"/>
                </a:lnTo>
                <a:lnTo>
                  <a:pt x="2636" y="417"/>
                </a:lnTo>
                <a:lnTo>
                  <a:pt x="2667" y="389"/>
                </a:lnTo>
                <a:lnTo>
                  <a:pt x="2683" y="374"/>
                </a:lnTo>
                <a:lnTo>
                  <a:pt x="2700" y="364"/>
                </a:lnTo>
                <a:lnTo>
                  <a:pt x="2719" y="358"/>
                </a:lnTo>
                <a:lnTo>
                  <a:pt x="2739" y="357"/>
                </a:lnTo>
                <a:lnTo>
                  <a:pt x="2760" y="359"/>
                </a:lnTo>
                <a:lnTo>
                  <a:pt x="2779" y="366"/>
                </a:lnTo>
                <a:lnTo>
                  <a:pt x="2797" y="378"/>
                </a:lnTo>
                <a:lnTo>
                  <a:pt x="2871" y="440"/>
                </a:lnTo>
                <a:lnTo>
                  <a:pt x="2940" y="507"/>
                </a:lnTo>
                <a:lnTo>
                  <a:pt x="3007" y="578"/>
                </a:lnTo>
                <a:lnTo>
                  <a:pt x="3070" y="652"/>
                </a:lnTo>
                <a:lnTo>
                  <a:pt x="3080" y="670"/>
                </a:lnTo>
                <a:lnTo>
                  <a:pt x="3088" y="689"/>
                </a:lnTo>
                <a:lnTo>
                  <a:pt x="3090" y="709"/>
                </a:lnTo>
                <a:lnTo>
                  <a:pt x="3089" y="729"/>
                </a:lnTo>
                <a:lnTo>
                  <a:pt x="3082" y="749"/>
                </a:lnTo>
                <a:lnTo>
                  <a:pt x="3073" y="767"/>
                </a:lnTo>
                <a:lnTo>
                  <a:pt x="3059" y="783"/>
                </a:lnTo>
                <a:lnTo>
                  <a:pt x="3029" y="813"/>
                </a:lnTo>
                <a:lnTo>
                  <a:pt x="3003" y="847"/>
                </a:lnTo>
                <a:lnTo>
                  <a:pt x="2981" y="882"/>
                </a:lnTo>
                <a:lnTo>
                  <a:pt x="2963" y="920"/>
                </a:lnTo>
                <a:lnTo>
                  <a:pt x="2950" y="960"/>
                </a:lnTo>
                <a:lnTo>
                  <a:pt x="2940" y="1000"/>
                </a:lnTo>
                <a:lnTo>
                  <a:pt x="2936" y="1042"/>
                </a:lnTo>
                <a:lnTo>
                  <a:pt x="2935" y="1083"/>
                </a:lnTo>
                <a:lnTo>
                  <a:pt x="2940" y="1125"/>
                </a:lnTo>
                <a:lnTo>
                  <a:pt x="2949" y="1166"/>
                </a:lnTo>
                <a:lnTo>
                  <a:pt x="2962" y="1207"/>
                </a:lnTo>
                <a:lnTo>
                  <a:pt x="2982" y="1248"/>
                </a:lnTo>
                <a:lnTo>
                  <a:pt x="3008" y="1286"/>
                </a:lnTo>
                <a:lnTo>
                  <a:pt x="3036" y="1321"/>
                </a:lnTo>
                <a:lnTo>
                  <a:pt x="3069" y="1351"/>
                </a:lnTo>
                <a:lnTo>
                  <a:pt x="3103" y="1379"/>
                </a:lnTo>
                <a:lnTo>
                  <a:pt x="3142" y="1401"/>
                </a:lnTo>
                <a:lnTo>
                  <a:pt x="3183" y="1418"/>
                </a:lnTo>
                <a:lnTo>
                  <a:pt x="3228" y="1432"/>
                </a:lnTo>
                <a:lnTo>
                  <a:pt x="3273" y="1439"/>
                </a:lnTo>
                <a:lnTo>
                  <a:pt x="3319" y="1443"/>
                </a:lnTo>
                <a:lnTo>
                  <a:pt x="3340" y="1445"/>
                </a:lnTo>
                <a:lnTo>
                  <a:pt x="3361" y="1451"/>
                </a:lnTo>
                <a:lnTo>
                  <a:pt x="3381" y="1460"/>
                </a:lnTo>
                <a:lnTo>
                  <a:pt x="3399" y="1473"/>
                </a:lnTo>
                <a:lnTo>
                  <a:pt x="3414" y="1489"/>
                </a:lnTo>
                <a:lnTo>
                  <a:pt x="3424" y="1507"/>
                </a:lnTo>
                <a:lnTo>
                  <a:pt x="3430" y="1527"/>
                </a:lnTo>
                <a:lnTo>
                  <a:pt x="3438" y="1624"/>
                </a:lnTo>
                <a:lnTo>
                  <a:pt x="3440" y="1723"/>
                </a:lnTo>
                <a:lnTo>
                  <a:pt x="3437" y="1821"/>
                </a:lnTo>
                <a:lnTo>
                  <a:pt x="3429" y="1918"/>
                </a:lnTo>
                <a:lnTo>
                  <a:pt x="3424" y="1939"/>
                </a:lnTo>
                <a:lnTo>
                  <a:pt x="3415" y="1958"/>
                </a:lnTo>
                <a:lnTo>
                  <a:pt x="3402" y="1973"/>
                </a:lnTo>
                <a:lnTo>
                  <a:pt x="3387" y="1986"/>
                </a:lnTo>
                <a:lnTo>
                  <a:pt x="3369" y="1995"/>
                </a:lnTo>
                <a:lnTo>
                  <a:pt x="3349" y="2002"/>
                </a:lnTo>
                <a:lnTo>
                  <a:pt x="3329" y="2002"/>
                </a:lnTo>
                <a:lnTo>
                  <a:pt x="3307" y="2002"/>
                </a:lnTo>
                <a:lnTo>
                  <a:pt x="3261" y="2004"/>
                </a:lnTo>
                <a:lnTo>
                  <a:pt x="3218" y="2012"/>
                </a:lnTo>
                <a:lnTo>
                  <a:pt x="3175" y="2026"/>
                </a:lnTo>
                <a:lnTo>
                  <a:pt x="3134" y="2044"/>
                </a:lnTo>
                <a:lnTo>
                  <a:pt x="3096" y="2066"/>
                </a:lnTo>
                <a:lnTo>
                  <a:pt x="3060" y="2092"/>
                </a:lnTo>
                <a:lnTo>
                  <a:pt x="3028" y="2123"/>
                </a:lnTo>
                <a:lnTo>
                  <a:pt x="2999" y="2156"/>
                </a:lnTo>
                <a:lnTo>
                  <a:pt x="2975" y="2194"/>
                </a:lnTo>
                <a:lnTo>
                  <a:pt x="2955" y="2234"/>
                </a:lnTo>
                <a:lnTo>
                  <a:pt x="2940" y="2275"/>
                </a:lnTo>
                <a:lnTo>
                  <a:pt x="2931" y="2317"/>
                </a:lnTo>
                <a:lnTo>
                  <a:pt x="2927" y="2359"/>
                </a:lnTo>
                <a:lnTo>
                  <a:pt x="2927" y="2401"/>
                </a:lnTo>
                <a:lnTo>
                  <a:pt x="2931" y="2443"/>
                </a:lnTo>
                <a:lnTo>
                  <a:pt x="2940" y="2484"/>
                </a:lnTo>
                <a:lnTo>
                  <a:pt x="2954" y="2524"/>
                </a:lnTo>
                <a:lnTo>
                  <a:pt x="2972" y="2562"/>
                </a:lnTo>
                <a:lnTo>
                  <a:pt x="2994" y="2599"/>
                </a:lnTo>
                <a:lnTo>
                  <a:pt x="3020" y="2632"/>
                </a:lnTo>
                <a:lnTo>
                  <a:pt x="3052" y="2663"/>
                </a:lnTo>
                <a:lnTo>
                  <a:pt x="3066" y="2678"/>
                </a:lnTo>
                <a:lnTo>
                  <a:pt x="3075" y="2696"/>
                </a:lnTo>
                <a:lnTo>
                  <a:pt x="3081" y="2716"/>
                </a:lnTo>
                <a:lnTo>
                  <a:pt x="3082" y="2736"/>
                </a:lnTo>
                <a:lnTo>
                  <a:pt x="3080" y="2756"/>
                </a:lnTo>
                <a:lnTo>
                  <a:pt x="3073" y="2776"/>
                </a:lnTo>
                <a:lnTo>
                  <a:pt x="3061" y="2794"/>
                </a:lnTo>
                <a:lnTo>
                  <a:pt x="2998" y="2868"/>
                </a:lnTo>
                <a:lnTo>
                  <a:pt x="2931" y="2939"/>
                </a:lnTo>
                <a:lnTo>
                  <a:pt x="2859" y="3005"/>
                </a:lnTo>
                <a:lnTo>
                  <a:pt x="2784" y="3068"/>
                </a:lnTo>
                <a:lnTo>
                  <a:pt x="2766" y="3079"/>
                </a:lnTo>
                <a:lnTo>
                  <a:pt x="2747" y="3086"/>
                </a:lnTo>
                <a:lnTo>
                  <a:pt x="2727" y="3088"/>
                </a:lnTo>
                <a:lnTo>
                  <a:pt x="2707" y="3087"/>
                </a:lnTo>
                <a:lnTo>
                  <a:pt x="2688" y="3081"/>
                </a:lnTo>
                <a:lnTo>
                  <a:pt x="2670" y="3072"/>
                </a:lnTo>
                <a:lnTo>
                  <a:pt x="2653" y="3058"/>
                </a:lnTo>
                <a:lnTo>
                  <a:pt x="2624" y="3028"/>
                </a:lnTo>
                <a:lnTo>
                  <a:pt x="2591" y="3003"/>
                </a:lnTo>
                <a:lnTo>
                  <a:pt x="2554" y="2982"/>
                </a:lnTo>
                <a:lnTo>
                  <a:pt x="2516" y="2964"/>
                </a:lnTo>
                <a:lnTo>
                  <a:pt x="2476" y="2951"/>
                </a:lnTo>
                <a:lnTo>
                  <a:pt x="2434" y="2941"/>
                </a:lnTo>
                <a:lnTo>
                  <a:pt x="2392" y="2936"/>
                </a:lnTo>
                <a:lnTo>
                  <a:pt x="2350" y="2935"/>
                </a:lnTo>
                <a:lnTo>
                  <a:pt x="2308" y="2939"/>
                </a:lnTo>
                <a:lnTo>
                  <a:pt x="2267" y="2948"/>
                </a:lnTo>
                <a:lnTo>
                  <a:pt x="2228" y="2961"/>
                </a:lnTo>
                <a:lnTo>
                  <a:pt x="2185" y="2981"/>
                </a:lnTo>
                <a:lnTo>
                  <a:pt x="2146" y="3006"/>
                </a:lnTo>
                <a:lnTo>
                  <a:pt x="2111" y="3036"/>
                </a:lnTo>
                <a:lnTo>
                  <a:pt x="2079" y="3069"/>
                </a:lnTo>
                <a:lnTo>
                  <a:pt x="2053" y="3106"/>
                </a:lnTo>
                <a:lnTo>
                  <a:pt x="2030" y="3146"/>
                </a:lnTo>
                <a:lnTo>
                  <a:pt x="2013" y="3189"/>
                </a:lnTo>
                <a:lnTo>
                  <a:pt x="2001" y="3233"/>
                </a:lnTo>
                <a:lnTo>
                  <a:pt x="1993" y="3280"/>
                </a:lnTo>
                <a:lnTo>
                  <a:pt x="1992" y="3327"/>
                </a:lnTo>
                <a:lnTo>
                  <a:pt x="1990" y="3348"/>
                </a:lnTo>
                <a:lnTo>
                  <a:pt x="1985" y="3368"/>
                </a:lnTo>
                <a:lnTo>
                  <a:pt x="1975" y="3385"/>
                </a:lnTo>
                <a:lnTo>
                  <a:pt x="1962" y="3400"/>
                </a:lnTo>
                <a:lnTo>
                  <a:pt x="1946" y="3412"/>
                </a:lnTo>
                <a:lnTo>
                  <a:pt x="1927" y="3421"/>
                </a:lnTo>
                <a:lnTo>
                  <a:pt x="1907" y="3426"/>
                </a:lnTo>
                <a:lnTo>
                  <a:pt x="1812" y="3433"/>
                </a:lnTo>
                <a:lnTo>
                  <a:pt x="1717" y="3436"/>
                </a:lnTo>
                <a:lnTo>
                  <a:pt x="1619" y="3433"/>
                </a:lnTo>
                <a:lnTo>
                  <a:pt x="1520" y="3425"/>
                </a:lnTo>
                <a:lnTo>
                  <a:pt x="1500" y="3419"/>
                </a:lnTo>
                <a:lnTo>
                  <a:pt x="1481" y="3411"/>
                </a:lnTo>
                <a:lnTo>
                  <a:pt x="1465" y="3398"/>
                </a:lnTo>
                <a:lnTo>
                  <a:pt x="1451" y="3383"/>
                </a:lnTo>
                <a:lnTo>
                  <a:pt x="1442" y="3365"/>
                </a:lnTo>
                <a:lnTo>
                  <a:pt x="1436" y="3345"/>
                </a:lnTo>
                <a:lnTo>
                  <a:pt x="1435" y="3324"/>
                </a:lnTo>
                <a:lnTo>
                  <a:pt x="1435" y="3281"/>
                </a:lnTo>
                <a:lnTo>
                  <a:pt x="1430" y="3238"/>
                </a:lnTo>
                <a:lnTo>
                  <a:pt x="1421" y="3197"/>
                </a:lnTo>
                <a:lnTo>
                  <a:pt x="1407" y="3157"/>
                </a:lnTo>
                <a:lnTo>
                  <a:pt x="1389" y="3119"/>
                </a:lnTo>
                <a:lnTo>
                  <a:pt x="1366" y="3083"/>
                </a:lnTo>
                <a:lnTo>
                  <a:pt x="1341" y="3051"/>
                </a:lnTo>
                <a:lnTo>
                  <a:pt x="1311" y="3020"/>
                </a:lnTo>
                <a:lnTo>
                  <a:pt x="1278" y="2994"/>
                </a:lnTo>
                <a:lnTo>
                  <a:pt x="1242" y="2971"/>
                </a:lnTo>
                <a:lnTo>
                  <a:pt x="1203" y="2952"/>
                </a:lnTo>
                <a:lnTo>
                  <a:pt x="1163" y="2937"/>
                </a:lnTo>
                <a:lnTo>
                  <a:pt x="1122" y="2929"/>
                </a:lnTo>
                <a:lnTo>
                  <a:pt x="1080" y="2924"/>
                </a:lnTo>
                <a:lnTo>
                  <a:pt x="1037" y="2925"/>
                </a:lnTo>
                <a:lnTo>
                  <a:pt x="994" y="2931"/>
                </a:lnTo>
                <a:lnTo>
                  <a:pt x="952" y="2940"/>
                </a:lnTo>
                <a:lnTo>
                  <a:pt x="912" y="2954"/>
                </a:lnTo>
                <a:lnTo>
                  <a:pt x="873" y="2971"/>
                </a:lnTo>
                <a:lnTo>
                  <a:pt x="837" y="2993"/>
                </a:lnTo>
                <a:lnTo>
                  <a:pt x="804" y="3018"/>
                </a:lnTo>
                <a:lnTo>
                  <a:pt x="773" y="3047"/>
                </a:lnTo>
                <a:lnTo>
                  <a:pt x="758" y="3062"/>
                </a:lnTo>
                <a:lnTo>
                  <a:pt x="740" y="3072"/>
                </a:lnTo>
                <a:lnTo>
                  <a:pt x="720" y="3078"/>
                </a:lnTo>
                <a:lnTo>
                  <a:pt x="700" y="3079"/>
                </a:lnTo>
                <a:lnTo>
                  <a:pt x="680" y="3077"/>
                </a:lnTo>
                <a:lnTo>
                  <a:pt x="661" y="3069"/>
                </a:lnTo>
                <a:lnTo>
                  <a:pt x="643" y="3058"/>
                </a:lnTo>
                <a:lnTo>
                  <a:pt x="569" y="2995"/>
                </a:lnTo>
                <a:lnTo>
                  <a:pt x="499" y="2929"/>
                </a:lnTo>
                <a:lnTo>
                  <a:pt x="433" y="2857"/>
                </a:lnTo>
                <a:lnTo>
                  <a:pt x="370" y="2783"/>
                </a:lnTo>
                <a:lnTo>
                  <a:pt x="360" y="2766"/>
                </a:lnTo>
                <a:lnTo>
                  <a:pt x="353" y="2746"/>
                </a:lnTo>
                <a:lnTo>
                  <a:pt x="350" y="2726"/>
                </a:lnTo>
                <a:lnTo>
                  <a:pt x="351" y="2706"/>
                </a:lnTo>
                <a:lnTo>
                  <a:pt x="358" y="2687"/>
                </a:lnTo>
                <a:lnTo>
                  <a:pt x="367" y="2669"/>
                </a:lnTo>
                <a:lnTo>
                  <a:pt x="381" y="2653"/>
                </a:lnTo>
                <a:lnTo>
                  <a:pt x="411" y="2623"/>
                </a:lnTo>
                <a:lnTo>
                  <a:pt x="437" y="2589"/>
                </a:lnTo>
                <a:lnTo>
                  <a:pt x="459" y="2553"/>
                </a:lnTo>
                <a:lnTo>
                  <a:pt x="477" y="2516"/>
                </a:lnTo>
                <a:lnTo>
                  <a:pt x="490" y="2476"/>
                </a:lnTo>
                <a:lnTo>
                  <a:pt x="500" y="2435"/>
                </a:lnTo>
                <a:lnTo>
                  <a:pt x="504" y="2394"/>
                </a:lnTo>
                <a:lnTo>
                  <a:pt x="505" y="2352"/>
                </a:lnTo>
                <a:lnTo>
                  <a:pt x="500" y="2311"/>
                </a:lnTo>
                <a:lnTo>
                  <a:pt x="491" y="2269"/>
                </a:lnTo>
                <a:lnTo>
                  <a:pt x="477" y="2229"/>
                </a:lnTo>
                <a:lnTo>
                  <a:pt x="457" y="2187"/>
                </a:lnTo>
                <a:lnTo>
                  <a:pt x="431" y="2148"/>
                </a:lnTo>
                <a:lnTo>
                  <a:pt x="402" y="2112"/>
                </a:lnTo>
                <a:lnTo>
                  <a:pt x="369" y="2082"/>
                </a:lnTo>
                <a:lnTo>
                  <a:pt x="334" y="2054"/>
                </a:lnTo>
                <a:lnTo>
                  <a:pt x="295" y="2032"/>
                </a:lnTo>
                <a:lnTo>
                  <a:pt x="255" y="2014"/>
                </a:lnTo>
                <a:lnTo>
                  <a:pt x="212" y="2002"/>
                </a:lnTo>
                <a:lnTo>
                  <a:pt x="168" y="1995"/>
                </a:lnTo>
                <a:lnTo>
                  <a:pt x="123" y="1993"/>
                </a:lnTo>
                <a:lnTo>
                  <a:pt x="102" y="1991"/>
                </a:lnTo>
                <a:lnTo>
                  <a:pt x="80" y="1985"/>
                </a:lnTo>
                <a:lnTo>
                  <a:pt x="60" y="1975"/>
                </a:lnTo>
                <a:lnTo>
                  <a:pt x="41" y="1963"/>
                </a:lnTo>
                <a:lnTo>
                  <a:pt x="26" y="1947"/>
                </a:lnTo>
                <a:lnTo>
                  <a:pt x="16" y="1928"/>
                </a:lnTo>
                <a:lnTo>
                  <a:pt x="11" y="1908"/>
                </a:lnTo>
                <a:lnTo>
                  <a:pt x="2" y="1810"/>
                </a:lnTo>
                <a:lnTo>
                  <a:pt x="0" y="1713"/>
                </a:lnTo>
                <a:lnTo>
                  <a:pt x="2" y="1615"/>
                </a:lnTo>
                <a:lnTo>
                  <a:pt x="12" y="1518"/>
                </a:lnTo>
                <a:lnTo>
                  <a:pt x="16" y="1497"/>
                </a:lnTo>
                <a:lnTo>
                  <a:pt x="24" y="1479"/>
                </a:lnTo>
                <a:lnTo>
                  <a:pt x="36" y="1464"/>
                </a:lnTo>
                <a:lnTo>
                  <a:pt x="51" y="1450"/>
                </a:lnTo>
                <a:lnTo>
                  <a:pt x="68" y="1441"/>
                </a:lnTo>
                <a:lnTo>
                  <a:pt x="88" y="1435"/>
                </a:lnTo>
                <a:lnTo>
                  <a:pt x="110" y="1433"/>
                </a:lnTo>
                <a:lnTo>
                  <a:pt x="160" y="1431"/>
                </a:lnTo>
                <a:lnTo>
                  <a:pt x="208" y="1423"/>
                </a:lnTo>
                <a:lnTo>
                  <a:pt x="255" y="1410"/>
                </a:lnTo>
                <a:lnTo>
                  <a:pt x="298" y="1392"/>
                </a:lnTo>
                <a:lnTo>
                  <a:pt x="339" y="1370"/>
                </a:lnTo>
                <a:lnTo>
                  <a:pt x="376" y="1344"/>
                </a:lnTo>
                <a:lnTo>
                  <a:pt x="409" y="1313"/>
                </a:lnTo>
                <a:lnTo>
                  <a:pt x="439" y="1280"/>
                </a:lnTo>
                <a:lnTo>
                  <a:pt x="464" y="1242"/>
                </a:lnTo>
                <a:lnTo>
                  <a:pt x="485" y="1201"/>
                </a:lnTo>
                <a:lnTo>
                  <a:pt x="500" y="1160"/>
                </a:lnTo>
                <a:lnTo>
                  <a:pt x="509" y="1119"/>
                </a:lnTo>
                <a:lnTo>
                  <a:pt x="514" y="1077"/>
                </a:lnTo>
                <a:lnTo>
                  <a:pt x="514" y="1035"/>
                </a:lnTo>
                <a:lnTo>
                  <a:pt x="509" y="993"/>
                </a:lnTo>
                <a:lnTo>
                  <a:pt x="500" y="952"/>
                </a:lnTo>
                <a:lnTo>
                  <a:pt x="486" y="912"/>
                </a:lnTo>
                <a:lnTo>
                  <a:pt x="468" y="874"/>
                </a:lnTo>
                <a:lnTo>
                  <a:pt x="446" y="837"/>
                </a:lnTo>
                <a:lnTo>
                  <a:pt x="419" y="804"/>
                </a:lnTo>
                <a:lnTo>
                  <a:pt x="388" y="772"/>
                </a:lnTo>
                <a:lnTo>
                  <a:pt x="375" y="756"/>
                </a:lnTo>
                <a:lnTo>
                  <a:pt x="365" y="739"/>
                </a:lnTo>
                <a:lnTo>
                  <a:pt x="359" y="720"/>
                </a:lnTo>
                <a:lnTo>
                  <a:pt x="358" y="700"/>
                </a:lnTo>
                <a:lnTo>
                  <a:pt x="360" y="680"/>
                </a:lnTo>
                <a:lnTo>
                  <a:pt x="367" y="660"/>
                </a:lnTo>
                <a:lnTo>
                  <a:pt x="379" y="642"/>
                </a:lnTo>
                <a:lnTo>
                  <a:pt x="442" y="567"/>
                </a:lnTo>
                <a:lnTo>
                  <a:pt x="509" y="497"/>
                </a:lnTo>
                <a:lnTo>
                  <a:pt x="581" y="431"/>
                </a:lnTo>
                <a:lnTo>
                  <a:pt x="657" y="368"/>
                </a:lnTo>
                <a:lnTo>
                  <a:pt x="675" y="356"/>
                </a:lnTo>
                <a:lnTo>
                  <a:pt x="694" y="350"/>
                </a:lnTo>
                <a:lnTo>
                  <a:pt x="714" y="347"/>
                </a:lnTo>
                <a:lnTo>
                  <a:pt x="734" y="349"/>
                </a:lnTo>
                <a:lnTo>
                  <a:pt x="752" y="355"/>
                </a:lnTo>
                <a:lnTo>
                  <a:pt x="770" y="364"/>
                </a:lnTo>
                <a:lnTo>
                  <a:pt x="786" y="378"/>
                </a:lnTo>
                <a:lnTo>
                  <a:pt x="817" y="407"/>
                </a:lnTo>
                <a:lnTo>
                  <a:pt x="849" y="433"/>
                </a:lnTo>
                <a:lnTo>
                  <a:pt x="886" y="454"/>
                </a:lnTo>
                <a:lnTo>
                  <a:pt x="924" y="472"/>
                </a:lnTo>
                <a:lnTo>
                  <a:pt x="965" y="485"/>
                </a:lnTo>
                <a:lnTo>
                  <a:pt x="1006" y="495"/>
                </a:lnTo>
                <a:lnTo>
                  <a:pt x="1048" y="500"/>
                </a:lnTo>
                <a:lnTo>
                  <a:pt x="1090" y="500"/>
                </a:lnTo>
                <a:lnTo>
                  <a:pt x="1132" y="497"/>
                </a:lnTo>
                <a:lnTo>
                  <a:pt x="1173" y="488"/>
                </a:lnTo>
                <a:lnTo>
                  <a:pt x="1212" y="475"/>
                </a:lnTo>
                <a:lnTo>
                  <a:pt x="1254" y="455"/>
                </a:lnTo>
                <a:lnTo>
                  <a:pt x="1293" y="430"/>
                </a:lnTo>
                <a:lnTo>
                  <a:pt x="1329" y="399"/>
                </a:lnTo>
                <a:lnTo>
                  <a:pt x="1361" y="366"/>
                </a:lnTo>
                <a:lnTo>
                  <a:pt x="1387" y="329"/>
                </a:lnTo>
                <a:lnTo>
                  <a:pt x="1410" y="289"/>
                </a:lnTo>
                <a:lnTo>
                  <a:pt x="1427" y="247"/>
                </a:lnTo>
                <a:lnTo>
                  <a:pt x="1440" y="203"/>
                </a:lnTo>
                <a:lnTo>
                  <a:pt x="1447" y="156"/>
                </a:lnTo>
                <a:lnTo>
                  <a:pt x="1448" y="109"/>
                </a:lnTo>
                <a:lnTo>
                  <a:pt x="1450" y="84"/>
                </a:lnTo>
                <a:lnTo>
                  <a:pt x="1459" y="62"/>
                </a:lnTo>
                <a:lnTo>
                  <a:pt x="1471" y="43"/>
                </a:lnTo>
                <a:lnTo>
                  <a:pt x="1489" y="27"/>
                </a:lnTo>
                <a:lnTo>
                  <a:pt x="1509" y="15"/>
                </a:lnTo>
                <a:lnTo>
                  <a:pt x="1533" y="10"/>
                </a:lnTo>
                <a:lnTo>
                  <a:pt x="1630" y="2"/>
                </a:lnTo>
                <a:lnTo>
                  <a:pt x="172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585A418-22CB-4A3E-BD71-DF4EA7BDD2FA}"/>
              </a:ext>
            </a:extLst>
          </p:cNvPr>
          <p:cNvGrpSpPr/>
          <p:nvPr/>
        </p:nvGrpSpPr>
        <p:grpSpPr>
          <a:xfrm>
            <a:off x="1009028" y="5304229"/>
            <a:ext cx="3136641" cy="1149107"/>
            <a:chOff x="1009028" y="5104086"/>
            <a:chExt cx="3136641" cy="114910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4DABE45-C2E7-4651-845D-6186095DF917}"/>
                </a:ext>
              </a:extLst>
            </p:cNvPr>
            <p:cNvGrpSpPr/>
            <p:nvPr/>
          </p:nvGrpSpPr>
          <p:grpSpPr>
            <a:xfrm>
              <a:off x="1687905" y="5327812"/>
              <a:ext cx="2457764" cy="925381"/>
              <a:chOff x="3159027" y="1196752"/>
              <a:chExt cx="2457764" cy="925381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</a:t>
                </a:r>
                <a:r>
                  <a:rPr lang="en-IN" sz="14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text. </a:t>
                </a:r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1009028" y="5104086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901ED39-B810-4657-9150-C8B2C6298012}"/>
              </a:ext>
            </a:extLst>
          </p:cNvPr>
          <p:cNvGrpSpPr/>
          <p:nvPr/>
        </p:nvGrpSpPr>
        <p:grpSpPr>
          <a:xfrm>
            <a:off x="5252858" y="1270155"/>
            <a:ext cx="3184689" cy="1116826"/>
            <a:chOff x="6579708" y="997691"/>
            <a:chExt cx="3184689" cy="1116826"/>
          </a:xfrm>
        </p:grpSpPr>
        <p:sp>
          <p:nvSpPr>
            <p:cNvPr id="90" name="TextBox 89"/>
            <p:cNvSpPr txBox="1"/>
            <p:nvPr/>
          </p:nvSpPr>
          <p:spPr>
            <a:xfrm>
              <a:off x="6579708" y="997691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 dirty="0">
                  <a:solidFill>
                    <a:schemeClr val="accent4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04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2EA93196-9893-4475-8760-A6FBE90DAC21}"/>
                </a:ext>
              </a:extLst>
            </p:cNvPr>
            <p:cNvGrpSpPr/>
            <p:nvPr/>
          </p:nvGrpSpPr>
          <p:grpSpPr>
            <a:xfrm>
              <a:off x="7306633" y="1189136"/>
              <a:ext cx="2457764" cy="925381"/>
              <a:chOff x="3159027" y="1196752"/>
              <a:chExt cx="2457764" cy="925381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8CE495E-6568-4E19-BF5C-8C2C4085DC26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158D9298-A1E3-49A5-AB04-BF3032DED819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</a:t>
                </a:r>
                <a:r>
                  <a:rPr lang="en-IN" sz="14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text. </a:t>
                </a:r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4A73E49-4DC0-447A-9552-514A15FB2680}"/>
              </a:ext>
            </a:extLst>
          </p:cNvPr>
          <p:cNvGrpSpPr/>
          <p:nvPr/>
        </p:nvGrpSpPr>
        <p:grpSpPr>
          <a:xfrm>
            <a:off x="1805647" y="1082215"/>
            <a:ext cx="3301282" cy="1116826"/>
            <a:chOff x="2463318" y="997691"/>
            <a:chExt cx="3301282" cy="1116826"/>
          </a:xfrm>
        </p:grpSpPr>
        <p:sp>
          <p:nvSpPr>
            <p:cNvPr id="87" name="TextBox 86"/>
            <p:cNvSpPr txBox="1"/>
            <p:nvPr/>
          </p:nvSpPr>
          <p:spPr>
            <a:xfrm>
              <a:off x="2463318" y="997691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 dirty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02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6E7F6AB-27F3-450C-9065-82C05C8B85CF}"/>
                </a:ext>
              </a:extLst>
            </p:cNvPr>
            <p:cNvGrpSpPr/>
            <p:nvPr/>
          </p:nvGrpSpPr>
          <p:grpSpPr>
            <a:xfrm>
              <a:off x="3306836" y="1189136"/>
              <a:ext cx="2457764" cy="925381"/>
              <a:chOff x="3159027" y="1196752"/>
              <a:chExt cx="2457764" cy="925381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58D92B5-4B52-4BDF-8853-ACDEAE397ED7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DE5E39D9-2C4C-465E-AEA8-18BEC6E69E39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</a:t>
                </a:r>
                <a:r>
                  <a:rPr lang="en-IN" sz="14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text. </a:t>
                </a:r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5E1558C-5E49-46CF-94C4-50DEE85B83BB}"/>
              </a:ext>
            </a:extLst>
          </p:cNvPr>
          <p:cNvGrpSpPr/>
          <p:nvPr/>
        </p:nvGrpSpPr>
        <p:grpSpPr>
          <a:xfrm>
            <a:off x="4658573" y="5304229"/>
            <a:ext cx="3212471" cy="1149107"/>
            <a:chOff x="4658573" y="5104086"/>
            <a:chExt cx="3212471" cy="1149107"/>
          </a:xfrm>
        </p:grpSpPr>
        <p:sp>
          <p:nvSpPr>
            <p:cNvPr id="89" name="TextBox 88"/>
            <p:cNvSpPr txBox="1"/>
            <p:nvPr/>
          </p:nvSpPr>
          <p:spPr>
            <a:xfrm>
              <a:off x="4658573" y="5104086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03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B07899A8-4442-4ABB-A493-07A427787DA6}"/>
                </a:ext>
              </a:extLst>
            </p:cNvPr>
            <p:cNvGrpSpPr/>
            <p:nvPr/>
          </p:nvGrpSpPr>
          <p:grpSpPr>
            <a:xfrm>
              <a:off x="5413280" y="5327812"/>
              <a:ext cx="2457764" cy="925381"/>
              <a:chOff x="3159027" y="1196752"/>
              <a:chExt cx="2457764" cy="925381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286CE0A1-A202-4B42-9D1D-B66840AAD12E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8E21BA92-E857-4AD6-9B19-6100332B4ADE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</a:t>
                </a:r>
                <a:r>
                  <a:rPr lang="en-IN" sz="14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text. </a:t>
                </a:r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AC4733D-1F74-40BB-8E7C-FD8DA9BDDBB7}"/>
              </a:ext>
            </a:extLst>
          </p:cNvPr>
          <p:cNvGrpSpPr/>
          <p:nvPr/>
        </p:nvGrpSpPr>
        <p:grpSpPr>
          <a:xfrm>
            <a:off x="8297428" y="5304229"/>
            <a:ext cx="3217865" cy="1149107"/>
            <a:chOff x="8297428" y="5104086"/>
            <a:chExt cx="3217865" cy="1149107"/>
          </a:xfrm>
        </p:grpSpPr>
        <p:sp>
          <p:nvSpPr>
            <p:cNvPr id="91" name="TextBox 90"/>
            <p:cNvSpPr txBox="1"/>
            <p:nvPr/>
          </p:nvSpPr>
          <p:spPr>
            <a:xfrm>
              <a:off x="8297428" y="5104086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05</a:t>
              </a: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6598F10-9082-4D24-AFC1-727C02A43AED}"/>
                </a:ext>
              </a:extLst>
            </p:cNvPr>
            <p:cNvGrpSpPr/>
            <p:nvPr/>
          </p:nvGrpSpPr>
          <p:grpSpPr>
            <a:xfrm>
              <a:off x="9057529" y="5327812"/>
              <a:ext cx="2457764" cy="925381"/>
              <a:chOff x="3159027" y="1196752"/>
              <a:chExt cx="2457764" cy="925381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EB28C819-40F4-4C43-8C8B-4CBF30156B69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68DFB2FC-B9D8-4746-8092-61203312ED60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</a:t>
                </a:r>
                <a:r>
                  <a:rPr lang="en-IN" sz="14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text. </a:t>
                </a:r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0EF5CF00-F639-49D4-BEB3-7362701B96BF}"/>
              </a:ext>
            </a:extLst>
          </p:cNvPr>
          <p:cNvGrpSpPr/>
          <p:nvPr/>
        </p:nvGrpSpPr>
        <p:grpSpPr>
          <a:xfrm>
            <a:off x="8820216" y="1772816"/>
            <a:ext cx="3217865" cy="1149107"/>
            <a:chOff x="8297428" y="5104086"/>
            <a:chExt cx="3217865" cy="1149107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E417BDC2-83E1-496C-B8CC-433B22F0B224}"/>
                </a:ext>
              </a:extLst>
            </p:cNvPr>
            <p:cNvSpPr txBox="1"/>
            <p:nvPr/>
          </p:nvSpPr>
          <p:spPr>
            <a:xfrm>
              <a:off x="8297428" y="5104086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06</a:t>
              </a:r>
              <a:endParaRPr lang="en-IN" sz="4000" b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4E579CB3-997C-4E75-9EE8-C0E60AA3E4AD}"/>
                </a:ext>
              </a:extLst>
            </p:cNvPr>
            <p:cNvGrpSpPr/>
            <p:nvPr/>
          </p:nvGrpSpPr>
          <p:grpSpPr>
            <a:xfrm>
              <a:off x="9057529" y="5327812"/>
              <a:ext cx="2457764" cy="925381"/>
              <a:chOff x="3159027" y="1196752"/>
              <a:chExt cx="2457764" cy="925381"/>
            </a:xfrm>
          </p:grpSpPr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8781AAC3-BC4E-4054-930D-1AEABAA82418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5C3F19A5-FD9A-4B56-B558-07FBB8EDDA9D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</a:t>
                </a:r>
                <a:r>
                  <a:rPr lang="en-IN" sz="14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text. </a:t>
                </a:r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Oval 103">
            <a:extLst>
              <a:ext uri="{FF2B5EF4-FFF2-40B4-BE49-F238E27FC236}">
                <a16:creationId xmlns:a16="http://schemas.microsoft.com/office/drawing/2014/main" id="{A59AFE86-4CE9-4FB8-ABE3-A970FE0D2297}"/>
              </a:ext>
            </a:extLst>
          </p:cNvPr>
          <p:cNvSpPr/>
          <p:nvPr/>
        </p:nvSpPr>
        <p:spPr>
          <a:xfrm>
            <a:off x="469242" y="4830925"/>
            <a:ext cx="3600534" cy="467551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70000"/>
                </a:sys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FD6819D2-3937-49F4-A19A-DE996E29EEB7}"/>
              </a:ext>
            </a:extLst>
          </p:cNvPr>
          <p:cNvSpPr/>
          <p:nvPr/>
        </p:nvSpPr>
        <p:spPr>
          <a:xfrm>
            <a:off x="3605455" y="4877699"/>
            <a:ext cx="3600534" cy="467551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70000"/>
                </a:sys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B97C4555-2F6B-4D02-9C4F-3AB75215E425}"/>
              </a:ext>
            </a:extLst>
          </p:cNvPr>
          <p:cNvSpPr/>
          <p:nvPr/>
        </p:nvSpPr>
        <p:spPr>
          <a:xfrm>
            <a:off x="7205989" y="4927062"/>
            <a:ext cx="2459214" cy="319343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70000"/>
                </a:sys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6 Step Paper Strip Process Timeline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1" name="Freeform 28"/>
          <p:cNvSpPr>
            <a:spLocks/>
          </p:cNvSpPr>
          <p:nvPr/>
        </p:nvSpPr>
        <p:spPr bwMode="auto">
          <a:xfrm>
            <a:off x="1444915" y="3250856"/>
            <a:ext cx="1035240" cy="1789949"/>
          </a:xfrm>
          <a:custGeom>
            <a:avLst/>
            <a:gdLst>
              <a:gd name="T0" fmla="*/ 12 w 703"/>
              <a:gd name="T1" fmla="*/ 0 h 1573"/>
              <a:gd name="T2" fmla="*/ 236 w 703"/>
              <a:gd name="T3" fmla="*/ 22 h 1573"/>
              <a:gd name="T4" fmla="*/ 463 w 703"/>
              <a:gd name="T5" fmla="*/ 45 h 1573"/>
              <a:gd name="T6" fmla="*/ 461 w 703"/>
              <a:gd name="T7" fmla="*/ 53 h 1573"/>
              <a:gd name="T8" fmla="*/ 461 w 703"/>
              <a:gd name="T9" fmla="*/ 73 h 1573"/>
              <a:gd name="T10" fmla="*/ 459 w 703"/>
              <a:gd name="T11" fmla="*/ 106 h 1573"/>
              <a:gd name="T12" fmla="*/ 457 w 703"/>
              <a:gd name="T13" fmla="*/ 151 h 1573"/>
              <a:gd name="T14" fmla="*/ 455 w 703"/>
              <a:gd name="T15" fmla="*/ 203 h 1573"/>
              <a:gd name="T16" fmla="*/ 455 w 703"/>
              <a:gd name="T17" fmla="*/ 268 h 1573"/>
              <a:gd name="T18" fmla="*/ 455 w 703"/>
              <a:gd name="T19" fmla="*/ 340 h 1573"/>
              <a:gd name="T20" fmla="*/ 457 w 703"/>
              <a:gd name="T21" fmla="*/ 418 h 1573"/>
              <a:gd name="T22" fmla="*/ 461 w 703"/>
              <a:gd name="T23" fmla="*/ 506 h 1573"/>
              <a:gd name="T24" fmla="*/ 467 w 703"/>
              <a:gd name="T25" fmla="*/ 597 h 1573"/>
              <a:gd name="T26" fmla="*/ 477 w 703"/>
              <a:gd name="T27" fmla="*/ 697 h 1573"/>
              <a:gd name="T28" fmla="*/ 490 w 703"/>
              <a:gd name="T29" fmla="*/ 798 h 1573"/>
              <a:gd name="T30" fmla="*/ 506 w 703"/>
              <a:gd name="T31" fmla="*/ 906 h 1573"/>
              <a:gd name="T32" fmla="*/ 527 w 703"/>
              <a:gd name="T33" fmla="*/ 1013 h 1573"/>
              <a:gd name="T34" fmla="*/ 551 w 703"/>
              <a:gd name="T35" fmla="*/ 1124 h 1573"/>
              <a:gd name="T36" fmla="*/ 582 w 703"/>
              <a:gd name="T37" fmla="*/ 1237 h 1573"/>
              <a:gd name="T38" fmla="*/ 617 w 703"/>
              <a:gd name="T39" fmla="*/ 1348 h 1573"/>
              <a:gd name="T40" fmla="*/ 656 w 703"/>
              <a:gd name="T41" fmla="*/ 1462 h 1573"/>
              <a:gd name="T42" fmla="*/ 703 w 703"/>
              <a:gd name="T43" fmla="*/ 1573 h 1573"/>
              <a:gd name="T44" fmla="*/ 180 w 703"/>
              <a:gd name="T45" fmla="*/ 1475 h 1573"/>
              <a:gd name="T46" fmla="*/ 141 w 703"/>
              <a:gd name="T47" fmla="*/ 1348 h 1573"/>
              <a:gd name="T48" fmla="*/ 107 w 703"/>
              <a:gd name="T49" fmla="*/ 1222 h 1573"/>
              <a:gd name="T50" fmla="*/ 80 w 703"/>
              <a:gd name="T51" fmla="*/ 1097 h 1573"/>
              <a:gd name="T52" fmla="*/ 57 w 703"/>
              <a:gd name="T53" fmla="*/ 974 h 1573"/>
              <a:gd name="T54" fmla="*/ 39 w 703"/>
              <a:gd name="T55" fmla="*/ 855 h 1573"/>
              <a:gd name="T56" fmla="*/ 25 w 703"/>
              <a:gd name="T57" fmla="*/ 742 h 1573"/>
              <a:gd name="T58" fmla="*/ 14 w 703"/>
              <a:gd name="T59" fmla="*/ 632 h 1573"/>
              <a:gd name="T60" fmla="*/ 8 w 703"/>
              <a:gd name="T61" fmla="*/ 529 h 1573"/>
              <a:gd name="T62" fmla="*/ 2 w 703"/>
              <a:gd name="T63" fmla="*/ 432 h 1573"/>
              <a:gd name="T64" fmla="*/ 0 w 703"/>
              <a:gd name="T65" fmla="*/ 344 h 1573"/>
              <a:gd name="T66" fmla="*/ 0 w 703"/>
              <a:gd name="T67" fmla="*/ 262 h 1573"/>
              <a:gd name="T68" fmla="*/ 2 w 703"/>
              <a:gd name="T69" fmla="*/ 192 h 1573"/>
              <a:gd name="T70" fmla="*/ 4 w 703"/>
              <a:gd name="T71" fmla="*/ 129 h 1573"/>
              <a:gd name="T72" fmla="*/ 6 w 703"/>
              <a:gd name="T73" fmla="*/ 78 h 1573"/>
              <a:gd name="T74" fmla="*/ 8 w 703"/>
              <a:gd name="T75" fmla="*/ 39 h 1573"/>
              <a:gd name="T76" fmla="*/ 10 w 703"/>
              <a:gd name="T77" fmla="*/ 14 h 1573"/>
              <a:gd name="T78" fmla="*/ 12 w 703"/>
              <a:gd name="T79" fmla="*/ 0 h 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03" h="1573">
                <a:moveTo>
                  <a:pt x="12" y="0"/>
                </a:moveTo>
                <a:lnTo>
                  <a:pt x="236" y="22"/>
                </a:lnTo>
                <a:lnTo>
                  <a:pt x="463" y="45"/>
                </a:lnTo>
                <a:lnTo>
                  <a:pt x="461" y="53"/>
                </a:lnTo>
                <a:lnTo>
                  <a:pt x="461" y="73"/>
                </a:lnTo>
                <a:lnTo>
                  <a:pt x="459" y="106"/>
                </a:lnTo>
                <a:lnTo>
                  <a:pt x="457" y="151"/>
                </a:lnTo>
                <a:lnTo>
                  <a:pt x="455" y="203"/>
                </a:lnTo>
                <a:lnTo>
                  <a:pt x="455" y="268"/>
                </a:lnTo>
                <a:lnTo>
                  <a:pt x="455" y="340"/>
                </a:lnTo>
                <a:lnTo>
                  <a:pt x="457" y="418"/>
                </a:lnTo>
                <a:lnTo>
                  <a:pt x="461" y="506"/>
                </a:lnTo>
                <a:lnTo>
                  <a:pt x="467" y="597"/>
                </a:lnTo>
                <a:lnTo>
                  <a:pt x="477" y="697"/>
                </a:lnTo>
                <a:lnTo>
                  <a:pt x="490" y="798"/>
                </a:lnTo>
                <a:lnTo>
                  <a:pt x="506" y="906"/>
                </a:lnTo>
                <a:lnTo>
                  <a:pt x="527" y="1013"/>
                </a:lnTo>
                <a:lnTo>
                  <a:pt x="551" y="1124"/>
                </a:lnTo>
                <a:lnTo>
                  <a:pt x="582" y="1237"/>
                </a:lnTo>
                <a:lnTo>
                  <a:pt x="617" y="1348"/>
                </a:lnTo>
                <a:lnTo>
                  <a:pt x="656" y="1462"/>
                </a:lnTo>
                <a:lnTo>
                  <a:pt x="703" y="1573"/>
                </a:lnTo>
                <a:lnTo>
                  <a:pt x="180" y="1475"/>
                </a:lnTo>
                <a:lnTo>
                  <a:pt x="141" y="1348"/>
                </a:lnTo>
                <a:lnTo>
                  <a:pt x="107" y="1222"/>
                </a:lnTo>
                <a:lnTo>
                  <a:pt x="80" y="1097"/>
                </a:lnTo>
                <a:lnTo>
                  <a:pt x="57" y="974"/>
                </a:lnTo>
                <a:lnTo>
                  <a:pt x="39" y="855"/>
                </a:lnTo>
                <a:lnTo>
                  <a:pt x="25" y="742"/>
                </a:lnTo>
                <a:lnTo>
                  <a:pt x="14" y="632"/>
                </a:lnTo>
                <a:lnTo>
                  <a:pt x="8" y="529"/>
                </a:lnTo>
                <a:lnTo>
                  <a:pt x="2" y="432"/>
                </a:lnTo>
                <a:lnTo>
                  <a:pt x="0" y="344"/>
                </a:lnTo>
                <a:lnTo>
                  <a:pt x="0" y="262"/>
                </a:lnTo>
                <a:lnTo>
                  <a:pt x="2" y="192"/>
                </a:lnTo>
                <a:lnTo>
                  <a:pt x="4" y="129"/>
                </a:lnTo>
                <a:lnTo>
                  <a:pt x="6" y="78"/>
                </a:lnTo>
                <a:lnTo>
                  <a:pt x="8" y="39"/>
                </a:lnTo>
                <a:lnTo>
                  <a:pt x="10" y="14"/>
                </a:lnTo>
                <a:lnTo>
                  <a:pt x="12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Freeform 29"/>
          <p:cNvSpPr>
            <a:spLocks/>
          </p:cNvSpPr>
          <p:nvPr/>
        </p:nvSpPr>
        <p:spPr bwMode="auto">
          <a:xfrm>
            <a:off x="4145669" y="2316623"/>
            <a:ext cx="1515309" cy="2748078"/>
          </a:xfrm>
          <a:custGeom>
            <a:avLst/>
            <a:gdLst>
              <a:gd name="T0" fmla="*/ 420 w 1029"/>
              <a:gd name="T1" fmla="*/ 0 h 2415"/>
              <a:gd name="T2" fmla="*/ 455 w 1029"/>
              <a:gd name="T3" fmla="*/ 49 h 2415"/>
              <a:gd name="T4" fmla="*/ 494 w 1029"/>
              <a:gd name="T5" fmla="*/ 107 h 2415"/>
              <a:gd name="T6" fmla="*/ 537 w 1029"/>
              <a:gd name="T7" fmla="*/ 176 h 2415"/>
              <a:gd name="T8" fmla="*/ 582 w 1029"/>
              <a:gd name="T9" fmla="*/ 252 h 2415"/>
              <a:gd name="T10" fmla="*/ 629 w 1029"/>
              <a:gd name="T11" fmla="*/ 338 h 2415"/>
              <a:gd name="T12" fmla="*/ 678 w 1029"/>
              <a:gd name="T13" fmla="*/ 431 h 2415"/>
              <a:gd name="T14" fmla="*/ 726 w 1029"/>
              <a:gd name="T15" fmla="*/ 533 h 2415"/>
              <a:gd name="T16" fmla="*/ 775 w 1029"/>
              <a:gd name="T17" fmla="*/ 642 h 2415"/>
              <a:gd name="T18" fmla="*/ 849 w 1029"/>
              <a:gd name="T19" fmla="*/ 835 h 2415"/>
              <a:gd name="T20" fmla="*/ 910 w 1029"/>
              <a:gd name="T21" fmla="*/ 1032 h 2415"/>
              <a:gd name="T22" fmla="*/ 959 w 1029"/>
              <a:gd name="T23" fmla="*/ 1229 h 2415"/>
              <a:gd name="T24" fmla="*/ 996 w 1029"/>
              <a:gd name="T25" fmla="*/ 1426 h 2415"/>
              <a:gd name="T26" fmla="*/ 1019 w 1029"/>
              <a:gd name="T27" fmla="*/ 1625 h 2415"/>
              <a:gd name="T28" fmla="*/ 1029 w 1029"/>
              <a:gd name="T29" fmla="*/ 1824 h 2415"/>
              <a:gd name="T30" fmla="*/ 1025 w 1029"/>
              <a:gd name="T31" fmla="*/ 2023 h 2415"/>
              <a:gd name="T32" fmla="*/ 1010 w 1029"/>
              <a:gd name="T33" fmla="*/ 2220 h 2415"/>
              <a:gd name="T34" fmla="*/ 980 w 1029"/>
              <a:gd name="T35" fmla="*/ 2415 h 2415"/>
              <a:gd name="T36" fmla="*/ 527 w 1029"/>
              <a:gd name="T37" fmla="*/ 2372 h 2415"/>
              <a:gd name="T38" fmla="*/ 551 w 1029"/>
              <a:gd name="T39" fmla="*/ 2232 h 2415"/>
              <a:gd name="T40" fmla="*/ 566 w 1029"/>
              <a:gd name="T41" fmla="*/ 2093 h 2415"/>
              <a:gd name="T42" fmla="*/ 574 w 1029"/>
              <a:gd name="T43" fmla="*/ 1959 h 2415"/>
              <a:gd name="T44" fmla="*/ 576 w 1029"/>
              <a:gd name="T45" fmla="*/ 1826 h 2415"/>
              <a:gd name="T46" fmla="*/ 570 w 1029"/>
              <a:gd name="T47" fmla="*/ 1697 h 2415"/>
              <a:gd name="T48" fmla="*/ 558 w 1029"/>
              <a:gd name="T49" fmla="*/ 1574 h 2415"/>
              <a:gd name="T50" fmla="*/ 541 w 1029"/>
              <a:gd name="T51" fmla="*/ 1453 h 2415"/>
              <a:gd name="T52" fmla="*/ 519 w 1029"/>
              <a:gd name="T53" fmla="*/ 1336 h 2415"/>
              <a:gd name="T54" fmla="*/ 494 w 1029"/>
              <a:gd name="T55" fmla="*/ 1225 h 2415"/>
              <a:gd name="T56" fmla="*/ 463 w 1029"/>
              <a:gd name="T57" fmla="*/ 1116 h 2415"/>
              <a:gd name="T58" fmla="*/ 432 w 1029"/>
              <a:gd name="T59" fmla="*/ 1015 h 2415"/>
              <a:gd name="T60" fmla="*/ 396 w 1029"/>
              <a:gd name="T61" fmla="*/ 917 h 2415"/>
              <a:gd name="T62" fmla="*/ 359 w 1029"/>
              <a:gd name="T63" fmla="*/ 823 h 2415"/>
              <a:gd name="T64" fmla="*/ 322 w 1029"/>
              <a:gd name="T65" fmla="*/ 737 h 2415"/>
              <a:gd name="T66" fmla="*/ 283 w 1029"/>
              <a:gd name="T67" fmla="*/ 656 h 2415"/>
              <a:gd name="T68" fmla="*/ 244 w 1029"/>
              <a:gd name="T69" fmla="*/ 579 h 2415"/>
              <a:gd name="T70" fmla="*/ 207 w 1029"/>
              <a:gd name="T71" fmla="*/ 511 h 2415"/>
              <a:gd name="T72" fmla="*/ 170 w 1029"/>
              <a:gd name="T73" fmla="*/ 447 h 2415"/>
              <a:gd name="T74" fmla="*/ 137 w 1029"/>
              <a:gd name="T75" fmla="*/ 390 h 2415"/>
              <a:gd name="T76" fmla="*/ 105 w 1029"/>
              <a:gd name="T77" fmla="*/ 339 h 2415"/>
              <a:gd name="T78" fmla="*/ 76 w 1029"/>
              <a:gd name="T79" fmla="*/ 297 h 2415"/>
              <a:gd name="T80" fmla="*/ 51 w 1029"/>
              <a:gd name="T81" fmla="*/ 261 h 2415"/>
              <a:gd name="T82" fmla="*/ 29 w 1029"/>
              <a:gd name="T83" fmla="*/ 232 h 2415"/>
              <a:gd name="T84" fmla="*/ 14 w 1029"/>
              <a:gd name="T85" fmla="*/ 213 h 2415"/>
              <a:gd name="T86" fmla="*/ 4 w 1029"/>
              <a:gd name="T87" fmla="*/ 199 h 2415"/>
              <a:gd name="T88" fmla="*/ 0 w 1029"/>
              <a:gd name="T89" fmla="*/ 193 h 2415"/>
              <a:gd name="T90" fmla="*/ 191 w 1029"/>
              <a:gd name="T91" fmla="*/ 33 h 2415"/>
              <a:gd name="T92" fmla="*/ 420 w 1029"/>
              <a:gd name="T93" fmla="*/ 0 h 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29" h="2415">
                <a:moveTo>
                  <a:pt x="420" y="0"/>
                </a:moveTo>
                <a:lnTo>
                  <a:pt x="455" y="49"/>
                </a:lnTo>
                <a:lnTo>
                  <a:pt x="494" y="107"/>
                </a:lnTo>
                <a:lnTo>
                  <a:pt x="537" y="176"/>
                </a:lnTo>
                <a:lnTo>
                  <a:pt x="582" y="252"/>
                </a:lnTo>
                <a:lnTo>
                  <a:pt x="629" y="338"/>
                </a:lnTo>
                <a:lnTo>
                  <a:pt x="678" y="431"/>
                </a:lnTo>
                <a:lnTo>
                  <a:pt x="726" y="533"/>
                </a:lnTo>
                <a:lnTo>
                  <a:pt x="775" y="642"/>
                </a:lnTo>
                <a:lnTo>
                  <a:pt x="849" y="835"/>
                </a:lnTo>
                <a:lnTo>
                  <a:pt x="910" y="1032"/>
                </a:lnTo>
                <a:lnTo>
                  <a:pt x="959" y="1229"/>
                </a:lnTo>
                <a:lnTo>
                  <a:pt x="996" y="1426"/>
                </a:lnTo>
                <a:lnTo>
                  <a:pt x="1019" y="1625"/>
                </a:lnTo>
                <a:lnTo>
                  <a:pt x="1029" y="1824"/>
                </a:lnTo>
                <a:lnTo>
                  <a:pt x="1025" y="2023"/>
                </a:lnTo>
                <a:lnTo>
                  <a:pt x="1010" y="2220"/>
                </a:lnTo>
                <a:lnTo>
                  <a:pt x="980" y="2415"/>
                </a:lnTo>
                <a:lnTo>
                  <a:pt x="527" y="2372"/>
                </a:lnTo>
                <a:lnTo>
                  <a:pt x="551" y="2232"/>
                </a:lnTo>
                <a:lnTo>
                  <a:pt x="566" y="2093"/>
                </a:lnTo>
                <a:lnTo>
                  <a:pt x="574" y="1959"/>
                </a:lnTo>
                <a:lnTo>
                  <a:pt x="576" y="1826"/>
                </a:lnTo>
                <a:lnTo>
                  <a:pt x="570" y="1697"/>
                </a:lnTo>
                <a:lnTo>
                  <a:pt x="558" y="1574"/>
                </a:lnTo>
                <a:lnTo>
                  <a:pt x="541" y="1453"/>
                </a:lnTo>
                <a:lnTo>
                  <a:pt x="519" y="1336"/>
                </a:lnTo>
                <a:lnTo>
                  <a:pt x="494" y="1225"/>
                </a:lnTo>
                <a:lnTo>
                  <a:pt x="463" y="1116"/>
                </a:lnTo>
                <a:lnTo>
                  <a:pt x="432" y="1015"/>
                </a:lnTo>
                <a:lnTo>
                  <a:pt x="396" y="917"/>
                </a:lnTo>
                <a:lnTo>
                  <a:pt x="359" y="823"/>
                </a:lnTo>
                <a:lnTo>
                  <a:pt x="322" y="737"/>
                </a:lnTo>
                <a:lnTo>
                  <a:pt x="283" y="656"/>
                </a:lnTo>
                <a:lnTo>
                  <a:pt x="244" y="579"/>
                </a:lnTo>
                <a:lnTo>
                  <a:pt x="207" y="511"/>
                </a:lnTo>
                <a:lnTo>
                  <a:pt x="170" y="447"/>
                </a:lnTo>
                <a:lnTo>
                  <a:pt x="137" y="390"/>
                </a:lnTo>
                <a:lnTo>
                  <a:pt x="105" y="339"/>
                </a:lnTo>
                <a:lnTo>
                  <a:pt x="76" y="297"/>
                </a:lnTo>
                <a:lnTo>
                  <a:pt x="51" y="261"/>
                </a:lnTo>
                <a:lnTo>
                  <a:pt x="29" y="232"/>
                </a:lnTo>
                <a:lnTo>
                  <a:pt x="14" y="213"/>
                </a:lnTo>
                <a:lnTo>
                  <a:pt x="4" y="199"/>
                </a:lnTo>
                <a:lnTo>
                  <a:pt x="0" y="193"/>
                </a:lnTo>
                <a:lnTo>
                  <a:pt x="191" y="33"/>
                </a:lnTo>
                <a:lnTo>
                  <a:pt x="42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33"/>
          <p:cNvSpPr>
            <a:spLocks/>
          </p:cNvSpPr>
          <p:nvPr/>
        </p:nvSpPr>
        <p:spPr bwMode="auto">
          <a:xfrm>
            <a:off x="6719779" y="2778619"/>
            <a:ext cx="1918802" cy="1989085"/>
          </a:xfrm>
          <a:custGeom>
            <a:avLst/>
            <a:gdLst>
              <a:gd name="T0" fmla="*/ 541 w 1303"/>
              <a:gd name="T1" fmla="*/ 0 h 1748"/>
              <a:gd name="T2" fmla="*/ 637 w 1303"/>
              <a:gd name="T3" fmla="*/ 129 h 1748"/>
              <a:gd name="T4" fmla="*/ 726 w 1303"/>
              <a:gd name="T5" fmla="*/ 259 h 1748"/>
              <a:gd name="T6" fmla="*/ 806 w 1303"/>
              <a:gd name="T7" fmla="*/ 390 h 1748"/>
              <a:gd name="T8" fmla="*/ 881 w 1303"/>
              <a:gd name="T9" fmla="*/ 521 h 1748"/>
              <a:gd name="T10" fmla="*/ 947 w 1303"/>
              <a:gd name="T11" fmla="*/ 649 h 1748"/>
              <a:gd name="T12" fmla="*/ 1008 w 1303"/>
              <a:gd name="T13" fmla="*/ 774 h 1748"/>
              <a:gd name="T14" fmla="*/ 1060 w 1303"/>
              <a:gd name="T15" fmla="*/ 897 h 1748"/>
              <a:gd name="T16" fmla="*/ 1109 w 1303"/>
              <a:gd name="T17" fmla="*/ 1014 h 1748"/>
              <a:gd name="T18" fmla="*/ 1152 w 1303"/>
              <a:gd name="T19" fmla="*/ 1126 h 1748"/>
              <a:gd name="T20" fmla="*/ 1187 w 1303"/>
              <a:gd name="T21" fmla="*/ 1231 h 1748"/>
              <a:gd name="T22" fmla="*/ 1221 w 1303"/>
              <a:gd name="T23" fmla="*/ 1330 h 1748"/>
              <a:gd name="T24" fmla="*/ 1248 w 1303"/>
              <a:gd name="T25" fmla="*/ 1420 h 1748"/>
              <a:gd name="T26" fmla="*/ 1269 w 1303"/>
              <a:gd name="T27" fmla="*/ 1502 h 1748"/>
              <a:gd name="T28" fmla="*/ 1287 w 1303"/>
              <a:gd name="T29" fmla="*/ 1572 h 1748"/>
              <a:gd name="T30" fmla="*/ 1303 w 1303"/>
              <a:gd name="T31" fmla="*/ 1633 h 1748"/>
              <a:gd name="T32" fmla="*/ 863 w 1303"/>
              <a:gd name="T33" fmla="*/ 1748 h 1748"/>
              <a:gd name="T34" fmla="*/ 851 w 1303"/>
              <a:gd name="T35" fmla="*/ 1699 h 1748"/>
              <a:gd name="T36" fmla="*/ 836 w 1303"/>
              <a:gd name="T37" fmla="*/ 1639 h 1748"/>
              <a:gd name="T38" fmla="*/ 816 w 1303"/>
              <a:gd name="T39" fmla="*/ 1566 h 1748"/>
              <a:gd name="T40" fmla="*/ 793 w 1303"/>
              <a:gd name="T41" fmla="*/ 1486 h 1748"/>
              <a:gd name="T42" fmla="*/ 764 w 1303"/>
              <a:gd name="T43" fmla="*/ 1397 h 1748"/>
              <a:gd name="T44" fmla="*/ 728 w 1303"/>
              <a:gd name="T45" fmla="*/ 1299 h 1748"/>
              <a:gd name="T46" fmla="*/ 689 w 1303"/>
              <a:gd name="T47" fmla="*/ 1194 h 1748"/>
              <a:gd name="T48" fmla="*/ 642 w 1303"/>
              <a:gd name="T49" fmla="*/ 1085 h 1748"/>
              <a:gd name="T50" fmla="*/ 590 w 1303"/>
              <a:gd name="T51" fmla="*/ 967 h 1748"/>
              <a:gd name="T52" fmla="*/ 529 w 1303"/>
              <a:gd name="T53" fmla="*/ 848 h 1748"/>
              <a:gd name="T54" fmla="*/ 463 w 1303"/>
              <a:gd name="T55" fmla="*/ 724 h 1748"/>
              <a:gd name="T56" fmla="*/ 387 w 1303"/>
              <a:gd name="T57" fmla="*/ 597 h 1748"/>
              <a:gd name="T58" fmla="*/ 305 w 1303"/>
              <a:gd name="T59" fmla="*/ 468 h 1748"/>
              <a:gd name="T60" fmla="*/ 211 w 1303"/>
              <a:gd name="T61" fmla="*/ 337 h 1748"/>
              <a:gd name="T62" fmla="*/ 111 w 1303"/>
              <a:gd name="T63" fmla="*/ 207 h 1748"/>
              <a:gd name="T64" fmla="*/ 0 w 1303"/>
              <a:gd name="T65" fmla="*/ 76 h 1748"/>
              <a:gd name="T66" fmla="*/ 172 w 1303"/>
              <a:gd name="T67" fmla="*/ 52 h 1748"/>
              <a:gd name="T68" fmla="*/ 541 w 1303"/>
              <a:gd name="T69" fmla="*/ 0 h 1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03" h="1748">
                <a:moveTo>
                  <a:pt x="541" y="0"/>
                </a:moveTo>
                <a:lnTo>
                  <a:pt x="637" y="129"/>
                </a:lnTo>
                <a:lnTo>
                  <a:pt x="726" y="259"/>
                </a:lnTo>
                <a:lnTo>
                  <a:pt x="806" y="390"/>
                </a:lnTo>
                <a:lnTo>
                  <a:pt x="881" y="521"/>
                </a:lnTo>
                <a:lnTo>
                  <a:pt x="947" y="649"/>
                </a:lnTo>
                <a:lnTo>
                  <a:pt x="1008" y="774"/>
                </a:lnTo>
                <a:lnTo>
                  <a:pt x="1060" y="897"/>
                </a:lnTo>
                <a:lnTo>
                  <a:pt x="1109" y="1014"/>
                </a:lnTo>
                <a:lnTo>
                  <a:pt x="1152" y="1126"/>
                </a:lnTo>
                <a:lnTo>
                  <a:pt x="1187" y="1231"/>
                </a:lnTo>
                <a:lnTo>
                  <a:pt x="1221" y="1330"/>
                </a:lnTo>
                <a:lnTo>
                  <a:pt x="1248" y="1420"/>
                </a:lnTo>
                <a:lnTo>
                  <a:pt x="1269" y="1502"/>
                </a:lnTo>
                <a:lnTo>
                  <a:pt x="1287" y="1572"/>
                </a:lnTo>
                <a:lnTo>
                  <a:pt x="1303" y="1633"/>
                </a:lnTo>
                <a:lnTo>
                  <a:pt x="863" y="1748"/>
                </a:lnTo>
                <a:lnTo>
                  <a:pt x="851" y="1699"/>
                </a:lnTo>
                <a:lnTo>
                  <a:pt x="836" y="1639"/>
                </a:lnTo>
                <a:lnTo>
                  <a:pt x="816" y="1566"/>
                </a:lnTo>
                <a:lnTo>
                  <a:pt x="793" y="1486"/>
                </a:lnTo>
                <a:lnTo>
                  <a:pt x="764" y="1397"/>
                </a:lnTo>
                <a:lnTo>
                  <a:pt x="728" y="1299"/>
                </a:lnTo>
                <a:lnTo>
                  <a:pt x="689" y="1194"/>
                </a:lnTo>
                <a:lnTo>
                  <a:pt x="642" y="1085"/>
                </a:lnTo>
                <a:lnTo>
                  <a:pt x="590" y="967"/>
                </a:lnTo>
                <a:lnTo>
                  <a:pt x="529" y="848"/>
                </a:lnTo>
                <a:lnTo>
                  <a:pt x="463" y="724"/>
                </a:lnTo>
                <a:lnTo>
                  <a:pt x="387" y="597"/>
                </a:lnTo>
                <a:lnTo>
                  <a:pt x="305" y="468"/>
                </a:lnTo>
                <a:lnTo>
                  <a:pt x="211" y="337"/>
                </a:lnTo>
                <a:lnTo>
                  <a:pt x="111" y="207"/>
                </a:lnTo>
                <a:lnTo>
                  <a:pt x="0" y="76"/>
                </a:lnTo>
                <a:lnTo>
                  <a:pt x="172" y="52"/>
                </a:lnTo>
                <a:lnTo>
                  <a:pt x="541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34"/>
          <p:cNvSpPr>
            <a:spLocks/>
          </p:cNvSpPr>
          <p:nvPr/>
        </p:nvSpPr>
        <p:spPr bwMode="auto">
          <a:xfrm>
            <a:off x="8606184" y="3201925"/>
            <a:ext cx="2055754" cy="1085576"/>
          </a:xfrm>
          <a:custGeom>
            <a:avLst/>
            <a:gdLst>
              <a:gd name="T0" fmla="*/ 584 w 1396"/>
              <a:gd name="T1" fmla="*/ 0 h 954"/>
              <a:gd name="T2" fmla="*/ 645 w 1396"/>
              <a:gd name="T3" fmla="*/ 75 h 954"/>
              <a:gd name="T4" fmla="*/ 709 w 1396"/>
              <a:gd name="T5" fmla="*/ 139 h 954"/>
              <a:gd name="T6" fmla="*/ 773 w 1396"/>
              <a:gd name="T7" fmla="*/ 199 h 954"/>
              <a:gd name="T8" fmla="*/ 842 w 1396"/>
              <a:gd name="T9" fmla="*/ 252 h 954"/>
              <a:gd name="T10" fmla="*/ 908 w 1396"/>
              <a:gd name="T11" fmla="*/ 299 h 954"/>
              <a:gd name="T12" fmla="*/ 977 w 1396"/>
              <a:gd name="T13" fmla="*/ 340 h 954"/>
              <a:gd name="T14" fmla="*/ 1041 w 1396"/>
              <a:gd name="T15" fmla="*/ 377 h 954"/>
              <a:gd name="T16" fmla="*/ 1104 w 1396"/>
              <a:gd name="T17" fmla="*/ 408 h 954"/>
              <a:gd name="T18" fmla="*/ 1164 w 1396"/>
              <a:gd name="T19" fmla="*/ 434 h 954"/>
              <a:gd name="T20" fmla="*/ 1219 w 1396"/>
              <a:gd name="T21" fmla="*/ 455 h 954"/>
              <a:gd name="T22" fmla="*/ 1268 w 1396"/>
              <a:gd name="T23" fmla="*/ 473 h 954"/>
              <a:gd name="T24" fmla="*/ 1311 w 1396"/>
              <a:gd name="T25" fmla="*/ 486 h 954"/>
              <a:gd name="T26" fmla="*/ 1346 w 1396"/>
              <a:gd name="T27" fmla="*/ 496 h 954"/>
              <a:gd name="T28" fmla="*/ 1373 w 1396"/>
              <a:gd name="T29" fmla="*/ 504 h 954"/>
              <a:gd name="T30" fmla="*/ 1389 w 1396"/>
              <a:gd name="T31" fmla="*/ 508 h 954"/>
              <a:gd name="T32" fmla="*/ 1396 w 1396"/>
              <a:gd name="T33" fmla="*/ 508 h 954"/>
              <a:gd name="T34" fmla="*/ 1316 w 1396"/>
              <a:gd name="T35" fmla="*/ 954 h 954"/>
              <a:gd name="T36" fmla="*/ 1305 w 1396"/>
              <a:gd name="T37" fmla="*/ 953 h 954"/>
              <a:gd name="T38" fmla="*/ 1281 w 1396"/>
              <a:gd name="T39" fmla="*/ 947 h 954"/>
              <a:gd name="T40" fmla="*/ 1246 w 1396"/>
              <a:gd name="T41" fmla="*/ 937 h 954"/>
              <a:gd name="T42" fmla="*/ 1201 w 1396"/>
              <a:gd name="T43" fmla="*/ 925 h 954"/>
              <a:gd name="T44" fmla="*/ 1146 w 1396"/>
              <a:gd name="T45" fmla="*/ 908 h 954"/>
              <a:gd name="T46" fmla="*/ 1084 w 1396"/>
              <a:gd name="T47" fmla="*/ 884 h 954"/>
              <a:gd name="T48" fmla="*/ 1016 w 1396"/>
              <a:gd name="T49" fmla="*/ 857 h 954"/>
              <a:gd name="T50" fmla="*/ 939 w 1396"/>
              <a:gd name="T51" fmla="*/ 822 h 954"/>
              <a:gd name="T52" fmla="*/ 855 w 1396"/>
              <a:gd name="T53" fmla="*/ 783 h 954"/>
              <a:gd name="T54" fmla="*/ 770 w 1396"/>
              <a:gd name="T55" fmla="*/ 734 h 954"/>
              <a:gd name="T56" fmla="*/ 678 w 1396"/>
              <a:gd name="T57" fmla="*/ 679 h 954"/>
              <a:gd name="T58" fmla="*/ 584 w 1396"/>
              <a:gd name="T59" fmla="*/ 615 h 954"/>
              <a:gd name="T60" fmla="*/ 486 w 1396"/>
              <a:gd name="T61" fmla="*/ 545 h 954"/>
              <a:gd name="T62" fmla="*/ 389 w 1396"/>
              <a:gd name="T63" fmla="*/ 463 h 954"/>
              <a:gd name="T64" fmla="*/ 291 w 1396"/>
              <a:gd name="T65" fmla="*/ 373 h 954"/>
              <a:gd name="T66" fmla="*/ 191 w 1396"/>
              <a:gd name="T67" fmla="*/ 272 h 954"/>
              <a:gd name="T68" fmla="*/ 96 w 1396"/>
              <a:gd name="T69" fmla="*/ 160 h 954"/>
              <a:gd name="T70" fmla="*/ 0 w 1396"/>
              <a:gd name="T71" fmla="*/ 38 h 954"/>
              <a:gd name="T72" fmla="*/ 221 w 1396"/>
              <a:gd name="T73" fmla="*/ 24 h 954"/>
              <a:gd name="T74" fmla="*/ 584 w 1396"/>
              <a:gd name="T75" fmla="*/ 0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96" h="954">
                <a:moveTo>
                  <a:pt x="584" y="0"/>
                </a:moveTo>
                <a:lnTo>
                  <a:pt x="645" y="75"/>
                </a:lnTo>
                <a:lnTo>
                  <a:pt x="709" y="139"/>
                </a:lnTo>
                <a:lnTo>
                  <a:pt x="773" y="199"/>
                </a:lnTo>
                <a:lnTo>
                  <a:pt x="842" y="252"/>
                </a:lnTo>
                <a:lnTo>
                  <a:pt x="908" y="299"/>
                </a:lnTo>
                <a:lnTo>
                  <a:pt x="977" y="340"/>
                </a:lnTo>
                <a:lnTo>
                  <a:pt x="1041" y="377"/>
                </a:lnTo>
                <a:lnTo>
                  <a:pt x="1104" y="408"/>
                </a:lnTo>
                <a:lnTo>
                  <a:pt x="1164" y="434"/>
                </a:lnTo>
                <a:lnTo>
                  <a:pt x="1219" y="455"/>
                </a:lnTo>
                <a:lnTo>
                  <a:pt x="1268" y="473"/>
                </a:lnTo>
                <a:lnTo>
                  <a:pt x="1311" y="486"/>
                </a:lnTo>
                <a:lnTo>
                  <a:pt x="1346" y="496"/>
                </a:lnTo>
                <a:lnTo>
                  <a:pt x="1373" y="504"/>
                </a:lnTo>
                <a:lnTo>
                  <a:pt x="1389" y="508"/>
                </a:lnTo>
                <a:lnTo>
                  <a:pt x="1396" y="508"/>
                </a:lnTo>
                <a:lnTo>
                  <a:pt x="1316" y="954"/>
                </a:lnTo>
                <a:lnTo>
                  <a:pt x="1305" y="953"/>
                </a:lnTo>
                <a:lnTo>
                  <a:pt x="1281" y="947"/>
                </a:lnTo>
                <a:lnTo>
                  <a:pt x="1246" y="937"/>
                </a:lnTo>
                <a:lnTo>
                  <a:pt x="1201" y="925"/>
                </a:lnTo>
                <a:lnTo>
                  <a:pt x="1146" y="908"/>
                </a:lnTo>
                <a:lnTo>
                  <a:pt x="1084" y="884"/>
                </a:lnTo>
                <a:lnTo>
                  <a:pt x="1016" y="857"/>
                </a:lnTo>
                <a:lnTo>
                  <a:pt x="939" y="822"/>
                </a:lnTo>
                <a:lnTo>
                  <a:pt x="855" y="783"/>
                </a:lnTo>
                <a:lnTo>
                  <a:pt x="770" y="734"/>
                </a:lnTo>
                <a:lnTo>
                  <a:pt x="678" y="679"/>
                </a:lnTo>
                <a:lnTo>
                  <a:pt x="584" y="615"/>
                </a:lnTo>
                <a:lnTo>
                  <a:pt x="486" y="545"/>
                </a:lnTo>
                <a:lnTo>
                  <a:pt x="389" y="463"/>
                </a:lnTo>
                <a:lnTo>
                  <a:pt x="291" y="373"/>
                </a:lnTo>
                <a:lnTo>
                  <a:pt x="191" y="272"/>
                </a:lnTo>
                <a:lnTo>
                  <a:pt x="96" y="160"/>
                </a:lnTo>
                <a:lnTo>
                  <a:pt x="0" y="38"/>
                </a:lnTo>
                <a:lnTo>
                  <a:pt x="221" y="24"/>
                </a:lnTo>
                <a:lnTo>
                  <a:pt x="584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" name="Freeform 30"/>
          <p:cNvSpPr>
            <a:spLocks/>
          </p:cNvSpPr>
          <p:nvPr/>
        </p:nvSpPr>
        <p:spPr bwMode="auto">
          <a:xfrm>
            <a:off x="7990636" y="3204201"/>
            <a:ext cx="1429898" cy="1563503"/>
          </a:xfrm>
          <a:custGeom>
            <a:avLst/>
            <a:gdLst>
              <a:gd name="T0" fmla="*/ 971 w 971"/>
              <a:gd name="T1" fmla="*/ 0 h 1374"/>
              <a:gd name="T2" fmla="*/ 967 w 971"/>
              <a:gd name="T3" fmla="*/ 6 h 1374"/>
              <a:gd name="T4" fmla="*/ 959 w 971"/>
              <a:gd name="T5" fmla="*/ 18 h 1374"/>
              <a:gd name="T6" fmla="*/ 945 w 971"/>
              <a:gd name="T7" fmla="*/ 39 h 1374"/>
              <a:gd name="T8" fmla="*/ 928 w 971"/>
              <a:gd name="T9" fmla="*/ 69 h 1374"/>
              <a:gd name="T10" fmla="*/ 906 w 971"/>
              <a:gd name="T11" fmla="*/ 104 h 1374"/>
              <a:gd name="T12" fmla="*/ 883 w 971"/>
              <a:gd name="T13" fmla="*/ 147 h 1374"/>
              <a:gd name="T14" fmla="*/ 856 w 971"/>
              <a:gd name="T15" fmla="*/ 195 h 1374"/>
              <a:gd name="T16" fmla="*/ 826 w 971"/>
              <a:gd name="T17" fmla="*/ 250 h 1374"/>
              <a:gd name="T18" fmla="*/ 795 w 971"/>
              <a:gd name="T19" fmla="*/ 311 h 1374"/>
              <a:gd name="T20" fmla="*/ 762 w 971"/>
              <a:gd name="T21" fmla="*/ 377 h 1374"/>
              <a:gd name="T22" fmla="*/ 729 w 971"/>
              <a:gd name="T23" fmla="*/ 447 h 1374"/>
              <a:gd name="T24" fmla="*/ 695 w 971"/>
              <a:gd name="T25" fmla="*/ 523 h 1374"/>
              <a:gd name="T26" fmla="*/ 662 w 971"/>
              <a:gd name="T27" fmla="*/ 601 h 1374"/>
              <a:gd name="T28" fmla="*/ 629 w 971"/>
              <a:gd name="T29" fmla="*/ 685 h 1374"/>
              <a:gd name="T30" fmla="*/ 600 w 971"/>
              <a:gd name="T31" fmla="*/ 773 h 1374"/>
              <a:gd name="T32" fmla="*/ 570 w 971"/>
              <a:gd name="T33" fmla="*/ 863 h 1374"/>
              <a:gd name="T34" fmla="*/ 543 w 971"/>
              <a:gd name="T35" fmla="*/ 956 h 1374"/>
              <a:gd name="T36" fmla="*/ 520 w 971"/>
              <a:gd name="T37" fmla="*/ 1052 h 1374"/>
              <a:gd name="T38" fmla="*/ 498 w 971"/>
              <a:gd name="T39" fmla="*/ 1150 h 1374"/>
              <a:gd name="T40" fmla="*/ 483 w 971"/>
              <a:gd name="T41" fmla="*/ 1247 h 1374"/>
              <a:gd name="T42" fmla="*/ 57 w 971"/>
              <a:gd name="T43" fmla="*/ 1360 h 1374"/>
              <a:gd name="T44" fmla="*/ 0 w 971"/>
              <a:gd name="T45" fmla="*/ 1374 h 1374"/>
              <a:gd name="T46" fmla="*/ 16 w 971"/>
              <a:gd name="T47" fmla="*/ 1228 h 1374"/>
              <a:gd name="T48" fmla="*/ 39 w 971"/>
              <a:gd name="T49" fmla="*/ 1087 h 1374"/>
              <a:gd name="T50" fmla="*/ 68 w 971"/>
              <a:gd name="T51" fmla="*/ 949 h 1374"/>
              <a:gd name="T52" fmla="*/ 102 w 971"/>
              <a:gd name="T53" fmla="*/ 818 h 1374"/>
              <a:gd name="T54" fmla="*/ 139 w 971"/>
              <a:gd name="T55" fmla="*/ 693 h 1374"/>
              <a:gd name="T56" fmla="*/ 178 w 971"/>
              <a:gd name="T57" fmla="*/ 576 h 1374"/>
              <a:gd name="T58" fmla="*/ 219 w 971"/>
              <a:gd name="T59" fmla="*/ 465 h 1374"/>
              <a:gd name="T60" fmla="*/ 262 w 971"/>
              <a:gd name="T61" fmla="*/ 361 h 1374"/>
              <a:gd name="T62" fmla="*/ 303 w 971"/>
              <a:gd name="T63" fmla="*/ 268 h 1374"/>
              <a:gd name="T64" fmla="*/ 344 w 971"/>
              <a:gd name="T65" fmla="*/ 180 h 1374"/>
              <a:gd name="T66" fmla="*/ 383 w 971"/>
              <a:gd name="T67" fmla="*/ 104 h 1374"/>
              <a:gd name="T68" fmla="*/ 418 w 971"/>
              <a:gd name="T69" fmla="*/ 36 h 1374"/>
              <a:gd name="T70" fmla="*/ 770 w 971"/>
              <a:gd name="T71" fmla="*/ 14 h 1374"/>
              <a:gd name="T72" fmla="*/ 772 w 971"/>
              <a:gd name="T73" fmla="*/ 14 h 1374"/>
              <a:gd name="T74" fmla="*/ 971 w 971"/>
              <a:gd name="T75" fmla="*/ 0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71" h="1374">
                <a:moveTo>
                  <a:pt x="971" y="0"/>
                </a:moveTo>
                <a:lnTo>
                  <a:pt x="967" y="6"/>
                </a:lnTo>
                <a:lnTo>
                  <a:pt x="959" y="18"/>
                </a:lnTo>
                <a:lnTo>
                  <a:pt x="945" y="39"/>
                </a:lnTo>
                <a:lnTo>
                  <a:pt x="928" y="69"/>
                </a:lnTo>
                <a:lnTo>
                  <a:pt x="906" y="104"/>
                </a:lnTo>
                <a:lnTo>
                  <a:pt x="883" y="147"/>
                </a:lnTo>
                <a:lnTo>
                  <a:pt x="856" y="195"/>
                </a:lnTo>
                <a:lnTo>
                  <a:pt x="826" y="250"/>
                </a:lnTo>
                <a:lnTo>
                  <a:pt x="795" y="311"/>
                </a:lnTo>
                <a:lnTo>
                  <a:pt x="762" y="377"/>
                </a:lnTo>
                <a:lnTo>
                  <a:pt x="729" y="447"/>
                </a:lnTo>
                <a:lnTo>
                  <a:pt x="695" y="523"/>
                </a:lnTo>
                <a:lnTo>
                  <a:pt x="662" y="601"/>
                </a:lnTo>
                <a:lnTo>
                  <a:pt x="629" y="685"/>
                </a:lnTo>
                <a:lnTo>
                  <a:pt x="600" y="773"/>
                </a:lnTo>
                <a:lnTo>
                  <a:pt x="570" y="863"/>
                </a:lnTo>
                <a:lnTo>
                  <a:pt x="543" y="956"/>
                </a:lnTo>
                <a:lnTo>
                  <a:pt x="520" y="1052"/>
                </a:lnTo>
                <a:lnTo>
                  <a:pt x="498" y="1150"/>
                </a:lnTo>
                <a:lnTo>
                  <a:pt x="483" y="1247"/>
                </a:lnTo>
                <a:lnTo>
                  <a:pt x="57" y="1360"/>
                </a:lnTo>
                <a:lnTo>
                  <a:pt x="0" y="1374"/>
                </a:lnTo>
                <a:lnTo>
                  <a:pt x="16" y="1228"/>
                </a:lnTo>
                <a:lnTo>
                  <a:pt x="39" y="1087"/>
                </a:lnTo>
                <a:lnTo>
                  <a:pt x="68" y="949"/>
                </a:lnTo>
                <a:lnTo>
                  <a:pt x="102" y="818"/>
                </a:lnTo>
                <a:lnTo>
                  <a:pt x="139" y="693"/>
                </a:lnTo>
                <a:lnTo>
                  <a:pt x="178" y="576"/>
                </a:lnTo>
                <a:lnTo>
                  <a:pt x="219" y="465"/>
                </a:lnTo>
                <a:lnTo>
                  <a:pt x="262" y="361"/>
                </a:lnTo>
                <a:lnTo>
                  <a:pt x="303" y="268"/>
                </a:lnTo>
                <a:lnTo>
                  <a:pt x="344" y="180"/>
                </a:lnTo>
                <a:lnTo>
                  <a:pt x="383" y="104"/>
                </a:lnTo>
                <a:lnTo>
                  <a:pt x="418" y="36"/>
                </a:lnTo>
                <a:lnTo>
                  <a:pt x="770" y="14"/>
                </a:lnTo>
                <a:lnTo>
                  <a:pt x="772" y="14"/>
                </a:lnTo>
                <a:lnTo>
                  <a:pt x="971" y="0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" name="Freeform 31"/>
          <p:cNvSpPr>
            <a:spLocks/>
          </p:cNvSpPr>
          <p:nvPr/>
        </p:nvSpPr>
        <p:spPr bwMode="auto">
          <a:xfrm>
            <a:off x="1810121" y="2321175"/>
            <a:ext cx="2921644" cy="2764009"/>
          </a:xfrm>
          <a:custGeom>
            <a:avLst/>
            <a:gdLst>
              <a:gd name="T0" fmla="*/ 1984 w 1984"/>
              <a:gd name="T1" fmla="*/ 0 h 2429"/>
              <a:gd name="T2" fmla="*/ 1980 w 1984"/>
              <a:gd name="T3" fmla="*/ 29 h 2429"/>
              <a:gd name="T4" fmla="*/ 1975 w 1984"/>
              <a:gd name="T5" fmla="*/ 72 h 2429"/>
              <a:gd name="T6" fmla="*/ 1969 w 1984"/>
              <a:gd name="T7" fmla="*/ 125 h 2429"/>
              <a:gd name="T8" fmla="*/ 1959 w 1984"/>
              <a:gd name="T9" fmla="*/ 187 h 2429"/>
              <a:gd name="T10" fmla="*/ 1945 w 1984"/>
              <a:gd name="T11" fmla="*/ 259 h 2429"/>
              <a:gd name="T12" fmla="*/ 1930 w 1984"/>
              <a:gd name="T13" fmla="*/ 341 h 2429"/>
              <a:gd name="T14" fmla="*/ 1910 w 1984"/>
              <a:gd name="T15" fmla="*/ 429 h 2429"/>
              <a:gd name="T16" fmla="*/ 1887 w 1984"/>
              <a:gd name="T17" fmla="*/ 527 h 2429"/>
              <a:gd name="T18" fmla="*/ 1859 w 1984"/>
              <a:gd name="T19" fmla="*/ 628 h 2429"/>
              <a:gd name="T20" fmla="*/ 1826 w 1984"/>
              <a:gd name="T21" fmla="*/ 735 h 2429"/>
              <a:gd name="T22" fmla="*/ 1789 w 1984"/>
              <a:gd name="T23" fmla="*/ 849 h 2429"/>
              <a:gd name="T24" fmla="*/ 1748 w 1984"/>
              <a:gd name="T25" fmla="*/ 966 h 2429"/>
              <a:gd name="T26" fmla="*/ 1699 w 1984"/>
              <a:gd name="T27" fmla="*/ 1085 h 2429"/>
              <a:gd name="T28" fmla="*/ 1623 w 1984"/>
              <a:gd name="T29" fmla="*/ 1256 h 2429"/>
              <a:gd name="T30" fmla="*/ 1539 w 1984"/>
              <a:gd name="T31" fmla="*/ 1420 h 2429"/>
              <a:gd name="T32" fmla="*/ 1449 w 1984"/>
              <a:gd name="T33" fmla="*/ 1576 h 2429"/>
              <a:gd name="T34" fmla="*/ 1354 w 1984"/>
              <a:gd name="T35" fmla="*/ 1727 h 2429"/>
              <a:gd name="T36" fmla="*/ 1250 w 1984"/>
              <a:gd name="T37" fmla="*/ 1869 h 2429"/>
              <a:gd name="T38" fmla="*/ 1139 w 1984"/>
              <a:gd name="T39" fmla="*/ 2004 h 2429"/>
              <a:gd name="T40" fmla="*/ 1031 w 1984"/>
              <a:gd name="T41" fmla="*/ 2121 h 2429"/>
              <a:gd name="T42" fmla="*/ 918 w 1984"/>
              <a:gd name="T43" fmla="*/ 2230 h 2429"/>
              <a:gd name="T44" fmla="*/ 801 w 1984"/>
              <a:gd name="T45" fmla="*/ 2333 h 2429"/>
              <a:gd name="T46" fmla="*/ 678 w 1984"/>
              <a:gd name="T47" fmla="*/ 2429 h 2429"/>
              <a:gd name="T48" fmla="*/ 0 w 1984"/>
              <a:gd name="T49" fmla="*/ 2304 h 2429"/>
              <a:gd name="T50" fmla="*/ 131 w 1984"/>
              <a:gd name="T51" fmla="*/ 2240 h 2429"/>
              <a:gd name="T52" fmla="*/ 256 w 1984"/>
              <a:gd name="T53" fmla="*/ 2167 h 2429"/>
              <a:gd name="T54" fmla="*/ 371 w 1984"/>
              <a:gd name="T55" fmla="*/ 2091 h 2429"/>
              <a:gd name="T56" fmla="*/ 481 w 1984"/>
              <a:gd name="T57" fmla="*/ 2009 h 2429"/>
              <a:gd name="T58" fmla="*/ 584 w 1984"/>
              <a:gd name="T59" fmla="*/ 1922 h 2429"/>
              <a:gd name="T60" fmla="*/ 678 w 1984"/>
              <a:gd name="T61" fmla="*/ 1832 h 2429"/>
              <a:gd name="T62" fmla="*/ 768 w 1984"/>
              <a:gd name="T63" fmla="*/ 1738 h 2429"/>
              <a:gd name="T64" fmla="*/ 850 w 1984"/>
              <a:gd name="T65" fmla="*/ 1641 h 2429"/>
              <a:gd name="T66" fmla="*/ 926 w 1984"/>
              <a:gd name="T67" fmla="*/ 1543 h 2429"/>
              <a:gd name="T68" fmla="*/ 996 w 1984"/>
              <a:gd name="T69" fmla="*/ 1442 h 2429"/>
              <a:gd name="T70" fmla="*/ 1063 w 1984"/>
              <a:gd name="T71" fmla="*/ 1340 h 2429"/>
              <a:gd name="T72" fmla="*/ 1121 w 1984"/>
              <a:gd name="T73" fmla="*/ 1237 h 2429"/>
              <a:gd name="T74" fmla="*/ 1176 w 1984"/>
              <a:gd name="T75" fmla="*/ 1135 h 2429"/>
              <a:gd name="T76" fmla="*/ 1225 w 1984"/>
              <a:gd name="T77" fmla="*/ 1034 h 2429"/>
              <a:gd name="T78" fmla="*/ 1270 w 1984"/>
              <a:gd name="T79" fmla="*/ 934 h 2429"/>
              <a:gd name="T80" fmla="*/ 1311 w 1984"/>
              <a:gd name="T81" fmla="*/ 835 h 2429"/>
              <a:gd name="T82" fmla="*/ 1348 w 1984"/>
              <a:gd name="T83" fmla="*/ 739 h 2429"/>
              <a:gd name="T84" fmla="*/ 1379 w 1984"/>
              <a:gd name="T85" fmla="*/ 646 h 2429"/>
              <a:gd name="T86" fmla="*/ 1406 w 1984"/>
              <a:gd name="T87" fmla="*/ 554 h 2429"/>
              <a:gd name="T88" fmla="*/ 1432 w 1984"/>
              <a:gd name="T89" fmla="*/ 468 h 2429"/>
              <a:gd name="T90" fmla="*/ 1453 w 1984"/>
              <a:gd name="T91" fmla="*/ 386 h 2429"/>
              <a:gd name="T92" fmla="*/ 1471 w 1984"/>
              <a:gd name="T93" fmla="*/ 310 h 2429"/>
              <a:gd name="T94" fmla="*/ 1486 w 1984"/>
              <a:gd name="T95" fmla="*/ 240 h 2429"/>
              <a:gd name="T96" fmla="*/ 1500 w 1984"/>
              <a:gd name="T97" fmla="*/ 175 h 2429"/>
              <a:gd name="T98" fmla="*/ 1510 w 1984"/>
              <a:gd name="T99" fmla="*/ 117 h 2429"/>
              <a:gd name="T100" fmla="*/ 1518 w 1984"/>
              <a:gd name="T101" fmla="*/ 66 h 2429"/>
              <a:gd name="T102" fmla="*/ 1984 w 1984"/>
              <a:gd name="T103" fmla="*/ 0 h 2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84" h="2429">
                <a:moveTo>
                  <a:pt x="1984" y="0"/>
                </a:moveTo>
                <a:lnTo>
                  <a:pt x="1980" y="29"/>
                </a:lnTo>
                <a:lnTo>
                  <a:pt x="1975" y="72"/>
                </a:lnTo>
                <a:lnTo>
                  <a:pt x="1969" y="125"/>
                </a:lnTo>
                <a:lnTo>
                  <a:pt x="1959" y="187"/>
                </a:lnTo>
                <a:lnTo>
                  <a:pt x="1945" y="259"/>
                </a:lnTo>
                <a:lnTo>
                  <a:pt x="1930" y="341"/>
                </a:lnTo>
                <a:lnTo>
                  <a:pt x="1910" y="429"/>
                </a:lnTo>
                <a:lnTo>
                  <a:pt x="1887" y="527"/>
                </a:lnTo>
                <a:lnTo>
                  <a:pt x="1859" y="628"/>
                </a:lnTo>
                <a:lnTo>
                  <a:pt x="1826" y="735"/>
                </a:lnTo>
                <a:lnTo>
                  <a:pt x="1789" y="849"/>
                </a:lnTo>
                <a:lnTo>
                  <a:pt x="1748" y="966"/>
                </a:lnTo>
                <a:lnTo>
                  <a:pt x="1699" y="1085"/>
                </a:lnTo>
                <a:lnTo>
                  <a:pt x="1623" y="1256"/>
                </a:lnTo>
                <a:lnTo>
                  <a:pt x="1539" y="1420"/>
                </a:lnTo>
                <a:lnTo>
                  <a:pt x="1449" y="1576"/>
                </a:lnTo>
                <a:lnTo>
                  <a:pt x="1354" y="1727"/>
                </a:lnTo>
                <a:lnTo>
                  <a:pt x="1250" y="1869"/>
                </a:lnTo>
                <a:lnTo>
                  <a:pt x="1139" y="2004"/>
                </a:lnTo>
                <a:lnTo>
                  <a:pt x="1031" y="2121"/>
                </a:lnTo>
                <a:lnTo>
                  <a:pt x="918" y="2230"/>
                </a:lnTo>
                <a:lnTo>
                  <a:pt x="801" y="2333"/>
                </a:lnTo>
                <a:lnTo>
                  <a:pt x="678" y="2429"/>
                </a:lnTo>
                <a:lnTo>
                  <a:pt x="0" y="2304"/>
                </a:lnTo>
                <a:lnTo>
                  <a:pt x="131" y="2240"/>
                </a:lnTo>
                <a:lnTo>
                  <a:pt x="256" y="2167"/>
                </a:lnTo>
                <a:lnTo>
                  <a:pt x="371" y="2091"/>
                </a:lnTo>
                <a:lnTo>
                  <a:pt x="481" y="2009"/>
                </a:lnTo>
                <a:lnTo>
                  <a:pt x="584" y="1922"/>
                </a:lnTo>
                <a:lnTo>
                  <a:pt x="678" y="1832"/>
                </a:lnTo>
                <a:lnTo>
                  <a:pt x="768" y="1738"/>
                </a:lnTo>
                <a:lnTo>
                  <a:pt x="850" y="1641"/>
                </a:lnTo>
                <a:lnTo>
                  <a:pt x="926" y="1543"/>
                </a:lnTo>
                <a:lnTo>
                  <a:pt x="996" y="1442"/>
                </a:lnTo>
                <a:lnTo>
                  <a:pt x="1063" y="1340"/>
                </a:lnTo>
                <a:lnTo>
                  <a:pt x="1121" y="1237"/>
                </a:lnTo>
                <a:lnTo>
                  <a:pt x="1176" y="1135"/>
                </a:lnTo>
                <a:lnTo>
                  <a:pt x="1225" y="1034"/>
                </a:lnTo>
                <a:lnTo>
                  <a:pt x="1270" y="934"/>
                </a:lnTo>
                <a:lnTo>
                  <a:pt x="1311" y="835"/>
                </a:lnTo>
                <a:lnTo>
                  <a:pt x="1348" y="739"/>
                </a:lnTo>
                <a:lnTo>
                  <a:pt x="1379" y="646"/>
                </a:lnTo>
                <a:lnTo>
                  <a:pt x="1406" y="554"/>
                </a:lnTo>
                <a:lnTo>
                  <a:pt x="1432" y="468"/>
                </a:lnTo>
                <a:lnTo>
                  <a:pt x="1453" y="386"/>
                </a:lnTo>
                <a:lnTo>
                  <a:pt x="1471" y="310"/>
                </a:lnTo>
                <a:lnTo>
                  <a:pt x="1486" y="240"/>
                </a:lnTo>
                <a:lnTo>
                  <a:pt x="1500" y="175"/>
                </a:lnTo>
                <a:lnTo>
                  <a:pt x="1510" y="117"/>
                </a:lnTo>
                <a:lnTo>
                  <a:pt x="1518" y="66"/>
                </a:lnTo>
                <a:lnTo>
                  <a:pt x="1984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32"/>
          <p:cNvSpPr>
            <a:spLocks/>
          </p:cNvSpPr>
          <p:nvPr/>
        </p:nvSpPr>
        <p:spPr bwMode="auto">
          <a:xfrm>
            <a:off x="4919245" y="2789998"/>
            <a:ext cx="2488240" cy="2290634"/>
          </a:xfrm>
          <a:custGeom>
            <a:avLst/>
            <a:gdLst>
              <a:gd name="T0" fmla="*/ 1688 w 1688"/>
              <a:gd name="T1" fmla="*/ 0 h 2013"/>
              <a:gd name="T2" fmla="*/ 1688 w 1688"/>
              <a:gd name="T3" fmla="*/ 0 h 2013"/>
              <a:gd name="T4" fmla="*/ 1688 w 1688"/>
              <a:gd name="T5" fmla="*/ 11 h 2013"/>
              <a:gd name="T6" fmla="*/ 1684 w 1688"/>
              <a:gd name="T7" fmla="*/ 35 h 2013"/>
              <a:gd name="T8" fmla="*/ 1680 w 1688"/>
              <a:gd name="T9" fmla="*/ 70 h 2013"/>
              <a:gd name="T10" fmla="*/ 1672 w 1688"/>
              <a:gd name="T11" fmla="*/ 117 h 2013"/>
              <a:gd name="T12" fmla="*/ 1662 w 1688"/>
              <a:gd name="T13" fmla="*/ 173 h 2013"/>
              <a:gd name="T14" fmla="*/ 1649 w 1688"/>
              <a:gd name="T15" fmla="*/ 240 h 2013"/>
              <a:gd name="T16" fmla="*/ 1633 w 1688"/>
              <a:gd name="T17" fmla="*/ 316 h 2013"/>
              <a:gd name="T18" fmla="*/ 1611 w 1688"/>
              <a:gd name="T19" fmla="*/ 400 h 2013"/>
              <a:gd name="T20" fmla="*/ 1586 w 1688"/>
              <a:gd name="T21" fmla="*/ 491 h 2013"/>
              <a:gd name="T22" fmla="*/ 1555 w 1688"/>
              <a:gd name="T23" fmla="*/ 589 h 2013"/>
              <a:gd name="T24" fmla="*/ 1518 w 1688"/>
              <a:gd name="T25" fmla="*/ 692 h 2013"/>
              <a:gd name="T26" fmla="*/ 1477 w 1688"/>
              <a:gd name="T27" fmla="*/ 799 h 2013"/>
              <a:gd name="T28" fmla="*/ 1406 w 1688"/>
              <a:gd name="T29" fmla="*/ 957 h 2013"/>
              <a:gd name="T30" fmla="*/ 1330 w 1688"/>
              <a:gd name="T31" fmla="*/ 1110 h 2013"/>
              <a:gd name="T32" fmla="*/ 1246 w 1688"/>
              <a:gd name="T33" fmla="*/ 1256 h 2013"/>
              <a:gd name="T34" fmla="*/ 1154 w 1688"/>
              <a:gd name="T35" fmla="*/ 1398 h 2013"/>
              <a:gd name="T36" fmla="*/ 1057 w 1688"/>
              <a:gd name="T37" fmla="*/ 1533 h 2013"/>
              <a:gd name="T38" fmla="*/ 953 w 1688"/>
              <a:gd name="T39" fmla="*/ 1664 h 2013"/>
              <a:gd name="T40" fmla="*/ 842 w 1688"/>
              <a:gd name="T41" fmla="*/ 1787 h 2013"/>
              <a:gd name="T42" fmla="*/ 723 w 1688"/>
              <a:gd name="T43" fmla="*/ 1904 h 2013"/>
              <a:gd name="T44" fmla="*/ 600 w 1688"/>
              <a:gd name="T45" fmla="*/ 2013 h 2013"/>
              <a:gd name="T46" fmla="*/ 192 w 1688"/>
              <a:gd name="T47" fmla="*/ 1974 h 2013"/>
              <a:gd name="T48" fmla="*/ 0 w 1688"/>
              <a:gd name="T49" fmla="*/ 1956 h 2013"/>
              <a:gd name="T50" fmla="*/ 123 w 1688"/>
              <a:gd name="T51" fmla="*/ 1869 h 2013"/>
              <a:gd name="T52" fmla="*/ 239 w 1688"/>
              <a:gd name="T53" fmla="*/ 1773 h 2013"/>
              <a:gd name="T54" fmla="*/ 348 w 1688"/>
              <a:gd name="T55" fmla="*/ 1674 h 2013"/>
              <a:gd name="T56" fmla="*/ 449 w 1688"/>
              <a:gd name="T57" fmla="*/ 1570 h 2013"/>
              <a:gd name="T58" fmla="*/ 543 w 1688"/>
              <a:gd name="T59" fmla="*/ 1463 h 2013"/>
              <a:gd name="T60" fmla="*/ 629 w 1688"/>
              <a:gd name="T61" fmla="*/ 1354 h 2013"/>
              <a:gd name="T62" fmla="*/ 709 w 1688"/>
              <a:gd name="T63" fmla="*/ 1244 h 2013"/>
              <a:gd name="T64" fmla="*/ 781 w 1688"/>
              <a:gd name="T65" fmla="*/ 1133 h 2013"/>
              <a:gd name="T66" fmla="*/ 850 w 1688"/>
              <a:gd name="T67" fmla="*/ 1022 h 2013"/>
              <a:gd name="T68" fmla="*/ 910 w 1688"/>
              <a:gd name="T69" fmla="*/ 911 h 2013"/>
              <a:gd name="T70" fmla="*/ 965 w 1688"/>
              <a:gd name="T71" fmla="*/ 803 h 2013"/>
              <a:gd name="T72" fmla="*/ 1014 w 1688"/>
              <a:gd name="T73" fmla="*/ 698 h 2013"/>
              <a:gd name="T74" fmla="*/ 1057 w 1688"/>
              <a:gd name="T75" fmla="*/ 597 h 2013"/>
              <a:gd name="T76" fmla="*/ 1096 w 1688"/>
              <a:gd name="T77" fmla="*/ 499 h 2013"/>
              <a:gd name="T78" fmla="*/ 1127 w 1688"/>
              <a:gd name="T79" fmla="*/ 409 h 2013"/>
              <a:gd name="T80" fmla="*/ 1156 w 1688"/>
              <a:gd name="T81" fmla="*/ 323 h 2013"/>
              <a:gd name="T82" fmla="*/ 1178 w 1688"/>
              <a:gd name="T83" fmla="*/ 245 h 2013"/>
              <a:gd name="T84" fmla="*/ 1197 w 1688"/>
              <a:gd name="T85" fmla="*/ 177 h 2013"/>
              <a:gd name="T86" fmla="*/ 1211 w 1688"/>
              <a:gd name="T87" fmla="*/ 117 h 2013"/>
              <a:gd name="T88" fmla="*/ 1221 w 1688"/>
              <a:gd name="T89" fmla="*/ 66 h 2013"/>
              <a:gd name="T90" fmla="*/ 1688 w 1688"/>
              <a:gd name="T91" fmla="*/ 0 h 2013"/>
              <a:gd name="connsiteX0" fmla="*/ 10010 w 10010"/>
              <a:gd name="connsiteY0" fmla="*/ 0 h 10000"/>
              <a:gd name="connsiteX1" fmla="*/ 10010 w 10010"/>
              <a:gd name="connsiteY1" fmla="*/ 0 h 10000"/>
              <a:gd name="connsiteX2" fmla="*/ 10010 w 10010"/>
              <a:gd name="connsiteY2" fmla="*/ 55 h 10000"/>
              <a:gd name="connsiteX3" fmla="*/ 9986 w 10010"/>
              <a:gd name="connsiteY3" fmla="*/ 174 h 10000"/>
              <a:gd name="connsiteX4" fmla="*/ 9963 w 10010"/>
              <a:gd name="connsiteY4" fmla="*/ 348 h 10000"/>
              <a:gd name="connsiteX5" fmla="*/ 9915 w 10010"/>
              <a:gd name="connsiteY5" fmla="*/ 581 h 10000"/>
              <a:gd name="connsiteX6" fmla="*/ 9856 w 10010"/>
              <a:gd name="connsiteY6" fmla="*/ 859 h 10000"/>
              <a:gd name="connsiteX7" fmla="*/ 9779 w 10010"/>
              <a:gd name="connsiteY7" fmla="*/ 1192 h 10000"/>
              <a:gd name="connsiteX8" fmla="*/ 9684 w 10010"/>
              <a:gd name="connsiteY8" fmla="*/ 1570 h 10000"/>
              <a:gd name="connsiteX9" fmla="*/ 9554 w 10010"/>
              <a:gd name="connsiteY9" fmla="*/ 1987 h 10000"/>
              <a:gd name="connsiteX10" fmla="*/ 9406 w 10010"/>
              <a:gd name="connsiteY10" fmla="*/ 2439 h 10000"/>
              <a:gd name="connsiteX11" fmla="*/ 9222 w 10010"/>
              <a:gd name="connsiteY11" fmla="*/ 2926 h 10000"/>
              <a:gd name="connsiteX12" fmla="*/ 9003 w 10010"/>
              <a:gd name="connsiteY12" fmla="*/ 3438 h 10000"/>
              <a:gd name="connsiteX13" fmla="*/ 8760 w 10010"/>
              <a:gd name="connsiteY13" fmla="*/ 3969 h 10000"/>
              <a:gd name="connsiteX14" fmla="*/ 8339 w 10010"/>
              <a:gd name="connsiteY14" fmla="*/ 4754 h 10000"/>
              <a:gd name="connsiteX15" fmla="*/ 7889 w 10010"/>
              <a:gd name="connsiteY15" fmla="*/ 5514 h 10000"/>
              <a:gd name="connsiteX16" fmla="*/ 7392 w 10010"/>
              <a:gd name="connsiteY16" fmla="*/ 6239 h 10000"/>
              <a:gd name="connsiteX17" fmla="*/ 6846 w 10010"/>
              <a:gd name="connsiteY17" fmla="*/ 6945 h 10000"/>
              <a:gd name="connsiteX18" fmla="*/ 6272 w 10010"/>
              <a:gd name="connsiteY18" fmla="*/ 7615 h 10000"/>
              <a:gd name="connsiteX19" fmla="*/ 5656 w 10010"/>
              <a:gd name="connsiteY19" fmla="*/ 8266 h 10000"/>
              <a:gd name="connsiteX20" fmla="*/ 4998 w 10010"/>
              <a:gd name="connsiteY20" fmla="*/ 8877 h 10000"/>
              <a:gd name="connsiteX21" fmla="*/ 4293 w 10010"/>
              <a:gd name="connsiteY21" fmla="*/ 9459 h 10000"/>
              <a:gd name="connsiteX22" fmla="*/ 3565 w 10010"/>
              <a:gd name="connsiteY22" fmla="*/ 10000 h 10000"/>
              <a:gd name="connsiteX23" fmla="*/ 1147 w 10010"/>
              <a:gd name="connsiteY23" fmla="*/ 9806 h 10000"/>
              <a:gd name="connsiteX24" fmla="*/ 0 w 10010"/>
              <a:gd name="connsiteY24" fmla="*/ 9728 h 10000"/>
              <a:gd name="connsiteX25" fmla="*/ 739 w 10010"/>
              <a:gd name="connsiteY25" fmla="*/ 9285 h 10000"/>
              <a:gd name="connsiteX26" fmla="*/ 1426 w 10010"/>
              <a:gd name="connsiteY26" fmla="*/ 8808 h 10000"/>
              <a:gd name="connsiteX27" fmla="*/ 2072 w 10010"/>
              <a:gd name="connsiteY27" fmla="*/ 8316 h 10000"/>
              <a:gd name="connsiteX28" fmla="*/ 2670 w 10010"/>
              <a:gd name="connsiteY28" fmla="*/ 7799 h 10000"/>
              <a:gd name="connsiteX29" fmla="*/ 3227 w 10010"/>
              <a:gd name="connsiteY29" fmla="*/ 7268 h 10000"/>
              <a:gd name="connsiteX30" fmla="*/ 3736 w 10010"/>
              <a:gd name="connsiteY30" fmla="*/ 6726 h 10000"/>
              <a:gd name="connsiteX31" fmla="*/ 4210 w 10010"/>
              <a:gd name="connsiteY31" fmla="*/ 6180 h 10000"/>
              <a:gd name="connsiteX32" fmla="*/ 4637 w 10010"/>
              <a:gd name="connsiteY32" fmla="*/ 5628 h 10000"/>
              <a:gd name="connsiteX33" fmla="*/ 5046 w 10010"/>
              <a:gd name="connsiteY33" fmla="*/ 5077 h 10000"/>
              <a:gd name="connsiteX34" fmla="*/ 5401 w 10010"/>
              <a:gd name="connsiteY34" fmla="*/ 4526 h 10000"/>
              <a:gd name="connsiteX35" fmla="*/ 5727 w 10010"/>
              <a:gd name="connsiteY35" fmla="*/ 3989 h 10000"/>
              <a:gd name="connsiteX36" fmla="*/ 6017 w 10010"/>
              <a:gd name="connsiteY36" fmla="*/ 3467 h 10000"/>
              <a:gd name="connsiteX37" fmla="*/ 6272 w 10010"/>
              <a:gd name="connsiteY37" fmla="*/ 2966 h 10000"/>
              <a:gd name="connsiteX38" fmla="*/ 6503 w 10010"/>
              <a:gd name="connsiteY38" fmla="*/ 2479 h 10000"/>
              <a:gd name="connsiteX39" fmla="*/ 6687 w 10010"/>
              <a:gd name="connsiteY39" fmla="*/ 2032 h 10000"/>
              <a:gd name="connsiteX40" fmla="*/ 6858 w 10010"/>
              <a:gd name="connsiteY40" fmla="*/ 1605 h 10000"/>
              <a:gd name="connsiteX41" fmla="*/ 6989 w 10010"/>
              <a:gd name="connsiteY41" fmla="*/ 1217 h 10000"/>
              <a:gd name="connsiteX42" fmla="*/ 7101 w 10010"/>
              <a:gd name="connsiteY42" fmla="*/ 879 h 10000"/>
              <a:gd name="connsiteX43" fmla="*/ 7184 w 10010"/>
              <a:gd name="connsiteY43" fmla="*/ 581 h 10000"/>
              <a:gd name="connsiteX44" fmla="*/ 7243 w 10010"/>
              <a:gd name="connsiteY44" fmla="*/ 328 h 10000"/>
              <a:gd name="connsiteX45" fmla="*/ 10010 w 10010"/>
              <a:gd name="connsiteY4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0010" h="10000">
                <a:moveTo>
                  <a:pt x="10010" y="0"/>
                </a:moveTo>
                <a:lnTo>
                  <a:pt x="10010" y="0"/>
                </a:lnTo>
                <a:lnTo>
                  <a:pt x="10010" y="55"/>
                </a:lnTo>
                <a:cubicBezTo>
                  <a:pt x="10002" y="95"/>
                  <a:pt x="9994" y="134"/>
                  <a:pt x="9986" y="174"/>
                </a:cubicBezTo>
                <a:cubicBezTo>
                  <a:pt x="9978" y="232"/>
                  <a:pt x="9971" y="290"/>
                  <a:pt x="9963" y="348"/>
                </a:cubicBezTo>
                <a:cubicBezTo>
                  <a:pt x="9947" y="426"/>
                  <a:pt x="9931" y="503"/>
                  <a:pt x="9915" y="581"/>
                </a:cubicBezTo>
                <a:cubicBezTo>
                  <a:pt x="9895" y="674"/>
                  <a:pt x="9876" y="766"/>
                  <a:pt x="9856" y="859"/>
                </a:cubicBezTo>
                <a:cubicBezTo>
                  <a:pt x="9830" y="970"/>
                  <a:pt x="9805" y="1081"/>
                  <a:pt x="9779" y="1192"/>
                </a:cubicBezTo>
                <a:cubicBezTo>
                  <a:pt x="9747" y="1318"/>
                  <a:pt x="9716" y="1444"/>
                  <a:pt x="9684" y="1570"/>
                </a:cubicBezTo>
                <a:cubicBezTo>
                  <a:pt x="9641" y="1709"/>
                  <a:pt x="9597" y="1848"/>
                  <a:pt x="9554" y="1987"/>
                </a:cubicBezTo>
                <a:cubicBezTo>
                  <a:pt x="9505" y="2138"/>
                  <a:pt x="9455" y="2288"/>
                  <a:pt x="9406" y="2439"/>
                </a:cubicBezTo>
                <a:lnTo>
                  <a:pt x="9222" y="2926"/>
                </a:lnTo>
                <a:lnTo>
                  <a:pt x="9003" y="3438"/>
                </a:lnTo>
                <a:lnTo>
                  <a:pt x="8760" y="3969"/>
                </a:lnTo>
                <a:lnTo>
                  <a:pt x="8339" y="4754"/>
                </a:lnTo>
                <a:lnTo>
                  <a:pt x="7889" y="5514"/>
                </a:lnTo>
                <a:lnTo>
                  <a:pt x="7392" y="6239"/>
                </a:lnTo>
                <a:lnTo>
                  <a:pt x="6846" y="6945"/>
                </a:lnTo>
                <a:lnTo>
                  <a:pt x="6272" y="7615"/>
                </a:lnTo>
                <a:lnTo>
                  <a:pt x="5656" y="8266"/>
                </a:lnTo>
                <a:lnTo>
                  <a:pt x="4998" y="8877"/>
                </a:lnTo>
                <a:lnTo>
                  <a:pt x="4293" y="9459"/>
                </a:lnTo>
                <a:lnTo>
                  <a:pt x="3565" y="10000"/>
                </a:lnTo>
                <a:lnTo>
                  <a:pt x="1147" y="9806"/>
                </a:lnTo>
                <a:lnTo>
                  <a:pt x="0" y="9728"/>
                </a:lnTo>
                <a:lnTo>
                  <a:pt x="739" y="9285"/>
                </a:lnTo>
                <a:lnTo>
                  <a:pt x="1426" y="8808"/>
                </a:lnTo>
                <a:lnTo>
                  <a:pt x="2072" y="8316"/>
                </a:lnTo>
                <a:lnTo>
                  <a:pt x="2670" y="7799"/>
                </a:lnTo>
                <a:lnTo>
                  <a:pt x="3227" y="7268"/>
                </a:lnTo>
                <a:lnTo>
                  <a:pt x="3736" y="6726"/>
                </a:lnTo>
                <a:lnTo>
                  <a:pt x="4210" y="6180"/>
                </a:lnTo>
                <a:lnTo>
                  <a:pt x="4637" y="5628"/>
                </a:lnTo>
                <a:lnTo>
                  <a:pt x="5046" y="5077"/>
                </a:lnTo>
                <a:lnTo>
                  <a:pt x="5401" y="4526"/>
                </a:lnTo>
                <a:lnTo>
                  <a:pt x="5727" y="3989"/>
                </a:lnTo>
                <a:lnTo>
                  <a:pt x="6017" y="3467"/>
                </a:lnTo>
                <a:lnTo>
                  <a:pt x="6272" y="2966"/>
                </a:lnTo>
                <a:lnTo>
                  <a:pt x="6503" y="2479"/>
                </a:lnTo>
                <a:cubicBezTo>
                  <a:pt x="6564" y="2330"/>
                  <a:pt x="6626" y="2181"/>
                  <a:pt x="6687" y="2032"/>
                </a:cubicBezTo>
                <a:lnTo>
                  <a:pt x="6858" y="1605"/>
                </a:lnTo>
                <a:cubicBezTo>
                  <a:pt x="6902" y="1476"/>
                  <a:pt x="6945" y="1346"/>
                  <a:pt x="6989" y="1217"/>
                </a:cubicBezTo>
                <a:cubicBezTo>
                  <a:pt x="7026" y="1104"/>
                  <a:pt x="7064" y="992"/>
                  <a:pt x="7101" y="879"/>
                </a:cubicBezTo>
                <a:cubicBezTo>
                  <a:pt x="7129" y="780"/>
                  <a:pt x="7156" y="680"/>
                  <a:pt x="7184" y="581"/>
                </a:cubicBezTo>
                <a:cubicBezTo>
                  <a:pt x="7204" y="497"/>
                  <a:pt x="7223" y="412"/>
                  <a:pt x="7243" y="328"/>
                </a:cubicBezTo>
                <a:lnTo>
                  <a:pt x="10010" y="0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3" name="Group 62"/>
          <p:cNvGrpSpPr/>
          <p:nvPr/>
        </p:nvGrpSpPr>
        <p:grpSpPr>
          <a:xfrm>
            <a:off x="6872645" y="2982081"/>
            <a:ext cx="244076" cy="277378"/>
            <a:chOff x="1497013" y="2566988"/>
            <a:chExt cx="2757488" cy="3133725"/>
          </a:xfrm>
          <a:solidFill>
            <a:schemeClr val="bg1"/>
          </a:solidFill>
        </p:grpSpPr>
        <p:sp>
          <p:nvSpPr>
            <p:cNvPr id="64" name="Freeform 6"/>
            <p:cNvSpPr>
              <a:spLocks/>
            </p:cNvSpPr>
            <p:nvPr/>
          </p:nvSpPr>
          <p:spPr bwMode="auto">
            <a:xfrm>
              <a:off x="2454275" y="3282950"/>
              <a:ext cx="842963" cy="850900"/>
            </a:xfrm>
            <a:custGeom>
              <a:avLst/>
              <a:gdLst>
                <a:gd name="T0" fmla="*/ 89 w 1062"/>
                <a:gd name="T1" fmla="*/ 0 h 1073"/>
                <a:gd name="T2" fmla="*/ 973 w 1062"/>
                <a:gd name="T3" fmla="*/ 0 h 1073"/>
                <a:gd name="T4" fmla="*/ 994 w 1062"/>
                <a:gd name="T5" fmla="*/ 3 h 1073"/>
                <a:gd name="T6" fmla="*/ 1014 w 1062"/>
                <a:gd name="T7" fmla="*/ 10 h 1073"/>
                <a:gd name="T8" fmla="*/ 1031 w 1062"/>
                <a:gd name="T9" fmla="*/ 23 h 1073"/>
                <a:gd name="T10" fmla="*/ 1046 w 1062"/>
                <a:gd name="T11" fmla="*/ 39 h 1073"/>
                <a:gd name="T12" fmla="*/ 1056 w 1062"/>
                <a:gd name="T13" fmla="*/ 57 h 1073"/>
                <a:gd name="T14" fmla="*/ 1061 w 1062"/>
                <a:gd name="T15" fmla="*/ 79 h 1073"/>
                <a:gd name="T16" fmla="*/ 1062 w 1062"/>
                <a:gd name="T17" fmla="*/ 100 h 1073"/>
                <a:gd name="T18" fmla="*/ 1057 w 1062"/>
                <a:gd name="T19" fmla="*/ 121 h 1073"/>
                <a:gd name="T20" fmla="*/ 1018 w 1062"/>
                <a:gd name="T21" fmla="*/ 221 h 1073"/>
                <a:gd name="T22" fmla="*/ 972 w 1062"/>
                <a:gd name="T23" fmla="*/ 321 h 1073"/>
                <a:gd name="T24" fmla="*/ 920 w 1062"/>
                <a:gd name="T25" fmla="*/ 417 h 1073"/>
                <a:gd name="T26" fmla="*/ 861 w 1062"/>
                <a:gd name="T27" fmla="*/ 513 h 1073"/>
                <a:gd name="T28" fmla="*/ 796 w 1062"/>
                <a:gd name="T29" fmla="*/ 605 h 1073"/>
                <a:gd name="T30" fmla="*/ 725 w 1062"/>
                <a:gd name="T31" fmla="*/ 697 h 1073"/>
                <a:gd name="T32" fmla="*/ 694 w 1062"/>
                <a:gd name="T33" fmla="*/ 738 h 1073"/>
                <a:gd name="T34" fmla="*/ 668 w 1062"/>
                <a:gd name="T35" fmla="*/ 784 h 1073"/>
                <a:gd name="T36" fmla="*/ 647 w 1062"/>
                <a:gd name="T37" fmla="*/ 831 h 1073"/>
                <a:gd name="T38" fmla="*/ 632 w 1062"/>
                <a:gd name="T39" fmla="*/ 880 h 1073"/>
                <a:gd name="T40" fmla="*/ 623 w 1062"/>
                <a:gd name="T41" fmla="*/ 931 h 1073"/>
                <a:gd name="T42" fmla="*/ 621 w 1062"/>
                <a:gd name="T43" fmla="*/ 983 h 1073"/>
                <a:gd name="T44" fmla="*/ 617 w 1062"/>
                <a:gd name="T45" fmla="*/ 1007 h 1073"/>
                <a:gd name="T46" fmla="*/ 609 w 1062"/>
                <a:gd name="T47" fmla="*/ 1028 h 1073"/>
                <a:gd name="T48" fmla="*/ 594 w 1062"/>
                <a:gd name="T49" fmla="*/ 1047 h 1073"/>
                <a:gd name="T50" fmla="*/ 577 w 1062"/>
                <a:gd name="T51" fmla="*/ 1060 h 1073"/>
                <a:gd name="T52" fmla="*/ 554 w 1062"/>
                <a:gd name="T53" fmla="*/ 1070 h 1073"/>
                <a:gd name="T54" fmla="*/ 531 w 1062"/>
                <a:gd name="T55" fmla="*/ 1073 h 1073"/>
                <a:gd name="T56" fmla="*/ 508 w 1062"/>
                <a:gd name="T57" fmla="*/ 1070 h 1073"/>
                <a:gd name="T58" fmla="*/ 487 w 1062"/>
                <a:gd name="T59" fmla="*/ 1060 h 1073"/>
                <a:gd name="T60" fmla="*/ 468 w 1062"/>
                <a:gd name="T61" fmla="*/ 1047 h 1073"/>
                <a:gd name="T62" fmla="*/ 455 w 1062"/>
                <a:gd name="T63" fmla="*/ 1028 h 1073"/>
                <a:gd name="T64" fmla="*/ 445 w 1062"/>
                <a:gd name="T65" fmla="*/ 1007 h 1073"/>
                <a:gd name="T66" fmla="*/ 442 w 1062"/>
                <a:gd name="T67" fmla="*/ 983 h 1073"/>
                <a:gd name="T68" fmla="*/ 439 w 1062"/>
                <a:gd name="T69" fmla="*/ 931 h 1073"/>
                <a:gd name="T70" fmla="*/ 430 w 1062"/>
                <a:gd name="T71" fmla="*/ 880 h 1073"/>
                <a:gd name="T72" fmla="*/ 415 w 1062"/>
                <a:gd name="T73" fmla="*/ 831 h 1073"/>
                <a:gd name="T74" fmla="*/ 394 w 1062"/>
                <a:gd name="T75" fmla="*/ 784 h 1073"/>
                <a:gd name="T76" fmla="*/ 368 w 1062"/>
                <a:gd name="T77" fmla="*/ 738 h 1073"/>
                <a:gd name="T78" fmla="*/ 338 w 1062"/>
                <a:gd name="T79" fmla="*/ 697 h 1073"/>
                <a:gd name="T80" fmla="*/ 266 w 1062"/>
                <a:gd name="T81" fmla="*/ 605 h 1073"/>
                <a:gd name="T82" fmla="*/ 201 w 1062"/>
                <a:gd name="T83" fmla="*/ 513 h 1073"/>
                <a:gd name="T84" fmla="*/ 142 w 1062"/>
                <a:gd name="T85" fmla="*/ 417 h 1073"/>
                <a:gd name="T86" fmla="*/ 90 w 1062"/>
                <a:gd name="T87" fmla="*/ 321 h 1073"/>
                <a:gd name="T88" fmla="*/ 44 w 1062"/>
                <a:gd name="T89" fmla="*/ 221 h 1073"/>
                <a:gd name="T90" fmla="*/ 5 w 1062"/>
                <a:gd name="T91" fmla="*/ 121 h 1073"/>
                <a:gd name="T92" fmla="*/ 0 w 1062"/>
                <a:gd name="T93" fmla="*/ 100 h 1073"/>
                <a:gd name="T94" fmla="*/ 0 w 1062"/>
                <a:gd name="T95" fmla="*/ 79 h 1073"/>
                <a:gd name="T96" fmla="*/ 6 w 1062"/>
                <a:gd name="T97" fmla="*/ 57 h 1073"/>
                <a:gd name="T98" fmla="*/ 16 w 1062"/>
                <a:gd name="T99" fmla="*/ 39 h 1073"/>
                <a:gd name="T100" fmla="*/ 31 w 1062"/>
                <a:gd name="T101" fmla="*/ 23 h 1073"/>
                <a:gd name="T102" fmla="*/ 48 w 1062"/>
                <a:gd name="T103" fmla="*/ 10 h 1073"/>
                <a:gd name="T104" fmla="*/ 68 w 1062"/>
                <a:gd name="T105" fmla="*/ 3 h 1073"/>
                <a:gd name="T106" fmla="*/ 89 w 1062"/>
                <a:gd name="T107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62" h="1073">
                  <a:moveTo>
                    <a:pt x="89" y="0"/>
                  </a:moveTo>
                  <a:lnTo>
                    <a:pt x="973" y="0"/>
                  </a:lnTo>
                  <a:lnTo>
                    <a:pt x="994" y="3"/>
                  </a:lnTo>
                  <a:lnTo>
                    <a:pt x="1014" y="10"/>
                  </a:lnTo>
                  <a:lnTo>
                    <a:pt x="1031" y="23"/>
                  </a:lnTo>
                  <a:lnTo>
                    <a:pt x="1046" y="39"/>
                  </a:lnTo>
                  <a:lnTo>
                    <a:pt x="1056" y="57"/>
                  </a:lnTo>
                  <a:lnTo>
                    <a:pt x="1061" y="79"/>
                  </a:lnTo>
                  <a:lnTo>
                    <a:pt x="1062" y="100"/>
                  </a:lnTo>
                  <a:lnTo>
                    <a:pt x="1057" y="121"/>
                  </a:lnTo>
                  <a:lnTo>
                    <a:pt x="1018" y="221"/>
                  </a:lnTo>
                  <a:lnTo>
                    <a:pt x="972" y="321"/>
                  </a:lnTo>
                  <a:lnTo>
                    <a:pt x="920" y="417"/>
                  </a:lnTo>
                  <a:lnTo>
                    <a:pt x="861" y="513"/>
                  </a:lnTo>
                  <a:lnTo>
                    <a:pt x="796" y="605"/>
                  </a:lnTo>
                  <a:lnTo>
                    <a:pt x="725" y="697"/>
                  </a:lnTo>
                  <a:lnTo>
                    <a:pt x="694" y="738"/>
                  </a:lnTo>
                  <a:lnTo>
                    <a:pt x="668" y="784"/>
                  </a:lnTo>
                  <a:lnTo>
                    <a:pt x="647" y="831"/>
                  </a:lnTo>
                  <a:lnTo>
                    <a:pt x="632" y="880"/>
                  </a:lnTo>
                  <a:lnTo>
                    <a:pt x="623" y="931"/>
                  </a:lnTo>
                  <a:lnTo>
                    <a:pt x="621" y="983"/>
                  </a:lnTo>
                  <a:lnTo>
                    <a:pt x="617" y="1007"/>
                  </a:lnTo>
                  <a:lnTo>
                    <a:pt x="609" y="1028"/>
                  </a:lnTo>
                  <a:lnTo>
                    <a:pt x="594" y="1047"/>
                  </a:lnTo>
                  <a:lnTo>
                    <a:pt x="577" y="1060"/>
                  </a:lnTo>
                  <a:lnTo>
                    <a:pt x="554" y="1070"/>
                  </a:lnTo>
                  <a:lnTo>
                    <a:pt x="531" y="1073"/>
                  </a:lnTo>
                  <a:lnTo>
                    <a:pt x="508" y="1070"/>
                  </a:lnTo>
                  <a:lnTo>
                    <a:pt x="487" y="1060"/>
                  </a:lnTo>
                  <a:lnTo>
                    <a:pt x="468" y="1047"/>
                  </a:lnTo>
                  <a:lnTo>
                    <a:pt x="455" y="1028"/>
                  </a:lnTo>
                  <a:lnTo>
                    <a:pt x="445" y="1007"/>
                  </a:lnTo>
                  <a:lnTo>
                    <a:pt x="442" y="983"/>
                  </a:lnTo>
                  <a:lnTo>
                    <a:pt x="439" y="931"/>
                  </a:lnTo>
                  <a:lnTo>
                    <a:pt x="430" y="880"/>
                  </a:lnTo>
                  <a:lnTo>
                    <a:pt x="415" y="831"/>
                  </a:lnTo>
                  <a:lnTo>
                    <a:pt x="394" y="784"/>
                  </a:lnTo>
                  <a:lnTo>
                    <a:pt x="368" y="738"/>
                  </a:lnTo>
                  <a:lnTo>
                    <a:pt x="338" y="697"/>
                  </a:lnTo>
                  <a:lnTo>
                    <a:pt x="266" y="605"/>
                  </a:lnTo>
                  <a:lnTo>
                    <a:pt x="201" y="513"/>
                  </a:lnTo>
                  <a:lnTo>
                    <a:pt x="142" y="417"/>
                  </a:lnTo>
                  <a:lnTo>
                    <a:pt x="90" y="321"/>
                  </a:lnTo>
                  <a:lnTo>
                    <a:pt x="44" y="221"/>
                  </a:lnTo>
                  <a:lnTo>
                    <a:pt x="5" y="121"/>
                  </a:lnTo>
                  <a:lnTo>
                    <a:pt x="0" y="100"/>
                  </a:lnTo>
                  <a:lnTo>
                    <a:pt x="0" y="79"/>
                  </a:lnTo>
                  <a:lnTo>
                    <a:pt x="6" y="57"/>
                  </a:lnTo>
                  <a:lnTo>
                    <a:pt x="16" y="39"/>
                  </a:lnTo>
                  <a:lnTo>
                    <a:pt x="31" y="23"/>
                  </a:lnTo>
                  <a:lnTo>
                    <a:pt x="48" y="10"/>
                  </a:lnTo>
                  <a:lnTo>
                    <a:pt x="68" y="3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7"/>
            <p:cNvSpPr>
              <a:spLocks/>
            </p:cNvSpPr>
            <p:nvPr/>
          </p:nvSpPr>
          <p:spPr bwMode="auto">
            <a:xfrm>
              <a:off x="2098675" y="4276725"/>
              <a:ext cx="1555750" cy="1033463"/>
            </a:xfrm>
            <a:custGeom>
              <a:avLst/>
              <a:gdLst>
                <a:gd name="T0" fmla="*/ 980 w 1961"/>
                <a:gd name="T1" fmla="*/ 0 h 1301"/>
                <a:gd name="T2" fmla="*/ 1003 w 1961"/>
                <a:gd name="T3" fmla="*/ 2 h 1301"/>
                <a:gd name="T4" fmla="*/ 1026 w 1961"/>
                <a:gd name="T5" fmla="*/ 12 h 1301"/>
                <a:gd name="T6" fmla="*/ 1043 w 1961"/>
                <a:gd name="T7" fmla="*/ 26 h 1301"/>
                <a:gd name="T8" fmla="*/ 1058 w 1961"/>
                <a:gd name="T9" fmla="*/ 43 h 1301"/>
                <a:gd name="T10" fmla="*/ 1066 w 1961"/>
                <a:gd name="T11" fmla="*/ 66 h 1301"/>
                <a:gd name="T12" fmla="*/ 1070 w 1961"/>
                <a:gd name="T13" fmla="*/ 89 h 1301"/>
                <a:gd name="T14" fmla="*/ 1072 w 1961"/>
                <a:gd name="T15" fmla="*/ 138 h 1301"/>
                <a:gd name="T16" fmla="*/ 1084 w 1961"/>
                <a:gd name="T17" fmla="*/ 186 h 1301"/>
                <a:gd name="T18" fmla="*/ 1101 w 1961"/>
                <a:gd name="T19" fmla="*/ 233 h 1301"/>
                <a:gd name="T20" fmla="*/ 1125 w 1961"/>
                <a:gd name="T21" fmla="*/ 279 h 1301"/>
                <a:gd name="T22" fmla="*/ 1156 w 1961"/>
                <a:gd name="T23" fmla="*/ 325 h 1301"/>
                <a:gd name="T24" fmla="*/ 1193 w 1961"/>
                <a:gd name="T25" fmla="*/ 369 h 1301"/>
                <a:gd name="T26" fmla="*/ 1236 w 1961"/>
                <a:gd name="T27" fmla="*/ 411 h 1301"/>
                <a:gd name="T28" fmla="*/ 1286 w 1961"/>
                <a:gd name="T29" fmla="*/ 451 h 1301"/>
                <a:gd name="T30" fmla="*/ 1394 w 1961"/>
                <a:gd name="T31" fmla="*/ 535 h 1301"/>
                <a:gd name="T32" fmla="*/ 1495 w 1961"/>
                <a:gd name="T33" fmla="*/ 621 h 1301"/>
                <a:gd name="T34" fmla="*/ 1589 w 1961"/>
                <a:gd name="T35" fmla="*/ 707 h 1301"/>
                <a:gd name="T36" fmla="*/ 1676 w 1961"/>
                <a:gd name="T37" fmla="*/ 797 h 1301"/>
                <a:gd name="T38" fmla="*/ 1755 w 1961"/>
                <a:gd name="T39" fmla="*/ 887 h 1301"/>
                <a:gd name="T40" fmla="*/ 1828 w 1961"/>
                <a:gd name="T41" fmla="*/ 979 h 1301"/>
                <a:gd name="T42" fmla="*/ 1892 w 1961"/>
                <a:gd name="T43" fmla="*/ 1072 h 1301"/>
                <a:gd name="T44" fmla="*/ 1949 w 1961"/>
                <a:gd name="T45" fmla="*/ 1167 h 1301"/>
                <a:gd name="T46" fmla="*/ 1957 w 1961"/>
                <a:gd name="T47" fmla="*/ 1189 h 1301"/>
                <a:gd name="T48" fmla="*/ 1961 w 1961"/>
                <a:gd name="T49" fmla="*/ 1211 h 1301"/>
                <a:gd name="T50" fmla="*/ 1957 w 1961"/>
                <a:gd name="T51" fmla="*/ 1234 h 1301"/>
                <a:gd name="T52" fmla="*/ 1949 w 1961"/>
                <a:gd name="T53" fmla="*/ 1256 h 1301"/>
                <a:gd name="T54" fmla="*/ 1934 w 1961"/>
                <a:gd name="T55" fmla="*/ 1275 h 1301"/>
                <a:gd name="T56" fmla="*/ 1915 w 1961"/>
                <a:gd name="T57" fmla="*/ 1288 h 1301"/>
                <a:gd name="T58" fmla="*/ 1894 w 1961"/>
                <a:gd name="T59" fmla="*/ 1297 h 1301"/>
                <a:gd name="T60" fmla="*/ 1871 w 1961"/>
                <a:gd name="T61" fmla="*/ 1301 h 1301"/>
                <a:gd name="T62" fmla="*/ 89 w 1961"/>
                <a:gd name="T63" fmla="*/ 1301 h 1301"/>
                <a:gd name="T64" fmla="*/ 66 w 1961"/>
                <a:gd name="T65" fmla="*/ 1297 h 1301"/>
                <a:gd name="T66" fmla="*/ 45 w 1961"/>
                <a:gd name="T67" fmla="*/ 1288 h 1301"/>
                <a:gd name="T68" fmla="*/ 26 w 1961"/>
                <a:gd name="T69" fmla="*/ 1275 h 1301"/>
                <a:gd name="T70" fmla="*/ 13 w 1961"/>
                <a:gd name="T71" fmla="*/ 1256 h 1301"/>
                <a:gd name="T72" fmla="*/ 3 w 1961"/>
                <a:gd name="T73" fmla="*/ 1234 h 1301"/>
                <a:gd name="T74" fmla="*/ 0 w 1961"/>
                <a:gd name="T75" fmla="*/ 1211 h 1301"/>
                <a:gd name="T76" fmla="*/ 3 w 1961"/>
                <a:gd name="T77" fmla="*/ 1189 h 1301"/>
                <a:gd name="T78" fmla="*/ 11 w 1961"/>
                <a:gd name="T79" fmla="*/ 1167 h 1301"/>
                <a:gd name="T80" fmla="*/ 68 w 1961"/>
                <a:gd name="T81" fmla="*/ 1072 h 1301"/>
                <a:gd name="T82" fmla="*/ 133 w 1961"/>
                <a:gd name="T83" fmla="*/ 979 h 1301"/>
                <a:gd name="T84" fmla="*/ 205 w 1961"/>
                <a:gd name="T85" fmla="*/ 887 h 1301"/>
                <a:gd name="T86" fmla="*/ 285 w 1961"/>
                <a:gd name="T87" fmla="*/ 797 h 1301"/>
                <a:gd name="T88" fmla="*/ 371 w 1961"/>
                <a:gd name="T89" fmla="*/ 707 h 1301"/>
                <a:gd name="T90" fmla="*/ 465 w 1961"/>
                <a:gd name="T91" fmla="*/ 621 h 1301"/>
                <a:gd name="T92" fmla="*/ 566 w 1961"/>
                <a:gd name="T93" fmla="*/ 535 h 1301"/>
                <a:gd name="T94" fmla="*/ 674 w 1961"/>
                <a:gd name="T95" fmla="*/ 451 h 1301"/>
                <a:gd name="T96" fmla="*/ 724 w 1961"/>
                <a:gd name="T97" fmla="*/ 411 h 1301"/>
                <a:gd name="T98" fmla="*/ 767 w 1961"/>
                <a:gd name="T99" fmla="*/ 369 h 1301"/>
                <a:gd name="T100" fmla="*/ 804 w 1961"/>
                <a:gd name="T101" fmla="*/ 325 h 1301"/>
                <a:gd name="T102" fmla="*/ 835 w 1961"/>
                <a:gd name="T103" fmla="*/ 279 h 1301"/>
                <a:gd name="T104" fmla="*/ 859 w 1961"/>
                <a:gd name="T105" fmla="*/ 233 h 1301"/>
                <a:gd name="T106" fmla="*/ 877 w 1961"/>
                <a:gd name="T107" fmla="*/ 186 h 1301"/>
                <a:gd name="T108" fmla="*/ 888 w 1961"/>
                <a:gd name="T109" fmla="*/ 138 h 1301"/>
                <a:gd name="T110" fmla="*/ 891 w 1961"/>
                <a:gd name="T111" fmla="*/ 89 h 1301"/>
                <a:gd name="T112" fmla="*/ 894 w 1961"/>
                <a:gd name="T113" fmla="*/ 66 h 1301"/>
                <a:gd name="T114" fmla="*/ 904 w 1961"/>
                <a:gd name="T115" fmla="*/ 43 h 1301"/>
                <a:gd name="T116" fmla="*/ 917 w 1961"/>
                <a:gd name="T117" fmla="*/ 26 h 1301"/>
                <a:gd name="T118" fmla="*/ 936 w 1961"/>
                <a:gd name="T119" fmla="*/ 12 h 1301"/>
                <a:gd name="T120" fmla="*/ 957 w 1961"/>
                <a:gd name="T121" fmla="*/ 2 h 1301"/>
                <a:gd name="T122" fmla="*/ 980 w 1961"/>
                <a:gd name="T123" fmla="*/ 0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61" h="1301">
                  <a:moveTo>
                    <a:pt x="980" y="0"/>
                  </a:moveTo>
                  <a:lnTo>
                    <a:pt x="1003" y="2"/>
                  </a:lnTo>
                  <a:lnTo>
                    <a:pt x="1026" y="12"/>
                  </a:lnTo>
                  <a:lnTo>
                    <a:pt x="1043" y="26"/>
                  </a:lnTo>
                  <a:lnTo>
                    <a:pt x="1058" y="43"/>
                  </a:lnTo>
                  <a:lnTo>
                    <a:pt x="1066" y="66"/>
                  </a:lnTo>
                  <a:lnTo>
                    <a:pt x="1070" y="89"/>
                  </a:lnTo>
                  <a:lnTo>
                    <a:pt x="1072" y="138"/>
                  </a:lnTo>
                  <a:lnTo>
                    <a:pt x="1084" y="186"/>
                  </a:lnTo>
                  <a:lnTo>
                    <a:pt x="1101" y="233"/>
                  </a:lnTo>
                  <a:lnTo>
                    <a:pt x="1125" y="279"/>
                  </a:lnTo>
                  <a:lnTo>
                    <a:pt x="1156" y="325"/>
                  </a:lnTo>
                  <a:lnTo>
                    <a:pt x="1193" y="369"/>
                  </a:lnTo>
                  <a:lnTo>
                    <a:pt x="1236" y="411"/>
                  </a:lnTo>
                  <a:lnTo>
                    <a:pt x="1286" y="451"/>
                  </a:lnTo>
                  <a:lnTo>
                    <a:pt x="1394" y="535"/>
                  </a:lnTo>
                  <a:lnTo>
                    <a:pt x="1495" y="621"/>
                  </a:lnTo>
                  <a:lnTo>
                    <a:pt x="1589" y="707"/>
                  </a:lnTo>
                  <a:lnTo>
                    <a:pt x="1676" y="797"/>
                  </a:lnTo>
                  <a:lnTo>
                    <a:pt x="1755" y="887"/>
                  </a:lnTo>
                  <a:lnTo>
                    <a:pt x="1828" y="979"/>
                  </a:lnTo>
                  <a:lnTo>
                    <a:pt x="1892" y="1072"/>
                  </a:lnTo>
                  <a:lnTo>
                    <a:pt x="1949" y="1167"/>
                  </a:lnTo>
                  <a:lnTo>
                    <a:pt x="1957" y="1189"/>
                  </a:lnTo>
                  <a:lnTo>
                    <a:pt x="1961" y="1211"/>
                  </a:lnTo>
                  <a:lnTo>
                    <a:pt x="1957" y="1234"/>
                  </a:lnTo>
                  <a:lnTo>
                    <a:pt x="1949" y="1256"/>
                  </a:lnTo>
                  <a:lnTo>
                    <a:pt x="1934" y="1275"/>
                  </a:lnTo>
                  <a:lnTo>
                    <a:pt x="1915" y="1288"/>
                  </a:lnTo>
                  <a:lnTo>
                    <a:pt x="1894" y="1297"/>
                  </a:lnTo>
                  <a:lnTo>
                    <a:pt x="1871" y="1301"/>
                  </a:lnTo>
                  <a:lnTo>
                    <a:pt x="89" y="1301"/>
                  </a:lnTo>
                  <a:lnTo>
                    <a:pt x="66" y="1297"/>
                  </a:lnTo>
                  <a:lnTo>
                    <a:pt x="45" y="1288"/>
                  </a:lnTo>
                  <a:lnTo>
                    <a:pt x="26" y="1275"/>
                  </a:lnTo>
                  <a:lnTo>
                    <a:pt x="13" y="1256"/>
                  </a:lnTo>
                  <a:lnTo>
                    <a:pt x="3" y="1234"/>
                  </a:lnTo>
                  <a:lnTo>
                    <a:pt x="0" y="1211"/>
                  </a:lnTo>
                  <a:lnTo>
                    <a:pt x="3" y="1189"/>
                  </a:lnTo>
                  <a:lnTo>
                    <a:pt x="11" y="1167"/>
                  </a:lnTo>
                  <a:lnTo>
                    <a:pt x="68" y="1072"/>
                  </a:lnTo>
                  <a:lnTo>
                    <a:pt x="133" y="979"/>
                  </a:lnTo>
                  <a:lnTo>
                    <a:pt x="205" y="887"/>
                  </a:lnTo>
                  <a:lnTo>
                    <a:pt x="285" y="797"/>
                  </a:lnTo>
                  <a:lnTo>
                    <a:pt x="371" y="707"/>
                  </a:lnTo>
                  <a:lnTo>
                    <a:pt x="465" y="621"/>
                  </a:lnTo>
                  <a:lnTo>
                    <a:pt x="566" y="535"/>
                  </a:lnTo>
                  <a:lnTo>
                    <a:pt x="674" y="451"/>
                  </a:lnTo>
                  <a:lnTo>
                    <a:pt x="724" y="411"/>
                  </a:lnTo>
                  <a:lnTo>
                    <a:pt x="767" y="369"/>
                  </a:lnTo>
                  <a:lnTo>
                    <a:pt x="804" y="325"/>
                  </a:lnTo>
                  <a:lnTo>
                    <a:pt x="835" y="279"/>
                  </a:lnTo>
                  <a:lnTo>
                    <a:pt x="859" y="233"/>
                  </a:lnTo>
                  <a:lnTo>
                    <a:pt x="877" y="186"/>
                  </a:lnTo>
                  <a:lnTo>
                    <a:pt x="888" y="138"/>
                  </a:lnTo>
                  <a:lnTo>
                    <a:pt x="891" y="89"/>
                  </a:lnTo>
                  <a:lnTo>
                    <a:pt x="894" y="66"/>
                  </a:lnTo>
                  <a:lnTo>
                    <a:pt x="904" y="43"/>
                  </a:lnTo>
                  <a:lnTo>
                    <a:pt x="917" y="26"/>
                  </a:lnTo>
                  <a:lnTo>
                    <a:pt x="936" y="12"/>
                  </a:lnTo>
                  <a:lnTo>
                    <a:pt x="957" y="2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8"/>
            <p:cNvSpPr>
              <a:spLocks noEditPoints="1"/>
            </p:cNvSpPr>
            <p:nvPr/>
          </p:nvSpPr>
          <p:spPr bwMode="auto">
            <a:xfrm>
              <a:off x="1497013" y="2566988"/>
              <a:ext cx="2757488" cy="3133725"/>
            </a:xfrm>
            <a:custGeom>
              <a:avLst/>
              <a:gdLst>
                <a:gd name="T0" fmla="*/ 648 w 3475"/>
                <a:gd name="T1" fmla="*/ 663 h 3948"/>
                <a:gd name="T2" fmla="*/ 794 w 3475"/>
                <a:gd name="T3" fmla="*/ 1032 h 3948"/>
                <a:gd name="T4" fmla="*/ 992 w 3475"/>
                <a:gd name="T5" fmla="*/ 1359 h 3948"/>
                <a:gd name="T6" fmla="*/ 1208 w 3475"/>
                <a:gd name="T7" fmla="*/ 1647 h 3948"/>
                <a:gd name="T8" fmla="*/ 1383 w 3475"/>
                <a:gd name="T9" fmla="*/ 1858 h 3948"/>
                <a:gd name="T10" fmla="*/ 1425 w 3475"/>
                <a:gd name="T11" fmla="*/ 1975 h 3948"/>
                <a:gd name="T12" fmla="*/ 1383 w 3475"/>
                <a:gd name="T13" fmla="*/ 2090 h 3948"/>
                <a:gd name="T14" fmla="*/ 1208 w 3475"/>
                <a:gd name="T15" fmla="*/ 2301 h 3948"/>
                <a:gd name="T16" fmla="*/ 992 w 3475"/>
                <a:gd name="T17" fmla="*/ 2591 h 3948"/>
                <a:gd name="T18" fmla="*/ 794 w 3475"/>
                <a:gd name="T19" fmla="*/ 2918 h 3948"/>
                <a:gd name="T20" fmla="*/ 648 w 3475"/>
                <a:gd name="T21" fmla="*/ 3287 h 3948"/>
                <a:gd name="T22" fmla="*/ 2886 w 3475"/>
                <a:gd name="T23" fmla="*/ 3590 h 3948"/>
                <a:gd name="T24" fmla="*/ 2796 w 3475"/>
                <a:gd name="T25" fmla="*/ 3190 h 3948"/>
                <a:gd name="T26" fmla="*/ 2634 w 3475"/>
                <a:gd name="T27" fmla="*/ 2833 h 3948"/>
                <a:gd name="T28" fmla="*/ 2430 w 3475"/>
                <a:gd name="T29" fmla="*/ 2515 h 3948"/>
                <a:gd name="T30" fmla="*/ 2213 w 3475"/>
                <a:gd name="T31" fmla="*/ 2236 h 3948"/>
                <a:gd name="T32" fmla="*/ 2072 w 3475"/>
                <a:gd name="T33" fmla="*/ 2064 h 3948"/>
                <a:gd name="T34" fmla="*/ 2051 w 3475"/>
                <a:gd name="T35" fmla="*/ 1944 h 3948"/>
                <a:gd name="T36" fmla="*/ 2107 w 3475"/>
                <a:gd name="T37" fmla="*/ 1840 h 3948"/>
                <a:gd name="T38" fmla="*/ 2320 w 3475"/>
                <a:gd name="T39" fmla="*/ 1579 h 3948"/>
                <a:gd name="T40" fmla="*/ 2536 w 3475"/>
                <a:gd name="T41" fmla="*/ 1281 h 3948"/>
                <a:gd name="T42" fmla="*/ 2722 w 3475"/>
                <a:gd name="T43" fmla="*/ 942 h 3948"/>
                <a:gd name="T44" fmla="*/ 2851 w 3475"/>
                <a:gd name="T45" fmla="*/ 564 h 3948"/>
                <a:gd name="T46" fmla="*/ 178 w 3475"/>
                <a:gd name="T47" fmla="*/ 0 h 3948"/>
                <a:gd name="T48" fmla="*/ 3396 w 3475"/>
                <a:gd name="T49" fmla="*/ 30 h 3948"/>
                <a:gd name="T50" fmla="*/ 3471 w 3475"/>
                <a:gd name="T51" fmla="*/ 143 h 3948"/>
                <a:gd name="T52" fmla="*/ 3444 w 3475"/>
                <a:gd name="T53" fmla="*/ 279 h 3948"/>
                <a:gd name="T54" fmla="*/ 3333 w 3475"/>
                <a:gd name="T55" fmla="*/ 355 h 3948"/>
                <a:gd name="T56" fmla="*/ 3211 w 3475"/>
                <a:gd name="T57" fmla="*/ 586 h 3948"/>
                <a:gd name="T58" fmla="*/ 3083 w 3475"/>
                <a:gd name="T59" fmla="*/ 1003 h 3948"/>
                <a:gd name="T60" fmla="*/ 2897 w 3475"/>
                <a:gd name="T61" fmla="*/ 1374 h 3948"/>
                <a:gd name="T62" fmla="*/ 2680 w 3475"/>
                <a:gd name="T63" fmla="*/ 1698 h 3948"/>
                <a:gd name="T64" fmla="*/ 2460 w 3475"/>
                <a:gd name="T65" fmla="*/ 1975 h 3948"/>
                <a:gd name="T66" fmla="*/ 2680 w 3475"/>
                <a:gd name="T67" fmla="*/ 2252 h 3948"/>
                <a:gd name="T68" fmla="*/ 2897 w 3475"/>
                <a:gd name="T69" fmla="*/ 2574 h 3948"/>
                <a:gd name="T70" fmla="*/ 3083 w 3475"/>
                <a:gd name="T71" fmla="*/ 2946 h 3948"/>
                <a:gd name="T72" fmla="*/ 3211 w 3475"/>
                <a:gd name="T73" fmla="*/ 3363 h 3948"/>
                <a:gd name="T74" fmla="*/ 3333 w 3475"/>
                <a:gd name="T75" fmla="*/ 3594 h 3948"/>
                <a:gd name="T76" fmla="*/ 3444 w 3475"/>
                <a:gd name="T77" fmla="*/ 3669 h 3948"/>
                <a:gd name="T78" fmla="*/ 3471 w 3475"/>
                <a:gd name="T79" fmla="*/ 3806 h 3948"/>
                <a:gd name="T80" fmla="*/ 3396 w 3475"/>
                <a:gd name="T81" fmla="*/ 3919 h 3948"/>
                <a:gd name="T82" fmla="*/ 178 w 3475"/>
                <a:gd name="T83" fmla="*/ 3948 h 3948"/>
                <a:gd name="T84" fmla="*/ 51 w 3475"/>
                <a:gd name="T85" fmla="*/ 3896 h 3948"/>
                <a:gd name="T86" fmla="*/ 0 w 3475"/>
                <a:gd name="T87" fmla="*/ 3770 h 3948"/>
                <a:gd name="T88" fmla="*/ 51 w 3475"/>
                <a:gd name="T89" fmla="*/ 3642 h 3948"/>
                <a:gd name="T90" fmla="*/ 178 w 3475"/>
                <a:gd name="T91" fmla="*/ 3590 h 3948"/>
                <a:gd name="T92" fmla="*/ 288 w 3475"/>
                <a:gd name="T93" fmla="*/ 3255 h 3948"/>
                <a:gd name="T94" fmla="*/ 433 w 3475"/>
                <a:gd name="T95" fmla="*/ 2849 h 3948"/>
                <a:gd name="T96" fmla="*/ 630 w 3475"/>
                <a:gd name="T97" fmla="*/ 2490 h 3948"/>
                <a:gd name="T98" fmla="*/ 851 w 3475"/>
                <a:gd name="T99" fmla="*/ 2177 h 3948"/>
                <a:gd name="T100" fmla="*/ 961 w 3475"/>
                <a:gd name="T101" fmla="*/ 1909 h 3948"/>
                <a:gd name="T102" fmla="*/ 739 w 3475"/>
                <a:gd name="T103" fmla="*/ 1621 h 3948"/>
                <a:gd name="T104" fmla="*/ 527 w 3475"/>
                <a:gd name="T105" fmla="*/ 1286 h 3948"/>
                <a:gd name="T106" fmla="*/ 353 w 3475"/>
                <a:gd name="T107" fmla="*/ 904 h 3948"/>
                <a:gd name="T108" fmla="*/ 245 w 3475"/>
                <a:gd name="T109" fmla="*/ 474 h 3948"/>
                <a:gd name="T110" fmla="*/ 108 w 3475"/>
                <a:gd name="T111" fmla="*/ 345 h 3948"/>
                <a:gd name="T112" fmla="*/ 13 w 3475"/>
                <a:gd name="T113" fmla="*/ 250 h 3948"/>
                <a:gd name="T114" fmla="*/ 13 w 3475"/>
                <a:gd name="T115" fmla="*/ 109 h 3948"/>
                <a:gd name="T116" fmla="*/ 108 w 3475"/>
                <a:gd name="T117" fmla="*/ 14 h 3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75" h="3948">
                  <a:moveTo>
                    <a:pt x="589" y="359"/>
                  </a:moveTo>
                  <a:lnTo>
                    <a:pt x="602" y="463"/>
                  </a:lnTo>
                  <a:lnTo>
                    <a:pt x="623" y="564"/>
                  </a:lnTo>
                  <a:lnTo>
                    <a:pt x="648" y="663"/>
                  </a:lnTo>
                  <a:lnTo>
                    <a:pt x="679" y="759"/>
                  </a:lnTo>
                  <a:lnTo>
                    <a:pt x="713" y="852"/>
                  </a:lnTo>
                  <a:lnTo>
                    <a:pt x="752" y="942"/>
                  </a:lnTo>
                  <a:lnTo>
                    <a:pt x="794" y="1032"/>
                  </a:lnTo>
                  <a:lnTo>
                    <a:pt x="840" y="1117"/>
                  </a:lnTo>
                  <a:lnTo>
                    <a:pt x="889" y="1200"/>
                  </a:lnTo>
                  <a:lnTo>
                    <a:pt x="940" y="1281"/>
                  </a:lnTo>
                  <a:lnTo>
                    <a:pt x="992" y="1359"/>
                  </a:lnTo>
                  <a:lnTo>
                    <a:pt x="1045" y="1435"/>
                  </a:lnTo>
                  <a:lnTo>
                    <a:pt x="1099" y="1508"/>
                  </a:lnTo>
                  <a:lnTo>
                    <a:pt x="1154" y="1579"/>
                  </a:lnTo>
                  <a:lnTo>
                    <a:pt x="1208" y="1647"/>
                  </a:lnTo>
                  <a:lnTo>
                    <a:pt x="1263" y="1714"/>
                  </a:lnTo>
                  <a:lnTo>
                    <a:pt x="1316" y="1778"/>
                  </a:lnTo>
                  <a:lnTo>
                    <a:pt x="1367" y="1840"/>
                  </a:lnTo>
                  <a:lnTo>
                    <a:pt x="1383" y="1858"/>
                  </a:lnTo>
                  <a:lnTo>
                    <a:pt x="1402" y="1886"/>
                  </a:lnTo>
                  <a:lnTo>
                    <a:pt x="1415" y="1914"/>
                  </a:lnTo>
                  <a:lnTo>
                    <a:pt x="1423" y="1944"/>
                  </a:lnTo>
                  <a:lnTo>
                    <a:pt x="1425" y="1975"/>
                  </a:lnTo>
                  <a:lnTo>
                    <a:pt x="1423" y="2005"/>
                  </a:lnTo>
                  <a:lnTo>
                    <a:pt x="1415" y="2036"/>
                  </a:lnTo>
                  <a:lnTo>
                    <a:pt x="1402" y="2064"/>
                  </a:lnTo>
                  <a:lnTo>
                    <a:pt x="1383" y="2090"/>
                  </a:lnTo>
                  <a:lnTo>
                    <a:pt x="1367" y="2110"/>
                  </a:lnTo>
                  <a:lnTo>
                    <a:pt x="1316" y="2171"/>
                  </a:lnTo>
                  <a:lnTo>
                    <a:pt x="1263" y="2236"/>
                  </a:lnTo>
                  <a:lnTo>
                    <a:pt x="1208" y="2301"/>
                  </a:lnTo>
                  <a:lnTo>
                    <a:pt x="1154" y="2371"/>
                  </a:lnTo>
                  <a:lnTo>
                    <a:pt x="1099" y="2442"/>
                  </a:lnTo>
                  <a:lnTo>
                    <a:pt x="1045" y="2515"/>
                  </a:lnTo>
                  <a:lnTo>
                    <a:pt x="992" y="2591"/>
                  </a:lnTo>
                  <a:lnTo>
                    <a:pt x="940" y="2669"/>
                  </a:lnTo>
                  <a:lnTo>
                    <a:pt x="889" y="2749"/>
                  </a:lnTo>
                  <a:lnTo>
                    <a:pt x="840" y="2833"/>
                  </a:lnTo>
                  <a:lnTo>
                    <a:pt x="794" y="2918"/>
                  </a:lnTo>
                  <a:lnTo>
                    <a:pt x="752" y="3006"/>
                  </a:lnTo>
                  <a:lnTo>
                    <a:pt x="713" y="3097"/>
                  </a:lnTo>
                  <a:lnTo>
                    <a:pt x="679" y="3190"/>
                  </a:lnTo>
                  <a:lnTo>
                    <a:pt x="648" y="3287"/>
                  </a:lnTo>
                  <a:lnTo>
                    <a:pt x="623" y="3385"/>
                  </a:lnTo>
                  <a:lnTo>
                    <a:pt x="602" y="3487"/>
                  </a:lnTo>
                  <a:lnTo>
                    <a:pt x="589" y="3590"/>
                  </a:lnTo>
                  <a:lnTo>
                    <a:pt x="2886" y="3590"/>
                  </a:lnTo>
                  <a:lnTo>
                    <a:pt x="2872" y="3487"/>
                  </a:lnTo>
                  <a:lnTo>
                    <a:pt x="2851" y="3385"/>
                  </a:lnTo>
                  <a:lnTo>
                    <a:pt x="2826" y="3287"/>
                  </a:lnTo>
                  <a:lnTo>
                    <a:pt x="2796" y="3190"/>
                  </a:lnTo>
                  <a:lnTo>
                    <a:pt x="2761" y="3097"/>
                  </a:lnTo>
                  <a:lnTo>
                    <a:pt x="2722" y="3006"/>
                  </a:lnTo>
                  <a:lnTo>
                    <a:pt x="2680" y="2918"/>
                  </a:lnTo>
                  <a:lnTo>
                    <a:pt x="2634" y="2833"/>
                  </a:lnTo>
                  <a:lnTo>
                    <a:pt x="2586" y="2749"/>
                  </a:lnTo>
                  <a:lnTo>
                    <a:pt x="2536" y="2669"/>
                  </a:lnTo>
                  <a:lnTo>
                    <a:pt x="2483" y="2591"/>
                  </a:lnTo>
                  <a:lnTo>
                    <a:pt x="2430" y="2515"/>
                  </a:lnTo>
                  <a:lnTo>
                    <a:pt x="2375" y="2442"/>
                  </a:lnTo>
                  <a:lnTo>
                    <a:pt x="2321" y="2371"/>
                  </a:lnTo>
                  <a:lnTo>
                    <a:pt x="2266" y="2301"/>
                  </a:lnTo>
                  <a:lnTo>
                    <a:pt x="2213" y="2236"/>
                  </a:lnTo>
                  <a:lnTo>
                    <a:pt x="2158" y="2171"/>
                  </a:lnTo>
                  <a:lnTo>
                    <a:pt x="2108" y="2110"/>
                  </a:lnTo>
                  <a:lnTo>
                    <a:pt x="2091" y="2090"/>
                  </a:lnTo>
                  <a:lnTo>
                    <a:pt x="2072" y="2064"/>
                  </a:lnTo>
                  <a:lnTo>
                    <a:pt x="2060" y="2036"/>
                  </a:lnTo>
                  <a:lnTo>
                    <a:pt x="2051" y="2005"/>
                  </a:lnTo>
                  <a:lnTo>
                    <a:pt x="2049" y="1975"/>
                  </a:lnTo>
                  <a:lnTo>
                    <a:pt x="2051" y="1944"/>
                  </a:lnTo>
                  <a:lnTo>
                    <a:pt x="2060" y="1914"/>
                  </a:lnTo>
                  <a:lnTo>
                    <a:pt x="2072" y="1886"/>
                  </a:lnTo>
                  <a:lnTo>
                    <a:pt x="2091" y="1858"/>
                  </a:lnTo>
                  <a:lnTo>
                    <a:pt x="2107" y="1840"/>
                  </a:lnTo>
                  <a:lnTo>
                    <a:pt x="2158" y="1778"/>
                  </a:lnTo>
                  <a:lnTo>
                    <a:pt x="2211" y="1714"/>
                  </a:lnTo>
                  <a:lnTo>
                    <a:pt x="2266" y="1647"/>
                  </a:lnTo>
                  <a:lnTo>
                    <a:pt x="2320" y="1579"/>
                  </a:lnTo>
                  <a:lnTo>
                    <a:pt x="2375" y="1508"/>
                  </a:lnTo>
                  <a:lnTo>
                    <a:pt x="2430" y="1435"/>
                  </a:lnTo>
                  <a:lnTo>
                    <a:pt x="2483" y="1359"/>
                  </a:lnTo>
                  <a:lnTo>
                    <a:pt x="2536" y="1281"/>
                  </a:lnTo>
                  <a:lnTo>
                    <a:pt x="2586" y="1200"/>
                  </a:lnTo>
                  <a:lnTo>
                    <a:pt x="2634" y="1117"/>
                  </a:lnTo>
                  <a:lnTo>
                    <a:pt x="2680" y="1032"/>
                  </a:lnTo>
                  <a:lnTo>
                    <a:pt x="2722" y="942"/>
                  </a:lnTo>
                  <a:lnTo>
                    <a:pt x="2761" y="852"/>
                  </a:lnTo>
                  <a:lnTo>
                    <a:pt x="2796" y="759"/>
                  </a:lnTo>
                  <a:lnTo>
                    <a:pt x="2826" y="663"/>
                  </a:lnTo>
                  <a:lnTo>
                    <a:pt x="2851" y="564"/>
                  </a:lnTo>
                  <a:lnTo>
                    <a:pt x="2872" y="463"/>
                  </a:lnTo>
                  <a:lnTo>
                    <a:pt x="2886" y="359"/>
                  </a:lnTo>
                  <a:lnTo>
                    <a:pt x="589" y="359"/>
                  </a:lnTo>
                  <a:close/>
                  <a:moveTo>
                    <a:pt x="178" y="0"/>
                  </a:moveTo>
                  <a:lnTo>
                    <a:pt x="3296" y="0"/>
                  </a:lnTo>
                  <a:lnTo>
                    <a:pt x="3333" y="4"/>
                  </a:lnTo>
                  <a:lnTo>
                    <a:pt x="3366" y="14"/>
                  </a:lnTo>
                  <a:lnTo>
                    <a:pt x="3396" y="30"/>
                  </a:lnTo>
                  <a:lnTo>
                    <a:pt x="3423" y="52"/>
                  </a:lnTo>
                  <a:lnTo>
                    <a:pt x="3444" y="80"/>
                  </a:lnTo>
                  <a:lnTo>
                    <a:pt x="3461" y="109"/>
                  </a:lnTo>
                  <a:lnTo>
                    <a:pt x="3471" y="143"/>
                  </a:lnTo>
                  <a:lnTo>
                    <a:pt x="3475" y="179"/>
                  </a:lnTo>
                  <a:lnTo>
                    <a:pt x="3471" y="215"/>
                  </a:lnTo>
                  <a:lnTo>
                    <a:pt x="3461" y="250"/>
                  </a:lnTo>
                  <a:lnTo>
                    <a:pt x="3444" y="279"/>
                  </a:lnTo>
                  <a:lnTo>
                    <a:pt x="3423" y="307"/>
                  </a:lnTo>
                  <a:lnTo>
                    <a:pt x="3396" y="328"/>
                  </a:lnTo>
                  <a:lnTo>
                    <a:pt x="3366" y="345"/>
                  </a:lnTo>
                  <a:lnTo>
                    <a:pt x="3333" y="355"/>
                  </a:lnTo>
                  <a:lnTo>
                    <a:pt x="3296" y="359"/>
                  </a:lnTo>
                  <a:lnTo>
                    <a:pt x="3243" y="359"/>
                  </a:lnTo>
                  <a:lnTo>
                    <a:pt x="3229" y="474"/>
                  </a:lnTo>
                  <a:lnTo>
                    <a:pt x="3211" y="586"/>
                  </a:lnTo>
                  <a:lnTo>
                    <a:pt x="3186" y="695"/>
                  </a:lnTo>
                  <a:lnTo>
                    <a:pt x="3155" y="801"/>
                  </a:lnTo>
                  <a:lnTo>
                    <a:pt x="3122" y="904"/>
                  </a:lnTo>
                  <a:lnTo>
                    <a:pt x="3083" y="1003"/>
                  </a:lnTo>
                  <a:lnTo>
                    <a:pt x="3041" y="1101"/>
                  </a:lnTo>
                  <a:lnTo>
                    <a:pt x="2995" y="1194"/>
                  </a:lnTo>
                  <a:lnTo>
                    <a:pt x="2947" y="1286"/>
                  </a:lnTo>
                  <a:lnTo>
                    <a:pt x="2897" y="1374"/>
                  </a:lnTo>
                  <a:lnTo>
                    <a:pt x="2844" y="1460"/>
                  </a:lnTo>
                  <a:lnTo>
                    <a:pt x="2789" y="1542"/>
                  </a:lnTo>
                  <a:lnTo>
                    <a:pt x="2735" y="1621"/>
                  </a:lnTo>
                  <a:lnTo>
                    <a:pt x="2680" y="1698"/>
                  </a:lnTo>
                  <a:lnTo>
                    <a:pt x="2623" y="1771"/>
                  </a:lnTo>
                  <a:lnTo>
                    <a:pt x="2568" y="1842"/>
                  </a:lnTo>
                  <a:lnTo>
                    <a:pt x="2513" y="1909"/>
                  </a:lnTo>
                  <a:lnTo>
                    <a:pt x="2460" y="1975"/>
                  </a:lnTo>
                  <a:lnTo>
                    <a:pt x="2513" y="2040"/>
                  </a:lnTo>
                  <a:lnTo>
                    <a:pt x="2568" y="2108"/>
                  </a:lnTo>
                  <a:lnTo>
                    <a:pt x="2623" y="2177"/>
                  </a:lnTo>
                  <a:lnTo>
                    <a:pt x="2680" y="2252"/>
                  </a:lnTo>
                  <a:lnTo>
                    <a:pt x="2735" y="2327"/>
                  </a:lnTo>
                  <a:lnTo>
                    <a:pt x="2789" y="2407"/>
                  </a:lnTo>
                  <a:lnTo>
                    <a:pt x="2844" y="2490"/>
                  </a:lnTo>
                  <a:lnTo>
                    <a:pt x="2897" y="2574"/>
                  </a:lnTo>
                  <a:lnTo>
                    <a:pt x="2947" y="2663"/>
                  </a:lnTo>
                  <a:lnTo>
                    <a:pt x="2995" y="2754"/>
                  </a:lnTo>
                  <a:lnTo>
                    <a:pt x="3041" y="2849"/>
                  </a:lnTo>
                  <a:lnTo>
                    <a:pt x="3083" y="2946"/>
                  </a:lnTo>
                  <a:lnTo>
                    <a:pt x="3122" y="3045"/>
                  </a:lnTo>
                  <a:lnTo>
                    <a:pt x="3155" y="3148"/>
                  </a:lnTo>
                  <a:lnTo>
                    <a:pt x="3186" y="3255"/>
                  </a:lnTo>
                  <a:lnTo>
                    <a:pt x="3211" y="3363"/>
                  </a:lnTo>
                  <a:lnTo>
                    <a:pt x="3229" y="3476"/>
                  </a:lnTo>
                  <a:lnTo>
                    <a:pt x="3243" y="3590"/>
                  </a:lnTo>
                  <a:lnTo>
                    <a:pt x="3296" y="3590"/>
                  </a:lnTo>
                  <a:lnTo>
                    <a:pt x="3333" y="3594"/>
                  </a:lnTo>
                  <a:lnTo>
                    <a:pt x="3366" y="3605"/>
                  </a:lnTo>
                  <a:lnTo>
                    <a:pt x="3396" y="3621"/>
                  </a:lnTo>
                  <a:lnTo>
                    <a:pt x="3423" y="3642"/>
                  </a:lnTo>
                  <a:lnTo>
                    <a:pt x="3444" y="3669"/>
                  </a:lnTo>
                  <a:lnTo>
                    <a:pt x="3461" y="3699"/>
                  </a:lnTo>
                  <a:lnTo>
                    <a:pt x="3471" y="3734"/>
                  </a:lnTo>
                  <a:lnTo>
                    <a:pt x="3475" y="3770"/>
                  </a:lnTo>
                  <a:lnTo>
                    <a:pt x="3471" y="3806"/>
                  </a:lnTo>
                  <a:lnTo>
                    <a:pt x="3461" y="3839"/>
                  </a:lnTo>
                  <a:lnTo>
                    <a:pt x="3444" y="3870"/>
                  </a:lnTo>
                  <a:lnTo>
                    <a:pt x="3423" y="3896"/>
                  </a:lnTo>
                  <a:lnTo>
                    <a:pt x="3396" y="3919"/>
                  </a:lnTo>
                  <a:lnTo>
                    <a:pt x="3366" y="3935"/>
                  </a:lnTo>
                  <a:lnTo>
                    <a:pt x="3333" y="3946"/>
                  </a:lnTo>
                  <a:lnTo>
                    <a:pt x="3296" y="3948"/>
                  </a:lnTo>
                  <a:lnTo>
                    <a:pt x="178" y="3948"/>
                  </a:lnTo>
                  <a:lnTo>
                    <a:pt x="141" y="3946"/>
                  </a:lnTo>
                  <a:lnTo>
                    <a:pt x="108" y="3935"/>
                  </a:lnTo>
                  <a:lnTo>
                    <a:pt x="78" y="3919"/>
                  </a:lnTo>
                  <a:lnTo>
                    <a:pt x="51" y="3896"/>
                  </a:lnTo>
                  <a:lnTo>
                    <a:pt x="30" y="3870"/>
                  </a:lnTo>
                  <a:lnTo>
                    <a:pt x="13" y="3839"/>
                  </a:lnTo>
                  <a:lnTo>
                    <a:pt x="3" y="3806"/>
                  </a:lnTo>
                  <a:lnTo>
                    <a:pt x="0" y="3770"/>
                  </a:lnTo>
                  <a:lnTo>
                    <a:pt x="3" y="3734"/>
                  </a:lnTo>
                  <a:lnTo>
                    <a:pt x="13" y="3699"/>
                  </a:lnTo>
                  <a:lnTo>
                    <a:pt x="30" y="3669"/>
                  </a:lnTo>
                  <a:lnTo>
                    <a:pt x="51" y="3642"/>
                  </a:lnTo>
                  <a:lnTo>
                    <a:pt x="78" y="3621"/>
                  </a:lnTo>
                  <a:lnTo>
                    <a:pt x="108" y="3605"/>
                  </a:lnTo>
                  <a:lnTo>
                    <a:pt x="141" y="3594"/>
                  </a:lnTo>
                  <a:lnTo>
                    <a:pt x="178" y="3590"/>
                  </a:lnTo>
                  <a:lnTo>
                    <a:pt x="231" y="3590"/>
                  </a:lnTo>
                  <a:lnTo>
                    <a:pt x="245" y="3476"/>
                  </a:lnTo>
                  <a:lnTo>
                    <a:pt x="263" y="3363"/>
                  </a:lnTo>
                  <a:lnTo>
                    <a:pt x="288" y="3255"/>
                  </a:lnTo>
                  <a:lnTo>
                    <a:pt x="319" y="3148"/>
                  </a:lnTo>
                  <a:lnTo>
                    <a:pt x="353" y="3045"/>
                  </a:lnTo>
                  <a:lnTo>
                    <a:pt x="391" y="2946"/>
                  </a:lnTo>
                  <a:lnTo>
                    <a:pt x="433" y="2849"/>
                  </a:lnTo>
                  <a:lnTo>
                    <a:pt x="479" y="2754"/>
                  </a:lnTo>
                  <a:lnTo>
                    <a:pt x="527" y="2663"/>
                  </a:lnTo>
                  <a:lnTo>
                    <a:pt x="577" y="2574"/>
                  </a:lnTo>
                  <a:lnTo>
                    <a:pt x="630" y="2490"/>
                  </a:lnTo>
                  <a:lnTo>
                    <a:pt x="685" y="2407"/>
                  </a:lnTo>
                  <a:lnTo>
                    <a:pt x="740" y="2327"/>
                  </a:lnTo>
                  <a:lnTo>
                    <a:pt x="796" y="2252"/>
                  </a:lnTo>
                  <a:lnTo>
                    <a:pt x="851" y="2177"/>
                  </a:lnTo>
                  <a:lnTo>
                    <a:pt x="907" y="2108"/>
                  </a:lnTo>
                  <a:lnTo>
                    <a:pt x="961" y="2040"/>
                  </a:lnTo>
                  <a:lnTo>
                    <a:pt x="1014" y="1975"/>
                  </a:lnTo>
                  <a:lnTo>
                    <a:pt x="961" y="1909"/>
                  </a:lnTo>
                  <a:lnTo>
                    <a:pt x="907" y="1842"/>
                  </a:lnTo>
                  <a:lnTo>
                    <a:pt x="851" y="1771"/>
                  </a:lnTo>
                  <a:lnTo>
                    <a:pt x="796" y="1698"/>
                  </a:lnTo>
                  <a:lnTo>
                    <a:pt x="739" y="1621"/>
                  </a:lnTo>
                  <a:lnTo>
                    <a:pt x="685" y="1542"/>
                  </a:lnTo>
                  <a:lnTo>
                    <a:pt x="630" y="1460"/>
                  </a:lnTo>
                  <a:lnTo>
                    <a:pt x="577" y="1374"/>
                  </a:lnTo>
                  <a:lnTo>
                    <a:pt x="527" y="1286"/>
                  </a:lnTo>
                  <a:lnTo>
                    <a:pt x="479" y="1194"/>
                  </a:lnTo>
                  <a:lnTo>
                    <a:pt x="433" y="1101"/>
                  </a:lnTo>
                  <a:lnTo>
                    <a:pt x="391" y="1003"/>
                  </a:lnTo>
                  <a:lnTo>
                    <a:pt x="353" y="904"/>
                  </a:lnTo>
                  <a:lnTo>
                    <a:pt x="319" y="801"/>
                  </a:lnTo>
                  <a:lnTo>
                    <a:pt x="288" y="695"/>
                  </a:lnTo>
                  <a:lnTo>
                    <a:pt x="263" y="586"/>
                  </a:lnTo>
                  <a:lnTo>
                    <a:pt x="245" y="474"/>
                  </a:lnTo>
                  <a:lnTo>
                    <a:pt x="231" y="359"/>
                  </a:lnTo>
                  <a:lnTo>
                    <a:pt x="178" y="359"/>
                  </a:lnTo>
                  <a:lnTo>
                    <a:pt x="141" y="355"/>
                  </a:lnTo>
                  <a:lnTo>
                    <a:pt x="108" y="345"/>
                  </a:lnTo>
                  <a:lnTo>
                    <a:pt x="78" y="328"/>
                  </a:lnTo>
                  <a:lnTo>
                    <a:pt x="51" y="307"/>
                  </a:lnTo>
                  <a:lnTo>
                    <a:pt x="30" y="279"/>
                  </a:lnTo>
                  <a:lnTo>
                    <a:pt x="13" y="250"/>
                  </a:lnTo>
                  <a:lnTo>
                    <a:pt x="3" y="215"/>
                  </a:lnTo>
                  <a:lnTo>
                    <a:pt x="0" y="179"/>
                  </a:lnTo>
                  <a:lnTo>
                    <a:pt x="3" y="143"/>
                  </a:lnTo>
                  <a:lnTo>
                    <a:pt x="13" y="109"/>
                  </a:lnTo>
                  <a:lnTo>
                    <a:pt x="30" y="80"/>
                  </a:lnTo>
                  <a:lnTo>
                    <a:pt x="51" y="52"/>
                  </a:lnTo>
                  <a:lnTo>
                    <a:pt x="78" y="30"/>
                  </a:lnTo>
                  <a:lnTo>
                    <a:pt x="108" y="14"/>
                  </a:lnTo>
                  <a:lnTo>
                    <a:pt x="141" y="4"/>
                  </a:lnTo>
                  <a:lnTo>
                    <a:pt x="1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281014" y="4257523"/>
            <a:ext cx="269750" cy="267210"/>
            <a:chOff x="-1214438" y="931824"/>
            <a:chExt cx="2867026" cy="2840037"/>
          </a:xfrm>
          <a:solidFill>
            <a:schemeClr val="bg1"/>
          </a:solidFill>
        </p:grpSpPr>
        <p:sp>
          <p:nvSpPr>
            <p:cNvPr id="68" name="Freeform 13"/>
            <p:cNvSpPr>
              <a:spLocks/>
            </p:cNvSpPr>
            <p:nvPr/>
          </p:nvSpPr>
          <p:spPr bwMode="auto">
            <a:xfrm>
              <a:off x="73025" y="1217574"/>
              <a:ext cx="1579563" cy="2511425"/>
            </a:xfrm>
            <a:custGeom>
              <a:avLst/>
              <a:gdLst>
                <a:gd name="T0" fmla="*/ 749 w 1988"/>
                <a:gd name="T1" fmla="*/ 33 h 3165"/>
                <a:gd name="T2" fmla="*/ 938 w 1988"/>
                <a:gd name="T3" fmla="*/ 274 h 3165"/>
                <a:gd name="T4" fmla="*/ 1200 w 1988"/>
                <a:gd name="T5" fmla="*/ 585 h 3165"/>
                <a:gd name="T6" fmla="*/ 1340 w 1988"/>
                <a:gd name="T7" fmla="*/ 476 h 3165"/>
                <a:gd name="T8" fmla="*/ 1683 w 1988"/>
                <a:gd name="T9" fmla="*/ 433 h 3165"/>
                <a:gd name="T10" fmla="*/ 1788 w 1988"/>
                <a:gd name="T11" fmla="*/ 611 h 3165"/>
                <a:gd name="T12" fmla="*/ 1873 w 1988"/>
                <a:gd name="T13" fmla="*/ 801 h 3165"/>
                <a:gd name="T14" fmla="*/ 1935 w 1988"/>
                <a:gd name="T15" fmla="*/ 1001 h 3165"/>
                <a:gd name="T16" fmla="*/ 1974 w 1988"/>
                <a:gd name="T17" fmla="*/ 1210 h 3165"/>
                <a:gd name="T18" fmla="*/ 1988 w 1988"/>
                <a:gd name="T19" fmla="*/ 1428 h 3165"/>
                <a:gd name="T20" fmla="*/ 1974 w 1988"/>
                <a:gd name="T21" fmla="*/ 1654 h 3165"/>
                <a:gd name="T22" fmla="*/ 1932 w 1988"/>
                <a:gd name="T23" fmla="*/ 1872 h 3165"/>
                <a:gd name="T24" fmla="*/ 1865 w 1988"/>
                <a:gd name="T25" fmla="*/ 2079 h 3165"/>
                <a:gd name="T26" fmla="*/ 1773 w 1988"/>
                <a:gd name="T27" fmla="*/ 2275 h 3165"/>
                <a:gd name="T28" fmla="*/ 1659 w 1988"/>
                <a:gd name="T29" fmla="*/ 2457 h 3165"/>
                <a:gd name="T30" fmla="*/ 1525 w 1988"/>
                <a:gd name="T31" fmla="*/ 2623 h 3165"/>
                <a:gd name="T32" fmla="*/ 1372 w 1988"/>
                <a:gd name="T33" fmla="*/ 2772 h 3165"/>
                <a:gd name="T34" fmla="*/ 1202 w 1988"/>
                <a:gd name="T35" fmla="*/ 2903 h 3165"/>
                <a:gd name="T36" fmla="*/ 1016 w 1988"/>
                <a:gd name="T37" fmla="*/ 3013 h 3165"/>
                <a:gd name="T38" fmla="*/ 817 w 1988"/>
                <a:gd name="T39" fmla="*/ 3101 h 3165"/>
                <a:gd name="T40" fmla="*/ 607 w 1988"/>
                <a:gd name="T41" fmla="*/ 3165 h 3165"/>
                <a:gd name="T42" fmla="*/ 949 w 1988"/>
                <a:gd name="T43" fmla="*/ 2841 h 3165"/>
                <a:gd name="T44" fmla="*/ 1245 w 1988"/>
                <a:gd name="T45" fmla="*/ 2523 h 3165"/>
                <a:gd name="T46" fmla="*/ 1133 w 1988"/>
                <a:gd name="T47" fmla="*/ 1957 h 3165"/>
                <a:gd name="T48" fmla="*/ 876 w 1988"/>
                <a:gd name="T49" fmla="*/ 1763 h 3165"/>
                <a:gd name="T50" fmla="*/ 517 w 1988"/>
                <a:gd name="T51" fmla="*/ 1686 h 3165"/>
                <a:gd name="T52" fmla="*/ 284 w 1988"/>
                <a:gd name="T53" fmla="*/ 1627 h 3165"/>
                <a:gd name="T54" fmla="*/ 203 w 1988"/>
                <a:gd name="T55" fmla="*/ 1470 h 3165"/>
                <a:gd name="T56" fmla="*/ 35 w 1988"/>
                <a:gd name="T57" fmla="*/ 1544 h 3165"/>
                <a:gd name="T58" fmla="*/ 141 w 1988"/>
                <a:gd name="T59" fmla="*/ 1332 h 3165"/>
                <a:gd name="T60" fmla="*/ 362 w 1988"/>
                <a:gd name="T61" fmla="*/ 1397 h 3165"/>
                <a:gd name="T62" fmla="*/ 605 w 1988"/>
                <a:gd name="T63" fmla="*/ 1028 h 3165"/>
                <a:gd name="T64" fmla="*/ 1078 w 1988"/>
                <a:gd name="T65" fmla="*/ 900 h 3165"/>
                <a:gd name="T66" fmla="*/ 878 w 1988"/>
                <a:gd name="T67" fmla="*/ 599 h 3165"/>
                <a:gd name="T68" fmla="*/ 680 w 1988"/>
                <a:gd name="T69" fmla="*/ 438 h 3165"/>
                <a:gd name="T70" fmla="*/ 447 w 1988"/>
                <a:gd name="T71" fmla="*/ 373 h 3165"/>
                <a:gd name="T72" fmla="*/ 221 w 1988"/>
                <a:gd name="T73" fmla="*/ 523 h 3165"/>
                <a:gd name="T74" fmla="*/ 355 w 1988"/>
                <a:gd name="T75" fmla="*/ 373 h 3165"/>
                <a:gd name="T76" fmla="*/ 550 w 1988"/>
                <a:gd name="T77" fmla="*/ 223 h 3165"/>
                <a:gd name="T78" fmla="*/ 657 w 1988"/>
                <a:gd name="T79" fmla="*/ 358 h 3165"/>
                <a:gd name="T80" fmla="*/ 823 w 1988"/>
                <a:gd name="T81" fmla="*/ 332 h 3165"/>
                <a:gd name="T82" fmla="*/ 576 w 1988"/>
                <a:gd name="T83" fmla="*/ 77 h 3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8" h="3165">
                  <a:moveTo>
                    <a:pt x="580" y="0"/>
                  </a:moveTo>
                  <a:lnTo>
                    <a:pt x="749" y="33"/>
                  </a:lnTo>
                  <a:lnTo>
                    <a:pt x="894" y="161"/>
                  </a:lnTo>
                  <a:lnTo>
                    <a:pt x="938" y="274"/>
                  </a:lnTo>
                  <a:lnTo>
                    <a:pt x="971" y="380"/>
                  </a:lnTo>
                  <a:lnTo>
                    <a:pt x="1200" y="585"/>
                  </a:lnTo>
                  <a:lnTo>
                    <a:pt x="1259" y="604"/>
                  </a:lnTo>
                  <a:lnTo>
                    <a:pt x="1340" y="476"/>
                  </a:lnTo>
                  <a:lnTo>
                    <a:pt x="1629" y="450"/>
                  </a:lnTo>
                  <a:lnTo>
                    <a:pt x="1683" y="433"/>
                  </a:lnTo>
                  <a:lnTo>
                    <a:pt x="1738" y="520"/>
                  </a:lnTo>
                  <a:lnTo>
                    <a:pt x="1788" y="611"/>
                  </a:lnTo>
                  <a:lnTo>
                    <a:pt x="1833" y="704"/>
                  </a:lnTo>
                  <a:lnTo>
                    <a:pt x="1873" y="801"/>
                  </a:lnTo>
                  <a:lnTo>
                    <a:pt x="1907" y="900"/>
                  </a:lnTo>
                  <a:lnTo>
                    <a:pt x="1935" y="1001"/>
                  </a:lnTo>
                  <a:lnTo>
                    <a:pt x="1959" y="1105"/>
                  </a:lnTo>
                  <a:lnTo>
                    <a:pt x="1974" y="1210"/>
                  </a:lnTo>
                  <a:lnTo>
                    <a:pt x="1985" y="1319"/>
                  </a:lnTo>
                  <a:lnTo>
                    <a:pt x="1988" y="1428"/>
                  </a:lnTo>
                  <a:lnTo>
                    <a:pt x="1985" y="1542"/>
                  </a:lnTo>
                  <a:lnTo>
                    <a:pt x="1974" y="1654"/>
                  </a:lnTo>
                  <a:lnTo>
                    <a:pt x="1957" y="1765"/>
                  </a:lnTo>
                  <a:lnTo>
                    <a:pt x="1932" y="1872"/>
                  </a:lnTo>
                  <a:lnTo>
                    <a:pt x="1901" y="1977"/>
                  </a:lnTo>
                  <a:lnTo>
                    <a:pt x="1865" y="2079"/>
                  </a:lnTo>
                  <a:lnTo>
                    <a:pt x="1821" y="2178"/>
                  </a:lnTo>
                  <a:lnTo>
                    <a:pt x="1773" y="2275"/>
                  </a:lnTo>
                  <a:lnTo>
                    <a:pt x="1719" y="2367"/>
                  </a:lnTo>
                  <a:lnTo>
                    <a:pt x="1659" y="2457"/>
                  </a:lnTo>
                  <a:lnTo>
                    <a:pt x="1594" y="2542"/>
                  </a:lnTo>
                  <a:lnTo>
                    <a:pt x="1525" y="2623"/>
                  </a:lnTo>
                  <a:lnTo>
                    <a:pt x="1451" y="2700"/>
                  </a:lnTo>
                  <a:lnTo>
                    <a:pt x="1372" y="2772"/>
                  </a:lnTo>
                  <a:lnTo>
                    <a:pt x="1289" y="2840"/>
                  </a:lnTo>
                  <a:lnTo>
                    <a:pt x="1202" y="2903"/>
                  </a:lnTo>
                  <a:lnTo>
                    <a:pt x="1110" y="2961"/>
                  </a:lnTo>
                  <a:lnTo>
                    <a:pt x="1016" y="3013"/>
                  </a:lnTo>
                  <a:lnTo>
                    <a:pt x="918" y="3060"/>
                  </a:lnTo>
                  <a:lnTo>
                    <a:pt x="817" y="3101"/>
                  </a:lnTo>
                  <a:lnTo>
                    <a:pt x="712" y="3137"/>
                  </a:lnTo>
                  <a:lnTo>
                    <a:pt x="607" y="3165"/>
                  </a:lnTo>
                  <a:lnTo>
                    <a:pt x="640" y="3047"/>
                  </a:lnTo>
                  <a:lnTo>
                    <a:pt x="949" y="2841"/>
                  </a:lnTo>
                  <a:lnTo>
                    <a:pt x="1030" y="2622"/>
                  </a:lnTo>
                  <a:lnTo>
                    <a:pt x="1245" y="2523"/>
                  </a:lnTo>
                  <a:lnTo>
                    <a:pt x="1447" y="2140"/>
                  </a:lnTo>
                  <a:lnTo>
                    <a:pt x="1133" y="1957"/>
                  </a:lnTo>
                  <a:lnTo>
                    <a:pt x="971" y="1774"/>
                  </a:lnTo>
                  <a:lnTo>
                    <a:pt x="876" y="1763"/>
                  </a:lnTo>
                  <a:lnTo>
                    <a:pt x="683" y="1711"/>
                  </a:lnTo>
                  <a:lnTo>
                    <a:pt x="517" y="1686"/>
                  </a:lnTo>
                  <a:lnTo>
                    <a:pt x="373" y="1726"/>
                  </a:lnTo>
                  <a:lnTo>
                    <a:pt x="284" y="1627"/>
                  </a:lnTo>
                  <a:lnTo>
                    <a:pt x="195" y="1602"/>
                  </a:lnTo>
                  <a:lnTo>
                    <a:pt x="203" y="1470"/>
                  </a:lnTo>
                  <a:lnTo>
                    <a:pt x="96" y="1474"/>
                  </a:lnTo>
                  <a:lnTo>
                    <a:pt x="35" y="1544"/>
                  </a:lnTo>
                  <a:lnTo>
                    <a:pt x="0" y="1397"/>
                  </a:lnTo>
                  <a:lnTo>
                    <a:pt x="141" y="1332"/>
                  </a:lnTo>
                  <a:lnTo>
                    <a:pt x="284" y="1397"/>
                  </a:lnTo>
                  <a:lnTo>
                    <a:pt x="362" y="1397"/>
                  </a:lnTo>
                  <a:lnTo>
                    <a:pt x="390" y="1284"/>
                  </a:lnTo>
                  <a:lnTo>
                    <a:pt x="605" y="1028"/>
                  </a:lnTo>
                  <a:lnTo>
                    <a:pt x="905" y="877"/>
                  </a:lnTo>
                  <a:lnTo>
                    <a:pt x="1078" y="900"/>
                  </a:lnTo>
                  <a:lnTo>
                    <a:pt x="1093" y="816"/>
                  </a:lnTo>
                  <a:lnTo>
                    <a:pt x="878" y="599"/>
                  </a:lnTo>
                  <a:lnTo>
                    <a:pt x="798" y="438"/>
                  </a:lnTo>
                  <a:lnTo>
                    <a:pt x="680" y="438"/>
                  </a:lnTo>
                  <a:lnTo>
                    <a:pt x="607" y="396"/>
                  </a:lnTo>
                  <a:lnTo>
                    <a:pt x="447" y="373"/>
                  </a:lnTo>
                  <a:lnTo>
                    <a:pt x="414" y="561"/>
                  </a:lnTo>
                  <a:lnTo>
                    <a:pt x="221" y="523"/>
                  </a:lnTo>
                  <a:lnTo>
                    <a:pt x="207" y="406"/>
                  </a:lnTo>
                  <a:lnTo>
                    <a:pt x="355" y="373"/>
                  </a:lnTo>
                  <a:lnTo>
                    <a:pt x="403" y="164"/>
                  </a:lnTo>
                  <a:lnTo>
                    <a:pt x="550" y="223"/>
                  </a:lnTo>
                  <a:lnTo>
                    <a:pt x="545" y="313"/>
                  </a:lnTo>
                  <a:lnTo>
                    <a:pt x="657" y="358"/>
                  </a:lnTo>
                  <a:lnTo>
                    <a:pt x="731" y="380"/>
                  </a:lnTo>
                  <a:lnTo>
                    <a:pt x="823" y="332"/>
                  </a:lnTo>
                  <a:lnTo>
                    <a:pt x="742" y="238"/>
                  </a:lnTo>
                  <a:lnTo>
                    <a:pt x="576" y="77"/>
                  </a:lnTo>
                  <a:lnTo>
                    <a:pt x="5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14"/>
            <p:cNvSpPr>
              <a:spLocks/>
            </p:cNvSpPr>
            <p:nvPr/>
          </p:nvSpPr>
          <p:spPr bwMode="auto">
            <a:xfrm>
              <a:off x="-1214438" y="1612861"/>
              <a:ext cx="1663701" cy="2159000"/>
            </a:xfrm>
            <a:custGeom>
              <a:avLst/>
              <a:gdLst>
                <a:gd name="T0" fmla="*/ 247 w 2096"/>
                <a:gd name="T1" fmla="*/ 101 h 2719"/>
                <a:gd name="T2" fmla="*/ 552 w 2096"/>
                <a:gd name="T3" fmla="*/ 167 h 2719"/>
                <a:gd name="T4" fmla="*/ 1043 w 2096"/>
                <a:gd name="T5" fmla="*/ 420 h 2719"/>
                <a:gd name="T6" fmla="*/ 1302 w 2096"/>
                <a:gd name="T7" fmla="*/ 1053 h 2719"/>
                <a:gd name="T8" fmla="*/ 1345 w 2096"/>
                <a:gd name="T9" fmla="*/ 930 h 2719"/>
                <a:gd name="T10" fmla="*/ 1745 w 2096"/>
                <a:gd name="T11" fmla="*/ 1204 h 2719"/>
                <a:gd name="T12" fmla="*/ 2003 w 2096"/>
                <a:gd name="T13" fmla="*/ 1374 h 2719"/>
                <a:gd name="T14" fmla="*/ 2013 w 2096"/>
                <a:gd name="T15" fmla="*/ 1864 h 2719"/>
                <a:gd name="T16" fmla="*/ 2017 w 2096"/>
                <a:gd name="T17" fmla="*/ 1877 h 2719"/>
                <a:gd name="T18" fmla="*/ 2026 w 2096"/>
                <a:gd name="T19" fmla="*/ 1909 h 2719"/>
                <a:gd name="T20" fmla="*/ 2039 w 2096"/>
                <a:gd name="T21" fmla="*/ 1953 h 2719"/>
                <a:gd name="T22" fmla="*/ 2054 w 2096"/>
                <a:gd name="T23" fmla="*/ 2005 h 2719"/>
                <a:gd name="T24" fmla="*/ 2070 w 2096"/>
                <a:gd name="T25" fmla="*/ 2058 h 2719"/>
                <a:gd name="T26" fmla="*/ 2083 w 2096"/>
                <a:gd name="T27" fmla="*/ 2104 h 2719"/>
                <a:gd name="T28" fmla="*/ 2092 w 2096"/>
                <a:gd name="T29" fmla="*/ 2138 h 2719"/>
                <a:gd name="T30" fmla="*/ 2096 w 2096"/>
                <a:gd name="T31" fmla="*/ 2154 h 2719"/>
                <a:gd name="T32" fmla="*/ 2093 w 2096"/>
                <a:gd name="T33" fmla="*/ 2169 h 2719"/>
                <a:gd name="T34" fmla="*/ 2084 w 2096"/>
                <a:gd name="T35" fmla="*/ 2204 h 2719"/>
                <a:gd name="T36" fmla="*/ 2072 w 2096"/>
                <a:gd name="T37" fmla="*/ 2253 h 2719"/>
                <a:gd name="T38" fmla="*/ 2058 w 2096"/>
                <a:gd name="T39" fmla="*/ 2309 h 2719"/>
                <a:gd name="T40" fmla="*/ 2044 w 2096"/>
                <a:gd name="T41" fmla="*/ 2367 h 2719"/>
                <a:gd name="T42" fmla="*/ 2030 w 2096"/>
                <a:gd name="T43" fmla="*/ 2419 h 2719"/>
                <a:gd name="T44" fmla="*/ 2020 w 2096"/>
                <a:gd name="T45" fmla="*/ 2459 h 2719"/>
                <a:gd name="T46" fmla="*/ 2013 w 2096"/>
                <a:gd name="T47" fmla="*/ 2483 h 2719"/>
                <a:gd name="T48" fmla="*/ 2032 w 2096"/>
                <a:gd name="T49" fmla="*/ 2703 h 2719"/>
                <a:gd name="T50" fmla="*/ 1882 w 2096"/>
                <a:gd name="T51" fmla="*/ 2717 h 2719"/>
                <a:gd name="T52" fmla="*/ 1691 w 2096"/>
                <a:gd name="T53" fmla="*/ 2716 h 2719"/>
                <a:gd name="T54" fmla="*/ 1469 w 2096"/>
                <a:gd name="T55" fmla="*/ 2688 h 2719"/>
                <a:gd name="T56" fmla="*/ 1255 w 2096"/>
                <a:gd name="T57" fmla="*/ 2634 h 2719"/>
                <a:gd name="T58" fmla="*/ 1052 w 2096"/>
                <a:gd name="T59" fmla="*/ 2556 h 2719"/>
                <a:gd name="T60" fmla="*/ 863 w 2096"/>
                <a:gd name="T61" fmla="*/ 2456 h 2719"/>
                <a:gd name="T62" fmla="*/ 688 w 2096"/>
                <a:gd name="T63" fmla="*/ 2335 h 2719"/>
                <a:gd name="T64" fmla="*/ 528 w 2096"/>
                <a:gd name="T65" fmla="*/ 2195 h 2719"/>
                <a:gd name="T66" fmla="*/ 387 w 2096"/>
                <a:gd name="T67" fmla="*/ 2037 h 2719"/>
                <a:gd name="T68" fmla="*/ 265 w 2096"/>
                <a:gd name="T69" fmla="*/ 1863 h 2719"/>
                <a:gd name="T70" fmla="*/ 163 w 2096"/>
                <a:gd name="T71" fmla="*/ 1676 h 2719"/>
                <a:gd name="T72" fmla="*/ 85 w 2096"/>
                <a:gd name="T73" fmla="*/ 1475 h 2719"/>
                <a:gd name="T74" fmla="*/ 31 w 2096"/>
                <a:gd name="T75" fmla="*/ 1263 h 2719"/>
                <a:gd name="T76" fmla="*/ 4 w 2096"/>
                <a:gd name="T77" fmla="*/ 1043 h 2719"/>
                <a:gd name="T78" fmla="*/ 2 w 2096"/>
                <a:gd name="T79" fmla="*/ 821 h 2719"/>
                <a:gd name="T80" fmla="*/ 29 w 2096"/>
                <a:gd name="T81" fmla="*/ 609 h 2719"/>
                <a:gd name="T82" fmla="*/ 80 w 2096"/>
                <a:gd name="T83" fmla="*/ 405 h 2719"/>
                <a:gd name="T84" fmla="*/ 153 w 2096"/>
                <a:gd name="T85" fmla="*/ 212 h 2719"/>
                <a:gd name="T86" fmla="*/ 247 w 2096"/>
                <a:gd name="T87" fmla="*/ 29 h 2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96" h="2719">
                  <a:moveTo>
                    <a:pt x="377" y="0"/>
                  </a:moveTo>
                  <a:lnTo>
                    <a:pt x="247" y="101"/>
                  </a:lnTo>
                  <a:lnTo>
                    <a:pt x="349" y="167"/>
                  </a:lnTo>
                  <a:lnTo>
                    <a:pt x="552" y="167"/>
                  </a:lnTo>
                  <a:lnTo>
                    <a:pt x="854" y="114"/>
                  </a:lnTo>
                  <a:lnTo>
                    <a:pt x="1043" y="420"/>
                  </a:lnTo>
                  <a:lnTo>
                    <a:pt x="1043" y="705"/>
                  </a:lnTo>
                  <a:lnTo>
                    <a:pt x="1302" y="1053"/>
                  </a:lnTo>
                  <a:lnTo>
                    <a:pt x="1345" y="1053"/>
                  </a:lnTo>
                  <a:lnTo>
                    <a:pt x="1345" y="930"/>
                  </a:lnTo>
                  <a:lnTo>
                    <a:pt x="1445" y="1138"/>
                  </a:lnTo>
                  <a:lnTo>
                    <a:pt x="1745" y="1204"/>
                  </a:lnTo>
                  <a:lnTo>
                    <a:pt x="1882" y="1338"/>
                  </a:lnTo>
                  <a:lnTo>
                    <a:pt x="2003" y="1374"/>
                  </a:lnTo>
                  <a:lnTo>
                    <a:pt x="1882" y="1623"/>
                  </a:lnTo>
                  <a:lnTo>
                    <a:pt x="2013" y="1864"/>
                  </a:lnTo>
                  <a:lnTo>
                    <a:pt x="2013" y="1868"/>
                  </a:lnTo>
                  <a:lnTo>
                    <a:pt x="2017" y="1877"/>
                  </a:lnTo>
                  <a:lnTo>
                    <a:pt x="2020" y="1891"/>
                  </a:lnTo>
                  <a:lnTo>
                    <a:pt x="2026" y="1909"/>
                  </a:lnTo>
                  <a:lnTo>
                    <a:pt x="2032" y="1929"/>
                  </a:lnTo>
                  <a:lnTo>
                    <a:pt x="2039" y="1953"/>
                  </a:lnTo>
                  <a:lnTo>
                    <a:pt x="2046" y="1978"/>
                  </a:lnTo>
                  <a:lnTo>
                    <a:pt x="2054" y="2005"/>
                  </a:lnTo>
                  <a:lnTo>
                    <a:pt x="2063" y="2032"/>
                  </a:lnTo>
                  <a:lnTo>
                    <a:pt x="2070" y="2058"/>
                  </a:lnTo>
                  <a:lnTo>
                    <a:pt x="2077" y="2082"/>
                  </a:lnTo>
                  <a:lnTo>
                    <a:pt x="2083" y="2104"/>
                  </a:lnTo>
                  <a:lnTo>
                    <a:pt x="2088" y="2123"/>
                  </a:lnTo>
                  <a:lnTo>
                    <a:pt x="2092" y="2138"/>
                  </a:lnTo>
                  <a:lnTo>
                    <a:pt x="2096" y="2148"/>
                  </a:lnTo>
                  <a:lnTo>
                    <a:pt x="2096" y="2154"/>
                  </a:lnTo>
                  <a:lnTo>
                    <a:pt x="2096" y="2159"/>
                  </a:lnTo>
                  <a:lnTo>
                    <a:pt x="2093" y="2169"/>
                  </a:lnTo>
                  <a:lnTo>
                    <a:pt x="2090" y="2185"/>
                  </a:lnTo>
                  <a:lnTo>
                    <a:pt x="2084" y="2204"/>
                  </a:lnTo>
                  <a:lnTo>
                    <a:pt x="2079" y="2228"/>
                  </a:lnTo>
                  <a:lnTo>
                    <a:pt x="2072" y="2253"/>
                  </a:lnTo>
                  <a:lnTo>
                    <a:pt x="2065" y="2281"/>
                  </a:lnTo>
                  <a:lnTo>
                    <a:pt x="2058" y="2309"/>
                  </a:lnTo>
                  <a:lnTo>
                    <a:pt x="2051" y="2338"/>
                  </a:lnTo>
                  <a:lnTo>
                    <a:pt x="2044" y="2367"/>
                  </a:lnTo>
                  <a:lnTo>
                    <a:pt x="2037" y="2394"/>
                  </a:lnTo>
                  <a:lnTo>
                    <a:pt x="2030" y="2419"/>
                  </a:lnTo>
                  <a:lnTo>
                    <a:pt x="2025" y="2441"/>
                  </a:lnTo>
                  <a:lnTo>
                    <a:pt x="2020" y="2459"/>
                  </a:lnTo>
                  <a:lnTo>
                    <a:pt x="2016" y="2475"/>
                  </a:lnTo>
                  <a:lnTo>
                    <a:pt x="2013" y="2483"/>
                  </a:lnTo>
                  <a:lnTo>
                    <a:pt x="2013" y="2486"/>
                  </a:lnTo>
                  <a:lnTo>
                    <a:pt x="2032" y="2703"/>
                  </a:lnTo>
                  <a:lnTo>
                    <a:pt x="1957" y="2711"/>
                  </a:lnTo>
                  <a:lnTo>
                    <a:pt x="1882" y="2717"/>
                  </a:lnTo>
                  <a:lnTo>
                    <a:pt x="1805" y="2719"/>
                  </a:lnTo>
                  <a:lnTo>
                    <a:pt x="1691" y="2716"/>
                  </a:lnTo>
                  <a:lnTo>
                    <a:pt x="1578" y="2705"/>
                  </a:lnTo>
                  <a:lnTo>
                    <a:pt x="1469" y="2688"/>
                  </a:lnTo>
                  <a:lnTo>
                    <a:pt x="1361" y="2664"/>
                  </a:lnTo>
                  <a:lnTo>
                    <a:pt x="1255" y="2634"/>
                  </a:lnTo>
                  <a:lnTo>
                    <a:pt x="1152" y="2598"/>
                  </a:lnTo>
                  <a:lnTo>
                    <a:pt x="1052" y="2556"/>
                  </a:lnTo>
                  <a:lnTo>
                    <a:pt x="956" y="2509"/>
                  </a:lnTo>
                  <a:lnTo>
                    <a:pt x="863" y="2456"/>
                  </a:lnTo>
                  <a:lnTo>
                    <a:pt x="774" y="2399"/>
                  </a:lnTo>
                  <a:lnTo>
                    <a:pt x="688" y="2335"/>
                  </a:lnTo>
                  <a:lnTo>
                    <a:pt x="606" y="2267"/>
                  </a:lnTo>
                  <a:lnTo>
                    <a:pt x="528" y="2195"/>
                  </a:lnTo>
                  <a:lnTo>
                    <a:pt x="455" y="2118"/>
                  </a:lnTo>
                  <a:lnTo>
                    <a:pt x="387" y="2037"/>
                  </a:lnTo>
                  <a:lnTo>
                    <a:pt x="323" y="1952"/>
                  </a:lnTo>
                  <a:lnTo>
                    <a:pt x="265" y="1863"/>
                  </a:lnTo>
                  <a:lnTo>
                    <a:pt x="212" y="1771"/>
                  </a:lnTo>
                  <a:lnTo>
                    <a:pt x="163" y="1676"/>
                  </a:lnTo>
                  <a:lnTo>
                    <a:pt x="121" y="1577"/>
                  </a:lnTo>
                  <a:lnTo>
                    <a:pt x="85" y="1475"/>
                  </a:lnTo>
                  <a:lnTo>
                    <a:pt x="54" y="1370"/>
                  </a:lnTo>
                  <a:lnTo>
                    <a:pt x="31" y="1263"/>
                  </a:lnTo>
                  <a:lnTo>
                    <a:pt x="14" y="1155"/>
                  </a:lnTo>
                  <a:lnTo>
                    <a:pt x="4" y="1043"/>
                  </a:lnTo>
                  <a:lnTo>
                    <a:pt x="0" y="930"/>
                  </a:lnTo>
                  <a:lnTo>
                    <a:pt x="2" y="821"/>
                  </a:lnTo>
                  <a:lnTo>
                    <a:pt x="13" y="714"/>
                  </a:lnTo>
                  <a:lnTo>
                    <a:pt x="29" y="609"/>
                  </a:lnTo>
                  <a:lnTo>
                    <a:pt x="52" y="506"/>
                  </a:lnTo>
                  <a:lnTo>
                    <a:pt x="80" y="405"/>
                  </a:lnTo>
                  <a:lnTo>
                    <a:pt x="113" y="307"/>
                  </a:lnTo>
                  <a:lnTo>
                    <a:pt x="153" y="212"/>
                  </a:lnTo>
                  <a:lnTo>
                    <a:pt x="198" y="119"/>
                  </a:lnTo>
                  <a:lnTo>
                    <a:pt x="247" y="29"/>
                  </a:lnTo>
                  <a:lnTo>
                    <a:pt x="3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15"/>
            <p:cNvSpPr>
              <a:spLocks noEditPoints="1"/>
            </p:cNvSpPr>
            <p:nvPr/>
          </p:nvSpPr>
          <p:spPr bwMode="auto">
            <a:xfrm>
              <a:off x="-887413" y="931824"/>
              <a:ext cx="1716088" cy="515937"/>
            </a:xfrm>
            <a:custGeom>
              <a:avLst/>
              <a:gdLst>
                <a:gd name="T0" fmla="*/ 923 w 2162"/>
                <a:gd name="T1" fmla="*/ 193 h 651"/>
                <a:gd name="T2" fmla="*/ 920 w 2162"/>
                <a:gd name="T3" fmla="*/ 200 h 651"/>
                <a:gd name="T4" fmla="*/ 912 w 2162"/>
                <a:gd name="T5" fmla="*/ 209 h 651"/>
                <a:gd name="T6" fmla="*/ 900 w 2162"/>
                <a:gd name="T7" fmla="*/ 219 h 651"/>
                <a:gd name="T8" fmla="*/ 886 w 2162"/>
                <a:gd name="T9" fmla="*/ 231 h 651"/>
                <a:gd name="T10" fmla="*/ 871 w 2162"/>
                <a:gd name="T11" fmla="*/ 243 h 651"/>
                <a:gd name="T12" fmla="*/ 855 w 2162"/>
                <a:gd name="T13" fmla="*/ 254 h 651"/>
                <a:gd name="T14" fmla="*/ 839 w 2162"/>
                <a:gd name="T15" fmla="*/ 265 h 651"/>
                <a:gd name="T16" fmla="*/ 826 w 2162"/>
                <a:gd name="T17" fmla="*/ 274 h 651"/>
                <a:gd name="T18" fmla="*/ 815 w 2162"/>
                <a:gd name="T19" fmla="*/ 281 h 651"/>
                <a:gd name="T20" fmla="*/ 807 w 2162"/>
                <a:gd name="T21" fmla="*/ 286 h 651"/>
                <a:gd name="T22" fmla="*/ 805 w 2162"/>
                <a:gd name="T23" fmla="*/ 288 h 651"/>
                <a:gd name="T24" fmla="*/ 923 w 2162"/>
                <a:gd name="T25" fmla="*/ 357 h 651"/>
                <a:gd name="T26" fmla="*/ 1170 w 2162"/>
                <a:gd name="T27" fmla="*/ 293 h 651"/>
                <a:gd name="T28" fmla="*/ 1111 w 2162"/>
                <a:gd name="T29" fmla="*/ 193 h 651"/>
                <a:gd name="T30" fmla="*/ 1005 w 2162"/>
                <a:gd name="T31" fmla="*/ 226 h 651"/>
                <a:gd name="T32" fmla="*/ 923 w 2162"/>
                <a:gd name="T33" fmla="*/ 193 h 651"/>
                <a:gd name="T34" fmla="*/ 1654 w 2162"/>
                <a:gd name="T35" fmla="*/ 77 h 651"/>
                <a:gd name="T36" fmla="*/ 1470 w 2162"/>
                <a:gd name="T37" fmla="*/ 179 h 651"/>
                <a:gd name="T38" fmla="*/ 1364 w 2162"/>
                <a:gd name="T39" fmla="*/ 244 h 651"/>
                <a:gd name="T40" fmla="*/ 1437 w 2162"/>
                <a:gd name="T41" fmla="*/ 292 h 651"/>
                <a:gd name="T42" fmla="*/ 1601 w 2162"/>
                <a:gd name="T43" fmla="*/ 274 h 651"/>
                <a:gd name="T44" fmla="*/ 1772 w 2162"/>
                <a:gd name="T45" fmla="*/ 146 h 651"/>
                <a:gd name="T46" fmla="*/ 1654 w 2162"/>
                <a:gd name="T47" fmla="*/ 77 h 651"/>
                <a:gd name="T48" fmla="*/ 1393 w 2162"/>
                <a:gd name="T49" fmla="*/ 0 h 651"/>
                <a:gd name="T50" fmla="*/ 1495 w 2162"/>
                <a:gd name="T51" fmla="*/ 3 h 651"/>
                <a:gd name="T52" fmla="*/ 1597 w 2162"/>
                <a:gd name="T53" fmla="*/ 12 h 651"/>
                <a:gd name="T54" fmla="*/ 1695 w 2162"/>
                <a:gd name="T55" fmla="*/ 26 h 651"/>
                <a:gd name="T56" fmla="*/ 1793 w 2162"/>
                <a:gd name="T57" fmla="*/ 46 h 651"/>
                <a:gd name="T58" fmla="*/ 1888 w 2162"/>
                <a:gd name="T59" fmla="*/ 70 h 651"/>
                <a:gd name="T60" fmla="*/ 1982 w 2162"/>
                <a:gd name="T61" fmla="*/ 99 h 651"/>
                <a:gd name="T62" fmla="*/ 2073 w 2162"/>
                <a:gd name="T63" fmla="*/ 133 h 651"/>
                <a:gd name="T64" fmla="*/ 2162 w 2162"/>
                <a:gd name="T65" fmla="*/ 172 h 651"/>
                <a:gd name="T66" fmla="*/ 2097 w 2162"/>
                <a:gd name="T67" fmla="*/ 182 h 651"/>
                <a:gd name="T68" fmla="*/ 1920 w 2162"/>
                <a:gd name="T69" fmla="*/ 155 h 651"/>
                <a:gd name="T70" fmla="*/ 1794 w 2162"/>
                <a:gd name="T71" fmla="*/ 238 h 651"/>
                <a:gd name="T72" fmla="*/ 1706 w 2162"/>
                <a:gd name="T73" fmla="*/ 336 h 651"/>
                <a:gd name="T74" fmla="*/ 1383 w 2162"/>
                <a:gd name="T75" fmla="*/ 365 h 651"/>
                <a:gd name="T76" fmla="*/ 1251 w 2162"/>
                <a:gd name="T77" fmla="*/ 344 h 651"/>
                <a:gd name="T78" fmla="*/ 1159 w 2162"/>
                <a:gd name="T79" fmla="*/ 485 h 651"/>
                <a:gd name="T80" fmla="*/ 893 w 2162"/>
                <a:gd name="T81" fmla="*/ 500 h 651"/>
                <a:gd name="T82" fmla="*/ 727 w 2162"/>
                <a:gd name="T83" fmla="*/ 452 h 651"/>
                <a:gd name="T84" fmla="*/ 579 w 2162"/>
                <a:gd name="T85" fmla="*/ 533 h 651"/>
                <a:gd name="T86" fmla="*/ 258 w 2162"/>
                <a:gd name="T87" fmla="*/ 577 h 651"/>
                <a:gd name="T88" fmla="*/ 1 w 2162"/>
                <a:gd name="T89" fmla="*/ 651 h 651"/>
                <a:gd name="T90" fmla="*/ 0 w 2162"/>
                <a:gd name="T91" fmla="*/ 651 h 651"/>
                <a:gd name="T92" fmla="*/ 69 w 2162"/>
                <a:gd name="T93" fmla="*/ 573 h 651"/>
                <a:gd name="T94" fmla="*/ 142 w 2162"/>
                <a:gd name="T95" fmla="*/ 500 h 651"/>
                <a:gd name="T96" fmla="*/ 218 w 2162"/>
                <a:gd name="T97" fmla="*/ 430 h 651"/>
                <a:gd name="T98" fmla="*/ 299 w 2162"/>
                <a:gd name="T99" fmla="*/ 366 h 651"/>
                <a:gd name="T100" fmla="*/ 384 w 2162"/>
                <a:gd name="T101" fmla="*/ 306 h 651"/>
                <a:gd name="T102" fmla="*/ 472 w 2162"/>
                <a:gd name="T103" fmla="*/ 251 h 651"/>
                <a:gd name="T104" fmla="*/ 564 w 2162"/>
                <a:gd name="T105" fmla="*/ 200 h 651"/>
                <a:gd name="T106" fmla="*/ 658 w 2162"/>
                <a:gd name="T107" fmla="*/ 154 h 651"/>
                <a:gd name="T108" fmla="*/ 756 w 2162"/>
                <a:gd name="T109" fmla="*/ 115 h 651"/>
                <a:gd name="T110" fmla="*/ 857 w 2162"/>
                <a:gd name="T111" fmla="*/ 81 h 651"/>
                <a:gd name="T112" fmla="*/ 959 w 2162"/>
                <a:gd name="T113" fmla="*/ 53 h 651"/>
                <a:gd name="T114" fmla="*/ 1065 w 2162"/>
                <a:gd name="T115" fmla="*/ 30 h 651"/>
                <a:gd name="T116" fmla="*/ 1172 w 2162"/>
                <a:gd name="T117" fmla="*/ 13 h 651"/>
                <a:gd name="T118" fmla="*/ 1281 w 2162"/>
                <a:gd name="T119" fmla="*/ 4 h 651"/>
                <a:gd name="T120" fmla="*/ 1393 w 2162"/>
                <a:gd name="T121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62" h="651">
                  <a:moveTo>
                    <a:pt x="923" y="193"/>
                  </a:moveTo>
                  <a:lnTo>
                    <a:pt x="920" y="200"/>
                  </a:lnTo>
                  <a:lnTo>
                    <a:pt x="912" y="209"/>
                  </a:lnTo>
                  <a:lnTo>
                    <a:pt x="900" y="219"/>
                  </a:lnTo>
                  <a:lnTo>
                    <a:pt x="886" y="231"/>
                  </a:lnTo>
                  <a:lnTo>
                    <a:pt x="871" y="243"/>
                  </a:lnTo>
                  <a:lnTo>
                    <a:pt x="855" y="254"/>
                  </a:lnTo>
                  <a:lnTo>
                    <a:pt x="839" y="265"/>
                  </a:lnTo>
                  <a:lnTo>
                    <a:pt x="826" y="274"/>
                  </a:lnTo>
                  <a:lnTo>
                    <a:pt x="815" y="281"/>
                  </a:lnTo>
                  <a:lnTo>
                    <a:pt x="807" y="286"/>
                  </a:lnTo>
                  <a:lnTo>
                    <a:pt x="805" y="288"/>
                  </a:lnTo>
                  <a:lnTo>
                    <a:pt x="923" y="357"/>
                  </a:lnTo>
                  <a:lnTo>
                    <a:pt x="1170" y="293"/>
                  </a:lnTo>
                  <a:lnTo>
                    <a:pt x="1111" y="193"/>
                  </a:lnTo>
                  <a:lnTo>
                    <a:pt x="1005" y="226"/>
                  </a:lnTo>
                  <a:lnTo>
                    <a:pt x="923" y="193"/>
                  </a:lnTo>
                  <a:close/>
                  <a:moveTo>
                    <a:pt x="1654" y="77"/>
                  </a:moveTo>
                  <a:lnTo>
                    <a:pt x="1470" y="179"/>
                  </a:lnTo>
                  <a:lnTo>
                    <a:pt x="1364" y="244"/>
                  </a:lnTo>
                  <a:lnTo>
                    <a:pt x="1437" y="292"/>
                  </a:lnTo>
                  <a:lnTo>
                    <a:pt x="1601" y="274"/>
                  </a:lnTo>
                  <a:lnTo>
                    <a:pt x="1772" y="146"/>
                  </a:lnTo>
                  <a:lnTo>
                    <a:pt x="1654" y="77"/>
                  </a:lnTo>
                  <a:close/>
                  <a:moveTo>
                    <a:pt x="1393" y="0"/>
                  </a:moveTo>
                  <a:lnTo>
                    <a:pt x="1495" y="3"/>
                  </a:lnTo>
                  <a:lnTo>
                    <a:pt x="1597" y="12"/>
                  </a:lnTo>
                  <a:lnTo>
                    <a:pt x="1695" y="26"/>
                  </a:lnTo>
                  <a:lnTo>
                    <a:pt x="1793" y="46"/>
                  </a:lnTo>
                  <a:lnTo>
                    <a:pt x="1888" y="70"/>
                  </a:lnTo>
                  <a:lnTo>
                    <a:pt x="1982" y="99"/>
                  </a:lnTo>
                  <a:lnTo>
                    <a:pt x="2073" y="133"/>
                  </a:lnTo>
                  <a:lnTo>
                    <a:pt x="2162" y="172"/>
                  </a:lnTo>
                  <a:lnTo>
                    <a:pt x="2097" y="182"/>
                  </a:lnTo>
                  <a:lnTo>
                    <a:pt x="1920" y="155"/>
                  </a:lnTo>
                  <a:lnTo>
                    <a:pt x="1794" y="238"/>
                  </a:lnTo>
                  <a:lnTo>
                    <a:pt x="1706" y="336"/>
                  </a:lnTo>
                  <a:lnTo>
                    <a:pt x="1383" y="365"/>
                  </a:lnTo>
                  <a:lnTo>
                    <a:pt x="1251" y="344"/>
                  </a:lnTo>
                  <a:lnTo>
                    <a:pt x="1159" y="485"/>
                  </a:lnTo>
                  <a:lnTo>
                    <a:pt x="893" y="500"/>
                  </a:lnTo>
                  <a:lnTo>
                    <a:pt x="727" y="452"/>
                  </a:lnTo>
                  <a:lnTo>
                    <a:pt x="579" y="533"/>
                  </a:lnTo>
                  <a:lnTo>
                    <a:pt x="258" y="577"/>
                  </a:lnTo>
                  <a:lnTo>
                    <a:pt x="1" y="651"/>
                  </a:lnTo>
                  <a:lnTo>
                    <a:pt x="0" y="651"/>
                  </a:lnTo>
                  <a:lnTo>
                    <a:pt x="69" y="573"/>
                  </a:lnTo>
                  <a:lnTo>
                    <a:pt x="142" y="500"/>
                  </a:lnTo>
                  <a:lnTo>
                    <a:pt x="218" y="430"/>
                  </a:lnTo>
                  <a:lnTo>
                    <a:pt x="299" y="366"/>
                  </a:lnTo>
                  <a:lnTo>
                    <a:pt x="384" y="306"/>
                  </a:lnTo>
                  <a:lnTo>
                    <a:pt x="472" y="251"/>
                  </a:lnTo>
                  <a:lnTo>
                    <a:pt x="564" y="200"/>
                  </a:lnTo>
                  <a:lnTo>
                    <a:pt x="658" y="154"/>
                  </a:lnTo>
                  <a:lnTo>
                    <a:pt x="756" y="115"/>
                  </a:lnTo>
                  <a:lnTo>
                    <a:pt x="857" y="81"/>
                  </a:lnTo>
                  <a:lnTo>
                    <a:pt x="959" y="53"/>
                  </a:lnTo>
                  <a:lnTo>
                    <a:pt x="1065" y="30"/>
                  </a:lnTo>
                  <a:lnTo>
                    <a:pt x="1172" y="13"/>
                  </a:lnTo>
                  <a:lnTo>
                    <a:pt x="1281" y="4"/>
                  </a:lnTo>
                  <a:lnTo>
                    <a:pt x="13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1" name="Freeform 20"/>
          <p:cNvSpPr>
            <a:spLocks noEditPoints="1"/>
          </p:cNvSpPr>
          <p:nvPr/>
        </p:nvSpPr>
        <p:spPr bwMode="auto">
          <a:xfrm>
            <a:off x="8665681" y="3383365"/>
            <a:ext cx="282144" cy="244422"/>
          </a:xfrm>
          <a:custGeom>
            <a:avLst/>
            <a:gdLst>
              <a:gd name="T0" fmla="*/ 278 w 3508"/>
              <a:gd name="T1" fmla="*/ 236 h 3039"/>
              <a:gd name="T2" fmla="*/ 251 w 3508"/>
              <a:gd name="T3" fmla="*/ 252 h 3039"/>
              <a:gd name="T4" fmla="*/ 236 w 3508"/>
              <a:gd name="T5" fmla="*/ 278 h 3039"/>
              <a:gd name="T6" fmla="*/ 234 w 3508"/>
              <a:gd name="T7" fmla="*/ 1813 h 3039"/>
              <a:gd name="T8" fmla="*/ 242 w 3508"/>
              <a:gd name="T9" fmla="*/ 1842 h 3039"/>
              <a:gd name="T10" fmla="*/ 264 w 3508"/>
              <a:gd name="T11" fmla="*/ 1863 h 3039"/>
              <a:gd name="T12" fmla="*/ 293 w 3508"/>
              <a:gd name="T13" fmla="*/ 1871 h 3039"/>
              <a:gd name="T14" fmla="*/ 3230 w 3508"/>
              <a:gd name="T15" fmla="*/ 1869 h 3039"/>
              <a:gd name="T16" fmla="*/ 3256 w 3508"/>
              <a:gd name="T17" fmla="*/ 1853 h 3039"/>
              <a:gd name="T18" fmla="*/ 3272 w 3508"/>
              <a:gd name="T19" fmla="*/ 1828 h 3039"/>
              <a:gd name="T20" fmla="*/ 3274 w 3508"/>
              <a:gd name="T21" fmla="*/ 293 h 3039"/>
              <a:gd name="T22" fmla="*/ 3266 w 3508"/>
              <a:gd name="T23" fmla="*/ 264 h 3039"/>
              <a:gd name="T24" fmla="*/ 3244 w 3508"/>
              <a:gd name="T25" fmla="*/ 243 h 3039"/>
              <a:gd name="T26" fmla="*/ 3215 w 3508"/>
              <a:gd name="T27" fmla="*/ 234 h 3039"/>
              <a:gd name="T28" fmla="*/ 293 w 3508"/>
              <a:gd name="T29" fmla="*/ 0 h 3039"/>
              <a:gd name="T30" fmla="*/ 3255 w 3508"/>
              <a:gd name="T31" fmla="*/ 3 h 3039"/>
              <a:gd name="T32" fmla="*/ 3327 w 3508"/>
              <a:gd name="T33" fmla="*/ 23 h 3039"/>
              <a:gd name="T34" fmla="*/ 3392 w 3508"/>
              <a:gd name="T35" fmla="*/ 61 h 3039"/>
              <a:gd name="T36" fmla="*/ 3447 w 3508"/>
              <a:gd name="T37" fmla="*/ 116 h 3039"/>
              <a:gd name="T38" fmla="*/ 3486 w 3508"/>
              <a:gd name="T39" fmla="*/ 181 h 3039"/>
              <a:gd name="T40" fmla="*/ 3505 w 3508"/>
              <a:gd name="T41" fmla="*/ 253 h 3039"/>
              <a:gd name="T42" fmla="*/ 3508 w 3508"/>
              <a:gd name="T43" fmla="*/ 2280 h 3039"/>
              <a:gd name="T44" fmla="*/ 3498 w 3508"/>
              <a:gd name="T45" fmla="*/ 2356 h 3039"/>
              <a:gd name="T46" fmla="*/ 3470 w 3508"/>
              <a:gd name="T47" fmla="*/ 2426 h 3039"/>
              <a:gd name="T48" fmla="*/ 3422 w 3508"/>
              <a:gd name="T49" fmla="*/ 2486 h 3039"/>
              <a:gd name="T50" fmla="*/ 3360 w 3508"/>
              <a:gd name="T51" fmla="*/ 2534 h 3039"/>
              <a:gd name="T52" fmla="*/ 3292 w 3508"/>
              <a:gd name="T53" fmla="*/ 2563 h 3039"/>
              <a:gd name="T54" fmla="*/ 3215 w 3508"/>
              <a:gd name="T55" fmla="*/ 2572 h 3039"/>
              <a:gd name="T56" fmla="*/ 2225 w 3508"/>
              <a:gd name="T57" fmla="*/ 2618 h 3039"/>
              <a:gd name="T58" fmla="*/ 2250 w 3508"/>
              <a:gd name="T59" fmla="*/ 2714 h 3039"/>
              <a:gd name="T60" fmla="*/ 2290 w 3508"/>
              <a:gd name="T61" fmla="*/ 2804 h 3039"/>
              <a:gd name="T62" fmla="*/ 2322 w 3508"/>
              <a:gd name="T63" fmla="*/ 2869 h 3039"/>
              <a:gd name="T64" fmla="*/ 2336 w 3508"/>
              <a:gd name="T65" fmla="*/ 2910 h 3039"/>
              <a:gd name="T66" fmla="*/ 2336 w 3508"/>
              <a:gd name="T67" fmla="*/ 2946 h 3039"/>
              <a:gd name="T68" fmla="*/ 2318 w 3508"/>
              <a:gd name="T69" fmla="*/ 2987 h 3039"/>
              <a:gd name="T70" fmla="*/ 2285 w 3508"/>
              <a:gd name="T71" fmla="*/ 3020 h 3039"/>
              <a:gd name="T72" fmla="*/ 2244 w 3508"/>
              <a:gd name="T73" fmla="*/ 3037 h 3039"/>
              <a:gd name="T74" fmla="*/ 1286 w 3508"/>
              <a:gd name="T75" fmla="*/ 3039 h 3039"/>
              <a:gd name="T76" fmla="*/ 1242 w 3508"/>
              <a:gd name="T77" fmla="*/ 3031 h 3039"/>
              <a:gd name="T78" fmla="*/ 1203 w 3508"/>
              <a:gd name="T79" fmla="*/ 3005 h 3039"/>
              <a:gd name="T80" fmla="*/ 1178 w 3508"/>
              <a:gd name="T81" fmla="*/ 2967 h 3039"/>
              <a:gd name="T82" fmla="*/ 1169 w 3508"/>
              <a:gd name="T83" fmla="*/ 2923 h 3039"/>
              <a:gd name="T84" fmla="*/ 1177 w 3508"/>
              <a:gd name="T85" fmla="*/ 2890 h 3039"/>
              <a:gd name="T86" fmla="*/ 1198 w 3508"/>
              <a:gd name="T87" fmla="*/ 2843 h 3039"/>
              <a:gd name="T88" fmla="*/ 1237 w 3508"/>
              <a:gd name="T89" fmla="*/ 2762 h 3039"/>
              <a:gd name="T90" fmla="*/ 1274 w 3508"/>
              <a:gd name="T91" fmla="*/ 2666 h 3039"/>
              <a:gd name="T92" fmla="*/ 1286 w 3508"/>
              <a:gd name="T93" fmla="*/ 2572 h 3039"/>
              <a:gd name="T94" fmla="*/ 253 w 3508"/>
              <a:gd name="T95" fmla="*/ 2570 h 3039"/>
              <a:gd name="T96" fmla="*/ 181 w 3508"/>
              <a:gd name="T97" fmla="*/ 2551 h 3039"/>
              <a:gd name="T98" fmla="*/ 116 w 3508"/>
              <a:gd name="T99" fmla="*/ 2513 h 3039"/>
              <a:gd name="T100" fmla="*/ 60 w 3508"/>
              <a:gd name="T101" fmla="*/ 2456 h 3039"/>
              <a:gd name="T102" fmla="*/ 21 w 3508"/>
              <a:gd name="T103" fmla="*/ 2392 h 3039"/>
              <a:gd name="T104" fmla="*/ 2 w 3508"/>
              <a:gd name="T105" fmla="*/ 2319 h 3039"/>
              <a:gd name="T106" fmla="*/ 0 w 3508"/>
              <a:gd name="T107" fmla="*/ 293 h 3039"/>
              <a:gd name="T108" fmla="*/ 10 w 3508"/>
              <a:gd name="T109" fmla="*/ 216 h 3039"/>
              <a:gd name="T110" fmla="*/ 38 w 3508"/>
              <a:gd name="T111" fmla="*/ 148 h 3039"/>
              <a:gd name="T112" fmla="*/ 86 w 3508"/>
              <a:gd name="T113" fmla="*/ 86 h 3039"/>
              <a:gd name="T114" fmla="*/ 147 w 3508"/>
              <a:gd name="T115" fmla="*/ 39 h 3039"/>
              <a:gd name="T116" fmla="*/ 216 w 3508"/>
              <a:gd name="T117" fmla="*/ 10 h 3039"/>
              <a:gd name="T118" fmla="*/ 293 w 3508"/>
              <a:gd name="T119" fmla="*/ 0 h 3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08" h="3039">
                <a:moveTo>
                  <a:pt x="293" y="234"/>
                </a:moveTo>
                <a:lnTo>
                  <a:pt x="278" y="236"/>
                </a:lnTo>
                <a:lnTo>
                  <a:pt x="264" y="243"/>
                </a:lnTo>
                <a:lnTo>
                  <a:pt x="251" y="252"/>
                </a:lnTo>
                <a:lnTo>
                  <a:pt x="242" y="264"/>
                </a:lnTo>
                <a:lnTo>
                  <a:pt x="236" y="278"/>
                </a:lnTo>
                <a:lnTo>
                  <a:pt x="234" y="293"/>
                </a:lnTo>
                <a:lnTo>
                  <a:pt x="234" y="1813"/>
                </a:lnTo>
                <a:lnTo>
                  <a:pt x="236" y="1828"/>
                </a:lnTo>
                <a:lnTo>
                  <a:pt x="242" y="1842"/>
                </a:lnTo>
                <a:lnTo>
                  <a:pt x="251" y="1853"/>
                </a:lnTo>
                <a:lnTo>
                  <a:pt x="264" y="1863"/>
                </a:lnTo>
                <a:lnTo>
                  <a:pt x="277" y="1869"/>
                </a:lnTo>
                <a:lnTo>
                  <a:pt x="293" y="1871"/>
                </a:lnTo>
                <a:lnTo>
                  <a:pt x="3215" y="1871"/>
                </a:lnTo>
                <a:lnTo>
                  <a:pt x="3230" y="1869"/>
                </a:lnTo>
                <a:lnTo>
                  <a:pt x="3244" y="1863"/>
                </a:lnTo>
                <a:lnTo>
                  <a:pt x="3256" y="1853"/>
                </a:lnTo>
                <a:lnTo>
                  <a:pt x="3266" y="1842"/>
                </a:lnTo>
                <a:lnTo>
                  <a:pt x="3272" y="1828"/>
                </a:lnTo>
                <a:lnTo>
                  <a:pt x="3274" y="1813"/>
                </a:lnTo>
                <a:lnTo>
                  <a:pt x="3274" y="293"/>
                </a:lnTo>
                <a:lnTo>
                  <a:pt x="3272" y="278"/>
                </a:lnTo>
                <a:lnTo>
                  <a:pt x="3266" y="264"/>
                </a:lnTo>
                <a:lnTo>
                  <a:pt x="3256" y="252"/>
                </a:lnTo>
                <a:lnTo>
                  <a:pt x="3244" y="243"/>
                </a:lnTo>
                <a:lnTo>
                  <a:pt x="3230" y="236"/>
                </a:lnTo>
                <a:lnTo>
                  <a:pt x="3215" y="234"/>
                </a:lnTo>
                <a:lnTo>
                  <a:pt x="293" y="234"/>
                </a:lnTo>
                <a:close/>
                <a:moveTo>
                  <a:pt x="293" y="0"/>
                </a:moveTo>
                <a:lnTo>
                  <a:pt x="3215" y="0"/>
                </a:lnTo>
                <a:lnTo>
                  <a:pt x="3255" y="3"/>
                </a:lnTo>
                <a:lnTo>
                  <a:pt x="3292" y="10"/>
                </a:lnTo>
                <a:lnTo>
                  <a:pt x="3327" y="23"/>
                </a:lnTo>
                <a:lnTo>
                  <a:pt x="3360" y="39"/>
                </a:lnTo>
                <a:lnTo>
                  <a:pt x="3392" y="61"/>
                </a:lnTo>
                <a:lnTo>
                  <a:pt x="3422" y="86"/>
                </a:lnTo>
                <a:lnTo>
                  <a:pt x="3447" y="116"/>
                </a:lnTo>
                <a:lnTo>
                  <a:pt x="3470" y="148"/>
                </a:lnTo>
                <a:lnTo>
                  <a:pt x="3486" y="181"/>
                </a:lnTo>
                <a:lnTo>
                  <a:pt x="3498" y="216"/>
                </a:lnTo>
                <a:lnTo>
                  <a:pt x="3505" y="253"/>
                </a:lnTo>
                <a:lnTo>
                  <a:pt x="3508" y="293"/>
                </a:lnTo>
                <a:lnTo>
                  <a:pt x="3508" y="2280"/>
                </a:lnTo>
                <a:lnTo>
                  <a:pt x="3505" y="2319"/>
                </a:lnTo>
                <a:lnTo>
                  <a:pt x="3498" y="2356"/>
                </a:lnTo>
                <a:lnTo>
                  <a:pt x="3486" y="2392"/>
                </a:lnTo>
                <a:lnTo>
                  <a:pt x="3470" y="2426"/>
                </a:lnTo>
                <a:lnTo>
                  <a:pt x="3447" y="2456"/>
                </a:lnTo>
                <a:lnTo>
                  <a:pt x="3422" y="2486"/>
                </a:lnTo>
                <a:lnTo>
                  <a:pt x="3392" y="2513"/>
                </a:lnTo>
                <a:lnTo>
                  <a:pt x="3360" y="2534"/>
                </a:lnTo>
                <a:lnTo>
                  <a:pt x="3327" y="2551"/>
                </a:lnTo>
                <a:lnTo>
                  <a:pt x="3292" y="2563"/>
                </a:lnTo>
                <a:lnTo>
                  <a:pt x="3255" y="2570"/>
                </a:lnTo>
                <a:lnTo>
                  <a:pt x="3215" y="2572"/>
                </a:lnTo>
                <a:lnTo>
                  <a:pt x="2222" y="2572"/>
                </a:lnTo>
                <a:lnTo>
                  <a:pt x="2225" y="2618"/>
                </a:lnTo>
                <a:lnTo>
                  <a:pt x="2234" y="2665"/>
                </a:lnTo>
                <a:lnTo>
                  <a:pt x="2250" y="2714"/>
                </a:lnTo>
                <a:lnTo>
                  <a:pt x="2270" y="2761"/>
                </a:lnTo>
                <a:lnTo>
                  <a:pt x="2290" y="2804"/>
                </a:lnTo>
                <a:lnTo>
                  <a:pt x="2309" y="2844"/>
                </a:lnTo>
                <a:lnTo>
                  <a:pt x="2322" y="2869"/>
                </a:lnTo>
                <a:lnTo>
                  <a:pt x="2331" y="2892"/>
                </a:lnTo>
                <a:lnTo>
                  <a:pt x="2336" y="2910"/>
                </a:lnTo>
                <a:lnTo>
                  <a:pt x="2339" y="2923"/>
                </a:lnTo>
                <a:lnTo>
                  <a:pt x="2336" y="2946"/>
                </a:lnTo>
                <a:lnTo>
                  <a:pt x="2330" y="2967"/>
                </a:lnTo>
                <a:lnTo>
                  <a:pt x="2318" y="2987"/>
                </a:lnTo>
                <a:lnTo>
                  <a:pt x="2303" y="3005"/>
                </a:lnTo>
                <a:lnTo>
                  <a:pt x="2285" y="3020"/>
                </a:lnTo>
                <a:lnTo>
                  <a:pt x="2265" y="3031"/>
                </a:lnTo>
                <a:lnTo>
                  <a:pt x="2244" y="3037"/>
                </a:lnTo>
                <a:lnTo>
                  <a:pt x="2222" y="3039"/>
                </a:lnTo>
                <a:lnTo>
                  <a:pt x="1286" y="3039"/>
                </a:lnTo>
                <a:lnTo>
                  <a:pt x="1263" y="3037"/>
                </a:lnTo>
                <a:lnTo>
                  <a:pt x="1242" y="3031"/>
                </a:lnTo>
                <a:lnTo>
                  <a:pt x="1222" y="3020"/>
                </a:lnTo>
                <a:lnTo>
                  <a:pt x="1203" y="3005"/>
                </a:lnTo>
                <a:lnTo>
                  <a:pt x="1188" y="2987"/>
                </a:lnTo>
                <a:lnTo>
                  <a:pt x="1178" y="2967"/>
                </a:lnTo>
                <a:lnTo>
                  <a:pt x="1171" y="2946"/>
                </a:lnTo>
                <a:lnTo>
                  <a:pt x="1169" y="2923"/>
                </a:lnTo>
                <a:lnTo>
                  <a:pt x="1171" y="2909"/>
                </a:lnTo>
                <a:lnTo>
                  <a:pt x="1177" y="2890"/>
                </a:lnTo>
                <a:lnTo>
                  <a:pt x="1185" y="2868"/>
                </a:lnTo>
                <a:lnTo>
                  <a:pt x="1198" y="2843"/>
                </a:lnTo>
                <a:lnTo>
                  <a:pt x="1218" y="2804"/>
                </a:lnTo>
                <a:lnTo>
                  <a:pt x="1237" y="2762"/>
                </a:lnTo>
                <a:lnTo>
                  <a:pt x="1257" y="2715"/>
                </a:lnTo>
                <a:lnTo>
                  <a:pt x="1274" y="2666"/>
                </a:lnTo>
                <a:lnTo>
                  <a:pt x="1283" y="2619"/>
                </a:lnTo>
                <a:lnTo>
                  <a:pt x="1286" y="2572"/>
                </a:lnTo>
                <a:lnTo>
                  <a:pt x="293" y="2572"/>
                </a:lnTo>
                <a:lnTo>
                  <a:pt x="253" y="2570"/>
                </a:lnTo>
                <a:lnTo>
                  <a:pt x="216" y="2563"/>
                </a:lnTo>
                <a:lnTo>
                  <a:pt x="181" y="2551"/>
                </a:lnTo>
                <a:lnTo>
                  <a:pt x="147" y="2534"/>
                </a:lnTo>
                <a:lnTo>
                  <a:pt x="116" y="2513"/>
                </a:lnTo>
                <a:lnTo>
                  <a:pt x="86" y="2486"/>
                </a:lnTo>
                <a:lnTo>
                  <a:pt x="60" y="2456"/>
                </a:lnTo>
                <a:lnTo>
                  <a:pt x="38" y="2426"/>
                </a:lnTo>
                <a:lnTo>
                  <a:pt x="21" y="2392"/>
                </a:lnTo>
                <a:lnTo>
                  <a:pt x="10" y="2356"/>
                </a:lnTo>
                <a:lnTo>
                  <a:pt x="2" y="2319"/>
                </a:lnTo>
                <a:lnTo>
                  <a:pt x="0" y="2280"/>
                </a:lnTo>
                <a:lnTo>
                  <a:pt x="0" y="293"/>
                </a:lnTo>
                <a:lnTo>
                  <a:pt x="2" y="253"/>
                </a:lnTo>
                <a:lnTo>
                  <a:pt x="10" y="216"/>
                </a:lnTo>
                <a:lnTo>
                  <a:pt x="21" y="181"/>
                </a:lnTo>
                <a:lnTo>
                  <a:pt x="38" y="148"/>
                </a:lnTo>
                <a:lnTo>
                  <a:pt x="60" y="116"/>
                </a:lnTo>
                <a:lnTo>
                  <a:pt x="86" y="86"/>
                </a:lnTo>
                <a:lnTo>
                  <a:pt x="116" y="61"/>
                </a:lnTo>
                <a:lnTo>
                  <a:pt x="147" y="39"/>
                </a:lnTo>
                <a:lnTo>
                  <a:pt x="181" y="23"/>
                </a:lnTo>
                <a:lnTo>
                  <a:pt x="216" y="10"/>
                </a:lnTo>
                <a:lnTo>
                  <a:pt x="253" y="3"/>
                </a:lnTo>
                <a:lnTo>
                  <a:pt x="2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73" name="Group 72"/>
          <p:cNvGrpSpPr/>
          <p:nvPr/>
        </p:nvGrpSpPr>
        <p:grpSpPr>
          <a:xfrm>
            <a:off x="5503127" y="4690101"/>
            <a:ext cx="380642" cy="227776"/>
            <a:chOff x="3162300" y="3738563"/>
            <a:chExt cx="4960938" cy="2968625"/>
          </a:xfrm>
          <a:solidFill>
            <a:schemeClr val="bg1"/>
          </a:solidFill>
        </p:grpSpPr>
        <p:sp>
          <p:nvSpPr>
            <p:cNvPr id="74" name="Freeform 30"/>
            <p:cNvSpPr>
              <a:spLocks/>
            </p:cNvSpPr>
            <p:nvPr/>
          </p:nvSpPr>
          <p:spPr bwMode="auto">
            <a:xfrm>
              <a:off x="5076825" y="3738563"/>
              <a:ext cx="1131888" cy="1452563"/>
            </a:xfrm>
            <a:custGeom>
              <a:avLst/>
              <a:gdLst>
                <a:gd name="T0" fmla="*/ 713 w 1426"/>
                <a:gd name="T1" fmla="*/ 0 h 1830"/>
                <a:gd name="T2" fmla="*/ 740 w 1426"/>
                <a:gd name="T3" fmla="*/ 0 h 1830"/>
                <a:gd name="T4" fmla="*/ 789 w 1426"/>
                <a:gd name="T5" fmla="*/ 2 h 1830"/>
                <a:gd name="T6" fmla="*/ 853 w 1426"/>
                <a:gd name="T7" fmla="*/ 10 h 1830"/>
                <a:gd name="T8" fmla="*/ 929 w 1426"/>
                <a:gd name="T9" fmla="*/ 27 h 1830"/>
                <a:gd name="T10" fmla="*/ 1012 w 1426"/>
                <a:gd name="T11" fmla="*/ 55 h 1830"/>
                <a:gd name="T12" fmla="*/ 1098 w 1426"/>
                <a:gd name="T13" fmla="*/ 99 h 1830"/>
                <a:gd name="T14" fmla="*/ 1181 w 1426"/>
                <a:gd name="T15" fmla="*/ 160 h 1830"/>
                <a:gd name="T16" fmla="*/ 1259 w 1426"/>
                <a:gd name="T17" fmla="*/ 240 h 1830"/>
                <a:gd name="T18" fmla="*/ 1327 w 1426"/>
                <a:gd name="T19" fmla="*/ 344 h 1830"/>
                <a:gd name="T20" fmla="*/ 1378 w 1426"/>
                <a:gd name="T21" fmla="*/ 473 h 1830"/>
                <a:gd name="T22" fmla="*/ 1412 w 1426"/>
                <a:gd name="T23" fmla="*/ 633 h 1830"/>
                <a:gd name="T24" fmla="*/ 1420 w 1426"/>
                <a:gd name="T25" fmla="*/ 727 h 1830"/>
                <a:gd name="T26" fmla="*/ 1422 w 1426"/>
                <a:gd name="T27" fmla="*/ 758 h 1830"/>
                <a:gd name="T28" fmla="*/ 1424 w 1426"/>
                <a:gd name="T29" fmla="*/ 811 h 1830"/>
                <a:gd name="T30" fmla="*/ 1426 w 1426"/>
                <a:gd name="T31" fmla="*/ 885 h 1830"/>
                <a:gd name="T32" fmla="*/ 1422 w 1426"/>
                <a:gd name="T33" fmla="*/ 976 h 1830"/>
                <a:gd name="T34" fmla="*/ 1412 w 1426"/>
                <a:gd name="T35" fmla="*/ 1079 h 1830"/>
                <a:gd name="T36" fmla="*/ 1395 w 1426"/>
                <a:gd name="T37" fmla="*/ 1189 h 1830"/>
                <a:gd name="T38" fmla="*/ 1369 w 1426"/>
                <a:gd name="T39" fmla="*/ 1303 h 1830"/>
                <a:gd name="T40" fmla="*/ 1329 w 1426"/>
                <a:gd name="T41" fmla="*/ 1415 h 1830"/>
                <a:gd name="T42" fmla="*/ 1274 w 1426"/>
                <a:gd name="T43" fmla="*/ 1523 h 1830"/>
                <a:gd name="T44" fmla="*/ 1204 w 1426"/>
                <a:gd name="T45" fmla="*/ 1622 h 1830"/>
                <a:gd name="T46" fmla="*/ 1115 w 1426"/>
                <a:gd name="T47" fmla="*/ 1705 h 1830"/>
                <a:gd name="T48" fmla="*/ 1007 w 1426"/>
                <a:gd name="T49" fmla="*/ 1770 h 1830"/>
                <a:gd name="T50" fmla="*/ 874 w 1426"/>
                <a:gd name="T51" fmla="*/ 1813 h 1830"/>
                <a:gd name="T52" fmla="*/ 719 w 1426"/>
                <a:gd name="T53" fmla="*/ 1830 h 1830"/>
                <a:gd name="T54" fmla="*/ 626 w 1426"/>
                <a:gd name="T55" fmla="*/ 1827 h 1830"/>
                <a:gd name="T56" fmla="*/ 482 w 1426"/>
                <a:gd name="T57" fmla="*/ 1796 h 1830"/>
                <a:gd name="T58" fmla="*/ 362 w 1426"/>
                <a:gd name="T59" fmla="*/ 1741 h 1830"/>
                <a:gd name="T60" fmla="*/ 262 w 1426"/>
                <a:gd name="T61" fmla="*/ 1665 h 1830"/>
                <a:gd name="T62" fmla="*/ 184 w 1426"/>
                <a:gd name="T63" fmla="*/ 1574 h 1830"/>
                <a:gd name="T64" fmla="*/ 122 w 1426"/>
                <a:gd name="T65" fmla="*/ 1472 h 1830"/>
                <a:gd name="T66" fmla="*/ 76 w 1426"/>
                <a:gd name="T67" fmla="*/ 1360 h 1830"/>
                <a:gd name="T68" fmla="*/ 42 w 1426"/>
                <a:gd name="T69" fmla="*/ 1248 h 1830"/>
                <a:gd name="T70" fmla="*/ 19 w 1426"/>
                <a:gd name="T71" fmla="*/ 1134 h 1830"/>
                <a:gd name="T72" fmla="*/ 8 w 1426"/>
                <a:gd name="T73" fmla="*/ 1027 h 1830"/>
                <a:gd name="T74" fmla="*/ 0 w 1426"/>
                <a:gd name="T75" fmla="*/ 931 h 1830"/>
                <a:gd name="T76" fmla="*/ 0 w 1426"/>
                <a:gd name="T77" fmla="*/ 847 h 1830"/>
                <a:gd name="T78" fmla="*/ 2 w 1426"/>
                <a:gd name="T79" fmla="*/ 782 h 1830"/>
                <a:gd name="T80" fmla="*/ 4 w 1426"/>
                <a:gd name="T81" fmla="*/ 739 h 1830"/>
                <a:gd name="T82" fmla="*/ 6 w 1426"/>
                <a:gd name="T83" fmla="*/ 724 h 1830"/>
                <a:gd name="T84" fmla="*/ 27 w 1426"/>
                <a:gd name="T85" fmla="*/ 549 h 1830"/>
                <a:gd name="T86" fmla="*/ 71 w 1426"/>
                <a:gd name="T87" fmla="*/ 405 h 1830"/>
                <a:gd name="T88" fmla="*/ 131 w 1426"/>
                <a:gd name="T89" fmla="*/ 289 h 1830"/>
                <a:gd name="T90" fmla="*/ 205 w 1426"/>
                <a:gd name="T91" fmla="*/ 196 h 1830"/>
                <a:gd name="T92" fmla="*/ 287 w 1426"/>
                <a:gd name="T93" fmla="*/ 126 h 1830"/>
                <a:gd name="T94" fmla="*/ 372 w 1426"/>
                <a:gd name="T95" fmla="*/ 74 h 1830"/>
                <a:gd name="T96" fmla="*/ 457 w 1426"/>
                <a:gd name="T97" fmla="*/ 40 h 1830"/>
                <a:gd name="T98" fmla="*/ 537 w 1426"/>
                <a:gd name="T99" fmla="*/ 17 h 1830"/>
                <a:gd name="T100" fmla="*/ 607 w 1426"/>
                <a:gd name="T101" fmla="*/ 6 h 1830"/>
                <a:gd name="T102" fmla="*/ 664 w 1426"/>
                <a:gd name="T103" fmla="*/ 0 h 1830"/>
                <a:gd name="T104" fmla="*/ 702 w 1426"/>
                <a:gd name="T105" fmla="*/ 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26" h="1830">
                  <a:moveTo>
                    <a:pt x="702" y="0"/>
                  </a:moveTo>
                  <a:lnTo>
                    <a:pt x="713" y="0"/>
                  </a:lnTo>
                  <a:lnTo>
                    <a:pt x="724" y="0"/>
                  </a:lnTo>
                  <a:lnTo>
                    <a:pt x="740" y="0"/>
                  </a:lnTo>
                  <a:lnTo>
                    <a:pt x="762" y="0"/>
                  </a:lnTo>
                  <a:lnTo>
                    <a:pt x="789" y="2"/>
                  </a:lnTo>
                  <a:lnTo>
                    <a:pt x="819" y="6"/>
                  </a:lnTo>
                  <a:lnTo>
                    <a:pt x="853" y="10"/>
                  </a:lnTo>
                  <a:lnTo>
                    <a:pt x="889" y="17"/>
                  </a:lnTo>
                  <a:lnTo>
                    <a:pt x="929" y="27"/>
                  </a:lnTo>
                  <a:lnTo>
                    <a:pt x="969" y="40"/>
                  </a:lnTo>
                  <a:lnTo>
                    <a:pt x="1012" y="55"/>
                  </a:lnTo>
                  <a:lnTo>
                    <a:pt x="1054" y="74"/>
                  </a:lnTo>
                  <a:lnTo>
                    <a:pt x="1098" y="99"/>
                  </a:lnTo>
                  <a:lnTo>
                    <a:pt x="1139" y="126"/>
                  </a:lnTo>
                  <a:lnTo>
                    <a:pt x="1181" y="160"/>
                  </a:lnTo>
                  <a:lnTo>
                    <a:pt x="1221" y="196"/>
                  </a:lnTo>
                  <a:lnTo>
                    <a:pt x="1259" y="240"/>
                  </a:lnTo>
                  <a:lnTo>
                    <a:pt x="1295" y="289"/>
                  </a:lnTo>
                  <a:lnTo>
                    <a:pt x="1327" y="344"/>
                  </a:lnTo>
                  <a:lnTo>
                    <a:pt x="1355" y="405"/>
                  </a:lnTo>
                  <a:lnTo>
                    <a:pt x="1378" y="473"/>
                  </a:lnTo>
                  <a:lnTo>
                    <a:pt x="1397" y="549"/>
                  </a:lnTo>
                  <a:lnTo>
                    <a:pt x="1412" y="633"/>
                  </a:lnTo>
                  <a:lnTo>
                    <a:pt x="1420" y="724"/>
                  </a:lnTo>
                  <a:lnTo>
                    <a:pt x="1420" y="727"/>
                  </a:lnTo>
                  <a:lnTo>
                    <a:pt x="1420" y="739"/>
                  </a:lnTo>
                  <a:lnTo>
                    <a:pt x="1422" y="758"/>
                  </a:lnTo>
                  <a:lnTo>
                    <a:pt x="1424" y="781"/>
                  </a:lnTo>
                  <a:lnTo>
                    <a:pt x="1424" y="811"/>
                  </a:lnTo>
                  <a:lnTo>
                    <a:pt x="1426" y="845"/>
                  </a:lnTo>
                  <a:lnTo>
                    <a:pt x="1426" y="885"/>
                  </a:lnTo>
                  <a:lnTo>
                    <a:pt x="1424" y="929"/>
                  </a:lnTo>
                  <a:lnTo>
                    <a:pt x="1422" y="976"/>
                  </a:lnTo>
                  <a:lnTo>
                    <a:pt x="1418" y="1026"/>
                  </a:lnTo>
                  <a:lnTo>
                    <a:pt x="1412" y="1079"/>
                  </a:lnTo>
                  <a:lnTo>
                    <a:pt x="1405" y="1134"/>
                  </a:lnTo>
                  <a:lnTo>
                    <a:pt x="1395" y="1189"/>
                  </a:lnTo>
                  <a:lnTo>
                    <a:pt x="1384" y="1246"/>
                  </a:lnTo>
                  <a:lnTo>
                    <a:pt x="1369" y="1303"/>
                  </a:lnTo>
                  <a:lnTo>
                    <a:pt x="1350" y="1360"/>
                  </a:lnTo>
                  <a:lnTo>
                    <a:pt x="1329" y="1415"/>
                  </a:lnTo>
                  <a:lnTo>
                    <a:pt x="1304" y="1470"/>
                  </a:lnTo>
                  <a:lnTo>
                    <a:pt x="1274" y="1523"/>
                  </a:lnTo>
                  <a:lnTo>
                    <a:pt x="1242" y="1574"/>
                  </a:lnTo>
                  <a:lnTo>
                    <a:pt x="1204" y="1622"/>
                  </a:lnTo>
                  <a:lnTo>
                    <a:pt x="1162" y="1665"/>
                  </a:lnTo>
                  <a:lnTo>
                    <a:pt x="1115" y="1705"/>
                  </a:lnTo>
                  <a:lnTo>
                    <a:pt x="1064" y="1739"/>
                  </a:lnTo>
                  <a:lnTo>
                    <a:pt x="1007" y="1770"/>
                  </a:lnTo>
                  <a:lnTo>
                    <a:pt x="944" y="1796"/>
                  </a:lnTo>
                  <a:lnTo>
                    <a:pt x="874" y="1813"/>
                  </a:lnTo>
                  <a:lnTo>
                    <a:pt x="800" y="1827"/>
                  </a:lnTo>
                  <a:lnTo>
                    <a:pt x="719" y="1830"/>
                  </a:lnTo>
                  <a:lnTo>
                    <a:pt x="707" y="1830"/>
                  </a:lnTo>
                  <a:lnTo>
                    <a:pt x="626" y="1827"/>
                  </a:lnTo>
                  <a:lnTo>
                    <a:pt x="550" y="1813"/>
                  </a:lnTo>
                  <a:lnTo>
                    <a:pt x="482" y="1796"/>
                  </a:lnTo>
                  <a:lnTo>
                    <a:pt x="419" y="1772"/>
                  </a:lnTo>
                  <a:lnTo>
                    <a:pt x="362" y="1741"/>
                  </a:lnTo>
                  <a:lnTo>
                    <a:pt x="309" y="1705"/>
                  </a:lnTo>
                  <a:lnTo>
                    <a:pt x="262" y="1665"/>
                  </a:lnTo>
                  <a:lnTo>
                    <a:pt x="220" y="1622"/>
                  </a:lnTo>
                  <a:lnTo>
                    <a:pt x="184" y="1574"/>
                  </a:lnTo>
                  <a:lnTo>
                    <a:pt x="150" y="1523"/>
                  </a:lnTo>
                  <a:lnTo>
                    <a:pt x="122" y="1472"/>
                  </a:lnTo>
                  <a:lnTo>
                    <a:pt x="97" y="1417"/>
                  </a:lnTo>
                  <a:lnTo>
                    <a:pt x="76" y="1360"/>
                  </a:lnTo>
                  <a:lnTo>
                    <a:pt x="57" y="1305"/>
                  </a:lnTo>
                  <a:lnTo>
                    <a:pt x="42" y="1248"/>
                  </a:lnTo>
                  <a:lnTo>
                    <a:pt x="31" y="1191"/>
                  </a:lnTo>
                  <a:lnTo>
                    <a:pt x="19" y="1134"/>
                  </a:lnTo>
                  <a:lnTo>
                    <a:pt x="12" y="1081"/>
                  </a:lnTo>
                  <a:lnTo>
                    <a:pt x="8" y="1027"/>
                  </a:lnTo>
                  <a:lnTo>
                    <a:pt x="4" y="976"/>
                  </a:lnTo>
                  <a:lnTo>
                    <a:pt x="0" y="931"/>
                  </a:lnTo>
                  <a:lnTo>
                    <a:pt x="0" y="887"/>
                  </a:lnTo>
                  <a:lnTo>
                    <a:pt x="0" y="847"/>
                  </a:lnTo>
                  <a:lnTo>
                    <a:pt x="0" y="811"/>
                  </a:lnTo>
                  <a:lnTo>
                    <a:pt x="2" y="782"/>
                  </a:lnTo>
                  <a:lnTo>
                    <a:pt x="4" y="758"/>
                  </a:lnTo>
                  <a:lnTo>
                    <a:pt x="4" y="739"/>
                  </a:lnTo>
                  <a:lnTo>
                    <a:pt x="6" y="729"/>
                  </a:lnTo>
                  <a:lnTo>
                    <a:pt x="6" y="724"/>
                  </a:lnTo>
                  <a:lnTo>
                    <a:pt x="14" y="633"/>
                  </a:lnTo>
                  <a:lnTo>
                    <a:pt x="27" y="549"/>
                  </a:lnTo>
                  <a:lnTo>
                    <a:pt x="46" y="473"/>
                  </a:lnTo>
                  <a:lnTo>
                    <a:pt x="71" y="405"/>
                  </a:lnTo>
                  <a:lnTo>
                    <a:pt x="99" y="344"/>
                  </a:lnTo>
                  <a:lnTo>
                    <a:pt x="131" y="289"/>
                  </a:lnTo>
                  <a:lnTo>
                    <a:pt x="167" y="240"/>
                  </a:lnTo>
                  <a:lnTo>
                    <a:pt x="205" y="196"/>
                  </a:lnTo>
                  <a:lnTo>
                    <a:pt x="245" y="160"/>
                  </a:lnTo>
                  <a:lnTo>
                    <a:pt x="287" y="126"/>
                  </a:lnTo>
                  <a:lnTo>
                    <a:pt x="328" y="99"/>
                  </a:lnTo>
                  <a:lnTo>
                    <a:pt x="372" y="74"/>
                  </a:lnTo>
                  <a:lnTo>
                    <a:pt x="414" y="55"/>
                  </a:lnTo>
                  <a:lnTo>
                    <a:pt x="457" y="40"/>
                  </a:lnTo>
                  <a:lnTo>
                    <a:pt x="497" y="27"/>
                  </a:lnTo>
                  <a:lnTo>
                    <a:pt x="537" y="17"/>
                  </a:lnTo>
                  <a:lnTo>
                    <a:pt x="573" y="10"/>
                  </a:lnTo>
                  <a:lnTo>
                    <a:pt x="607" y="6"/>
                  </a:lnTo>
                  <a:lnTo>
                    <a:pt x="637" y="2"/>
                  </a:lnTo>
                  <a:lnTo>
                    <a:pt x="664" y="0"/>
                  </a:lnTo>
                  <a:lnTo>
                    <a:pt x="685" y="0"/>
                  </a:lnTo>
                  <a:lnTo>
                    <a:pt x="7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31"/>
            <p:cNvSpPr>
              <a:spLocks/>
            </p:cNvSpPr>
            <p:nvPr/>
          </p:nvSpPr>
          <p:spPr bwMode="auto">
            <a:xfrm>
              <a:off x="6710363" y="4318000"/>
              <a:ext cx="909638" cy="1169988"/>
            </a:xfrm>
            <a:custGeom>
              <a:avLst/>
              <a:gdLst>
                <a:gd name="T0" fmla="*/ 572 w 1144"/>
                <a:gd name="T1" fmla="*/ 0 h 1473"/>
                <a:gd name="T2" fmla="*/ 597 w 1144"/>
                <a:gd name="T3" fmla="*/ 2 h 1473"/>
                <a:gd name="T4" fmla="*/ 642 w 1144"/>
                <a:gd name="T5" fmla="*/ 4 h 1473"/>
                <a:gd name="T6" fmla="*/ 701 w 1144"/>
                <a:gd name="T7" fmla="*/ 14 h 1473"/>
                <a:gd name="T8" fmla="*/ 771 w 1144"/>
                <a:gd name="T9" fmla="*/ 31 h 1473"/>
                <a:gd name="T10" fmla="*/ 845 w 1144"/>
                <a:gd name="T11" fmla="*/ 61 h 1473"/>
                <a:gd name="T12" fmla="*/ 921 w 1144"/>
                <a:gd name="T13" fmla="*/ 107 h 1473"/>
                <a:gd name="T14" fmla="*/ 991 w 1144"/>
                <a:gd name="T15" fmla="*/ 171 h 1473"/>
                <a:gd name="T16" fmla="*/ 1053 w 1144"/>
                <a:gd name="T17" fmla="*/ 257 h 1473"/>
                <a:gd name="T18" fmla="*/ 1103 w 1144"/>
                <a:gd name="T19" fmla="*/ 367 h 1473"/>
                <a:gd name="T20" fmla="*/ 1133 w 1144"/>
                <a:gd name="T21" fmla="*/ 503 h 1473"/>
                <a:gd name="T22" fmla="*/ 1140 w 1144"/>
                <a:gd name="T23" fmla="*/ 589 h 1473"/>
                <a:gd name="T24" fmla="*/ 1142 w 1144"/>
                <a:gd name="T25" fmla="*/ 617 h 1473"/>
                <a:gd name="T26" fmla="*/ 1144 w 1144"/>
                <a:gd name="T27" fmla="*/ 670 h 1473"/>
                <a:gd name="T28" fmla="*/ 1144 w 1144"/>
                <a:gd name="T29" fmla="*/ 743 h 1473"/>
                <a:gd name="T30" fmla="*/ 1139 w 1144"/>
                <a:gd name="T31" fmla="*/ 828 h 1473"/>
                <a:gd name="T32" fmla="*/ 1127 w 1144"/>
                <a:gd name="T33" fmla="*/ 925 h 1473"/>
                <a:gd name="T34" fmla="*/ 1104 w 1144"/>
                <a:gd name="T35" fmla="*/ 1027 h 1473"/>
                <a:gd name="T36" fmla="*/ 1072 w 1144"/>
                <a:gd name="T37" fmla="*/ 1128 h 1473"/>
                <a:gd name="T38" fmla="*/ 1025 w 1144"/>
                <a:gd name="T39" fmla="*/ 1225 h 1473"/>
                <a:gd name="T40" fmla="*/ 960 w 1144"/>
                <a:gd name="T41" fmla="*/ 1312 h 1473"/>
                <a:gd name="T42" fmla="*/ 879 w 1144"/>
                <a:gd name="T43" fmla="*/ 1386 h 1473"/>
                <a:gd name="T44" fmla="*/ 775 w 1144"/>
                <a:gd name="T45" fmla="*/ 1439 h 1473"/>
                <a:gd name="T46" fmla="*/ 648 w 1144"/>
                <a:gd name="T47" fmla="*/ 1470 h 1473"/>
                <a:gd name="T48" fmla="*/ 568 w 1144"/>
                <a:gd name="T49" fmla="*/ 1473 h 1473"/>
                <a:gd name="T50" fmla="*/ 428 w 1144"/>
                <a:gd name="T51" fmla="*/ 1458 h 1473"/>
                <a:gd name="T52" fmla="*/ 314 w 1144"/>
                <a:gd name="T53" fmla="*/ 1415 h 1473"/>
                <a:gd name="T54" fmla="*/ 221 w 1144"/>
                <a:gd name="T55" fmla="*/ 1352 h 1473"/>
                <a:gd name="T56" fmla="*/ 149 w 1144"/>
                <a:gd name="T57" fmla="*/ 1270 h 1473"/>
                <a:gd name="T58" fmla="*/ 92 w 1144"/>
                <a:gd name="T59" fmla="*/ 1177 h 1473"/>
                <a:gd name="T60" fmla="*/ 53 w 1144"/>
                <a:gd name="T61" fmla="*/ 1079 h 1473"/>
                <a:gd name="T62" fmla="*/ 26 w 1144"/>
                <a:gd name="T63" fmla="*/ 976 h 1473"/>
                <a:gd name="T64" fmla="*/ 9 w 1144"/>
                <a:gd name="T65" fmla="*/ 877 h 1473"/>
                <a:gd name="T66" fmla="*/ 1 w 1144"/>
                <a:gd name="T67" fmla="*/ 784 h 1473"/>
                <a:gd name="T68" fmla="*/ 0 w 1144"/>
                <a:gd name="T69" fmla="*/ 705 h 1473"/>
                <a:gd name="T70" fmla="*/ 0 w 1144"/>
                <a:gd name="T71" fmla="*/ 642 h 1473"/>
                <a:gd name="T72" fmla="*/ 1 w 1144"/>
                <a:gd name="T73" fmla="*/ 600 h 1473"/>
                <a:gd name="T74" fmla="*/ 3 w 1144"/>
                <a:gd name="T75" fmla="*/ 585 h 1473"/>
                <a:gd name="T76" fmla="*/ 22 w 1144"/>
                <a:gd name="T77" fmla="*/ 431 h 1473"/>
                <a:gd name="T78" fmla="*/ 64 w 1144"/>
                <a:gd name="T79" fmla="*/ 308 h 1473"/>
                <a:gd name="T80" fmla="*/ 119 w 1144"/>
                <a:gd name="T81" fmla="*/ 211 h 1473"/>
                <a:gd name="T82" fmla="*/ 187 w 1144"/>
                <a:gd name="T83" fmla="*/ 137 h 1473"/>
                <a:gd name="T84" fmla="*/ 261 w 1144"/>
                <a:gd name="T85" fmla="*/ 82 h 1473"/>
                <a:gd name="T86" fmla="*/ 337 w 1144"/>
                <a:gd name="T87" fmla="*/ 44 h 1473"/>
                <a:gd name="T88" fmla="*/ 409 w 1144"/>
                <a:gd name="T89" fmla="*/ 21 h 1473"/>
                <a:gd name="T90" fmla="*/ 473 w 1144"/>
                <a:gd name="T91" fmla="*/ 8 h 1473"/>
                <a:gd name="T92" fmla="*/ 526 w 1144"/>
                <a:gd name="T93" fmla="*/ 2 h 1473"/>
                <a:gd name="T94" fmla="*/ 562 w 1144"/>
                <a:gd name="T95" fmla="*/ 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44" h="1473">
                  <a:moveTo>
                    <a:pt x="562" y="0"/>
                  </a:moveTo>
                  <a:lnTo>
                    <a:pt x="572" y="0"/>
                  </a:lnTo>
                  <a:lnTo>
                    <a:pt x="581" y="0"/>
                  </a:lnTo>
                  <a:lnTo>
                    <a:pt x="597" y="2"/>
                  </a:lnTo>
                  <a:lnTo>
                    <a:pt x="617" y="2"/>
                  </a:lnTo>
                  <a:lnTo>
                    <a:pt x="642" y="4"/>
                  </a:lnTo>
                  <a:lnTo>
                    <a:pt x="670" y="8"/>
                  </a:lnTo>
                  <a:lnTo>
                    <a:pt x="701" y="14"/>
                  </a:lnTo>
                  <a:lnTo>
                    <a:pt x="735" y="21"/>
                  </a:lnTo>
                  <a:lnTo>
                    <a:pt x="771" y="31"/>
                  </a:lnTo>
                  <a:lnTo>
                    <a:pt x="807" y="44"/>
                  </a:lnTo>
                  <a:lnTo>
                    <a:pt x="845" y="61"/>
                  </a:lnTo>
                  <a:lnTo>
                    <a:pt x="883" y="82"/>
                  </a:lnTo>
                  <a:lnTo>
                    <a:pt x="921" y="107"/>
                  </a:lnTo>
                  <a:lnTo>
                    <a:pt x="957" y="137"/>
                  </a:lnTo>
                  <a:lnTo>
                    <a:pt x="991" y="171"/>
                  </a:lnTo>
                  <a:lnTo>
                    <a:pt x="1025" y="211"/>
                  </a:lnTo>
                  <a:lnTo>
                    <a:pt x="1053" y="257"/>
                  </a:lnTo>
                  <a:lnTo>
                    <a:pt x="1080" y="308"/>
                  </a:lnTo>
                  <a:lnTo>
                    <a:pt x="1103" y="367"/>
                  </a:lnTo>
                  <a:lnTo>
                    <a:pt x="1120" y="431"/>
                  </a:lnTo>
                  <a:lnTo>
                    <a:pt x="1133" y="503"/>
                  </a:lnTo>
                  <a:lnTo>
                    <a:pt x="1140" y="585"/>
                  </a:lnTo>
                  <a:lnTo>
                    <a:pt x="1140" y="589"/>
                  </a:lnTo>
                  <a:lnTo>
                    <a:pt x="1140" y="600"/>
                  </a:lnTo>
                  <a:lnTo>
                    <a:pt x="1142" y="617"/>
                  </a:lnTo>
                  <a:lnTo>
                    <a:pt x="1144" y="640"/>
                  </a:lnTo>
                  <a:lnTo>
                    <a:pt x="1144" y="670"/>
                  </a:lnTo>
                  <a:lnTo>
                    <a:pt x="1144" y="705"/>
                  </a:lnTo>
                  <a:lnTo>
                    <a:pt x="1144" y="743"/>
                  </a:lnTo>
                  <a:lnTo>
                    <a:pt x="1142" y="784"/>
                  </a:lnTo>
                  <a:lnTo>
                    <a:pt x="1139" y="828"/>
                  </a:lnTo>
                  <a:lnTo>
                    <a:pt x="1133" y="875"/>
                  </a:lnTo>
                  <a:lnTo>
                    <a:pt x="1127" y="925"/>
                  </a:lnTo>
                  <a:lnTo>
                    <a:pt x="1118" y="976"/>
                  </a:lnTo>
                  <a:lnTo>
                    <a:pt x="1104" y="1027"/>
                  </a:lnTo>
                  <a:lnTo>
                    <a:pt x="1089" y="1079"/>
                  </a:lnTo>
                  <a:lnTo>
                    <a:pt x="1072" y="1128"/>
                  </a:lnTo>
                  <a:lnTo>
                    <a:pt x="1049" y="1177"/>
                  </a:lnTo>
                  <a:lnTo>
                    <a:pt x="1025" y="1225"/>
                  </a:lnTo>
                  <a:lnTo>
                    <a:pt x="995" y="1270"/>
                  </a:lnTo>
                  <a:lnTo>
                    <a:pt x="960" y="1312"/>
                  </a:lnTo>
                  <a:lnTo>
                    <a:pt x="923" y="1352"/>
                  </a:lnTo>
                  <a:lnTo>
                    <a:pt x="879" y="1386"/>
                  </a:lnTo>
                  <a:lnTo>
                    <a:pt x="830" y="1415"/>
                  </a:lnTo>
                  <a:lnTo>
                    <a:pt x="775" y="1439"/>
                  </a:lnTo>
                  <a:lnTo>
                    <a:pt x="714" y="1458"/>
                  </a:lnTo>
                  <a:lnTo>
                    <a:pt x="648" y="1470"/>
                  </a:lnTo>
                  <a:lnTo>
                    <a:pt x="576" y="1473"/>
                  </a:lnTo>
                  <a:lnTo>
                    <a:pt x="568" y="1473"/>
                  </a:lnTo>
                  <a:lnTo>
                    <a:pt x="494" y="1470"/>
                  </a:lnTo>
                  <a:lnTo>
                    <a:pt x="428" y="1458"/>
                  </a:lnTo>
                  <a:lnTo>
                    <a:pt x="369" y="1439"/>
                  </a:lnTo>
                  <a:lnTo>
                    <a:pt x="314" y="1415"/>
                  </a:lnTo>
                  <a:lnTo>
                    <a:pt x="265" y="1386"/>
                  </a:lnTo>
                  <a:lnTo>
                    <a:pt x="221" y="1352"/>
                  </a:lnTo>
                  <a:lnTo>
                    <a:pt x="183" y="1312"/>
                  </a:lnTo>
                  <a:lnTo>
                    <a:pt x="149" y="1270"/>
                  </a:lnTo>
                  <a:lnTo>
                    <a:pt x="119" y="1225"/>
                  </a:lnTo>
                  <a:lnTo>
                    <a:pt x="92" y="1177"/>
                  </a:lnTo>
                  <a:lnTo>
                    <a:pt x="72" y="1128"/>
                  </a:lnTo>
                  <a:lnTo>
                    <a:pt x="53" y="1079"/>
                  </a:lnTo>
                  <a:lnTo>
                    <a:pt x="37" y="1027"/>
                  </a:lnTo>
                  <a:lnTo>
                    <a:pt x="26" y="976"/>
                  </a:lnTo>
                  <a:lnTo>
                    <a:pt x="17" y="927"/>
                  </a:lnTo>
                  <a:lnTo>
                    <a:pt x="9" y="877"/>
                  </a:lnTo>
                  <a:lnTo>
                    <a:pt x="5" y="830"/>
                  </a:lnTo>
                  <a:lnTo>
                    <a:pt x="1" y="784"/>
                  </a:lnTo>
                  <a:lnTo>
                    <a:pt x="0" y="743"/>
                  </a:lnTo>
                  <a:lnTo>
                    <a:pt x="0" y="705"/>
                  </a:lnTo>
                  <a:lnTo>
                    <a:pt x="0" y="670"/>
                  </a:lnTo>
                  <a:lnTo>
                    <a:pt x="0" y="642"/>
                  </a:lnTo>
                  <a:lnTo>
                    <a:pt x="1" y="617"/>
                  </a:lnTo>
                  <a:lnTo>
                    <a:pt x="1" y="600"/>
                  </a:lnTo>
                  <a:lnTo>
                    <a:pt x="3" y="589"/>
                  </a:lnTo>
                  <a:lnTo>
                    <a:pt x="3" y="585"/>
                  </a:lnTo>
                  <a:lnTo>
                    <a:pt x="11" y="503"/>
                  </a:lnTo>
                  <a:lnTo>
                    <a:pt x="22" y="431"/>
                  </a:lnTo>
                  <a:lnTo>
                    <a:pt x="41" y="367"/>
                  </a:lnTo>
                  <a:lnTo>
                    <a:pt x="64" y="308"/>
                  </a:lnTo>
                  <a:lnTo>
                    <a:pt x="91" y="257"/>
                  </a:lnTo>
                  <a:lnTo>
                    <a:pt x="119" y="211"/>
                  </a:lnTo>
                  <a:lnTo>
                    <a:pt x="151" y="171"/>
                  </a:lnTo>
                  <a:lnTo>
                    <a:pt x="187" y="137"/>
                  </a:lnTo>
                  <a:lnTo>
                    <a:pt x="223" y="107"/>
                  </a:lnTo>
                  <a:lnTo>
                    <a:pt x="261" y="82"/>
                  </a:lnTo>
                  <a:lnTo>
                    <a:pt x="299" y="61"/>
                  </a:lnTo>
                  <a:lnTo>
                    <a:pt x="337" y="44"/>
                  </a:lnTo>
                  <a:lnTo>
                    <a:pt x="373" y="31"/>
                  </a:lnTo>
                  <a:lnTo>
                    <a:pt x="409" y="21"/>
                  </a:lnTo>
                  <a:lnTo>
                    <a:pt x="443" y="12"/>
                  </a:lnTo>
                  <a:lnTo>
                    <a:pt x="473" y="8"/>
                  </a:lnTo>
                  <a:lnTo>
                    <a:pt x="502" y="4"/>
                  </a:lnTo>
                  <a:lnTo>
                    <a:pt x="526" y="2"/>
                  </a:lnTo>
                  <a:lnTo>
                    <a:pt x="547" y="0"/>
                  </a:lnTo>
                  <a:lnTo>
                    <a:pt x="5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32"/>
            <p:cNvSpPr>
              <a:spLocks/>
            </p:cNvSpPr>
            <p:nvPr/>
          </p:nvSpPr>
          <p:spPr bwMode="auto">
            <a:xfrm>
              <a:off x="3162300" y="5337175"/>
              <a:ext cx="4960938" cy="1370013"/>
            </a:xfrm>
            <a:custGeom>
              <a:avLst/>
              <a:gdLst>
                <a:gd name="T0" fmla="*/ 3152 w 6250"/>
                <a:gd name="T1" fmla="*/ 0 h 1725"/>
                <a:gd name="T2" fmla="*/ 3224 w 6250"/>
                <a:gd name="T3" fmla="*/ 15 h 1725"/>
                <a:gd name="T4" fmla="*/ 3296 w 6250"/>
                <a:gd name="T5" fmla="*/ 62 h 1725"/>
                <a:gd name="T6" fmla="*/ 3326 w 6250"/>
                <a:gd name="T7" fmla="*/ 155 h 1725"/>
                <a:gd name="T8" fmla="*/ 3275 w 6250"/>
                <a:gd name="T9" fmla="*/ 317 h 1725"/>
                <a:gd name="T10" fmla="*/ 3654 w 6250"/>
                <a:gd name="T11" fmla="*/ 0 h 1725"/>
                <a:gd name="T12" fmla="*/ 3724 w 6250"/>
                <a:gd name="T13" fmla="*/ 34 h 1725"/>
                <a:gd name="T14" fmla="*/ 3900 w 6250"/>
                <a:gd name="T15" fmla="*/ 127 h 1725"/>
                <a:gd name="T16" fmla="*/ 4139 w 6250"/>
                <a:gd name="T17" fmla="*/ 260 h 1725"/>
                <a:gd name="T18" fmla="*/ 4378 w 6250"/>
                <a:gd name="T19" fmla="*/ 408 h 1725"/>
                <a:gd name="T20" fmla="*/ 4546 w 6250"/>
                <a:gd name="T21" fmla="*/ 374 h 1725"/>
                <a:gd name="T22" fmla="*/ 4618 w 6250"/>
                <a:gd name="T23" fmla="*/ 339 h 1725"/>
                <a:gd name="T24" fmla="*/ 4920 w 6250"/>
                <a:gd name="T25" fmla="*/ 586 h 1725"/>
                <a:gd name="T26" fmla="*/ 4882 w 6250"/>
                <a:gd name="T27" fmla="*/ 450 h 1725"/>
                <a:gd name="T28" fmla="*/ 4920 w 6250"/>
                <a:gd name="T29" fmla="*/ 376 h 1725"/>
                <a:gd name="T30" fmla="*/ 4988 w 6250"/>
                <a:gd name="T31" fmla="*/ 345 h 1725"/>
                <a:gd name="T32" fmla="*/ 5041 w 6250"/>
                <a:gd name="T33" fmla="*/ 339 h 1725"/>
                <a:gd name="T34" fmla="*/ 5081 w 6250"/>
                <a:gd name="T35" fmla="*/ 343 h 1725"/>
                <a:gd name="T36" fmla="*/ 5149 w 6250"/>
                <a:gd name="T37" fmla="*/ 364 h 1725"/>
                <a:gd name="T38" fmla="*/ 5200 w 6250"/>
                <a:gd name="T39" fmla="*/ 427 h 1725"/>
                <a:gd name="T40" fmla="*/ 5185 w 6250"/>
                <a:gd name="T41" fmla="*/ 545 h 1725"/>
                <a:gd name="T42" fmla="*/ 5238 w 6250"/>
                <a:gd name="T43" fmla="*/ 1065 h 1725"/>
                <a:gd name="T44" fmla="*/ 5503 w 6250"/>
                <a:gd name="T45" fmla="*/ 358 h 1725"/>
                <a:gd name="T46" fmla="*/ 5644 w 6250"/>
                <a:gd name="T47" fmla="*/ 431 h 1725"/>
                <a:gd name="T48" fmla="*/ 5846 w 6250"/>
                <a:gd name="T49" fmla="*/ 541 h 1725"/>
                <a:gd name="T50" fmla="*/ 6072 w 6250"/>
                <a:gd name="T51" fmla="*/ 683 h 1725"/>
                <a:gd name="T52" fmla="*/ 6212 w 6250"/>
                <a:gd name="T53" fmla="*/ 862 h 1725"/>
                <a:gd name="T54" fmla="*/ 6248 w 6250"/>
                <a:gd name="T55" fmla="*/ 1086 h 1725"/>
                <a:gd name="T56" fmla="*/ 4 w 6250"/>
                <a:gd name="T57" fmla="*/ 1023 h 1725"/>
                <a:gd name="T58" fmla="*/ 59 w 6250"/>
                <a:gd name="T59" fmla="*/ 812 h 1725"/>
                <a:gd name="T60" fmla="*/ 235 w 6250"/>
                <a:gd name="T61" fmla="*/ 639 h 1725"/>
                <a:gd name="T62" fmla="*/ 457 w 6250"/>
                <a:gd name="T63" fmla="*/ 510 h 1725"/>
                <a:gd name="T64" fmla="*/ 646 w 6250"/>
                <a:gd name="T65" fmla="*/ 406 h 1725"/>
                <a:gd name="T66" fmla="*/ 764 w 6250"/>
                <a:gd name="T67" fmla="*/ 347 h 1725"/>
                <a:gd name="T68" fmla="*/ 1143 w 6250"/>
                <a:gd name="T69" fmla="*/ 685 h 1725"/>
                <a:gd name="T70" fmla="*/ 1050 w 6250"/>
                <a:gd name="T71" fmla="*/ 508 h 1725"/>
                <a:gd name="T72" fmla="*/ 1057 w 6250"/>
                <a:gd name="T73" fmla="*/ 406 h 1725"/>
                <a:gd name="T74" fmla="*/ 1116 w 6250"/>
                <a:gd name="T75" fmla="*/ 357 h 1725"/>
                <a:gd name="T76" fmla="*/ 1183 w 6250"/>
                <a:gd name="T77" fmla="*/ 341 h 1725"/>
                <a:gd name="T78" fmla="*/ 1217 w 6250"/>
                <a:gd name="T79" fmla="*/ 339 h 1725"/>
                <a:gd name="T80" fmla="*/ 1277 w 6250"/>
                <a:gd name="T81" fmla="*/ 351 h 1725"/>
                <a:gd name="T82" fmla="*/ 1342 w 6250"/>
                <a:gd name="T83" fmla="*/ 389 h 1725"/>
                <a:gd name="T84" fmla="*/ 1366 w 6250"/>
                <a:gd name="T85" fmla="*/ 478 h 1725"/>
                <a:gd name="T86" fmla="*/ 1302 w 6250"/>
                <a:gd name="T87" fmla="*/ 634 h 1725"/>
                <a:gd name="T88" fmla="*/ 1635 w 6250"/>
                <a:gd name="T89" fmla="*/ 341 h 1725"/>
                <a:gd name="T90" fmla="*/ 1740 w 6250"/>
                <a:gd name="T91" fmla="*/ 393 h 1725"/>
                <a:gd name="T92" fmla="*/ 1920 w 6250"/>
                <a:gd name="T93" fmla="*/ 376 h 1725"/>
                <a:gd name="T94" fmla="*/ 2177 w 6250"/>
                <a:gd name="T95" fmla="*/ 224 h 1725"/>
                <a:gd name="T96" fmla="*/ 2405 w 6250"/>
                <a:gd name="T97" fmla="*/ 98 h 1725"/>
                <a:gd name="T98" fmla="*/ 2558 w 6250"/>
                <a:gd name="T99" fmla="*/ 21 h 1725"/>
                <a:gd name="T100" fmla="*/ 2882 w 6250"/>
                <a:gd name="T101" fmla="*/ 901 h 1725"/>
                <a:gd name="T102" fmla="*/ 2954 w 6250"/>
                <a:gd name="T103" fmla="*/ 269 h 1725"/>
                <a:gd name="T104" fmla="*/ 2926 w 6250"/>
                <a:gd name="T105" fmla="*/ 127 h 1725"/>
                <a:gd name="T106" fmla="*/ 2972 w 6250"/>
                <a:gd name="T107" fmla="*/ 45 h 1725"/>
                <a:gd name="T108" fmla="*/ 3047 w 6250"/>
                <a:gd name="T109" fmla="*/ 9 h 1725"/>
                <a:gd name="T110" fmla="*/ 3114 w 6250"/>
                <a:gd name="T111" fmla="*/ 0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250" h="1725">
                  <a:moveTo>
                    <a:pt x="3125" y="0"/>
                  </a:moveTo>
                  <a:lnTo>
                    <a:pt x="3127" y="0"/>
                  </a:lnTo>
                  <a:lnTo>
                    <a:pt x="3138" y="0"/>
                  </a:lnTo>
                  <a:lnTo>
                    <a:pt x="3152" y="0"/>
                  </a:lnTo>
                  <a:lnTo>
                    <a:pt x="3167" y="2"/>
                  </a:lnTo>
                  <a:lnTo>
                    <a:pt x="3186" y="5"/>
                  </a:lnTo>
                  <a:lnTo>
                    <a:pt x="3205" y="9"/>
                  </a:lnTo>
                  <a:lnTo>
                    <a:pt x="3224" y="15"/>
                  </a:lnTo>
                  <a:lnTo>
                    <a:pt x="3244" y="22"/>
                  </a:lnTo>
                  <a:lnTo>
                    <a:pt x="3263" y="34"/>
                  </a:lnTo>
                  <a:lnTo>
                    <a:pt x="3280" y="45"/>
                  </a:lnTo>
                  <a:lnTo>
                    <a:pt x="3296" y="62"/>
                  </a:lnTo>
                  <a:lnTo>
                    <a:pt x="3309" y="79"/>
                  </a:lnTo>
                  <a:lnTo>
                    <a:pt x="3318" y="102"/>
                  </a:lnTo>
                  <a:lnTo>
                    <a:pt x="3326" y="127"/>
                  </a:lnTo>
                  <a:lnTo>
                    <a:pt x="3326" y="155"/>
                  </a:lnTo>
                  <a:lnTo>
                    <a:pt x="3322" y="189"/>
                  </a:lnTo>
                  <a:lnTo>
                    <a:pt x="3313" y="227"/>
                  </a:lnTo>
                  <a:lnTo>
                    <a:pt x="3298" y="269"/>
                  </a:lnTo>
                  <a:lnTo>
                    <a:pt x="3275" y="317"/>
                  </a:lnTo>
                  <a:lnTo>
                    <a:pt x="3243" y="370"/>
                  </a:lnTo>
                  <a:lnTo>
                    <a:pt x="3205" y="429"/>
                  </a:lnTo>
                  <a:lnTo>
                    <a:pt x="3370" y="901"/>
                  </a:lnTo>
                  <a:lnTo>
                    <a:pt x="3654" y="0"/>
                  </a:lnTo>
                  <a:lnTo>
                    <a:pt x="3659" y="3"/>
                  </a:lnTo>
                  <a:lnTo>
                    <a:pt x="3673" y="9"/>
                  </a:lnTo>
                  <a:lnTo>
                    <a:pt x="3694" y="21"/>
                  </a:lnTo>
                  <a:lnTo>
                    <a:pt x="3724" y="34"/>
                  </a:lnTo>
                  <a:lnTo>
                    <a:pt x="3758" y="53"/>
                  </a:lnTo>
                  <a:lnTo>
                    <a:pt x="3800" y="74"/>
                  </a:lnTo>
                  <a:lnTo>
                    <a:pt x="3847" y="98"/>
                  </a:lnTo>
                  <a:lnTo>
                    <a:pt x="3900" y="127"/>
                  </a:lnTo>
                  <a:lnTo>
                    <a:pt x="3955" y="157"/>
                  </a:lnTo>
                  <a:lnTo>
                    <a:pt x="4014" y="189"/>
                  </a:lnTo>
                  <a:lnTo>
                    <a:pt x="4075" y="224"/>
                  </a:lnTo>
                  <a:lnTo>
                    <a:pt x="4139" y="260"/>
                  </a:lnTo>
                  <a:lnTo>
                    <a:pt x="4201" y="298"/>
                  </a:lnTo>
                  <a:lnTo>
                    <a:pt x="4268" y="336"/>
                  </a:lnTo>
                  <a:lnTo>
                    <a:pt x="4332" y="376"/>
                  </a:lnTo>
                  <a:lnTo>
                    <a:pt x="4378" y="408"/>
                  </a:lnTo>
                  <a:lnTo>
                    <a:pt x="4421" y="440"/>
                  </a:lnTo>
                  <a:lnTo>
                    <a:pt x="4469" y="415"/>
                  </a:lnTo>
                  <a:lnTo>
                    <a:pt x="4510" y="393"/>
                  </a:lnTo>
                  <a:lnTo>
                    <a:pt x="4546" y="374"/>
                  </a:lnTo>
                  <a:lnTo>
                    <a:pt x="4577" y="358"/>
                  </a:lnTo>
                  <a:lnTo>
                    <a:pt x="4599" y="349"/>
                  </a:lnTo>
                  <a:lnTo>
                    <a:pt x="4613" y="341"/>
                  </a:lnTo>
                  <a:lnTo>
                    <a:pt x="4618" y="339"/>
                  </a:lnTo>
                  <a:lnTo>
                    <a:pt x="4848" y="1065"/>
                  </a:lnTo>
                  <a:lnTo>
                    <a:pt x="4980" y="685"/>
                  </a:lnTo>
                  <a:lnTo>
                    <a:pt x="4946" y="634"/>
                  </a:lnTo>
                  <a:lnTo>
                    <a:pt x="4920" y="586"/>
                  </a:lnTo>
                  <a:lnTo>
                    <a:pt x="4901" y="545"/>
                  </a:lnTo>
                  <a:lnTo>
                    <a:pt x="4888" y="508"/>
                  </a:lnTo>
                  <a:lnTo>
                    <a:pt x="4882" y="478"/>
                  </a:lnTo>
                  <a:lnTo>
                    <a:pt x="4882" y="450"/>
                  </a:lnTo>
                  <a:lnTo>
                    <a:pt x="4886" y="427"/>
                  </a:lnTo>
                  <a:lnTo>
                    <a:pt x="4895" y="406"/>
                  </a:lnTo>
                  <a:lnTo>
                    <a:pt x="4906" y="389"/>
                  </a:lnTo>
                  <a:lnTo>
                    <a:pt x="4920" y="376"/>
                  </a:lnTo>
                  <a:lnTo>
                    <a:pt x="4937" y="364"/>
                  </a:lnTo>
                  <a:lnTo>
                    <a:pt x="4954" y="357"/>
                  </a:lnTo>
                  <a:lnTo>
                    <a:pt x="4971" y="351"/>
                  </a:lnTo>
                  <a:lnTo>
                    <a:pt x="4988" y="345"/>
                  </a:lnTo>
                  <a:lnTo>
                    <a:pt x="5005" y="343"/>
                  </a:lnTo>
                  <a:lnTo>
                    <a:pt x="5020" y="341"/>
                  </a:lnTo>
                  <a:lnTo>
                    <a:pt x="5032" y="339"/>
                  </a:lnTo>
                  <a:lnTo>
                    <a:pt x="5041" y="339"/>
                  </a:lnTo>
                  <a:lnTo>
                    <a:pt x="5045" y="339"/>
                  </a:lnTo>
                  <a:lnTo>
                    <a:pt x="5052" y="339"/>
                  </a:lnTo>
                  <a:lnTo>
                    <a:pt x="5066" y="341"/>
                  </a:lnTo>
                  <a:lnTo>
                    <a:pt x="5081" y="343"/>
                  </a:lnTo>
                  <a:lnTo>
                    <a:pt x="5096" y="345"/>
                  </a:lnTo>
                  <a:lnTo>
                    <a:pt x="5115" y="351"/>
                  </a:lnTo>
                  <a:lnTo>
                    <a:pt x="5132" y="357"/>
                  </a:lnTo>
                  <a:lnTo>
                    <a:pt x="5149" y="364"/>
                  </a:lnTo>
                  <a:lnTo>
                    <a:pt x="5166" y="376"/>
                  </a:lnTo>
                  <a:lnTo>
                    <a:pt x="5179" y="389"/>
                  </a:lnTo>
                  <a:lnTo>
                    <a:pt x="5191" y="406"/>
                  </a:lnTo>
                  <a:lnTo>
                    <a:pt x="5200" y="427"/>
                  </a:lnTo>
                  <a:lnTo>
                    <a:pt x="5204" y="450"/>
                  </a:lnTo>
                  <a:lnTo>
                    <a:pt x="5204" y="478"/>
                  </a:lnTo>
                  <a:lnTo>
                    <a:pt x="5196" y="508"/>
                  </a:lnTo>
                  <a:lnTo>
                    <a:pt x="5185" y="545"/>
                  </a:lnTo>
                  <a:lnTo>
                    <a:pt x="5166" y="586"/>
                  </a:lnTo>
                  <a:lnTo>
                    <a:pt x="5140" y="634"/>
                  </a:lnTo>
                  <a:lnTo>
                    <a:pt x="5105" y="685"/>
                  </a:lnTo>
                  <a:lnTo>
                    <a:pt x="5238" y="1065"/>
                  </a:lnTo>
                  <a:lnTo>
                    <a:pt x="5467" y="339"/>
                  </a:lnTo>
                  <a:lnTo>
                    <a:pt x="5471" y="341"/>
                  </a:lnTo>
                  <a:lnTo>
                    <a:pt x="5484" y="349"/>
                  </a:lnTo>
                  <a:lnTo>
                    <a:pt x="5503" y="358"/>
                  </a:lnTo>
                  <a:lnTo>
                    <a:pt x="5530" y="372"/>
                  </a:lnTo>
                  <a:lnTo>
                    <a:pt x="5564" y="389"/>
                  </a:lnTo>
                  <a:lnTo>
                    <a:pt x="5602" y="408"/>
                  </a:lnTo>
                  <a:lnTo>
                    <a:pt x="5644" y="431"/>
                  </a:lnTo>
                  <a:lnTo>
                    <a:pt x="5691" y="455"/>
                  </a:lnTo>
                  <a:lnTo>
                    <a:pt x="5740" y="482"/>
                  </a:lnTo>
                  <a:lnTo>
                    <a:pt x="5791" y="510"/>
                  </a:lnTo>
                  <a:lnTo>
                    <a:pt x="5846" y="541"/>
                  </a:lnTo>
                  <a:lnTo>
                    <a:pt x="5901" y="573"/>
                  </a:lnTo>
                  <a:lnTo>
                    <a:pt x="5956" y="607"/>
                  </a:lnTo>
                  <a:lnTo>
                    <a:pt x="6013" y="641"/>
                  </a:lnTo>
                  <a:lnTo>
                    <a:pt x="6072" y="683"/>
                  </a:lnTo>
                  <a:lnTo>
                    <a:pt x="6119" y="725"/>
                  </a:lnTo>
                  <a:lnTo>
                    <a:pt x="6159" y="769"/>
                  </a:lnTo>
                  <a:lnTo>
                    <a:pt x="6189" y="814"/>
                  </a:lnTo>
                  <a:lnTo>
                    <a:pt x="6212" y="862"/>
                  </a:lnTo>
                  <a:lnTo>
                    <a:pt x="6227" y="913"/>
                  </a:lnTo>
                  <a:lnTo>
                    <a:pt x="6239" y="966"/>
                  </a:lnTo>
                  <a:lnTo>
                    <a:pt x="6244" y="1023"/>
                  </a:lnTo>
                  <a:lnTo>
                    <a:pt x="6248" y="1086"/>
                  </a:lnTo>
                  <a:lnTo>
                    <a:pt x="6250" y="1725"/>
                  </a:lnTo>
                  <a:lnTo>
                    <a:pt x="0" y="1725"/>
                  </a:lnTo>
                  <a:lnTo>
                    <a:pt x="0" y="1084"/>
                  </a:lnTo>
                  <a:lnTo>
                    <a:pt x="4" y="1023"/>
                  </a:lnTo>
                  <a:lnTo>
                    <a:pt x="9" y="966"/>
                  </a:lnTo>
                  <a:lnTo>
                    <a:pt x="21" y="911"/>
                  </a:lnTo>
                  <a:lnTo>
                    <a:pt x="36" y="860"/>
                  </a:lnTo>
                  <a:lnTo>
                    <a:pt x="59" y="812"/>
                  </a:lnTo>
                  <a:lnTo>
                    <a:pt x="89" y="767"/>
                  </a:lnTo>
                  <a:lnTo>
                    <a:pt x="127" y="723"/>
                  </a:lnTo>
                  <a:lnTo>
                    <a:pt x="176" y="681"/>
                  </a:lnTo>
                  <a:lnTo>
                    <a:pt x="235" y="639"/>
                  </a:lnTo>
                  <a:lnTo>
                    <a:pt x="290" y="605"/>
                  </a:lnTo>
                  <a:lnTo>
                    <a:pt x="347" y="573"/>
                  </a:lnTo>
                  <a:lnTo>
                    <a:pt x="402" y="541"/>
                  </a:lnTo>
                  <a:lnTo>
                    <a:pt x="457" y="510"/>
                  </a:lnTo>
                  <a:lnTo>
                    <a:pt x="508" y="480"/>
                  </a:lnTo>
                  <a:lnTo>
                    <a:pt x="557" y="453"/>
                  </a:lnTo>
                  <a:lnTo>
                    <a:pt x="605" y="429"/>
                  </a:lnTo>
                  <a:lnTo>
                    <a:pt x="646" y="406"/>
                  </a:lnTo>
                  <a:lnTo>
                    <a:pt x="684" y="387"/>
                  </a:lnTo>
                  <a:lnTo>
                    <a:pt x="718" y="370"/>
                  </a:lnTo>
                  <a:lnTo>
                    <a:pt x="745" y="357"/>
                  </a:lnTo>
                  <a:lnTo>
                    <a:pt x="764" y="347"/>
                  </a:lnTo>
                  <a:lnTo>
                    <a:pt x="777" y="341"/>
                  </a:lnTo>
                  <a:lnTo>
                    <a:pt x="781" y="339"/>
                  </a:lnTo>
                  <a:lnTo>
                    <a:pt x="1010" y="1065"/>
                  </a:lnTo>
                  <a:lnTo>
                    <a:pt x="1143" y="685"/>
                  </a:lnTo>
                  <a:lnTo>
                    <a:pt x="1109" y="634"/>
                  </a:lnTo>
                  <a:lnTo>
                    <a:pt x="1082" y="586"/>
                  </a:lnTo>
                  <a:lnTo>
                    <a:pt x="1063" y="545"/>
                  </a:lnTo>
                  <a:lnTo>
                    <a:pt x="1050" y="508"/>
                  </a:lnTo>
                  <a:lnTo>
                    <a:pt x="1044" y="478"/>
                  </a:lnTo>
                  <a:lnTo>
                    <a:pt x="1044" y="450"/>
                  </a:lnTo>
                  <a:lnTo>
                    <a:pt x="1048" y="427"/>
                  </a:lnTo>
                  <a:lnTo>
                    <a:pt x="1057" y="406"/>
                  </a:lnTo>
                  <a:lnTo>
                    <a:pt x="1069" y="389"/>
                  </a:lnTo>
                  <a:lnTo>
                    <a:pt x="1082" y="376"/>
                  </a:lnTo>
                  <a:lnTo>
                    <a:pt x="1099" y="364"/>
                  </a:lnTo>
                  <a:lnTo>
                    <a:pt x="1116" y="357"/>
                  </a:lnTo>
                  <a:lnTo>
                    <a:pt x="1133" y="351"/>
                  </a:lnTo>
                  <a:lnTo>
                    <a:pt x="1152" y="345"/>
                  </a:lnTo>
                  <a:lnTo>
                    <a:pt x="1167" y="343"/>
                  </a:lnTo>
                  <a:lnTo>
                    <a:pt x="1183" y="341"/>
                  </a:lnTo>
                  <a:lnTo>
                    <a:pt x="1194" y="339"/>
                  </a:lnTo>
                  <a:lnTo>
                    <a:pt x="1203" y="339"/>
                  </a:lnTo>
                  <a:lnTo>
                    <a:pt x="1207" y="339"/>
                  </a:lnTo>
                  <a:lnTo>
                    <a:pt x="1217" y="339"/>
                  </a:lnTo>
                  <a:lnTo>
                    <a:pt x="1228" y="341"/>
                  </a:lnTo>
                  <a:lnTo>
                    <a:pt x="1243" y="343"/>
                  </a:lnTo>
                  <a:lnTo>
                    <a:pt x="1260" y="345"/>
                  </a:lnTo>
                  <a:lnTo>
                    <a:pt x="1277" y="351"/>
                  </a:lnTo>
                  <a:lnTo>
                    <a:pt x="1294" y="357"/>
                  </a:lnTo>
                  <a:lnTo>
                    <a:pt x="1311" y="364"/>
                  </a:lnTo>
                  <a:lnTo>
                    <a:pt x="1328" y="376"/>
                  </a:lnTo>
                  <a:lnTo>
                    <a:pt x="1342" y="389"/>
                  </a:lnTo>
                  <a:lnTo>
                    <a:pt x="1353" y="406"/>
                  </a:lnTo>
                  <a:lnTo>
                    <a:pt x="1363" y="427"/>
                  </a:lnTo>
                  <a:lnTo>
                    <a:pt x="1366" y="450"/>
                  </a:lnTo>
                  <a:lnTo>
                    <a:pt x="1366" y="478"/>
                  </a:lnTo>
                  <a:lnTo>
                    <a:pt x="1361" y="508"/>
                  </a:lnTo>
                  <a:lnTo>
                    <a:pt x="1347" y="545"/>
                  </a:lnTo>
                  <a:lnTo>
                    <a:pt x="1328" y="586"/>
                  </a:lnTo>
                  <a:lnTo>
                    <a:pt x="1302" y="634"/>
                  </a:lnTo>
                  <a:lnTo>
                    <a:pt x="1268" y="685"/>
                  </a:lnTo>
                  <a:lnTo>
                    <a:pt x="1400" y="1065"/>
                  </a:lnTo>
                  <a:lnTo>
                    <a:pt x="1630" y="339"/>
                  </a:lnTo>
                  <a:lnTo>
                    <a:pt x="1635" y="341"/>
                  </a:lnTo>
                  <a:lnTo>
                    <a:pt x="1649" y="349"/>
                  </a:lnTo>
                  <a:lnTo>
                    <a:pt x="1671" y="358"/>
                  </a:lnTo>
                  <a:lnTo>
                    <a:pt x="1702" y="374"/>
                  </a:lnTo>
                  <a:lnTo>
                    <a:pt x="1740" y="393"/>
                  </a:lnTo>
                  <a:lnTo>
                    <a:pt x="1781" y="415"/>
                  </a:lnTo>
                  <a:lnTo>
                    <a:pt x="1831" y="442"/>
                  </a:lnTo>
                  <a:lnTo>
                    <a:pt x="1872" y="408"/>
                  </a:lnTo>
                  <a:lnTo>
                    <a:pt x="1920" y="376"/>
                  </a:lnTo>
                  <a:lnTo>
                    <a:pt x="1984" y="336"/>
                  </a:lnTo>
                  <a:lnTo>
                    <a:pt x="2051" y="298"/>
                  </a:lnTo>
                  <a:lnTo>
                    <a:pt x="2113" y="260"/>
                  </a:lnTo>
                  <a:lnTo>
                    <a:pt x="2177" y="224"/>
                  </a:lnTo>
                  <a:lnTo>
                    <a:pt x="2238" y="189"/>
                  </a:lnTo>
                  <a:lnTo>
                    <a:pt x="2297" y="157"/>
                  </a:lnTo>
                  <a:lnTo>
                    <a:pt x="2352" y="127"/>
                  </a:lnTo>
                  <a:lnTo>
                    <a:pt x="2405" y="98"/>
                  </a:lnTo>
                  <a:lnTo>
                    <a:pt x="2452" y="74"/>
                  </a:lnTo>
                  <a:lnTo>
                    <a:pt x="2494" y="53"/>
                  </a:lnTo>
                  <a:lnTo>
                    <a:pt x="2528" y="34"/>
                  </a:lnTo>
                  <a:lnTo>
                    <a:pt x="2558" y="21"/>
                  </a:lnTo>
                  <a:lnTo>
                    <a:pt x="2579" y="9"/>
                  </a:lnTo>
                  <a:lnTo>
                    <a:pt x="2593" y="3"/>
                  </a:lnTo>
                  <a:lnTo>
                    <a:pt x="2598" y="0"/>
                  </a:lnTo>
                  <a:lnTo>
                    <a:pt x="2882" y="901"/>
                  </a:lnTo>
                  <a:lnTo>
                    <a:pt x="3047" y="429"/>
                  </a:lnTo>
                  <a:lnTo>
                    <a:pt x="3009" y="370"/>
                  </a:lnTo>
                  <a:lnTo>
                    <a:pt x="2977" y="317"/>
                  </a:lnTo>
                  <a:lnTo>
                    <a:pt x="2954" y="269"/>
                  </a:lnTo>
                  <a:lnTo>
                    <a:pt x="2939" y="227"/>
                  </a:lnTo>
                  <a:lnTo>
                    <a:pt x="2930" y="189"/>
                  </a:lnTo>
                  <a:lnTo>
                    <a:pt x="2926" y="155"/>
                  </a:lnTo>
                  <a:lnTo>
                    <a:pt x="2926" y="127"/>
                  </a:lnTo>
                  <a:lnTo>
                    <a:pt x="2934" y="100"/>
                  </a:lnTo>
                  <a:lnTo>
                    <a:pt x="2943" y="79"/>
                  </a:lnTo>
                  <a:lnTo>
                    <a:pt x="2956" y="60"/>
                  </a:lnTo>
                  <a:lnTo>
                    <a:pt x="2972" y="45"/>
                  </a:lnTo>
                  <a:lnTo>
                    <a:pt x="2989" y="32"/>
                  </a:lnTo>
                  <a:lnTo>
                    <a:pt x="3008" y="22"/>
                  </a:lnTo>
                  <a:lnTo>
                    <a:pt x="3028" y="15"/>
                  </a:lnTo>
                  <a:lnTo>
                    <a:pt x="3047" y="9"/>
                  </a:lnTo>
                  <a:lnTo>
                    <a:pt x="3066" y="5"/>
                  </a:lnTo>
                  <a:lnTo>
                    <a:pt x="3085" y="2"/>
                  </a:lnTo>
                  <a:lnTo>
                    <a:pt x="3100" y="0"/>
                  </a:lnTo>
                  <a:lnTo>
                    <a:pt x="3114" y="0"/>
                  </a:lnTo>
                  <a:lnTo>
                    <a:pt x="3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3"/>
            <p:cNvSpPr>
              <a:spLocks/>
            </p:cNvSpPr>
            <p:nvPr/>
          </p:nvSpPr>
          <p:spPr bwMode="auto">
            <a:xfrm>
              <a:off x="3662363" y="4318000"/>
              <a:ext cx="908050" cy="1169988"/>
            </a:xfrm>
            <a:custGeom>
              <a:avLst/>
              <a:gdLst>
                <a:gd name="T0" fmla="*/ 573 w 1145"/>
                <a:gd name="T1" fmla="*/ 0 h 1473"/>
                <a:gd name="T2" fmla="*/ 597 w 1145"/>
                <a:gd name="T3" fmla="*/ 2 h 1473"/>
                <a:gd name="T4" fmla="*/ 643 w 1145"/>
                <a:gd name="T5" fmla="*/ 4 h 1473"/>
                <a:gd name="T6" fmla="*/ 701 w 1145"/>
                <a:gd name="T7" fmla="*/ 14 h 1473"/>
                <a:gd name="T8" fmla="*/ 771 w 1145"/>
                <a:gd name="T9" fmla="*/ 31 h 1473"/>
                <a:gd name="T10" fmla="*/ 845 w 1145"/>
                <a:gd name="T11" fmla="*/ 61 h 1473"/>
                <a:gd name="T12" fmla="*/ 921 w 1145"/>
                <a:gd name="T13" fmla="*/ 107 h 1473"/>
                <a:gd name="T14" fmla="*/ 991 w 1145"/>
                <a:gd name="T15" fmla="*/ 171 h 1473"/>
                <a:gd name="T16" fmla="*/ 1054 w 1145"/>
                <a:gd name="T17" fmla="*/ 257 h 1473"/>
                <a:gd name="T18" fmla="*/ 1103 w 1145"/>
                <a:gd name="T19" fmla="*/ 367 h 1473"/>
                <a:gd name="T20" fmla="*/ 1133 w 1145"/>
                <a:gd name="T21" fmla="*/ 503 h 1473"/>
                <a:gd name="T22" fmla="*/ 1141 w 1145"/>
                <a:gd name="T23" fmla="*/ 589 h 1473"/>
                <a:gd name="T24" fmla="*/ 1143 w 1145"/>
                <a:gd name="T25" fmla="*/ 617 h 1473"/>
                <a:gd name="T26" fmla="*/ 1145 w 1145"/>
                <a:gd name="T27" fmla="*/ 670 h 1473"/>
                <a:gd name="T28" fmla="*/ 1145 w 1145"/>
                <a:gd name="T29" fmla="*/ 743 h 1473"/>
                <a:gd name="T30" fmla="*/ 1139 w 1145"/>
                <a:gd name="T31" fmla="*/ 828 h 1473"/>
                <a:gd name="T32" fmla="*/ 1128 w 1145"/>
                <a:gd name="T33" fmla="*/ 925 h 1473"/>
                <a:gd name="T34" fmla="*/ 1107 w 1145"/>
                <a:gd name="T35" fmla="*/ 1027 h 1473"/>
                <a:gd name="T36" fmla="*/ 1073 w 1145"/>
                <a:gd name="T37" fmla="*/ 1128 h 1473"/>
                <a:gd name="T38" fmla="*/ 1025 w 1145"/>
                <a:gd name="T39" fmla="*/ 1225 h 1473"/>
                <a:gd name="T40" fmla="*/ 961 w 1145"/>
                <a:gd name="T41" fmla="*/ 1312 h 1473"/>
                <a:gd name="T42" fmla="*/ 880 w 1145"/>
                <a:gd name="T43" fmla="*/ 1386 h 1473"/>
                <a:gd name="T44" fmla="*/ 775 w 1145"/>
                <a:gd name="T45" fmla="*/ 1439 h 1473"/>
                <a:gd name="T46" fmla="*/ 648 w 1145"/>
                <a:gd name="T47" fmla="*/ 1470 h 1473"/>
                <a:gd name="T48" fmla="*/ 569 w 1145"/>
                <a:gd name="T49" fmla="*/ 1473 h 1473"/>
                <a:gd name="T50" fmla="*/ 430 w 1145"/>
                <a:gd name="T51" fmla="*/ 1458 h 1473"/>
                <a:gd name="T52" fmla="*/ 315 w 1145"/>
                <a:gd name="T53" fmla="*/ 1415 h 1473"/>
                <a:gd name="T54" fmla="*/ 222 w 1145"/>
                <a:gd name="T55" fmla="*/ 1352 h 1473"/>
                <a:gd name="T56" fmla="*/ 150 w 1145"/>
                <a:gd name="T57" fmla="*/ 1270 h 1473"/>
                <a:gd name="T58" fmla="*/ 95 w 1145"/>
                <a:gd name="T59" fmla="*/ 1177 h 1473"/>
                <a:gd name="T60" fmla="*/ 55 w 1145"/>
                <a:gd name="T61" fmla="*/ 1079 h 1473"/>
                <a:gd name="T62" fmla="*/ 27 w 1145"/>
                <a:gd name="T63" fmla="*/ 976 h 1473"/>
                <a:gd name="T64" fmla="*/ 12 w 1145"/>
                <a:gd name="T65" fmla="*/ 877 h 1473"/>
                <a:gd name="T66" fmla="*/ 2 w 1145"/>
                <a:gd name="T67" fmla="*/ 784 h 1473"/>
                <a:gd name="T68" fmla="*/ 0 w 1145"/>
                <a:gd name="T69" fmla="*/ 705 h 1473"/>
                <a:gd name="T70" fmla="*/ 0 w 1145"/>
                <a:gd name="T71" fmla="*/ 642 h 1473"/>
                <a:gd name="T72" fmla="*/ 4 w 1145"/>
                <a:gd name="T73" fmla="*/ 600 h 1473"/>
                <a:gd name="T74" fmla="*/ 4 w 1145"/>
                <a:gd name="T75" fmla="*/ 585 h 1473"/>
                <a:gd name="T76" fmla="*/ 25 w 1145"/>
                <a:gd name="T77" fmla="*/ 431 h 1473"/>
                <a:gd name="T78" fmla="*/ 65 w 1145"/>
                <a:gd name="T79" fmla="*/ 308 h 1473"/>
                <a:gd name="T80" fmla="*/ 120 w 1145"/>
                <a:gd name="T81" fmla="*/ 211 h 1473"/>
                <a:gd name="T82" fmla="*/ 188 w 1145"/>
                <a:gd name="T83" fmla="*/ 137 h 1473"/>
                <a:gd name="T84" fmla="*/ 262 w 1145"/>
                <a:gd name="T85" fmla="*/ 82 h 1473"/>
                <a:gd name="T86" fmla="*/ 338 w 1145"/>
                <a:gd name="T87" fmla="*/ 44 h 1473"/>
                <a:gd name="T88" fmla="*/ 410 w 1145"/>
                <a:gd name="T89" fmla="*/ 21 h 1473"/>
                <a:gd name="T90" fmla="*/ 474 w 1145"/>
                <a:gd name="T91" fmla="*/ 8 h 1473"/>
                <a:gd name="T92" fmla="*/ 527 w 1145"/>
                <a:gd name="T93" fmla="*/ 2 h 1473"/>
                <a:gd name="T94" fmla="*/ 563 w 1145"/>
                <a:gd name="T95" fmla="*/ 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45" h="1473">
                  <a:moveTo>
                    <a:pt x="563" y="0"/>
                  </a:moveTo>
                  <a:lnTo>
                    <a:pt x="573" y="0"/>
                  </a:lnTo>
                  <a:lnTo>
                    <a:pt x="582" y="0"/>
                  </a:lnTo>
                  <a:lnTo>
                    <a:pt x="597" y="2"/>
                  </a:lnTo>
                  <a:lnTo>
                    <a:pt x="618" y="2"/>
                  </a:lnTo>
                  <a:lnTo>
                    <a:pt x="643" y="4"/>
                  </a:lnTo>
                  <a:lnTo>
                    <a:pt x="671" y="8"/>
                  </a:lnTo>
                  <a:lnTo>
                    <a:pt x="701" y="14"/>
                  </a:lnTo>
                  <a:lnTo>
                    <a:pt x="735" y="21"/>
                  </a:lnTo>
                  <a:lnTo>
                    <a:pt x="771" y="31"/>
                  </a:lnTo>
                  <a:lnTo>
                    <a:pt x="808" y="44"/>
                  </a:lnTo>
                  <a:lnTo>
                    <a:pt x="845" y="61"/>
                  </a:lnTo>
                  <a:lnTo>
                    <a:pt x="883" y="82"/>
                  </a:lnTo>
                  <a:lnTo>
                    <a:pt x="921" y="107"/>
                  </a:lnTo>
                  <a:lnTo>
                    <a:pt x="957" y="137"/>
                  </a:lnTo>
                  <a:lnTo>
                    <a:pt x="991" y="171"/>
                  </a:lnTo>
                  <a:lnTo>
                    <a:pt x="1025" y="211"/>
                  </a:lnTo>
                  <a:lnTo>
                    <a:pt x="1054" y="257"/>
                  </a:lnTo>
                  <a:lnTo>
                    <a:pt x="1080" y="308"/>
                  </a:lnTo>
                  <a:lnTo>
                    <a:pt x="1103" y="367"/>
                  </a:lnTo>
                  <a:lnTo>
                    <a:pt x="1120" y="431"/>
                  </a:lnTo>
                  <a:lnTo>
                    <a:pt x="1133" y="503"/>
                  </a:lnTo>
                  <a:lnTo>
                    <a:pt x="1141" y="585"/>
                  </a:lnTo>
                  <a:lnTo>
                    <a:pt x="1141" y="589"/>
                  </a:lnTo>
                  <a:lnTo>
                    <a:pt x="1141" y="600"/>
                  </a:lnTo>
                  <a:lnTo>
                    <a:pt x="1143" y="617"/>
                  </a:lnTo>
                  <a:lnTo>
                    <a:pt x="1145" y="640"/>
                  </a:lnTo>
                  <a:lnTo>
                    <a:pt x="1145" y="670"/>
                  </a:lnTo>
                  <a:lnTo>
                    <a:pt x="1145" y="705"/>
                  </a:lnTo>
                  <a:lnTo>
                    <a:pt x="1145" y="743"/>
                  </a:lnTo>
                  <a:lnTo>
                    <a:pt x="1143" y="784"/>
                  </a:lnTo>
                  <a:lnTo>
                    <a:pt x="1139" y="828"/>
                  </a:lnTo>
                  <a:lnTo>
                    <a:pt x="1135" y="875"/>
                  </a:lnTo>
                  <a:lnTo>
                    <a:pt x="1128" y="925"/>
                  </a:lnTo>
                  <a:lnTo>
                    <a:pt x="1118" y="976"/>
                  </a:lnTo>
                  <a:lnTo>
                    <a:pt x="1107" y="1027"/>
                  </a:lnTo>
                  <a:lnTo>
                    <a:pt x="1092" y="1079"/>
                  </a:lnTo>
                  <a:lnTo>
                    <a:pt x="1073" y="1128"/>
                  </a:lnTo>
                  <a:lnTo>
                    <a:pt x="1052" y="1177"/>
                  </a:lnTo>
                  <a:lnTo>
                    <a:pt x="1025" y="1225"/>
                  </a:lnTo>
                  <a:lnTo>
                    <a:pt x="995" y="1270"/>
                  </a:lnTo>
                  <a:lnTo>
                    <a:pt x="961" y="1312"/>
                  </a:lnTo>
                  <a:lnTo>
                    <a:pt x="923" y="1352"/>
                  </a:lnTo>
                  <a:lnTo>
                    <a:pt x="880" y="1386"/>
                  </a:lnTo>
                  <a:lnTo>
                    <a:pt x="830" y="1415"/>
                  </a:lnTo>
                  <a:lnTo>
                    <a:pt x="775" y="1439"/>
                  </a:lnTo>
                  <a:lnTo>
                    <a:pt x="717" y="1458"/>
                  </a:lnTo>
                  <a:lnTo>
                    <a:pt x="648" y="1470"/>
                  </a:lnTo>
                  <a:lnTo>
                    <a:pt x="576" y="1473"/>
                  </a:lnTo>
                  <a:lnTo>
                    <a:pt x="569" y="1473"/>
                  </a:lnTo>
                  <a:lnTo>
                    <a:pt x="497" y="1470"/>
                  </a:lnTo>
                  <a:lnTo>
                    <a:pt x="430" y="1458"/>
                  </a:lnTo>
                  <a:lnTo>
                    <a:pt x="370" y="1439"/>
                  </a:lnTo>
                  <a:lnTo>
                    <a:pt x="315" y="1415"/>
                  </a:lnTo>
                  <a:lnTo>
                    <a:pt x="265" y="1386"/>
                  </a:lnTo>
                  <a:lnTo>
                    <a:pt x="222" y="1352"/>
                  </a:lnTo>
                  <a:lnTo>
                    <a:pt x="184" y="1312"/>
                  </a:lnTo>
                  <a:lnTo>
                    <a:pt x="150" y="1270"/>
                  </a:lnTo>
                  <a:lnTo>
                    <a:pt x="120" y="1225"/>
                  </a:lnTo>
                  <a:lnTo>
                    <a:pt x="95" y="1177"/>
                  </a:lnTo>
                  <a:lnTo>
                    <a:pt x="72" y="1128"/>
                  </a:lnTo>
                  <a:lnTo>
                    <a:pt x="55" y="1079"/>
                  </a:lnTo>
                  <a:lnTo>
                    <a:pt x="40" y="1027"/>
                  </a:lnTo>
                  <a:lnTo>
                    <a:pt x="27" y="976"/>
                  </a:lnTo>
                  <a:lnTo>
                    <a:pt x="17" y="927"/>
                  </a:lnTo>
                  <a:lnTo>
                    <a:pt x="12" y="877"/>
                  </a:lnTo>
                  <a:lnTo>
                    <a:pt x="6" y="830"/>
                  </a:lnTo>
                  <a:lnTo>
                    <a:pt x="2" y="784"/>
                  </a:lnTo>
                  <a:lnTo>
                    <a:pt x="0" y="743"/>
                  </a:lnTo>
                  <a:lnTo>
                    <a:pt x="0" y="705"/>
                  </a:lnTo>
                  <a:lnTo>
                    <a:pt x="0" y="670"/>
                  </a:lnTo>
                  <a:lnTo>
                    <a:pt x="0" y="642"/>
                  </a:lnTo>
                  <a:lnTo>
                    <a:pt x="2" y="617"/>
                  </a:lnTo>
                  <a:lnTo>
                    <a:pt x="4" y="600"/>
                  </a:lnTo>
                  <a:lnTo>
                    <a:pt x="4" y="589"/>
                  </a:lnTo>
                  <a:lnTo>
                    <a:pt x="4" y="585"/>
                  </a:lnTo>
                  <a:lnTo>
                    <a:pt x="12" y="503"/>
                  </a:lnTo>
                  <a:lnTo>
                    <a:pt x="25" y="431"/>
                  </a:lnTo>
                  <a:lnTo>
                    <a:pt x="42" y="367"/>
                  </a:lnTo>
                  <a:lnTo>
                    <a:pt x="65" y="308"/>
                  </a:lnTo>
                  <a:lnTo>
                    <a:pt x="91" y="257"/>
                  </a:lnTo>
                  <a:lnTo>
                    <a:pt x="120" y="211"/>
                  </a:lnTo>
                  <a:lnTo>
                    <a:pt x="154" y="171"/>
                  </a:lnTo>
                  <a:lnTo>
                    <a:pt x="188" y="137"/>
                  </a:lnTo>
                  <a:lnTo>
                    <a:pt x="224" y="107"/>
                  </a:lnTo>
                  <a:lnTo>
                    <a:pt x="262" y="82"/>
                  </a:lnTo>
                  <a:lnTo>
                    <a:pt x="300" y="61"/>
                  </a:lnTo>
                  <a:lnTo>
                    <a:pt x="338" y="44"/>
                  </a:lnTo>
                  <a:lnTo>
                    <a:pt x="374" y="31"/>
                  </a:lnTo>
                  <a:lnTo>
                    <a:pt x="410" y="21"/>
                  </a:lnTo>
                  <a:lnTo>
                    <a:pt x="444" y="12"/>
                  </a:lnTo>
                  <a:lnTo>
                    <a:pt x="474" y="8"/>
                  </a:lnTo>
                  <a:lnTo>
                    <a:pt x="502" y="4"/>
                  </a:lnTo>
                  <a:lnTo>
                    <a:pt x="527" y="2"/>
                  </a:lnTo>
                  <a:lnTo>
                    <a:pt x="548" y="0"/>
                  </a:lnTo>
                  <a:lnTo>
                    <a:pt x="5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551393" y="4682268"/>
            <a:ext cx="266998" cy="266912"/>
            <a:chOff x="8831263" y="3224213"/>
            <a:chExt cx="4981575" cy="4979988"/>
          </a:xfrm>
          <a:solidFill>
            <a:schemeClr val="bg1"/>
          </a:solidFill>
        </p:grpSpPr>
        <p:sp>
          <p:nvSpPr>
            <p:cNvPr id="82" name="Freeform 44"/>
            <p:cNvSpPr>
              <a:spLocks noEditPoints="1"/>
            </p:cNvSpPr>
            <p:nvPr/>
          </p:nvSpPr>
          <p:spPr bwMode="auto">
            <a:xfrm>
              <a:off x="8831263" y="5951538"/>
              <a:ext cx="2252663" cy="2252663"/>
            </a:xfrm>
            <a:custGeom>
              <a:avLst/>
              <a:gdLst>
                <a:gd name="T0" fmla="*/ 604 w 2837"/>
                <a:gd name="T1" fmla="*/ 540 h 2838"/>
                <a:gd name="T2" fmla="*/ 648 w 2837"/>
                <a:gd name="T3" fmla="*/ 695 h 2838"/>
                <a:gd name="T4" fmla="*/ 701 w 2837"/>
                <a:gd name="T5" fmla="*/ 844 h 2838"/>
                <a:gd name="T6" fmla="*/ 764 w 2837"/>
                <a:gd name="T7" fmla="*/ 989 h 2838"/>
                <a:gd name="T8" fmla="*/ 837 w 2837"/>
                <a:gd name="T9" fmla="*/ 1127 h 2838"/>
                <a:gd name="T10" fmla="*/ 919 w 2837"/>
                <a:gd name="T11" fmla="*/ 1260 h 2838"/>
                <a:gd name="T12" fmla="*/ 1009 w 2837"/>
                <a:gd name="T13" fmla="*/ 1388 h 2838"/>
                <a:gd name="T14" fmla="*/ 1108 w 2837"/>
                <a:gd name="T15" fmla="*/ 1509 h 2838"/>
                <a:gd name="T16" fmla="*/ 1213 w 2837"/>
                <a:gd name="T17" fmla="*/ 1623 h 2838"/>
                <a:gd name="T18" fmla="*/ 1328 w 2837"/>
                <a:gd name="T19" fmla="*/ 1728 h 2838"/>
                <a:gd name="T20" fmla="*/ 1448 w 2837"/>
                <a:gd name="T21" fmla="*/ 1828 h 2838"/>
                <a:gd name="T22" fmla="*/ 1576 w 2837"/>
                <a:gd name="T23" fmla="*/ 1917 h 2838"/>
                <a:gd name="T24" fmla="*/ 1710 w 2837"/>
                <a:gd name="T25" fmla="*/ 1999 h 2838"/>
                <a:gd name="T26" fmla="*/ 1850 w 2837"/>
                <a:gd name="T27" fmla="*/ 2072 h 2838"/>
                <a:gd name="T28" fmla="*/ 1993 w 2837"/>
                <a:gd name="T29" fmla="*/ 2135 h 2838"/>
                <a:gd name="T30" fmla="*/ 2144 w 2837"/>
                <a:gd name="T31" fmla="*/ 2188 h 2838"/>
                <a:gd name="T32" fmla="*/ 2297 w 2837"/>
                <a:gd name="T33" fmla="*/ 2232 h 2838"/>
                <a:gd name="T34" fmla="*/ 2297 w 2837"/>
                <a:gd name="T35" fmla="*/ 540 h 2838"/>
                <a:gd name="T36" fmla="*/ 604 w 2837"/>
                <a:gd name="T37" fmla="*/ 540 h 2838"/>
                <a:gd name="T38" fmla="*/ 0 w 2837"/>
                <a:gd name="T39" fmla="*/ 0 h 2838"/>
                <a:gd name="T40" fmla="*/ 2837 w 2837"/>
                <a:gd name="T41" fmla="*/ 0 h 2838"/>
                <a:gd name="T42" fmla="*/ 2837 w 2837"/>
                <a:gd name="T43" fmla="*/ 2838 h 2838"/>
                <a:gd name="T44" fmla="*/ 2650 w 2837"/>
                <a:gd name="T45" fmla="*/ 2830 h 2838"/>
                <a:gd name="T46" fmla="*/ 2467 w 2837"/>
                <a:gd name="T47" fmla="*/ 2813 h 2838"/>
                <a:gd name="T48" fmla="*/ 2287 w 2837"/>
                <a:gd name="T49" fmla="*/ 2784 h 2838"/>
                <a:gd name="T50" fmla="*/ 2111 w 2837"/>
                <a:gd name="T51" fmla="*/ 2744 h 2838"/>
                <a:gd name="T52" fmla="*/ 1941 w 2837"/>
                <a:gd name="T53" fmla="*/ 2693 h 2838"/>
                <a:gd name="T54" fmla="*/ 1773 w 2837"/>
                <a:gd name="T55" fmla="*/ 2631 h 2838"/>
                <a:gd name="T56" fmla="*/ 1613 w 2837"/>
                <a:gd name="T57" fmla="*/ 2559 h 2838"/>
                <a:gd name="T58" fmla="*/ 1456 w 2837"/>
                <a:gd name="T59" fmla="*/ 2479 h 2838"/>
                <a:gd name="T60" fmla="*/ 1305 w 2837"/>
                <a:gd name="T61" fmla="*/ 2389 h 2838"/>
                <a:gd name="T62" fmla="*/ 1162 w 2837"/>
                <a:gd name="T63" fmla="*/ 2290 h 2838"/>
                <a:gd name="T64" fmla="*/ 1024 w 2837"/>
                <a:gd name="T65" fmla="*/ 2183 h 2838"/>
                <a:gd name="T66" fmla="*/ 892 w 2837"/>
                <a:gd name="T67" fmla="*/ 2066 h 2838"/>
                <a:gd name="T68" fmla="*/ 770 w 2837"/>
                <a:gd name="T69" fmla="*/ 1944 h 2838"/>
                <a:gd name="T70" fmla="*/ 653 w 2837"/>
                <a:gd name="T71" fmla="*/ 1812 h 2838"/>
                <a:gd name="T72" fmla="*/ 546 w 2837"/>
                <a:gd name="T73" fmla="*/ 1675 h 2838"/>
                <a:gd name="T74" fmla="*/ 447 w 2837"/>
                <a:gd name="T75" fmla="*/ 1532 h 2838"/>
                <a:gd name="T76" fmla="*/ 357 w 2837"/>
                <a:gd name="T77" fmla="*/ 1381 h 2838"/>
                <a:gd name="T78" fmla="*/ 277 w 2837"/>
                <a:gd name="T79" fmla="*/ 1224 h 2838"/>
                <a:gd name="T80" fmla="*/ 204 w 2837"/>
                <a:gd name="T81" fmla="*/ 1064 h 2838"/>
                <a:gd name="T82" fmla="*/ 143 w 2837"/>
                <a:gd name="T83" fmla="*/ 897 h 2838"/>
                <a:gd name="T84" fmla="*/ 94 w 2837"/>
                <a:gd name="T85" fmla="*/ 726 h 2838"/>
                <a:gd name="T86" fmla="*/ 52 w 2837"/>
                <a:gd name="T87" fmla="*/ 550 h 2838"/>
                <a:gd name="T88" fmla="*/ 23 w 2837"/>
                <a:gd name="T89" fmla="*/ 370 h 2838"/>
                <a:gd name="T90" fmla="*/ 6 w 2837"/>
                <a:gd name="T91" fmla="*/ 187 h 2838"/>
                <a:gd name="T92" fmla="*/ 0 w 2837"/>
                <a:gd name="T93" fmla="*/ 0 h 2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37" h="2838">
                  <a:moveTo>
                    <a:pt x="604" y="540"/>
                  </a:moveTo>
                  <a:lnTo>
                    <a:pt x="648" y="695"/>
                  </a:lnTo>
                  <a:lnTo>
                    <a:pt x="701" y="844"/>
                  </a:lnTo>
                  <a:lnTo>
                    <a:pt x="764" y="989"/>
                  </a:lnTo>
                  <a:lnTo>
                    <a:pt x="837" y="1127"/>
                  </a:lnTo>
                  <a:lnTo>
                    <a:pt x="919" y="1260"/>
                  </a:lnTo>
                  <a:lnTo>
                    <a:pt x="1009" y="1388"/>
                  </a:lnTo>
                  <a:lnTo>
                    <a:pt x="1108" y="1509"/>
                  </a:lnTo>
                  <a:lnTo>
                    <a:pt x="1213" y="1623"/>
                  </a:lnTo>
                  <a:lnTo>
                    <a:pt x="1328" y="1728"/>
                  </a:lnTo>
                  <a:lnTo>
                    <a:pt x="1448" y="1828"/>
                  </a:lnTo>
                  <a:lnTo>
                    <a:pt x="1576" y="1917"/>
                  </a:lnTo>
                  <a:lnTo>
                    <a:pt x="1710" y="1999"/>
                  </a:lnTo>
                  <a:lnTo>
                    <a:pt x="1850" y="2072"/>
                  </a:lnTo>
                  <a:lnTo>
                    <a:pt x="1993" y="2135"/>
                  </a:lnTo>
                  <a:lnTo>
                    <a:pt x="2144" y="2188"/>
                  </a:lnTo>
                  <a:lnTo>
                    <a:pt x="2297" y="2232"/>
                  </a:lnTo>
                  <a:lnTo>
                    <a:pt x="2297" y="540"/>
                  </a:lnTo>
                  <a:lnTo>
                    <a:pt x="604" y="540"/>
                  </a:lnTo>
                  <a:close/>
                  <a:moveTo>
                    <a:pt x="0" y="0"/>
                  </a:moveTo>
                  <a:lnTo>
                    <a:pt x="2837" y="0"/>
                  </a:lnTo>
                  <a:lnTo>
                    <a:pt x="2837" y="2838"/>
                  </a:lnTo>
                  <a:lnTo>
                    <a:pt x="2650" y="2830"/>
                  </a:lnTo>
                  <a:lnTo>
                    <a:pt x="2467" y="2813"/>
                  </a:lnTo>
                  <a:lnTo>
                    <a:pt x="2287" y="2784"/>
                  </a:lnTo>
                  <a:lnTo>
                    <a:pt x="2111" y="2744"/>
                  </a:lnTo>
                  <a:lnTo>
                    <a:pt x="1941" y="2693"/>
                  </a:lnTo>
                  <a:lnTo>
                    <a:pt x="1773" y="2631"/>
                  </a:lnTo>
                  <a:lnTo>
                    <a:pt x="1613" y="2559"/>
                  </a:lnTo>
                  <a:lnTo>
                    <a:pt x="1456" y="2479"/>
                  </a:lnTo>
                  <a:lnTo>
                    <a:pt x="1305" y="2389"/>
                  </a:lnTo>
                  <a:lnTo>
                    <a:pt x="1162" y="2290"/>
                  </a:lnTo>
                  <a:lnTo>
                    <a:pt x="1024" y="2183"/>
                  </a:lnTo>
                  <a:lnTo>
                    <a:pt x="892" y="2066"/>
                  </a:lnTo>
                  <a:lnTo>
                    <a:pt x="770" y="1944"/>
                  </a:lnTo>
                  <a:lnTo>
                    <a:pt x="653" y="1812"/>
                  </a:lnTo>
                  <a:lnTo>
                    <a:pt x="546" y="1675"/>
                  </a:lnTo>
                  <a:lnTo>
                    <a:pt x="447" y="1532"/>
                  </a:lnTo>
                  <a:lnTo>
                    <a:pt x="357" y="1381"/>
                  </a:lnTo>
                  <a:lnTo>
                    <a:pt x="277" y="1224"/>
                  </a:lnTo>
                  <a:lnTo>
                    <a:pt x="204" y="1064"/>
                  </a:lnTo>
                  <a:lnTo>
                    <a:pt x="143" y="897"/>
                  </a:lnTo>
                  <a:lnTo>
                    <a:pt x="94" y="726"/>
                  </a:lnTo>
                  <a:lnTo>
                    <a:pt x="52" y="550"/>
                  </a:lnTo>
                  <a:lnTo>
                    <a:pt x="23" y="370"/>
                  </a:lnTo>
                  <a:lnTo>
                    <a:pt x="6" y="1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45"/>
            <p:cNvSpPr>
              <a:spLocks/>
            </p:cNvSpPr>
            <p:nvPr/>
          </p:nvSpPr>
          <p:spPr bwMode="auto">
            <a:xfrm>
              <a:off x="9307513" y="3224213"/>
              <a:ext cx="4505325" cy="4503738"/>
            </a:xfrm>
            <a:custGeom>
              <a:avLst/>
              <a:gdLst>
                <a:gd name="T0" fmla="*/ 3026 w 5677"/>
                <a:gd name="T1" fmla="*/ 5 h 5673"/>
                <a:gd name="T2" fmla="*/ 3389 w 5677"/>
                <a:gd name="T3" fmla="*/ 53 h 5673"/>
                <a:gd name="T4" fmla="*/ 3735 w 5677"/>
                <a:gd name="T5" fmla="*/ 143 h 5673"/>
                <a:gd name="T6" fmla="*/ 4064 w 5677"/>
                <a:gd name="T7" fmla="*/ 276 h 5673"/>
                <a:gd name="T8" fmla="*/ 4372 w 5677"/>
                <a:gd name="T9" fmla="*/ 448 h 5673"/>
                <a:gd name="T10" fmla="*/ 4652 w 5677"/>
                <a:gd name="T11" fmla="*/ 655 h 5673"/>
                <a:gd name="T12" fmla="*/ 4907 w 5677"/>
                <a:gd name="T13" fmla="*/ 893 h 5673"/>
                <a:gd name="T14" fmla="*/ 5128 w 5677"/>
                <a:gd name="T15" fmla="*/ 1161 h 5673"/>
                <a:gd name="T16" fmla="*/ 5317 w 5677"/>
                <a:gd name="T17" fmla="*/ 1455 h 5673"/>
                <a:gd name="T18" fmla="*/ 5470 w 5677"/>
                <a:gd name="T19" fmla="*/ 1772 h 5673"/>
                <a:gd name="T20" fmla="*/ 5583 w 5677"/>
                <a:gd name="T21" fmla="*/ 2112 h 5673"/>
                <a:gd name="T22" fmla="*/ 5652 w 5677"/>
                <a:gd name="T23" fmla="*/ 2467 h 5673"/>
                <a:gd name="T24" fmla="*/ 5677 w 5677"/>
                <a:gd name="T25" fmla="*/ 2835 h 5673"/>
                <a:gd name="T26" fmla="*/ 5652 w 5677"/>
                <a:gd name="T27" fmla="*/ 3206 h 5673"/>
                <a:gd name="T28" fmla="*/ 5583 w 5677"/>
                <a:gd name="T29" fmla="*/ 3561 h 5673"/>
                <a:gd name="T30" fmla="*/ 5470 w 5677"/>
                <a:gd name="T31" fmla="*/ 3899 h 5673"/>
                <a:gd name="T32" fmla="*/ 5317 w 5677"/>
                <a:gd name="T33" fmla="*/ 4216 h 5673"/>
                <a:gd name="T34" fmla="*/ 5128 w 5677"/>
                <a:gd name="T35" fmla="*/ 4510 h 5673"/>
                <a:gd name="T36" fmla="*/ 4907 w 5677"/>
                <a:gd name="T37" fmla="*/ 4779 h 5673"/>
                <a:gd name="T38" fmla="*/ 4652 w 5677"/>
                <a:gd name="T39" fmla="*/ 5018 h 5673"/>
                <a:gd name="T40" fmla="*/ 4370 w 5677"/>
                <a:gd name="T41" fmla="*/ 5224 h 5673"/>
                <a:gd name="T42" fmla="*/ 4064 w 5677"/>
                <a:gd name="T43" fmla="*/ 5394 h 5673"/>
                <a:gd name="T44" fmla="*/ 3735 w 5677"/>
                <a:gd name="T45" fmla="*/ 5528 h 5673"/>
                <a:gd name="T46" fmla="*/ 3388 w 5677"/>
                <a:gd name="T47" fmla="*/ 5620 h 5673"/>
                <a:gd name="T48" fmla="*/ 3025 w 5677"/>
                <a:gd name="T49" fmla="*/ 5667 h 5673"/>
                <a:gd name="T50" fmla="*/ 2837 w 5677"/>
                <a:gd name="T51" fmla="*/ 2835 h 5673"/>
                <a:gd name="T52" fmla="*/ 6 w 5677"/>
                <a:gd name="T53" fmla="*/ 2650 h 5673"/>
                <a:gd name="T54" fmla="*/ 53 w 5677"/>
                <a:gd name="T55" fmla="*/ 2287 h 5673"/>
                <a:gd name="T56" fmla="*/ 145 w 5677"/>
                <a:gd name="T57" fmla="*/ 1940 h 5673"/>
                <a:gd name="T58" fmla="*/ 277 w 5677"/>
                <a:gd name="T59" fmla="*/ 1611 h 5673"/>
                <a:gd name="T60" fmla="*/ 449 w 5677"/>
                <a:gd name="T61" fmla="*/ 1304 h 5673"/>
                <a:gd name="T62" fmla="*/ 655 w 5677"/>
                <a:gd name="T63" fmla="*/ 1023 h 5673"/>
                <a:gd name="T64" fmla="*/ 894 w 5677"/>
                <a:gd name="T65" fmla="*/ 769 h 5673"/>
                <a:gd name="T66" fmla="*/ 1162 w 5677"/>
                <a:gd name="T67" fmla="*/ 546 h 5673"/>
                <a:gd name="T68" fmla="*/ 1456 w 5677"/>
                <a:gd name="T69" fmla="*/ 357 h 5673"/>
                <a:gd name="T70" fmla="*/ 1775 w 5677"/>
                <a:gd name="T71" fmla="*/ 206 h 5673"/>
                <a:gd name="T72" fmla="*/ 2113 w 5677"/>
                <a:gd name="T73" fmla="*/ 93 h 5673"/>
                <a:gd name="T74" fmla="*/ 2469 w 5677"/>
                <a:gd name="T75" fmla="*/ 22 h 5673"/>
                <a:gd name="T76" fmla="*/ 2839 w 5677"/>
                <a:gd name="T77" fmla="*/ 0 h 5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677" h="5673">
                  <a:moveTo>
                    <a:pt x="2839" y="0"/>
                  </a:moveTo>
                  <a:lnTo>
                    <a:pt x="3026" y="5"/>
                  </a:lnTo>
                  <a:lnTo>
                    <a:pt x="3210" y="22"/>
                  </a:lnTo>
                  <a:lnTo>
                    <a:pt x="3389" y="53"/>
                  </a:lnTo>
                  <a:lnTo>
                    <a:pt x="3565" y="93"/>
                  </a:lnTo>
                  <a:lnTo>
                    <a:pt x="3735" y="143"/>
                  </a:lnTo>
                  <a:lnTo>
                    <a:pt x="3903" y="206"/>
                  </a:lnTo>
                  <a:lnTo>
                    <a:pt x="4064" y="276"/>
                  </a:lnTo>
                  <a:lnTo>
                    <a:pt x="4221" y="357"/>
                  </a:lnTo>
                  <a:lnTo>
                    <a:pt x="4372" y="448"/>
                  </a:lnTo>
                  <a:lnTo>
                    <a:pt x="4515" y="546"/>
                  </a:lnTo>
                  <a:lnTo>
                    <a:pt x="4652" y="655"/>
                  </a:lnTo>
                  <a:lnTo>
                    <a:pt x="4782" y="769"/>
                  </a:lnTo>
                  <a:lnTo>
                    <a:pt x="4907" y="893"/>
                  </a:lnTo>
                  <a:lnTo>
                    <a:pt x="5021" y="1023"/>
                  </a:lnTo>
                  <a:lnTo>
                    <a:pt x="5128" y="1161"/>
                  </a:lnTo>
                  <a:lnTo>
                    <a:pt x="5228" y="1304"/>
                  </a:lnTo>
                  <a:lnTo>
                    <a:pt x="5317" y="1455"/>
                  </a:lnTo>
                  <a:lnTo>
                    <a:pt x="5399" y="1611"/>
                  </a:lnTo>
                  <a:lnTo>
                    <a:pt x="5470" y="1772"/>
                  </a:lnTo>
                  <a:lnTo>
                    <a:pt x="5531" y="1940"/>
                  </a:lnTo>
                  <a:lnTo>
                    <a:pt x="5583" y="2112"/>
                  </a:lnTo>
                  <a:lnTo>
                    <a:pt x="5623" y="2287"/>
                  </a:lnTo>
                  <a:lnTo>
                    <a:pt x="5652" y="2467"/>
                  </a:lnTo>
                  <a:lnTo>
                    <a:pt x="5671" y="2650"/>
                  </a:lnTo>
                  <a:lnTo>
                    <a:pt x="5677" y="2835"/>
                  </a:lnTo>
                  <a:lnTo>
                    <a:pt x="5671" y="3023"/>
                  </a:lnTo>
                  <a:lnTo>
                    <a:pt x="5652" y="3206"/>
                  </a:lnTo>
                  <a:lnTo>
                    <a:pt x="5623" y="3385"/>
                  </a:lnTo>
                  <a:lnTo>
                    <a:pt x="5583" y="3561"/>
                  </a:lnTo>
                  <a:lnTo>
                    <a:pt x="5531" y="3733"/>
                  </a:lnTo>
                  <a:lnTo>
                    <a:pt x="5470" y="3899"/>
                  </a:lnTo>
                  <a:lnTo>
                    <a:pt x="5399" y="4061"/>
                  </a:lnTo>
                  <a:lnTo>
                    <a:pt x="5317" y="4216"/>
                  </a:lnTo>
                  <a:lnTo>
                    <a:pt x="5228" y="4367"/>
                  </a:lnTo>
                  <a:lnTo>
                    <a:pt x="5128" y="4510"/>
                  </a:lnTo>
                  <a:lnTo>
                    <a:pt x="5021" y="4648"/>
                  </a:lnTo>
                  <a:lnTo>
                    <a:pt x="4907" y="4779"/>
                  </a:lnTo>
                  <a:lnTo>
                    <a:pt x="4782" y="4902"/>
                  </a:lnTo>
                  <a:lnTo>
                    <a:pt x="4652" y="5018"/>
                  </a:lnTo>
                  <a:lnTo>
                    <a:pt x="4515" y="5125"/>
                  </a:lnTo>
                  <a:lnTo>
                    <a:pt x="4370" y="5224"/>
                  </a:lnTo>
                  <a:lnTo>
                    <a:pt x="4221" y="5314"/>
                  </a:lnTo>
                  <a:lnTo>
                    <a:pt x="4064" y="5394"/>
                  </a:lnTo>
                  <a:lnTo>
                    <a:pt x="3902" y="5467"/>
                  </a:lnTo>
                  <a:lnTo>
                    <a:pt x="3735" y="5528"/>
                  </a:lnTo>
                  <a:lnTo>
                    <a:pt x="3563" y="5580"/>
                  </a:lnTo>
                  <a:lnTo>
                    <a:pt x="3388" y="5620"/>
                  </a:lnTo>
                  <a:lnTo>
                    <a:pt x="3208" y="5648"/>
                  </a:lnTo>
                  <a:lnTo>
                    <a:pt x="3025" y="5667"/>
                  </a:lnTo>
                  <a:lnTo>
                    <a:pt x="2837" y="5673"/>
                  </a:lnTo>
                  <a:lnTo>
                    <a:pt x="2837" y="2835"/>
                  </a:lnTo>
                  <a:lnTo>
                    <a:pt x="0" y="2835"/>
                  </a:lnTo>
                  <a:lnTo>
                    <a:pt x="6" y="2650"/>
                  </a:lnTo>
                  <a:lnTo>
                    <a:pt x="23" y="2467"/>
                  </a:lnTo>
                  <a:lnTo>
                    <a:pt x="53" y="2287"/>
                  </a:lnTo>
                  <a:lnTo>
                    <a:pt x="94" y="2112"/>
                  </a:lnTo>
                  <a:lnTo>
                    <a:pt x="145" y="1940"/>
                  </a:lnTo>
                  <a:lnTo>
                    <a:pt x="206" y="1772"/>
                  </a:lnTo>
                  <a:lnTo>
                    <a:pt x="277" y="1611"/>
                  </a:lnTo>
                  <a:lnTo>
                    <a:pt x="357" y="1455"/>
                  </a:lnTo>
                  <a:lnTo>
                    <a:pt x="449" y="1304"/>
                  </a:lnTo>
                  <a:lnTo>
                    <a:pt x="548" y="1161"/>
                  </a:lnTo>
                  <a:lnTo>
                    <a:pt x="655" y="1023"/>
                  </a:lnTo>
                  <a:lnTo>
                    <a:pt x="770" y="893"/>
                  </a:lnTo>
                  <a:lnTo>
                    <a:pt x="894" y="769"/>
                  </a:lnTo>
                  <a:lnTo>
                    <a:pt x="1024" y="655"/>
                  </a:lnTo>
                  <a:lnTo>
                    <a:pt x="1162" y="546"/>
                  </a:lnTo>
                  <a:lnTo>
                    <a:pt x="1307" y="448"/>
                  </a:lnTo>
                  <a:lnTo>
                    <a:pt x="1456" y="357"/>
                  </a:lnTo>
                  <a:lnTo>
                    <a:pt x="1613" y="276"/>
                  </a:lnTo>
                  <a:lnTo>
                    <a:pt x="1775" y="206"/>
                  </a:lnTo>
                  <a:lnTo>
                    <a:pt x="1941" y="143"/>
                  </a:lnTo>
                  <a:lnTo>
                    <a:pt x="2113" y="93"/>
                  </a:lnTo>
                  <a:lnTo>
                    <a:pt x="2289" y="53"/>
                  </a:lnTo>
                  <a:lnTo>
                    <a:pt x="2469" y="22"/>
                  </a:lnTo>
                  <a:lnTo>
                    <a:pt x="2652" y="5"/>
                  </a:lnTo>
                  <a:lnTo>
                    <a:pt x="28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4" name="Freeform 50"/>
          <p:cNvSpPr>
            <a:spLocks noEditPoints="1"/>
          </p:cNvSpPr>
          <p:nvPr/>
        </p:nvSpPr>
        <p:spPr bwMode="auto">
          <a:xfrm>
            <a:off x="4206015" y="2522309"/>
            <a:ext cx="261222" cy="261070"/>
          </a:xfrm>
          <a:custGeom>
            <a:avLst/>
            <a:gdLst>
              <a:gd name="T0" fmla="*/ 1449 w 3440"/>
              <a:gd name="T1" fmla="*/ 1218 h 3436"/>
              <a:gd name="T2" fmla="*/ 1219 w 3440"/>
              <a:gd name="T3" fmla="*/ 1449 h 3436"/>
              <a:gd name="T4" fmla="*/ 1152 w 3440"/>
              <a:gd name="T5" fmla="*/ 1780 h 3436"/>
              <a:gd name="T6" fmla="*/ 1280 w 3440"/>
              <a:gd name="T7" fmla="*/ 2086 h 3436"/>
              <a:gd name="T8" fmla="*/ 1552 w 3440"/>
              <a:gd name="T9" fmla="*/ 2269 h 3436"/>
              <a:gd name="T10" fmla="*/ 1893 w 3440"/>
              <a:gd name="T11" fmla="*/ 2269 h 3436"/>
              <a:gd name="T12" fmla="*/ 2166 w 3440"/>
              <a:gd name="T13" fmla="*/ 2086 h 3436"/>
              <a:gd name="T14" fmla="*/ 2294 w 3440"/>
              <a:gd name="T15" fmla="*/ 1780 h 3436"/>
              <a:gd name="T16" fmla="*/ 2227 w 3440"/>
              <a:gd name="T17" fmla="*/ 1449 h 3436"/>
              <a:gd name="T18" fmla="*/ 1996 w 3440"/>
              <a:gd name="T19" fmla="*/ 1218 h 3436"/>
              <a:gd name="T20" fmla="*/ 1727 w 3440"/>
              <a:gd name="T21" fmla="*/ 0 h 3436"/>
              <a:gd name="T22" fmla="*/ 1989 w 3440"/>
              <a:gd name="T23" fmla="*/ 52 h 3436"/>
              <a:gd name="T24" fmla="*/ 2020 w 3440"/>
              <a:gd name="T25" fmla="*/ 239 h 3436"/>
              <a:gd name="T26" fmla="*/ 2162 w 3440"/>
              <a:gd name="T27" fmla="*/ 442 h 3436"/>
              <a:gd name="T28" fmla="*/ 2404 w 3440"/>
              <a:gd name="T29" fmla="*/ 510 h 3436"/>
              <a:gd name="T30" fmla="*/ 2636 w 3440"/>
              <a:gd name="T31" fmla="*/ 417 h 3436"/>
              <a:gd name="T32" fmla="*/ 2760 w 3440"/>
              <a:gd name="T33" fmla="*/ 359 h 3436"/>
              <a:gd name="T34" fmla="*/ 3070 w 3440"/>
              <a:gd name="T35" fmla="*/ 652 h 3436"/>
              <a:gd name="T36" fmla="*/ 3073 w 3440"/>
              <a:gd name="T37" fmla="*/ 767 h 3436"/>
              <a:gd name="T38" fmla="*/ 2950 w 3440"/>
              <a:gd name="T39" fmla="*/ 960 h 3436"/>
              <a:gd name="T40" fmla="*/ 2962 w 3440"/>
              <a:gd name="T41" fmla="*/ 1207 h 3436"/>
              <a:gd name="T42" fmla="*/ 3142 w 3440"/>
              <a:gd name="T43" fmla="*/ 1401 h 3436"/>
              <a:gd name="T44" fmla="*/ 3361 w 3440"/>
              <a:gd name="T45" fmla="*/ 1451 h 3436"/>
              <a:gd name="T46" fmla="*/ 3438 w 3440"/>
              <a:gd name="T47" fmla="*/ 1624 h 3436"/>
              <a:gd name="T48" fmla="*/ 3402 w 3440"/>
              <a:gd name="T49" fmla="*/ 1973 h 3436"/>
              <a:gd name="T50" fmla="*/ 3261 w 3440"/>
              <a:gd name="T51" fmla="*/ 2004 h 3436"/>
              <a:gd name="T52" fmla="*/ 3028 w 3440"/>
              <a:gd name="T53" fmla="*/ 2123 h 3436"/>
              <a:gd name="T54" fmla="*/ 2927 w 3440"/>
              <a:gd name="T55" fmla="*/ 2359 h 3436"/>
              <a:gd name="T56" fmla="*/ 2994 w 3440"/>
              <a:gd name="T57" fmla="*/ 2599 h 3436"/>
              <a:gd name="T58" fmla="*/ 3082 w 3440"/>
              <a:gd name="T59" fmla="*/ 2736 h 3436"/>
              <a:gd name="T60" fmla="*/ 2859 w 3440"/>
              <a:gd name="T61" fmla="*/ 3005 h 3436"/>
              <a:gd name="T62" fmla="*/ 2688 w 3440"/>
              <a:gd name="T63" fmla="*/ 3081 h 3436"/>
              <a:gd name="T64" fmla="*/ 2516 w 3440"/>
              <a:gd name="T65" fmla="*/ 2964 h 3436"/>
              <a:gd name="T66" fmla="*/ 2267 w 3440"/>
              <a:gd name="T67" fmla="*/ 2948 h 3436"/>
              <a:gd name="T68" fmla="*/ 2053 w 3440"/>
              <a:gd name="T69" fmla="*/ 3106 h 3436"/>
              <a:gd name="T70" fmla="*/ 1990 w 3440"/>
              <a:gd name="T71" fmla="*/ 3348 h 3436"/>
              <a:gd name="T72" fmla="*/ 1907 w 3440"/>
              <a:gd name="T73" fmla="*/ 3426 h 3436"/>
              <a:gd name="T74" fmla="*/ 1481 w 3440"/>
              <a:gd name="T75" fmla="*/ 3411 h 3436"/>
              <a:gd name="T76" fmla="*/ 1435 w 3440"/>
              <a:gd name="T77" fmla="*/ 3281 h 3436"/>
              <a:gd name="T78" fmla="*/ 1341 w 3440"/>
              <a:gd name="T79" fmla="*/ 3051 h 3436"/>
              <a:gd name="T80" fmla="*/ 1122 w 3440"/>
              <a:gd name="T81" fmla="*/ 2929 h 3436"/>
              <a:gd name="T82" fmla="*/ 873 w 3440"/>
              <a:gd name="T83" fmla="*/ 2971 h 3436"/>
              <a:gd name="T84" fmla="*/ 720 w 3440"/>
              <a:gd name="T85" fmla="*/ 3078 h 3436"/>
              <a:gd name="T86" fmla="*/ 499 w 3440"/>
              <a:gd name="T87" fmla="*/ 2929 h 3436"/>
              <a:gd name="T88" fmla="*/ 351 w 3440"/>
              <a:gd name="T89" fmla="*/ 2706 h 3436"/>
              <a:gd name="T90" fmla="*/ 459 w 3440"/>
              <a:gd name="T91" fmla="*/ 2553 h 3436"/>
              <a:gd name="T92" fmla="*/ 500 w 3440"/>
              <a:gd name="T93" fmla="*/ 2311 h 3436"/>
              <a:gd name="T94" fmla="*/ 369 w 3440"/>
              <a:gd name="T95" fmla="*/ 2082 h 3436"/>
              <a:gd name="T96" fmla="*/ 123 w 3440"/>
              <a:gd name="T97" fmla="*/ 1993 h 3436"/>
              <a:gd name="T98" fmla="*/ 16 w 3440"/>
              <a:gd name="T99" fmla="*/ 1928 h 3436"/>
              <a:gd name="T100" fmla="*/ 16 w 3440"/>
              <a:gd name="T101" fmla="*/ 1497 h 3436"/>
              <a:gd name="T102" fmla="*/ 110 w 3440"/>
              <a:gd name="T103" fmla="*/ 1433 h 3436"/>
              <a:gd name="T104" fmla="*/ 376 w 3440"/>
              <a:gd name="T105" fmla="*/ 1344 h 3436"/>
              <a:gd name="T106" fmla="*/ 509 w 3440"/>
              <a:gd name="T107" fmla="*/ 1119 h 3436"/>
              <a:gd name="T108" fmla="*/ 468 w 3440"/>
              <a:gd name="T109" fmla="*/ 874 h 3436"/>
              <a:gd name="T110" fmla="*/ 359 w 3440"/>
              <a:gd name="T111" fmla="*/ 720 h 3436"/>
              <a:gd name="T112" fmla="*/ 509 w 3440"/>
              <a:gd name="T113" fmla="*/ 497 h 3436"/>
              <a:gd name="T114" fmla="*/ 734 w 3440"/>
              <a:gd name="T115" fmla="*/ 349 h 3436"/>
              <a:gd name="T116" fmla="*/ 886 w 3440"/>
              <a:gd name="T117" fmla="*/ 454 h 3436"/>
              <a:gd name="T118" fmla="*/ 1132 w 3440"/>
              <a:gd name="T119" fmla="*/ 497 h 3436"/>
              <a:gd name="T120" fmla="*/ 1361 w 3440"/>
              <a:gd name="T121" fmla="*/ 366 h 3436"/>
              <a:gd name="T122" fmla="*/ 1448 w 3440"/>
              <a:gd name="T123" fmla="*/ 109 h 3436"/>
              <a:gd name="T124" fmla="*/ 1533 w 3440"/>
              <a:gd name="T125" fmla="*/ 10 h 3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40" h="3436">
                <a:moveTo>
                  <a:pt x="1723" y="1148"/>
                </a:moveTo>
                <a:lnTo>
                  <a:pt x="1664" y="1152"/>
                </a:lnTo>
                <a:lnTo>
                  <a:pt x="1607" y="1160"/>
                </a:lnTo>
                <a:lnTo>
                  <a:pt x="1552" y="1175"/>
                </a:lnTo>
                <a:lnTo>
                  <a:pt x="1500" y="1194"/>
                </a:lnTo>
                <a:lnTo>
                  <a:pt x="1449" y="1218"/>
                </a:lnTo>
                <a:lnTo>
                  <a:pt x="1402" y="1246"/>
                </a:lnTo>
                <a:lnTo>
                  <a:pt x="1358" y="1280"/>
                </a:lnTo>
                <a:lnTo>
                  <a:pt x="1318" y="1317"/>
                </a:lnTo>
                <a:lnTo>
                  <a:pt x="1280" y="1357"/>
                </a:lnTo>
                <a:lnTo>
                  <a:pt x="1247" y="1402"/>
                </a:lnTo>
                <a:lnTo>
                  <a:pt x="1219" y="1449"/>
                </a:lnTo>
                <a:lnTo>
                  <a:pt x="1194" y="1498"/>
                </a:lnTo>
                <a:lnTo>
                  <a:pt x="1174" y="1551"/>
                </a:lnTo>
                <a:lnTo>
                  <a:pt x="1161" y="1607"/>
                </a:lnTo>
                <a:lnTo>
                  <a:pt x="1152" y="1663"/>
                </a:lnTo>
                <a:lnTo>
                  <a:pt x="1149" y="1721"/>
                </a:lnTo>
                <a:lnTo>
                  <a:pt x="1152" y="1780"/>
                </a:lnTo>
                <a:lnTo>
                  <a:pt x="1161" y="1837"/>
                </a:lnTo>
                <a:lnTo>
                  <a:pt x="1174" y="1891"/>
                </a:lnTo>
                <a:lnTo>
                  <a:pt x="1194" y="1944"/>
                </a:lnTo>
                <a:lnTo>
                  <a:pt x="1219" y="1994"/>
                </a:lnTo>
                <a:lnTo>
                  <a:pt x="1247" y="2042"/>
                </a:lnTo>
                <a:lnTo>
                  <a:pt x="1280" y="2086"/>
                </a:lnTo>
                <a:lnTo>
                  <a:pt x="1318" y="2127"/>
                </a:lnTo>
                <a:lnTo>
                  <a:pt x="1358" y="2164"/>
                </a:lnTo>
                <a:lnTo>
                  <a:pt x="1402" y="2196"/>
                </a:lnTo>
                <a:lnTo>
                  <a:pt x="1449" y="2226"/>
                </a:lnTo>
                <a:lnTo>
                  <a:pt x="1500" y="2250"/>
                </a:lnTo>
                <a:lnTo>
                  <a:pt x="1552" y="2269"/>
                </a:lnTo>
                <a:lnTo>
                  <a:pt x="1607" y="2283"/>
                </a:lnTo>
                <a:lnTo>
                  <a:pt x="1664" y="2292"/>
                </a:lnTo>
                <a:lnTo>
                  <a:pt x="1723" y="2295"/>
                </a:lnTo>
                <a:lnTo>
                  <a:pt x="1782" y="2292"/>
                </a:lnTo>
                <a:lnTo>
                  <a:pt x="1838" y="2283"/>
                </a:lnTo>
                <a:lnTo>
                  <a:pt x="1893" y="2269"/>
                </a:lnTo>
                <a:lnTo>
                  <a:pt x="1946" y="2250"/>
                </a:lnTo>
                <a:lnTo>
                  <a:pt x="1996" y="2226"/>
                </a:lnTo>
                <a:lnTo>
                  <a:pt x="2044" y="2196"/>
                </a:lnTo>
                <a:lnTo>
                  <a:pt x="2088" y="2164"/>
                </a:lnTo>
                <a:lnTo>
                  <a:pt x="2128" y="2127"/>
                </a:lnTo>
                <a:lnTo>
                  <a:pt x="2166" y="2086"/>
                </a:lnTo>
                <a:lnTo>
                  <a:pt x="2198" y="2042"/>
                </a:lnTo>
                <a:lnTo>
                  <a:pt x="2227" y="1994"/>
                </a:lnTo>
                <a:lnTo>
                  <a:pt x="2251" y="1944"/>
                </a:lnTo>
                <a:lnTo>
                  <a:pt x="2271" y="1891"/>
                </a:lnTo>
                <a:lnTo>
                  <a:pt x="2285" y="1837"/>
                </a:lnTo>
                <a:lnTo>
                  <a:pt x="2294" y="1780"/>
                </a:lnTo>
                <a:lnTo>
                  <a:pt x="2296" y="1721"/>
                </a:lnTo>
                <a:lnTo>
                  <a:pt x="2294" y="1663"/>
                </a:lnTo>
                <a:lnTo>
                  <a:pt x="2285" y="1607"/>
                </a:lnTo>
                <a:lnTo>
                  <a:pt x="2271" y="1551"/>
                </a:lnTo>
                <a:lnTo>
                  <a:pt x="2251" y="1498"/>
                </a:lnTo>
                <a:lnTo>
                  <a:pt x="2227" y="1449"/>
                </a:lnTo>
                <a:lnTo>
                  <a:pt x="2198" y="1402"/>
                </a:lnTo>
                <a:lnTo>
                  <a:pt x="2166" y="1357"/>
                </a:lnTo>
                <a:lnTo>
                  <a:pt x="2128" y="1317"/>
                </a:lnTo>
                <a:lnTo>
                  <a:pt x="2088" y="1280"/>
                </a:lnTo>
                <a:lnTo>
                  <a:pt x="2044" y="1246"/>
                </a:lnTo>
                <a:lnTo>
                  <a:pt x="1996" y="1218"/>
                </a:lnTo>
                <a:lnTo>
                  <a:pt x="1946" y="1194"/>
                </a:lnTo>
                <a:lnTo>
                  <a:pt x="1893" y="1175"/>
                </a:lnTo>
                <a:lnTo>
                  <a:pt x="1838" y="1160"/>
                </a:lnTo>
                <a:lnTo>
                  <a:pt x="1782" y="1152"/>
                </a:lnTo>
                <a:lnTo>
                  <a:pt x="1723" y="1148"/>
                </a:lnTo>
                <a:close/>
                <a:moveTo>
                  <a:pt x="1727" y="0"/>
                </a:moveTo>
                <a:lnTo>
                  <a:pt x="1824" y="3"/>
                </a:lnTo>
                <a:lnTo>
                  <a:pt x="1921" y="11"/>
                </a:lnTo>
                <a:lnTo>
                  <a:pt x="1941" y="15"/>
                </a:lnTo>
                <a:lnTo>
                  <a:pt x="1960" y="25"/>
                </a:lnTo>
                <a:lnTo>
                  <a:pt x="1975" y="38"/>
                </a:lnTo>
                <a:lnTo>
                  <a:pt x="1989" y="52"/>
                </a:lnTo>
                <a:lnTo>
                  <a:pt x="1998" y="70"/>
                </a:lnTo>
                <a:lnTo>
                  <a:pt x="2004" y="90"/>
                </a:lnTo>
                <a:lnTo>
                  <a:pt x="2005" y="111"/>
                </a:lnTo>
                <a:lnTo>
                  <a:pt x="2005" y="155"/>
                </a:lnTo>
                <a:lnTo>
                  <a:pt x="2010" y="197"/>
                </a:lnTo>
                <a:lnTo>
                  <a:pt x="2020" y="239"/>
                </a:lnTo>
                <a:lnTo>
                  <a:pt x="2033" y="279"/>
                </a:lnTo>
                <a:lnTo>
                  <a:pt x="2051" y="317"/>
                </a:lnTo>
                <a:lnTo>
                  <a:pt x="2073" y="353"/>
                </a:lnTo>
                <a:lnTo>
                  <a:pt x="2099" y="385"/>
                </a:lnTo>
                <a:lnTo>
                  <a:pt x="2129" y="416"/>
                </a:lnTo>
                <a:lnTo>
                  <a:pt x="2162" y="442"/>
                </a:lnTo>
                <a:lnTo>
                  <a:pt x="2198" y="465"/>
                </a:lnTo>
                <a:lnTo>
                  <a:pt x="2237" y="484"/>
                </a:lnTo>
                <a:lnTo>
                  <a:pt x="2277" y="498"/>
                </a:lnTo>
                <a:lnTo>
                  <a:pt x="2318" y="507"/>
                </a:lnTo>
                <a:lnTo>
                  <a:pt x="2360" y="512"/>
                </a:lnTo>
                <a:lnTo>
                  <a:pt x="2404" y="510"/>
                </a:lnTo>
                <a:lnTo>
                  <a:pt x="2446" y="505"/>
                </a:lnTo>
                <a:lnTo>
                  <a:pt x="2488" y="496"/>
                </a:lnTo>
                <a:lnTo>
                  <a:pt x="2528" y="482"/>
                </a:lnTo>
                <a:lnTo>
                  <a:pt x="2567" y="464"/>
                </a:lnTo>
                <a:lnTo>
                  <a:pt x="2603" y="443"/>
                </a:lnTo>
                <a:lnTo>
                  <a:pt x="2636" y="417"/>
                </a:lnTo>
                <a:lnTo>
                  <a:pt x="2667" y="389"/>
                </a:lnTo>
                <a:lnTo>
                  <a:pt x="2683" y="374"/>
                </a:lnTo>
                <a:lnTo>
                  <a:pt x="2700" y="364"/>
                </a:lnTo>
                <a:lnTo>
                  <a:pt x="2719" y="358"/>
                </a:lnTo>
                <a:lnTo>
                  <a:pt x="2739" y="357"/>
                </a:lnTo>
                <a:lnTo>
                  <a:pt x="2760" y="359"/>
                </a:lnTo>
                <a:lnTo>
                  <a:pt x="2779" y="366"/>
                </a:lnTo>
                <a:lnTo>
                  <a:pt x="2797" y="378"/>
                </a:lnTo>
                <a:lnTo>
                  <a:pt x="2871" y="440"/>
                </a:lnTo>
                <a:lnTo>
                  <a:pt x="2940" y="507"/>
                </a:lnTo>
                <a:lnTo>
                  <a:pt x="3007" y="578"/>
                </a:lnTo>
                <a:lnTo>
                  <a:pt x="3070" y="652"/>
                </a:lnTo>
                <a:lnTo>
                  <a:pt x="3080" y="670"/>
                </a:lnTo>
                <a:lnTo>
                  <a:pt x="3088" y="689"/>
                </a:lnTo>
                <a:lnTo>
                  <a:pt x="3090" y="709"/>
                </a:lnTo>
                <a:lnTo>
                  <a:pt x="3089" y="729"/>
                </a:lnTo>
                <a:lnTo>
                  <a:pt x="3082" y="749"/>
                </a:lnTo>
                <a:lnTo>
                  <a:pt x="3073" y="767"/>
                </a:lnTo>
                <a:lnTo>
                  <a:pt x="3059" y="783"/>
                </a:lnTo>
                <a:lnTo>
                  <a:pt x="3029" y="813"/>
                </a:lnTo>
                <a:lnTo>
                  <a:pt x="3003" y="847"/>
                </a:lnTo>
                <a:lnTo>
                  <a:pt x="2981" y="882"/>
                </a:lnTo>
                <a:lnTo>
                  <a:pt x="2963" y="920"/>
                </a:lnTo>
                <a:lnTo>
                  <a:pt x="2950" y="960"/>
                </a:lnTo>
                <a:lnTo>
                  <a:pt x="2940" y="1000"/>
                </a:lnTo>
                <a:lnTo>
                  <a:pt x="2936" y="1042"/>
                </a:lnTo>
                <a:lnTo>
                  <a:pt x="2935" y="1083"/>
                </a:lnTo>
                <a:lnTo>
                  <a:pt x="2940" y="1125"/>
                </a:lnTo>
                <a:lnTo>
                  <a:pt x="2949" y="1166"/>
                </a:lnTo>
                <a:lnTo>
                  <a:pt x="2962" y="1207"/>
                </a:lnTo>
                <a:lnTo>
                  <a:pt x="2982" y="1248"/>
                </a:lnTo>
                <a:lnTo>
                  <a:pt x="3008" y="1286"/>
                </a:lnTo>
                <a:lnTo>
                  <a:pt x="3036" y="1321"/>
                </a:lnTo>
                <a:lnTo>
                  <a:pt x="3069" y="1351"/>
                </a:lnTo>
                <a:lnTo>
                  <a:pt x="3103" y="1379"/>
                </a:lnTo>
                <a:lnTo>
                  <a:pt x="3142" y="1401"/>
                </a:lnTo>
                <a:lnTo>
                  <a:pt x="3183" y="1418"/>
                </a:lnTo>
                <a:lnTo>
                  <a:pt x="3228" y="1432"/>
                </a:lnTo>
                <a:lnTo>
                  <a:pt x="3273" y="1439"/>
                </a:lnTo>
                <a:lnTo>
                  <a:pt x="3319" y="1443"/>
                </a:lnTo>
                <a:lnTo>
                  <a:pt x="3340" y="1445"/>
                </a:lnTo>
                <a:lnTo>
                  <a:pt x="3361" y="1451"/>
                </a:lnTo>
                <a:lnTo>
                  <a:pt x="3381" y="1460"/>
                </a:lnTo>
                <a:lnTo>
                  <a:pt x="3399" y="1473"/>
                </a:lnTo>
                <a:lnTo>
                  <a:pt x="3414" y="1489"/>
                </a:lnTo>
                <a:lnTo>
                  <a:pt x="3424" y="1507"/>
                </a:lnTo>
                <a:lnTo>
                  <a:pt x="3430" y="1527"/>
                </a:lnTo>
                <a:lnTo>
                  <a:pt x="3438" y="1624"/>
                </a:lnTo>
                <a:lnTo>
                  <a:pt x="3440" y="1723"/>
                </a:lnTo>
                <a:lnTo>
                  <a:pt x="3437" y="1821"/>
                </a:lnTo>
                <a:lnTo>
                  <a:pt x="3429" y="1918"/>
                </a:lnTo>
                <a:lnTo>
                  <a:pt x="3424" y="1939"/>
                </a:lnTo>
                <a:lnTo>
                  <a:pt x="3415" y="1958"/>
                </a:lnTo>
                <a:lnTo>
                  <a:pt x="3402" y="1973"/>
                </a:lnTo>
                <a:lnTo>
                  <a:pt x="3387" y="1986"/>
                </a:lnTo>
                <a:lnTo>
                  <a:pt x="3369" y="1995"/>
                </a:lnTo>
                <a:lnTo>
                  <a:pt x="3349" y="2002"/>
                </a:lnTo>
                <a:lnTo>
                  <a:pt x="3329" y="2002"/>
                </a:lnTo>
                <a:lnTo>
                  <a:pt x="3307" y="2002"/>
                </a:lnTo>
                <a:lnTo>
                  <a:pt x="3261" y="2004"/>
                </a:lnTo>
                <a:lnTo>
                  <a:pt x="3218" y="2012"/>
                </a:lnTo>
                <a:lnTo>
                  <a:pt x="3175" y="2026"/>
                </a:lnTo>
                <a:lnTo>
                  <a:pt x="3134" y="2044"/>
                </a:lnTo>
                <a:lnTo>
                  <a:pt x="3096" y="2066"/>
                </a:lnTo>
                <a:lnTo>
                  <a:pt x="3060" y="2092"/>
                </a:lnTo>
                <a:lnTo>
                  <a:pt x="3028" y="2123"/>
                </a:lnTo>
                <a:lnTo>
                  <a:pt x="2999" y="2156"/>
                </a:lnTo>
                <a:lnTo>
                  <a:pt x="2975" y="2194"/>
                </a:lnTo>
                <a:lnTo>
                  <a:pt x="2955" y="2234"/>
                </a:lnTo>
                <a:lnTo>
                  <a:pt x="2940" y="2275"/>
                </a:lnTo>
                <a:lnTo>
                  <a:pt x="2931" y="2317"/>
                </a:lnTo>
                <a:lnTo>
                  <a:pt x="2927" y="2359"/>
                </a:lnTo>
                <a:lnTo>
                  <a:pt x="2927" y="2401"/>
                </a:lnTo>
                <a:lnTo>
                  <a:pt x="2931" y="2443"/>
                </a:lnTo>
                <a:lnTo>
                  <a:pt x="2940" y="2484"/>
                </a:lnTo>
                <a:lnTo>
                  <a:pt x="2954" y="2524"/>
                </a:lnTo>
                <a:lnTo>
                  <a:pt x="2972" y="2562"/>
                </a:lnTo>
                <a:lnTo>
                  <a:pt x="2994" y="2599"/>
                </a:lnTo>
                <a:lnTo>
                  <a:pt x="3020" y="2632"/>
                </a:lnTo>
                <a:lnTo>
                  <a:pt x="3052" y="2663"/>
                </a:lnTo>
                <a:lnTo>
                  <a:pt x="3066" y="2678"/>
                </a:lnTo>
                <a:lnTo>
                  <a:pt x="3075" y="2696"/>
                </a:lnTo>
                <a:lnTo>
                  <a:pt x="3081" y="2716"/>
                </a:lnTo>
                <a:lnTo>
                  <a:pt x="3082" y="2736"/>
                </a:lnTo>
                <a:lnTo>
                  <a:pt x="3080" y="2756"/>
                </a:lnTo>
                <a:lnTo>
                  <a:pt x="3073" y="2776"/>
                </a:lnTo>
                <a:lnTo>
                  <a:pt x="3061" y="2794"/>
                </a:lnTo>
                <a:lnTo>
                  <a:pt x="2998" y="2868"/>
                </a:lnTo>
                <a:lnTo>
                  <a:pt x="2931" y="2939"/>
                </a:lnTo>
                <a:lnTo>
                  <a:pt x="2859" y="3005"/>
                </a:lnTo>
                <a:lnTo>
                  <a:pt x="2784" y="3068"/>
                </a:lnTo>
                <a:lnTo>
                  <a:pt x="2766" y="3079"/>
                </a:lnTo>
                <a:lnTo>
                  <a:pt x="2747" y="3086"/>
                </a:lnTo>
                <a:lnTo>
                  <a:pt x="2727" y="3088"/>
                </a:lnTo>
                <a:lnTo>
                  <a:pt x="2707" y="3087"/>
                </a:lnTo>
                <a:lnTo>
                  <a:pt x="2688" y="3081"/>
                </a:lnTo>
                <a:lnTo>
                  <a:pt x="2670" y="3072"/>
                </a:lnTo>
                <a:lnTo>
                  <a:pt x="2653" y="3058"/>
                </a:lnTo>
                <a:lnTo>
                  <a:pt x="2624" y="3028"/>
                </a:lnTo>
                <a:lnTo>
                  <a:pt x="2591" y="3003"/>
                </a:lnTo>
                <a:lnTo>
                  <a:pt x="2554" y="2982"/>
                </a:lnTo>
                <a:lnTo>
                  <a:pt x="2516" y="2964"/>
                </a:lnTo>
                <a:lnTo>
                  <a:pt x="2476" y="2951"/>
                </a:lnTo>
                <a:lnTo>
                  <a:pt x="2434" y="2941"/>
                </a:lnTo>
                <a:lnTo>
                  <a:pt x="2392" y="2936"/>
                </a:lnTo>
                <a:lnTo>
                  <a:pt x="2350" y="2935"/>
                </a:lnTo>
                <a:lnTo>
                  <a:pt x="2308" y="2939"/>
                </a:lnTo>
                <a:lnTo>
                  <a:pt x="2267" y="2948"/>
                </a:lnTo>
                <a:lnTo>
                  <a:pt x="2228" y="2961"/>
                </a:lnTo>
                <a:lnTo>
                  <a:pt x="2185" y="2981"/>
                </a:lnTo>
                <a:lnTo>
                  <a:pt x="2146" y="3006"/>
                </a:lnTo>
                <a:lnTo>
                  <a:pt x="2111" y="3036"/>
                </a:lnTo>
                <a:lnTo>
                  <a:pt x="2079" y="3069"/>
                </a:lnTo>
                <a:lnTo>
                  <a:pt x="2053" y="3106"/>
                </a:lnTo>
                <a:lnTo>
                  <a:pt x="2030" y="3146"/>
                </a:lnTo>
                <a:lnTo>
                  <a:pt x="2013" y="3189"/>
                </a:lnTo>
                <a:lnTo>
                  <a:pt x="2001" y="3233"/>
                </a:lnTo>
                <a:lnTo>
                  <a:pt x="1993" y="3280"/>
                </a:lnTo>
                <a:lnTo>
                  <a:pt x="1992" y="3327"/>
                </a:lnTo>
                <a:lnTo>
                  <a:pt x="1990" y="3348"/>
                </a:lnTo>
                <a:lnTo>
                  <a:pt x="1985" y="3368"/>
                </a:lnTo>
                <a:lnTo>
                  <a:pt x="1975" y="3385"/>
                </a:lnTo>
                <a:lnTo>
                  <a:pt x="1962" y="3400"/>
                </a:lnTo>
                <a:lnTo>
                  <a:pt x="1946" y="3412"/>
                </a:lnTo>
                <a:lnTo>
                  <a:pt x="1927" y="3421"/>
                </a:lnTo>
                <a:lnTo>
                  <a:pt x="1907" y="3426"/>
                </a:lnTo>
                <a:lnTo>
                  <a:pt x="1812" y="3433"/>
                </a:lnTo>
                <a:lnTo>
                  <a:pt x="1717" y="3436"/>
                </a:lnTo>
                <a:lnTo>
                  <a:pt x="1619" y="3433"/>
                </a:lnTo>
                <a:lnTo>
                  <a:pt x="1520" y="3425"/>
                </a:lnTo>
                <a:lnTo>
                  <a:pt x="1500" y="3419"/>
                </a:lnTo>
                <a:lnTo>
                  <a:pt x="1481" y="3411"/>
                </a:lnTo>
                <a:lnTo>
                  <a:pt x="1465" y="3398"/>
                </a:lnTo>
                <a:lnTo>
                  <a:pt x="1451" y="3383"/>
                </a:lnTo>
                <a:lnTo>
                  <a:pt x="1442" y="3365"/>
                </a:lnTo>
                <a:lnTo>
                  <a:pt x="1436" y="3345"/>
                </a:lnTo>
                <a:lnTo>
                  <a:pt x="1435" y="3324"/>
                </a:lnTo>
                <a:lnTo>
                  <a:pt x="1435" y="3281"/>
                </a:lnTo>
                <a:lnTo>
                  <a:pt x="1430" y="3238"/>
                </a:lnTo>
                <a:lnTo>
                  <a:pt x="1421" y="3197"/>
                </a:lnTo>
                <a:lnTo>
                  <a:pt x="1407" y="3157"/>
                </a:lnTo>
                <a:lnTo>
                  <a:pt x="1389" y="3119"/>
                </a:lnTo>
                <a:lnTo>
                  <a:pt x="1366" y="3083"/>
                </a:lnTo>
                <a:lnTo>
                  <a:pt x="1341" y="3051"/>
                </a:lnTo>
                <a:lnTo>
                  <a:pt x="1311" y="3020"/>
                </a:lnTo>
                <a:lnTo>
                  <a:pt x="1278" y="2994"/>
                </a:lnTo>
                <a:lnTo>
                  <a:pt x="1242" y="2971"/>
                </a:lnTo>
                <a:lnTo>
                  <a:pt x="1203" y="2952"/>
                </a:lnTo>
                <a:lnTo>
                  <a:pt x="1163" y="2937"/>
                </a:lnTo>
                <a:lnTo>
                  <a:pt x="1122" y="2929"/>
                </a:lnTo>
                <a:lnTo>
                  <a:pt x="1080" y="2924"/>
                </a:lnTo>
                <a:lnTo>
                  <a:pt x="1037" y="2925"/>
                </a:lnTo>
                <a:lnTo>
                  <a:pt x="994" y="2931"/>
                </a:lnTo>
                <a:lnTo>
                  <a:pt x="952" y="2940"/>
                </a:lnTo>
                <a:lnTo>
                  <a:pt x="912" y="2954"/>
                </a:lnTo>
                <a:lnTo>
                  <a:pt x="873" y="2971"/>
                </a:lnTo>
                <a:lnTo>
                  <a:pt x="837" y="2993"/>
                </a:lnTo>
                <a:lnTo>
                  <a:pt x="804" y="3018"/>
                </a:lnTo>
                <a:lnTo>
                  <a:pt x="773" y="3047"/>
                </a:lnTo>
                <a:lnTo>
                  <a:pt x="758" y="3062"/>
                </a:lnTo>
                <a:lnTo>
                  <a:pt x="740" y="3072"/>
                </a:lnTo>
                <a:lnTo>
                  <a:pt x="720" y="3078"/>
                </a:lnTo>
                <a:lnTo>
                  <a:pt x="700" y="3079"/>
                </a:lnTo>
                <a:lnTo>
                  <a:pt x="680" y="3077"/>
                </a:lnTo>
                <a:lnTo>
                  <a:pt x="661" y="3069"/>
                </a:lnTo>
                <a:lnTo>
                  <a:pt x="643" y="3058"/>
                </a:lnTo>
                <a:lnTo>
                  <a:pt x="569" y="2995"/>
                </a:lnTo>
                <a:lnTo>
                  <a:pt x="499" y="2929"/>
                </a:lnTo>
                <a:lnTo>
                  <a:pt x="433" y="2857"/>
                </a:lnTo>
                <a:lnTo>
                  <a:pt x="370" y="2783"/>
                </a:lnTo>
                <a:lnTo>
                  <a:pt x="360" y="2766"/>
                </a:lnTo>
                <a:lnTo>
                  <a:pt x="353" y="2746"/>
                </a:lnTo>
                <a:lnTo>
                  <a:pt x="350" y="2726"/>
                </a:lnTo>
                <a:lnTo>
                  <a:pt x="351" y="2706"/>
                </a:lnTo>
                <a:lnTo>
                  <a:pt x="358" y="2687"/>
                </a:lnTo>
                <a:lnTo>
                  <a:pt x="367" y="2669"/>
                </a:lnTo>
                <a:lnTo>
                  <a:pt x="381" y="2653"/>
                </a:lnTo>
                <a:lnTo>
                  <a:pt x="411" y="2623"/>
                </a:lnTo>
                <a:lnTo>
                  <a:pt x="437" y="2589"/>
                </a:lnTo>
                <a:lnTo>
                  <a:pt x="459" y="2553"/>
                </a:lnTo>
                <a:lnTo>
                  <a:pt x="477" y="2516"/>
                </a:lnTo>
                <a:lnTo>
                  <a:pt x="490" y="2476"/>
                </a:lnTo>
                <a:lnTo>
                  <a:pt x="500" y="2435"/>
                </a:lnTo>
                <a:lnTo>
                  <a:pt x="504" y="2394"/>
                </a:lnTo>
                <a:lnTo>
                  <a:pt x="505" y="2352"/>
                </a:lnTo>
                <a:lnTo>
                  <a:pt x="500" y="2311"/>
                </a:lnTo>
                <a:lnTo>
                  <a:pt x="491" y="2269"/>
                </a:lnTo>
                <a:lnTo>
                  <a:pt x="477" y="2229"/>
                </a:lnTo>
                <a:lnTo>
                  <a:pt x="457" y="2187"/>
                </a:lnTo>
                <a:lnTo>
                  <a:pt x="431" y="2148"/>
                </a:lnTo>
                <a:lnTo>
                  <a:pt x="402" y="2112"/>
                </a:lnTo>
                <a:lnTo>
                  <a:pt x="369" y="2082"/>
                </a:lnTo>
                <a:lnTo>
                  <a:pt x="334" y="2054"/>
                </a:lnTo>
                <a:lnTo>
                  <a:pt x="295" y="2032"/>
                </a:lnTo>
                <a:lnTo>
                  <a:pt x="255" y="2014"/>
                </a:lnTo>
                <a:lnTo>
                  <a:pt x="212" y="2002"/>
                </a:lnTo>
                <a:lnTo>
                  <a:pt x="168" y="1995"/>
                </a:lnTo>
                <a:lnTo>
                  <a:pt x="123" y="1993"/>
                </a:lnTo>
                <a:lnTo>
                  <a:pt x="102" y="1991"/>
                </a:lnTo>
                <a:lnTo>
                  <a:pt x="80" y="1985"/>
                </a:lnTo>
                <a:lnTo>
                  <a:pt x="60" y="1975"/>
                </a:lnTo>
                <a:lnTo>
                  <a:pt x="41" y="1963"/>
                </a:lnTo>
                <a:lnTo>
                  <a:pt x="26" y="1947"/>
                </a:lnTo>
                <a:lnTo>
                  <a:pt x="16" y="1928"/>
                </a:lnTo>
                <a:lnTo>
                  <a:pt x="11" y="1908"/>
                </a:lnTo>
                <a:lnTo>
                  <a:pt x="2" y="1810"/>
                </a:lnTo>
                <a:lnTo>
                  <a:pt x="0" y="1713"/>
                </a:lnTo>
                <a:lnTo>
                  <a:pt x="2" y="1615"/>
                </a:lnTo>
                <a:lnTo>
                  <a:pt x="12" y="1518"/>
                </a:lnTo>
                <a:lnTo>
                  <a:pt x="16" y="1497"/>
                </a:lnTo>
                <a:lnTo>
                  <a:pt x="24" y="1479"/>
                </a:lnTo>
                <a:lnTo>
                  <a:pt x="36" y="1464"/>
                </a:lnTo>
                <a:lnTo>
                  <a:pt x="51" y="1450"/>
                </a:lnTo>
                <a:lnTo>
                  <a:pt x="68" y="1441"/>
                </a:lnTo>
                <a:lnTo>
                  <a:pt x="88" y="1435"/>
                </a:lnTo>
                <a:lnTo>
                  <a:pt x="110" y="1433"/>
                </a:lnTo>
                <a:lnTo>
                  <a:pt x="160" y="1431"/>
                </a:lnTo>
                <a:lnTo>
                  <a:pt x="208" y="1423"/>
                </a:lnTo>
                <a:lnTo>
                  <a:pt x="255" y="1410"/>
                </a:lnTo>
                <a:lnTo>
                  <a:pt x="298" y="1392"/>
                </a:lnTo>
                <a:lnTo>
                  <a:pt x="339" y="1370"/>
                </a:lnTo>
                <a:lnTo>
                  <a:pt x="376" y="1344"/>
                </a:lnTo>
                <a:lnTo>
                  <a:pt x="409" y="1313"/>
                </a:lnTo>
                <a:lnTo>
                  <a:pt x="439" y="1280"/>
                </a:lnTo>
                <a:lnTo>
                  <a:pt x="464" y="1242"/>
                </a:lnTo>
                <a:lnTo>
                  <a:pt x="485" y="1201"/>
                </a:lnTo>
                <a:lnTo>
                  <a:pt x="500" y="1160"/>
                </a:lnTo>
                <a:lnTo>
                  <a:pt x="509" y="1119"/>
                </a:lnTo>
                <a:lnTo>
                  <a:pt x="514" y="1077"/>
                </a:lnTo>
                <a:lnTo>
                  <a:pt x="514" y="1035"/>
                </a:lnTo>
                <a:lnTo>
                  <a:pt x="509" y="993"/>
                </a:lnTo>
                <a:lnTo>
                  <a:pt x="500" y="952"/>
                </a:lnTo>
                <a:lnTo>
                  <a:pt x="486" y="912"/>
                </a:lnTo>
                <a:lnTo>
                  <a:pt x="468" y="874"/>
                </a:lnTo>
                <a:lnTo>
                  <a:pt x="446" y="837"/>
                </a:lnTo>
                <a:lnTo>
                  <a:pt x="419" y="804"/>
                </a:lnTo>
                <a:lnTo>
                  <a:pt x="388" y="772"/>
                </a:lnTo>
                <a:lnTo>
                  <a:pt x="375" y="756"/>
                </a:lnTo>
                <a:lnTo>
                  <a:pt x="365" y="739"/>
                </a:lnTo>
                <a:lnTo>
                  <a:pt x="359" y="720"/>
                </a:lnTo>
                <a:lnTo>
                  <a:pt x="358" y="700"/>
                </a:lnTo>
                <a:lnTo>
                  <a:pt x="360" y="680"/>
                </a:lnTo>
                <a:lnTo>
                  <a:pt x="367" y="660"/>
                </a:lnTo>
                <a:lnTo>
                  <a:pt x="379" y="642"/>
                </a:lnTo>
                <a:lnTo>
                  <a:pt x="442" y="567"/>
                </a:lnTo>
                <a:lnTo>
                  <a:pt x="509" y="497"/>
                </a:lnTo>
                <a:lnTo>
                  <a:pt x="581" y="431"/>
                </a:lnTo>
                <a:lnTo>
                  <a:pt x="657" y="368"/>
                </a:lnTo>
                <a:lnTo>
                  <a:pt x="675" y="356"/>
                </a:lnTo>
                <a:lnTo>
                  <a:pt x="694" y="350"/>
                </a:lnTo>
                <a:lnTo>
                  <a:pt x="714" y="347"/>
                </a:lnTo>
                <a:lnTo>
                  <a:pt x="734" y="349"/>
                </a:lnTo>
                <a:lnTo>
                  <a:pt x="752" y="355"/>
                </a:lnTo>
                <a:lnTo>
                  <a:pt x="770" y="364"/>
                </a:lnTo>
                <a:lnTo>
                  <a:pt x="786" y="378"/>
                </a:lnTo>
                <a:lnTo>
                  <a:pt x="817" y="407"/>
                </a:lnTo>
                <a:lnTo>
                  <a:pt x="849" y="433"/>
                </a:lnTo>
                <a:lnTo>
                  <a:pt x="886" y="454"/>
                </a:lnTo>
                <a:lnTo>
                  <a:pt x="924" y="472"/>
                </a:lnTo>
                <a:lnTo>
                  <a:pt x="965" y="485"/>
                </a:lnTo>
                <a:lnTo>
                  <a:pt x="1006" y="495"/>
                </a:lnTo>
                <a:lnTo>
                  <a:pt x="1048" y="500"/>
                </a:lnTo>
                <a:lnTo>
                  <a:pt x="1090" y="500"/>
                </a:lnTo>
                <a:lnTo>
                  <a:pt x="1132" y="497"/>
                </a:lnTo>
                <a:lnTo>
                  <a:pt x="1173" y="488"/>
                </a:lnTo>
                <a:lnTo>
                  <a:pt x="1212" y="475"/>
                </a:lnTo>
                <a:lnTo>
                  <a:pt x="1254" y="455"/>
                </a:lnTo>
                <a:lnTo>
                  <a:pt x="1293" y="430"/>
                </a:lnTo>
                <a:lnTo>
                  <a:pt x="1329" y="399"/>
                </a:lnTo>
                <a:lnTo>
                  <a:pt x="1361" y="366"/>
                </a:lnTo>
                <a:lnTo>
                  <a:pt x="1387" y="329"/>
                </a:lnTo>
                <a:lnTo>
                  <a:pt x="1410" y="289"/>
                </a:lnTo>
                <a:lnTo>
                  <a:pt x="1427" y="247"/>
                </a:lnTo>
                <a:lnTo>
                  <a:pt x="1440" y="203"/>
                </a:lnTo>
                <a:lnTo>
                  <a:pt x="1447" y="156"/>
                </a:lnTo>
                <a:lnTo>
                  <a:pt x="1448" y="109"/>
                </a:lnTo>
                <a:lnTo>
                  <a:pt x="1450" y="84"/>
                </a:lnTo>
                <a:lnTo>
                  <a:pt x="1459" y="62"/>
                </a:lnTo>
                <a:lnTo>
                  <a:pt x="1471" y="43"/>
                </a:lnTo>
                <a:lnTo>
                  <a:pt x="1489" y="27"/>
                </a:lnTo>
                <a:lnTo>
                  <a:pt x="1509" y="15"/>
                </a:lnTo>
                <a:lnTo>
                  <a:pt x="1533" y="10"/>
                </a:lnTo>
                <a:lnTo>
                  <a:pt x="1630" y="2"/>
                </a:lnTo>
                <a:lnTo>
                  <a:pt x="172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AD81122-A951-420F-80BA-CCCF6A4D5548}"/>
              </a:ext>
            </a:extLst>
          </p:cNvPr>
          <p:cNvGrpSpPr/>
          <p:nvPr/>
        </p:nvGrpSpPr>
        <p:grpSpPr>
          <a:xfrm>
            <a:off x="1009028" y="5304229"/>
            <a:ext cx="3136641" cy="1149107"/>
            <a:chOff x="1009028" y="5104086"/>
            <a:chExt cx="3136641" cy="1149107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8369976-11E1-4587-9A44-0A51CE418CD1}"/>
                </a:ext>
              </a:extLst>
            </p:cNvPr>
            <p:cNvGrpSpPr/>
            <p:nvPr/>
          </p:nvGrpSpPr>
          <p:grpSpPr>
            <a:xfrm>
              <a:off x="1687905" y="5327812"/>
              <a:ext cx="2457764" cy="925381"/>
              <a:chOff x="3159027" y="1196752"/>
              <a:chExt cx="2457764" cy="925381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62EAB388-CDB0-4C2C-918C-03CC368EA4C4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03A799B4-5CE1-4435-BA78-AA2951840B30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This is a sample </a:t>
                </a:r>
                <a:r>
                  <a:rPr lang="en-IN" sz="14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text. </a:t>
                </a:r>
                <a:r>
                  <a:rPr lang="en-IN" sz="1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93E5B02-2E1A-4021-87DB-989610772A86}"/>
                </a:ext>
              </a:extLst>
            </p:cNvPr>
            <p:cNvSpPr txBox="1"/>
            <p:nvPr/>
          </p:nvSpPr>
          <p:spPr>
            <a:xfrm>
              <a:off x="1009028" y="5104086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AB79BC-1332-4910-902F-B70E3607B851}"/>
              </a:ext>
            </a:extLst>
          </p:cNvPr>
          <p:cNvGrpSpPr/>
          <p:nvPr/>
        </p:nvGrpSpPr>
        <p:grpSpPr>
          <a:xfrm>
            <a:off x="5252858" y="1270155"/>
            <a:ext cx="3184689" cy="1116826"/>
            <a:chOff x="6579708" y="997691"/>
            <a:chExt cx="3184689" cy="1116826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BFD6B92-3F39-4FE7-A395-D15DAAD713C7}"/>
                </a:ext>
              </a:extLst>
            </p:cNvPr>
            <p:cNvSpPr txBox="1"/>
            <p:nvPr/>
          </p:nvSpPr>
          <p:spPr>
            <a:xfrm>
              <a:off x="6579708" y="997691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 dirty="0">
                  <a:solidFill>
                    <a:schemeClr val="accent4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04</a:t>
              </a: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022740BD-2E04-4B55-8128-B016AC6DE4F0}"/>
                </a:ext>
              </a:extLst>
            </p:cNvPr>
            <p:cNvGrpSpPr/>
            <p:nvPr/>
          </p:nvGrpSpPr>
          <p:grpSpPr>
            <a:xfrm>
              <a:off x="7306633" y="1189136"/>
              <a:ext cx="2457764" cy="925381"/>
              <a:chOff x="3159027" y="1196752"/>
              <a:chExt cx="2457764" cy="925381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9AC84BE2-4926-4849-9E6C-DE8F9A2C3774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62C14452-AD8D-449D-A4F5-1136D1B8F9B9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This is a sample </a:t>
                </a:r>
                <a:r>
                  <a:rPr lang="en-IN" sz="14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text. </a:t>
                </a:r>
                <a:r>
                  <a:rPr lang="en-IN" sz="1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069936E-68C2-4F9F-8CAB-5202BA8C47ED}"/>
              </a:ext>
            </a:extLst>
          </p:cNvPr>
          <p:cNvGrpSpPr/>
          <p:nvPr/>
        </p:nvGrpSpPr>
        <p:grpSpPr>
          <a:xfrm>
            <a:off x="1805647" y="1082215"/>
            <a:ext cx="3301282" cy="1116826"/>
            <a:chOff x="2463318" y="997691"/>
            <a:chExt cx="3301282" cy="1116826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B071BB5-C7A2-4773-A106-CE0A642D1754}"/>
                </a:ext>
              </a:extLst>
            </p:cNvPr>
            <p:cNvSpPr txBox="1"/>
            <p:nvPr/>
          </p:nvSpPr>
          <p:spPr>
            <a:xfrm>
              <a:off x="2463318" y="997691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 dirty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02</a:t>
              </a: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A856A144-7541-433B-B66D-85640BE8B662}"/>
                </a:ext>
              </a:extLst>
            </p:cNvPr>
            <p:cNvGrpSpPr/>
            <p:nvPr/>
          </p:nvGrpSpPr>
          <p:grpSpPr>
            <a:xfrm>
              <a:off x="3306836" y="1189136"/>
              <a:ext cx="2457764" cy="925381"/>
              <a:chOff x="3159027" y="1196752"/>
              <a:chExt cx="2457764" cy="925381"/>
            </a:xfrm>
          </p:grpSpPr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2AC8B3B8-8A66-4223-A593-865471D0A5C6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09787646-3621-4CE1-9601-A1216AE74EBB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This is a sample </a:t>
                </a:r>
                <a:r>
                  <a:rPr lang="en-IN" sz="14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text. </a:t>
                </a:r>
                <a:r>
                  <a:rPr lang="en-IN" sz="1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2D6CC469-6493-45BF-92FB-0055BE8AB2FD}"/>
              </a:ext>
            </a:extLst>
          </p:cNvPr>
          <p:cNvGrpSpPr/>
          <p:nvPr/>
        </p:nvGrpSpPr>
        <p:grpSpPr>
          <a:xfrm>
            <a:off x="4658573" y="5304229"/>
            <a:ext cx="3212471" cy="1149107"/>
            <a:chOff x="4658573" y="5104086"/>
            <a:chExt cx="3212471" cy="1149107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669C7CBA-6EBD-4C8C-B2BD-84D05AF5E0E1}"/>
                </a:ext>
              </a:extLst>
            </p:cNvPr>
            <p:cNvSpPr txBox="1"/>
            <p:nvPr/>
          </p:nvSpPr>
          <p:spPr>
            <a:xfrm>
              <a:off x="4658573" y="5104086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03</a:t>
              </a:r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097E0172-54FE-4F58-97F2-477C51383B62}"/>
                </a:ext>
              </a:extLst>
            </p:cNvPr>
            <p:cNvGrpSpPr/>
            <p:nvPr/>
          </p:nvGrpSpPr>
          <p:grpSpPr>
            <a:xfrm>
              <a:off x="5413280" y="5327812"/>
              <a:ext cx="2457764" cy="925381"/>
              <a:chOff x="3159027" y="1196752"/>
              <a:chExt cx="2457764" cy="925381"/>
            </a:xfrm>
          </p:grpSpPr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988EE631-A9C0-4878-93DE-F7DEE452D6EB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A11296DF-0BF8-4952-BE51-6F77B7B614AA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This is a sample </a:t>
                </a:r>
                <a:r>
                  <a:rPr lang="en-IN" sz="14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text. </a:t>
                </a:r>
                <a:r>
                  <a:rPr lang="en-IN" sz="1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577CE87-0592-4516-A077-B2BCB32A5A88}"/>
              </a:ext>
            </a:extLst>
          </p:cNvPr>
          <p:cNvGrpSpPr/>
          <p:nvPr/>
        </p:nvGrpSpPr>
        <p:grpSpPr>
          <a:xfrm>
            <a:off x="8297428" y="5304229"/>
            <a:ext cx="3217865" cy="1149107"/>
            <a:chOff x="8297428" y="5104086"/>
            <a:chExt cx="3217865" cy="1149107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55721959-E521-4F09-8338-858A6A60EAC0}"/>
                </a:ext>
              </a:extLst>
            </p:cNvPr>
            <p:cNvSpPr txBox="1"/>
            <p:nvPr/>
          </p:nvSpPr>
          <p:spPr>
            <a:xfrm>
              <a:off x="8297428" y="5104086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05</a:t>
              </a:r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6C062CF7-19D6-4A1F-88F5-957AF903D0F5}"/>
                </a:ext>
              </a:extLst>
            </p:cNvPr>
            <p:cNvGrpSpPr/>
            <p:nvPr/>
          </p:nvGrpSpPr>
          <p:grpSpPr>
            <a:xfrm>
              <a:off x="9057529" y="5327812"/>
              <a:ext cx="2457764" cy="925381"/>
              <a:chOff x="3159027" y="1196752"/>
              <a:chExt cx="2457764" cy="925381"/>
            </a:xfrm>
          </p:grpSpPr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8261862C-5ADA-42F3-91B9-41EF2493870F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28A48118-85B9-4D63-9A4D-13C110BBA8A6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This is a sample </a:t>
                </a:r>
                <a:r>
                  <a:rPr lang="en-IN" sz="14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text. </a:t>
                </a:r>
                <a:r>
                  <a:rPr lang="en-IN" sz="1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</a:p>
            </p:txBody>
          </p:sp>
        </p:grp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C5891933-8A94-4448-BD3D-5C40FC12FE2F}"/>
              </a:ext>
            </a:extLst>
          </p:cNvPr>
          <p:cNvGrpSpPr/>
          <p:nvPr/>
        </p:nvGrpSpPr>
        <p:grpSpPr>
          <a:xfrm>
            <a:off x="8820216" y="1772816"/>
            <a:ext cx="3217865" cy="1149107"/>
            <a:chOff x="8297428" y="5104086"/>
            <a:chExt cx="3217865" cy="1149107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690F1E7-047B-4E5C-9827-7C43FE6C887A}"/>
                </a:ext>
              </a:extLst>
            </p:cNvPr>
            <p:cNvSpPr txBox="1"/>
            <p:nvPr/>
          </p:nvSpPr>
          <p:spPr>
            <a:xfrm>
              <a:off x="8297428" y="5104086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06</a:t>
              </a:r>
              <a:endParaRPr lang="en-IN" sz="4000" b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40AA45D0-A51B-41FA-A6D7-FC0D580FA12E}"/>
                </a:ext>
              </a:extLst>
            </p:cNvPr>
            <p:cNvGrpSpPr/>
            <p:nvPr/>
          </p:nvGrpSpPr>
          <p:grpSpPr>
            <a:xfrm>
              <a:off x="9057529" y="5327812"/>
              <a:ext cx="2457764" cy="925381"/>
              <a:chOff x="3159027" y="1196752"/>
              <a:chExt cx="2457764" cy="925381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3CAA32ED-F7B0-4F30-9082-7933622FB2CA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E86D7D32-DE4D-43E2-9D69-58A7EFC1D057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This is a sample </a:t>
                </a:r>
                <a:r>
                  <a:rPr lang="en-IN" sz="14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text. </a:t>
                </a:r>
                <a:r>
                  <a:rPr lang="en-IN" sz="1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5626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-9115"/>
            <a:ext cx="12179305" cy="68644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6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5" y="4649780"/>
            <a:ext cx="2836865" cy="60896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6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96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9" y="4034370"/>
            <a:ext cx="1842755" cy="7421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4"/>
            <a:ext cx="4152036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6" y="711200"/>
            <a:ext cx="4320043" cy="35751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7" y="5341922"/>
            <a:ext cx="2546542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1" y="4850171"/>
            <a:ext cx="4716867" cy="90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10" marR="0" lvl="0" indent="-16971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710" marR="0" lvl="0" indent="-16971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710" marR="0" lvl="0" indent="-16971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5" y="4468203"/>
            <a:ext cx="5910649" cy="36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7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" y="6121199"/>
            <a:ext cx="12179305" cy="675221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68" y="1842735"/>
            <a:ext cx="5585326" cy="1367511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6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4" y="764088"/>
            <a:ext cx="2788938" cy="52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956" y="2005279"/>
            <a:ext cx="3621360" cy="8301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6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6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650" y="1373305"/>
            <a:ext cx="5023965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7123" y="876805"/>
            <a:ext cx="3942396" cy="231116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721422" y="2748613"/>
            <a:ext cx="407155" cy="356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4" name="Freeform 31">
            <a:extLst>
              <a:ext uri="{FF2B5EF4-FFF2-40B4-BE49-F238E27FC236}">
                <a16:creationId xmlns:a16="http://schemas.microsoft.com/office/drawing/2014/main" id="{59FF2619-4482-4631-A0F3-B9E6E7701B45}"/>
              </a:ext>
            </a:extLst>
          </p:cNvPr>
          <p:cNvSpPr>
            <a:spLocks/>
          </p:cNvSpPr>
          <p:nvPr/>
        </p:nvSpPr>
        <p:spPr bwMode="auto">
          <a:xfrm>
            <a:off x="1047663" y="1341692"/>
            <a:ext cx="1318456" cy="1327173"/>
          </a:xfrm>
          <a:custGeom>
            <a:avLst/>
            <a:gdLst>
              <a:gd name="T0" fmla="*/ 1984 w 1984"/>
              <a:gd name="T1" fmla="*/ 0 h 2429"/>
              <a:gd name="T2" fmla="*/ 1980 w 1984"/>
              <a:gd name="T3" fmla="*/ 29 h 2429"/>
              <a:gd name="T4" fmla="*/ 1975 w 1984"/>
              <a:gd name="T5" fmla="*/ 72 h 2429"/>
              <a:gd name="T6" fmla="*/ 1969 w 1984"/>
              <a:gd name="T7" fmla="*/ 125 h 2429"/>
              <a:gd name="T8" fmla="*/ 1959 w 1984"/>
              <a:gd name="T9" fmla="*/ 187 h 2429"/>
              <a:gd name="T10" fmla="*/ 1945 w 1984"/>
              <a:gd name="T11" fmla="*/ 259 h 2429"/>
              <a:gd name="T12" fmla="*/ 1930 w 1984"/>
              <a:gd name="T13" fmla="*/ 341 h 2429"/>
              <a:gd name="T14" fmla="*/ 1910 w 1984"/>
              <a:gd name="T15" fmla="*/ 429 h 2429"/>
              <a:gd name="T16" fmla="*/ 1887 w 1984"/>
              <a:gd name="T17" fmla="*/ 527 h 2429"/>
              <a:gd name="T18" fmla="*/ 1859 w 1984"/>
              <a:gd name="T19" fmla="*/ 628 h 2429"/>
              <a:gd name="T20" fmla="*/ 1826 w 1984"/>
              <a:gd name="T21" fmla="*/ 735 h 2429"/>
              <a:gd name="T22" fmla="*/ 1789 w 1984"/>
              <a:gd name="T23" fmla="*/ 849 h 2429"/>
              <a:gd name="T24" fmla="*/ 1748 w 1984"/>
              <a:gd name="T25" fmla="*/ 966 h 2429"/>
              <a:gd name="T26" fmla="*/ 1699 w 1984"/>
              <a:gd name="T27" fmla="*/ 1085 h 2429"/>
              <a:gd name="T28" fmla="*/ 1623 w 1984"/>
              <a:gd name="T29" fmla="*/ 1256 h 2429"/>
              <a:gd name="T30" fmla="*/ 1539 w 1984"/>
              <a:gd name="T31" fmla="*/ 1420 h 2429"/>
              <a:gd name="T32" fmla="*/ 1449 w 1984"/>
              <a:gd name="T33" fmla="*/ 1576 h 2429"/>
              <a:gd name="T34" fmla="*/ 1354 w 1984"/>
              <a:gd name="T35" fmla="*/ 1727 h 2429"/>
              <a:gd name="T36" fmla="*/ 1250 w 1984"/>
              <a:gd name="T37" fmla="*/ 1869 h 2429"/>
              <a:gd name="T38" fmla="*/ 1139 w 1984"/>
              <a:gd name="T39" fmla="*/ 2004 h 2429"/>
              <a:gd name="T40" fmla="*/ 1031 w 1984"/>
              <a:gd name="T41" fmla="*/ 2121 h 2429"/>
              <a:gd name="T42" fmla="*/ 918 w 1984"/>
              <a:gd name="T43" fmla="*/ 2230 h 2429"/>
              <a:gd name="T44" fmla="*/ 801 w 1984"/>
              <a:gd name="T45" fmla="*/ 2333 h 2429"/>
              <a:gd name="T46" fmla="*/ 678 w 1984"/>
              <a:gd name="T47" fmla="*/ 2429 h 2429"/>
              <a:gd name="T48" fmla="*/ 0 w 1984"/>
              <a:gd name="T49" fmla="*/ 2304 h 2429"/>
              <a:gd name="T50" fmla="*/ 131 w 1984"/>
              <a:gd name="T51" fmla="*/ 2240 h 2429"/>
              <a:gd name="T52" fmla="*/ 256 w 1984"/>
              <a:gd name="T53" fmla="*/ 2167 h 2429"/>
              <a:gd name="T54" fmla="*/ 371 w 1984"/>
              <a:gd name="T55" fmla="*/ 2091 h 2429"/>
              <a:gd name="T56" fmla="*/ 481 w 1984"/>
              <a:gd name="T57" fmla="*/ 2009 h 2429"/>
              <a:gd name="T58" fmla="*/ 584 w 1984"/>
              <a:gd name="T59" fmla="*/ 1922 h 2429"/>
              <a:gd name="T60" fmla="*/ 678 w 1984"/>
              <a:gd name="T61" fmla="*/ 1832 h 2429"/>
              <a:gd name="T62" fmla="*/ 768 w 1984"/>
              <a:gd name="T63" fmla="*/ 1738 h 2429"/>
              <a:gd name="T64" fmla="*/ 850 w 1984"/>
              <a:gd name="T65" fmla="*/ 1641 h 2429"/>
              <a:gd name="T66" fmla="*/ 926 w 1984"/>
              <a:gd name="T67" fmla="*/ 1543 h 2429"/>
              <a:gd name="T68" fmla="*/ 996 w 1984"/>
              <a:gd name="T69" fmla="*/ 1442 h 2429"/>
              <a:gd name="T70" fmla="*/ 1063 w 1984"/>
              <a:gd name="T71" fmla="*/ 1340 h 2429"/>
              <a:gd name="T72" fmla="*/ 1121 w 1984"/>
              <a:gd name="T73" fmla="*/ 1237 h 2429"/>
              <a:gd name="T74" fmla="*/ 1176 w 1984"/>
              <a:gd name="T75" fmla="*/ 1135 h 2429"/>
              <a:gd name="T76" fmla="*/ 1225 w 1984"/>
              <a:gd name="T77" fmla="*/ 1034 h 2429"/>
              <a:gd name="T78" fmla="*/ 1270 w 1984"/>
              <a:gd name="T79" fmla="*/ 934 h 2429"/>
              <a:gd name="T80" fmla="*/ 1311 w 1984"/>
              <a:gd name="T81" fmla="*/ 835 h 2429"/>
              <a:gd name="T82" fmla="*/ 1348 w 1984"/>
              <a:gd name="T83" fmla="*/ 739 h 2429"/>
              <a:gd name="T84" fmla="*/ 1379 w 1984"/>
              <a:gd name="T85" fmla="*/ 646 h 2429"/>
              <a:gd name="T86" fmla="*/ 1406 w 1984"/>
              <a:gd name="T87" fmla="*/ 554 h 2429"/>
              <a:gd name="T88" fmla="*/ 1432 w 1984"/>
              <a:gd name="T89" fmla="*/ 468 h 2429"/>
              <a:gd name="T90" fmla="*/ 1453 w 1984"/>
              <a:gd name="T91" fmla="*/ 386 h 2429"/>
              <a:gd name="T92" fmla="*/ 1471 w 1984"/>
              <a:gd name="T93" fmla="*/ 310 h 2429"/>
              <a:gd name="T94" fmla="*/ 1486 w 1984"/>
              <a:gd name="T95" fmla="*/ 240 h 2429"/>
              <a:gd name="T96" fmla="*/ 1500 w 1984"/>
              <a:gd name="T97" fmla="*/ 175 h 2429"/>
              <a:gd name="T98" fmla="*/ 1510 w 1984"/>
              <a:gd name="T99" fmla="*/ 117 h 2429"/>
              <a:gd name="T100" fmla="*/ 1518 w 1984"/>
              <a:gd name="T101" fmla="*/ 66 h 2429"/>
              <a:gd name="T102" fmla="*/ 1984 w 1984"/>
              <a:gd name="T103" fmla="*/ 0 h 2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84" h="2429">
                <a:moveTo>
                  <a:pt x="1984" y="0"/>
                </a:moveTo>
                <a:lnTo>
                  <a:pt x="1980" y="29"/>
                </a:lnTo>
                <a:lnTo>
                  <a:pt x="1975" y="72"/>
                </a:lnTo>
                <a:lnTo>
                  <a:pt x="1969" y="125"/>
                </a:lnTo>
                <a:lnTo>
                  <a:pt x="1959" y="187"/>
                </a:lnTo>
                <a:lnTo>
                  <a:pt x="1945" y="259"/>
                </a:lnTo>
                <a:lnTo>
                  <a:pt x="1930" y="341"/>
                </a:lnTo>
                <a:lnTo>
                  <a:pt x="1910" y="429"/>
                </a:lnTo>
                <a:lnTo>
                  <a:pt x="1887" y="527"/>
                </a:lnTo>
                <a:lnTo>
                  <a:pt x="1859" y="628"/>
                </a:lnTo>
                <a:lnTo>
                  <a:pt x="1826" y="735"/>
                </a:lnTo>
                <a:lnTo>
                  <a:pt x="1789" y="849"/>
                </a:lnTo>
                <a:lnTo>
                  <a:pt x="1748" y="966"/>
                </a:lnTo>
                <a:lnTo>
                  <a:pt x="1699" y="1085"/>
                </a:lnTo>
                <a:lnTo>
                  <a:pt x="1623" y="1256"/>
                </a:lnTo>
                <a:lnTo>
                  <a:pt x="1539" y="1420"/>
                </a:lnTo>
                <a:lnTo>
                  <a:pt x="1449" y="1576"/>
                </a:lnTo>
                <a:lnTo>
                  <a:pt x="1354" y="1727"/>
                </a:lnTo>
                <a:lnTo>
                  <a:pt x="1250" y="1869"/>
                </a:lnTo>
                <a:lnTo>
                  <a:pt x="1139" y="2004"/>
                </a:lnTo>
                <a:lnTo>
                  <a:pt x="1031" y="2121"/>
                </a:lnTo>
                <a:lnTo>
                  <a:pt x="918" y="2230"/>
                </a:lnTo>
                <a:lnTo>
                  <a:pt x="801" y="2333"/>
                </a:lnTo>
                <a:lnTo>
                  <a:pt x="678" y="2429"/>
                </a:lnTo>
                <a:lnTo>
                  <a:pt x="0" y="2304"/>
                </a:lnTo>
                <a:lnTo>
                  <a:pt x="131" y="2240"/>
                </a:lnTo>
                <a:lnTo>
                  <a:pt x="256" y="2167"/>
                </a:lnTo>
                <a:lnTo>
                  <a:pt x="371" y="2091"/>
                </a:lnTo>
                <a:lnTo>
                  <a:pt x="481" y="2009"/>
                </a:lnTo>
                <a:lnTo>
                  <a:pt x="584" y="1922"/>
                </a:lnTo>
                <a:lnTo>
                  <a:pt x="678" y="1832"/>
                </a:lnTo>
                <a:lnTo>
                  <a:pt x="768" y="1738"/>
                </a:lnTo>
                <a:lnTo>
                  <a:pt x="850" y="1641"/>
                </a:lnTo>
                <a:lnTo>
                  <a:pt x="926" y="1543"/>
                </a:lnTo>
                <a:lnTo>
                  <a:pt x="996" y="1442"/>
                </a:lnTo>
                <a:lnTo>
                  <a:pt x="1063" y="1340"/>
                </a:lnTo>
                <a:lnTo>
                  <a:pt x="1121" y="1237"/>
                </a:lnTo>
                <a:lnTo>
                  <a:pt x="1176" y="1135"/>
                </a:lnTo>
                <a:lnTo>
                  <a:pt x="1225" y="1034"/>
                </a:lnTo>
                <a:lnTo>
                  <a:pt x="1270" y="934"/>
                </a:lnTo>
                <a:lnTo>
                  <a:pt x="1311" y="835"/>
                </a:lnTo>
                <a:lnTo>
                  <a:pt x="1348" y="739"/>
                </a:lnTo>
                <a:lnTo>
                  <a:pt x="1379" y="646"/>
                </a:lnTo>
                <a:lnTo>
                  <a:pt x="1406" y="554"/>
                </a:lnTo>
                <a:lnTo>
                  <a:pt x="1432" y="468"/>
                </a:lnTo>
                <a:lnTo>
                  <a:pt x="1453" y="386"/>
                </a:lnTo>
                <a:lnTo>
                  <a:pt x="1471" y="310"/>
                </a:lnTo>
                <a:lnTo>
                  <a:pt x="1486" y="240"/>
                </a:lnTo>
                <a:lnTo>
                  <a:pt x="1500" y="175"/>
                </a:lnTo>
                <a:lnTo>
                  <a:pt x="1510" y="117"/>
                </a:lnTo>
                <a:lnTo>
                  <a:pt x="1518" y="66"/>
                </a:lnTo>
                <a:lnTo>
                  <a:pt x="1984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5" name="Freeform 29">
            <a:extLst>
              <a:ext uri="{FF2B5EF4-FFF2-40B4-BE49-F238E27FC236}">
                <a16:creationId xmlns:a16="http://schemas.microsoft.com/office/drawing/2014/main" id="{BF7C9E52-AACA-44E8-9290-A530DD0C2CFB}"/>
              </a:ext>
            </a:extLst>
          </p:cNvPr>
          <p:cNvSpPr>
            <a:spLocks/>
          </p:cNvSpPr>
          <p:nvPr/>
        </p:nvSpPr>
        <p:spPr bwMode="auto">
          <a:xfrm>
            <a:off x="2055529" y="1306942"/>
            <a:ext cx="685471" cy="1310788"/>
          </a:xfrm>
          <a:custGeom>
            <a:avLst/>
            <a:gdLst>
              <a:gd name="T0" fmla="*/ 420 w 1029"/>
              <a:gd name="T1" fmla="*/ 0 h 2415"/>
              <a:gd name="T2" fmla="*/ 455 w 1029"/>
              <a:gd name="T3" fmla="*/ 49 h 2415"/>
              <a:gd name="T4" fmla="*/ 494 w 1029"/>
              <a:gd name="T5" fmla="*/ 107 h 2415"/>
              <a:gd name="T6" fmla="*/ 537 w 1029"/>
              <a:gd name="T7" fmla="*/ 176 h 2415"/>
              <a:gd name="T8" fmla="*/ 582 w 1029"/>
              <a:gd name="T9" fmla="*/ 252 h 2415"/>
              <a:gd name="T10" fmla="*/ 629 w 1029"/>
              <a:gd name="T11" fmla="*/ 338 h 2415"/>
              <a:gd name="T12" fmla="*/ 678 w 1029"/>
              <a:gd name="T13" fmla="*/ 431 h 2415"/>
              <a:gd name="T14" fmla="*/ 726 w 1029"/>
              <a:gd name="T15" fmla="*/ 533 h 2415"/>
              <a:gd name="T16" fmla="*/ 775 w 1029"/>
              <a:gd name="T17" fmla="*/ 642 h 2415"/>
              <a:gd name="T18" fmla="*/ 849 w 1029"/>
              <a:gd name="T19" fmla="*/ 835 h 2415"/>
              <a:gd name="T20" fmla="*/ 910 w 1029"/>
              <a:gd name="T21" fmla="*/ 1032 h 2415"/>
              <a:gd name="T22" fmla="*/ 959 w 1029"/>
              <a:gd name="T23" fmla="*/ 1229 h 2415"/>
              <a:gd name="T24" fmla="*/ 996 w 1029"/>
              <a:gd name="T25" fmla="*/ 1426 h 2415"/>
              <a:gd name="T26" fmla="*/ 1019 w 1029"/>
              <a:gd name="T27" fmla="*/ 1625 h 2415"/>
              <a:gd name="T28" fmla="*/ 1029 w 1029"/>
              <a:gd name="T29" fmla="*/ 1824 h 2415"/>
              <a:gd name="T30" fmla="*/ 1025 w 1029"/>
              <a:gd name="T31" fmla="*/ 2023 h 2415"/>
              <a:gd name="T32" fmla="*/ 1010 w 1029"/>
              <a:gd name="T33" fmla="*/ 2220 h 2415"/>
              <a:gd name="T34" fmla="*/ 980 w 1029"/>
              <a:gd name="T35" fmla="*/ 2415 h 2415"/>
              <a:gd name="T36" fmla="*/ 527 w 1029"/>
              <a:gd name="T37" fmla="*/ 2372 h 2415"/>
              <a:gd name="T38" fmla="*/ 551 w 1029"/>
              <a:gd name="T39" fmla="*/ 2232 h 2415"/>
              <a:gd name="T40" fmla="*/ 566 w 1029"/>
              <a:gd name="T41" fmla="*/ 2093 h 2415"/>
              <a:gd name="T42" fmla="*/ 574 w 1029"/>
              <a:gd name="T43" fmla="*/ 1959 h 2415"/>
              <a:gd name="T44" fmla="*/ 576 w 1029"/>
              <a:gd name="T45" fmla="*/ 1826 h 2415"/>
              <a:gd name="T46" fmla="*/ 570 w 1029"/>
              <a:gd name="T47" fmla="*/ 1697 h 2415"/>
              <a:gd name="T48" fmla="*/ 558 w 1029"/>
              <a:gd name="T49" fmla="*/ 1574 h 2415"/>
              <a:gd name="T50" fmla="*/ 541 w 1029"/>
              <a:gd name="T51" fmla="*/ 1453 h 2415"/>
              <a:gd name="T52" fmla="*/ 519 w 1029"/>
              <a:gd name="T53" fmla="*/ 1336 h 2415"/>
              <a:gd name="T54" fmla="*/ 494 w 1029"/>
              <a:gd name="T55" fmla="*/ 1225 h 2415"/>
              <a:gd name="T56" fmla="*/ 463 w 1029"/>
              <a:gd name="T57" fmla="*/ 1116 h 2415"/>
              <a:gd name="T58" fmla="*/ 432 w 1029"/>
              <a:gd name="T59" fmla="*/ 1015 h 2415"/>
              <a:gd name="T60" fmla="*/ 396 w 1029"/>
              <a:gd name="T61" fmla="*/ 917 h 2415"/>
              <a:gd name="T62" fmla="*/ 359 w 1029"/>
              <a:gd name="T63" fmla="*/ 823 h 2415"/>
              <a:gd name="T64" fmla="*/ 322 w 1029"/>
              <a:gd name="T65" fmla="*/ 737 h 2415"/>
              <a:gd name="T66" fmla="*/ 283 w 1029"/>
              <a:gd name="T67" fmla="*/ 656 h 2415"/>
              <a:gd name="T68" fmla="*/ 244 w 1029"/>
              <a:gd name="T69" fmla="*/ 579 h 2415"/>
              <a:gd name="T70" fmla="*/ 207 w 1029"/>
              <a:gd name="T71" fmla="*/ 511 h 2415"/>
              <a:gd name="T72" fmla="*/ 170 w 1029"/>
              <a:gd name="T73" fmla="*/ 447 h 2415"/>
              <a:gd name="T74" fmla="*/ 137 w 1029"/>
              <a:gd name="T75" fmla="*/ 390 h 2415"/>
              <a:gd name="T76" fmla="*/ 105 w 1029"/>
              <a:gd name="T77" fmla="*/ 339 h 2415"/>
              <a:gd name="T78" fmla="*/ 76 w 1029"/>
              <a:gd name="T79" fmla="*/ 297 h 2415"/>
              <a:gd name="T80" fmla="*/ 51 w 1029"/>
              <a:gd name="T81" fmla="*/ 261 h 2415"/>
              <a:gd name="T82" fmla="*/ 29 w 1029"/>
              <a:gd name="T83" fmla="*/ 232 h 2415"/>
              <a:gd name="T84" fmla="*/ 14 w 1029"/>
              <a:gd name="T85" fmla="*/ 213 h 2415"/>
              <a:gd name="T86" fmla="*/ 4 w 1029"/>
              <a:gd name="T87" fmla="*/ 199 h 2415"/>
              <a:gd name="T88" fmla="*/ 0 w 1029"/>
              <a:gd name="T89" fmla="*/ 193 h 2415"/>
              <a:gd name="T90" fmla="*/ 191 w 1029"/>
              <a:gd name="T91" fmla="*/ 33 h 2415"/>
              <a:gd name="T92" fmla="*/ 420 w 1029"/>
              <a:gd name="T93" fmla="*/ 0 h 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29" h="2415">
                <a:moveTo>
                  <a:pt x="420" y="0"/>
                </a:moveTo>
                <a:lnTo>
                  <a:pt x="455" y="49"/>
                </a:lnTo>
                <a:lnTo>
                  <a:pt x="494" y="107"/>
                </a:lnTo>
                <a:lnTo>
                  <a:pt x="537" y="176"/>
                </a:lnTo>
                <a:lnTo>
                  <a:pt x="582" y="252"/>
                </a:lnTo>
                <a:lnTo>
                  <a:pt x="629" y="338"/>
                </a:lnTo>
                <a:lnTo>
                  <a:pt x="678" y="431"/>
                </a:lnTo>
                <a:lnTo>
                  <a:pt x="726" y="533"/>
                </a:lnTo>
                <a:lnTo>
                  <a:pt x="775" y="642"/>
                </a:lnTo>
                <a:lnTo>
                  <a:pt x="849" y="835"/>
                </a:lnTo>
                <a:lnTo>
                  <a:pt x="910" y="1032"/>
                </a:lnTo>
                <a:lnTo>
                  <a:pt x="959" y="1229"/>
                </a:lnTo>
                <a:lnTo>
                  <a:pt x="996" y="1426"/>
                </a:lnTo>
                <a:lnTo>
                  <a:pt x="1019" y="1625"/>
                </a:lnTo>
                <a:lnTo>
                  <a:pt x="1029" y="1824"/>
                </a:lnTo>
                <a:lnTo>
                  <a:pt x="1025" y="2023"/>
                </a:lnTo>
                <a:lnTo>
                  <a:pt x="1010" y="2220"/>
                </a:lnTo>
                <a:lnTo>
                  <a:pt x="980" y="2415"/>
                </a:lnTo>
                <a:lnTo>
                  <a:pt x="527" y="2372"/>
                </a:lnTo>
                <a:lnTo>
                  <a:pt x="551" y="2232"/>
                </a:lnTo>
                <a:lnTo>
                  <a:pt x="566" y="2093"/>
                </a:lnTo>
                <a:lnTo>
                  <a:pt x="574" y="1959"/>
                </a:lnTo>
                <a:lnTo>
                  <a:pt x="576" y="1826"/>
                </a:lnTo>
                <a:lnTo>
                  <a:pt x="570" y="1697"/>
                </a:lnTo>
                <a:lnTo>
                  <a:pt x="558" y="1574"/>
                </a:lnTo>
                <a:lnTo>
                  <a:pt x="541" y="1453"/>
                </a:lnTo>
                <a:lnTo>
                  <a:pt x="519" y="1336"/>
                </a:lnTo>
                <a:lnTo>
                  <a:pt x="494" y="1225"/>
                </a:lnTo>
                <a:lnTo>
                  <a:pt x="463" y="1116"/>
                </a:lnTo>
                <a:lnTo>
                  <a:pt x="432" y="1015"/>
                </a:lnTo>
                <a:lnTo>
                  <a:pt x="396" y="917"/>
                </a:lnTo>
                <a:lnTo>
                  <a:pt x="359" y="823"/>
                </a:lnTo>
                <a:lnTo>
                  <a:pt x="322" y="737"/>
                </a:lnTo>
                <a:lnTo>
                  <a:pt x="283" y="656"/>
                </a:lnTo>
                <a:lnTo>
                  <a:pt x="244" y="579"/>
                </a:lnTo>
                <a:lnTo>
                  <a:pt x="207" y="511"/>
                </a:lnTo>
                <a:lnTo>
                  <a:pt x="170" y="447"/>
                </a:lnTo>
                <a:lnTo>
                  <a:pt x="137" y="390"/>
                </a:lnTo>
                <a:lnTo>
                  <a:pt x="105" y="339"/>
                </a:lnTo>
                <a:lnTo>
                  <a:pt x="76" y="297"/>
                </a:lnTo>
                <a:lnTo>
                  <a:pt x="51" y="261"/>
                </a:lnTo>
                <a:lnTo>
                  <a:pt x="29" y="232"/>
                </a:lnTo>
                <a:lnTo>
                  <a:pt x="14" y="213"/>
                </a:lnTo>
                <a:lnTo>
                  <a:pt x="4" y="199"/>
                </a:lnTo>
                <a:lnTo>
                  <a:pt x="0" y="193"/>
                </a:lnTo>
                <a:lnTo>
                  <a:pt x="191" y="33"/>
                </a:lnTo>
                <a:lnTo>
                  <a:pt x="42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6" name="Freeform 32">
            <a:extLst>
              <a:ext uri="{FF2B5EF4-FFF2-40B4-BE49-F238E27FC236}">
                <a16:creationId xmlns:a16="http://schemas.microsoft.com/office/drawing/2014/main" id="{4BA27633-68C4-4B25-B923-1ED9C915D755}"/>
              </a:ext>
            </a:extLst>
          </p:cNvPr>
          <p:cNvSpPr>
            <a:spLocks/>
          </p:cNvSpPr>
          <p:nvPr/>
        </p:nvSpPr>
        <p:spPr bwMode="auto">
          <a:xfrm>
            <a:off x="2355913" y="1526629"/>
            <a:ext cx="1124465" cy="1092594"/>
          </a:xfrm>
          <a:custGeom>
            <a:avLst/>
            <a:gdLst>
              <a:gd name="T0" fmla="*/ 1688 w 1688"/>
              <a:gd name="T1" fmla="*/ 0 h 2013"/>
              <a:gd name="T2" fmla="*/ 1688 w 1688"/>
              <a:gd name="T3" fmla="*/ 0 h 2013"/>
              <a:gd name="T4" fmla="*/ 1688 w 1688"/>
              <a:gd name="T5" fmla="*/ 11 h 2013"/>
              <a:gd name="T6" fmla="*/ 1684 w 1688"/>
              <a:gd name="T7" fmla="*/ 35 h 2013"/>
              <a:gd name="T8" fmla="*/ 1680 w 1688"/>
              <a:gd name="T9" fmla="*/ 70 h 2013"/>
              <a:gd name="T10" fmla="*/ 1672 w 1688"/>
              <a:gd name="T11" fmla="*/ 117 h 2013"/>
              <a:gd name="T12" fmla="*/ 1662 w 1688"/>
              <a:gd name="T13" fmla="*/ 173 h 2013"/>
              <a:gd name="T14" fmla="*/ 1649 w 1688"/>
              <a:gd name="T15" fmla="*/ 240 h 2013"/>
              <a:gd name="T16" fmla="*/ 1633 w 1688"/>
              <a:gd name="T17" fmla="*/ 316 h 2013"/>
              <a:gd name="T18" fmla="*/ 1611 w 1688"/>
              <a:gd name="T19" fmla="*/ 400 h 2013"/>
              <a:gd name="T20" fmla="*/ 1586 w 1688"/>
              <a:gd name="T21" fmla="*/ 491 h 2013"/>
              <a:gd name="T22" fmla="*/ 1555 w 1688"/>
              <a:gd name="T23" fmla="*/ 589 h 2013"/>
              <a:gd name="T24" fmla="*/ 1518 w 1688"/>
              <a:gd name="T25" fmla="*/ 692 h 2013"/>
              <a:gd name="T26" fmla="*/ 1477 w 1688"/>
              <a:gd name="T27" fmla="*/ 799 h 2013"/>
              <a:gd name="T28" fmla="*/ 1406 w 1688"/>
              <a:gd name="T29" fmla="*/ 957 h 2013"/>
              <a:gd name="T30" fmla="*/ 1330 w 1688"/>
              <a:gd name="T31" fmla="*/ 1110 h 2013"/>
              <a:gd name="T32" fmla="*/ 1246 w 1688"/>
              <a:gd name="T33" fmla="*/ 1256 h 2013"/>
              <a:gd name="T34" fmla="*/ 1154 w 1688"/>
              <a:gd name="T35" fmla="*/ 1398 h 2013"/>
              <a:gd name="T36" fmla="*/ 1057 w 1688"/>
              <a:gd name="T37" fmla="*/ 1533 h 2013"/>
              <a:gd name="T38" fmla="*/ 953 w 1688"/>
              <a:gd name="T39" fmla="*/ 1664 h 2013"/>
              <a:gd name="T40" fmla="*/ 842 w 1688"/>
              <a:gd name="T41" fmla="*/ 1787 h 2013"/>
              <a:gd name="T42" fmla="*/ 723 w 1688"/>
              <a:gd name="T43" fmla="*/ 1904 h 2013"/>
              <a:gd name="T44" fmla="*/ 600 w 1688"/>
              <a:gd name="T45" fmla="*/ 2013 h 2013"/>
              <a:gd name="T46" fmla="*/ 192 w 1688"/>
              <a:gd name="T47" fmla="*/ 1974 h 2013"/>
              <a:gd name="T48" fmla="*/ 0 w 1688"/>
              <a:gd name="T49" fmla="*/ 1956 h 2013"/>
              <a:gd name="T50" fmla="*/ 123 w 1688"/>
              <a:gd name="T51" fmla="*/ 1869 h 2013"/>
              <a:gd name="T52" fmla="*/ 239 w 1688"/>
              <a:gd name="T53" fmla="*/ 1773 h 2013"/>
              <a:gd name="T54" fmla="*/ 348 w 1688"/>
              <a:gd name="T55" fmla="*/ 1674 h 2013"/>
              <a:gd name="T56" fmla="*/ 449 w 1688"/>
              <a:gd name="T57" fmla="*/ 1570 h 2013"/>
              <a:gd name="T58" fmla="*/ 543 w 1688"/>
              <a:gd name="T59" fmla="*/ 1463 h 2013"/>
              <a:gd name="T60" fmla="*/ 629 w 1688"/>
              <a:gd name="T61" fmla="*/ 1354 h 2013"/>
              <a:gd name="T62" fmla="*/ 709 w 1688"/>
              <a:gd name="T63" fmla="*/ 1244 h 2013"/>
              <a:gd name="T64" fmla="*/ 781 w 1688"/>
              <a:gd name="T65" fmla="*/ 1133 h 2013"/>
              <a:gd name="T66" fmla="*/ 850 w 1688"/>
              <a:gd name="T67" fmla="*/ 1022 h 2013"/>
              <a:gd name="T68" fmla="*/ 910 w 1688"/>
              <a:gd name="T69" fmla="*/ 911 h 2013"/>
              <a:gd name="T70" fmla="*/ 965 w 1688"/>
              <a:gd name="T71" fmla="*/ 803 h 2013"/>
              <a:gd name="T72" fmla="*/ 1014 w 1688"/>
              <a:gd name="T73" fmla="*/ 698 h 2013"/>
              <a:gd name="T74" fmla="*/ 1057 w 1688"/>
              <a:gd name="T75" fmla="*/ 597 h 2013"/>
              <a:gd name="T76" fmla="*/ 1096 w 1688"/>
              <a:gd name="T77" fmla="*/ 499 h 2013"/>
              <a:gd name="T78" fmla="*/ 1127 w 1688"/>
              <a:gd name="T79" fmla="*/ 409 h 2013"/>
              <a:gd name="T80" fmla="*/ 1156 w 1688"/>
              <a:gd name="T81" fmla="*/ 323 h 2013"/>
              <a:gd name="T82" fmla="*/ 1178 w 1688"/>
              <a:gd name="T83" fmla="*/ 245 h 2013"/>
              <a:gd name="T84" fmla="*/ 1197 w 1688"/>
              <a:gd name="T85" fmla="*/ 177 h 2013"/>
              <a:gd name="T86" fmla="*/ 1211 w 1688"/>
              <a:gd name="T87" fmla="*/ 117 h 2013"/>
              <a:gd name="T88" fmla="*/ 1221 w 1688"/>
              <a:gd name="T89" fmla="*/ 66 h 2013"/>
              <a:gd name="T90" fmla="*/ 1688 w 1688"/>
              <a:gd name="T91" fmla="*/ 0 h 2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88" h="2013">
                <a:moveTo>
                  <a:pt x="1688" y="0"/>
                </a:moveTo>
                <a:lnTo>
                  <a:pt x="1688" y="0"/>
                </a:lnTo>
                <a:lnTo>
                  <a:pt x="1688" y="11"/>
                </a:lnTo>
                <a:lnTo>
                  <a:pt x="1684" y="35"/>
                </a:lnTo>
                <a:lnTo>
                  <a:pt x="1680" y="70"/>
                </a:lnTo>
                <a:lnTo>
                  <a:pt x="1672" y="117"/>
                </a:lnTo>
                <a:lnTo>
                  <a:pt x="1662" y="173"/>
                </a:lnTo>
                <a:lnTo>
                  <a:pt x="1649" y="240"/>
                </a:lnTo>
                <a:lnTo>
                  <a:pt x="1633" y="316"/>
                </a:lnTo>
                <a:lnTo>
                  <a:pt x="1611" y="400"/>
                </a:lnTo>
                <a:lnTo>
                  <a:pt x="1586" y="491"/>
                </a:lnTo>
                <a:lnTo>
                  <a:pt x="1555" y="589"/>
                </a:lnTo>
                <a:lnTo>
                  <a:pt x="1518" y="692"/>
                </a:lnTo>
                <a:lnTo>
                  <a:pt x="1477" y="799"/>
                </a:lnTo>
                <a:lnTo>
                  <a:pt x="1406" y="957"/>
                </a:lnTo>
                <a:lnTo>
                  <a:pt x="1330" y="1110"/>
                </a:lnTo>
                <a:lnTo>
                  <a:pt x="1246" y="1256"/>
                </a:lnTo>
                <a:lnTo>
                  <a:pt x="1154" y="1398"/>
                </a:lnTo>
                <a:lnTo>
                  <a:pt x="1057" y="1533"/>
                </a:lnTo>
                <a:lnTo>
                  <a:pt x="953" y="1664"/>
                </a:lnTo>
                <a:lnTo>
                  <a:pt x="842" y="1787"/>
                </a:lnTo>
                <a:lnTo>
                  <a:pt x="723" y="1904"/>
                </a:lnTo>
                <a:lnTo>
                  <a:pt x="600" y="2013"/>
                </a:lnTo>
                <a:lnTo>
                  <a:pt x="192" y="1974"/>
                </a:lnTo>
                <a:lnTo>
                  <a:pt x="0" y="1956"/>
                </a:lnTo>
                <a:lnTo>
                  <a:pt x="123" y="1869"/>
                </a:lnTo>
                <a:lnTo>
                  <a:pt x="239" y="1773"/>
                </a:lnTo>
                <a:lnTo>
                  <a:pt x="348" y="1674"/>
                </a:lnTo>
                <a:lnTo>
                  <a:pt x="449" y="1570"/>
                </a:lnTo>
                <a:lnTo>
                  <a:pt x="543" y="1463"/>
                </a:lnTo>
                <a:lnTo>
                  <a:pt x="629" y="1354"/>
                </a:lnTo>
                <a:lnTo>
                  <a:pt x="709" y="1244"/>
                </a:lnTo>
                <a:lnTo>
                  <a:pt x="781" y="1133"/>
                </a:lnTo>
                <a:lnTo>
                  <a:pt x="850" y="1022"/>
                </a:lnTo>
                <a:lnTo>
                  <a:pt x="910" y="911"/>
                </a:lnTo>
                <a:lnTo>
                  <a:pt x="965" y="803"/>
                </a:lnTo>
                <a:lnTo>
                  <a:pt x="1014" y="698"/>
                </a:lnTo>
                <a:lnTo>
                  <a:pt x="1057" y="597"/>
                </a:lnTo>
                <a:lnTo>
                  <a:pt x="1096" y="499"/>
                </a:lnTo>
                <a:lnTo>
                  <a:pt x="1127" y="409"/>
                </a:lnTo>
                <a:lnTo>
                  <a:pt x="1156" y="323"/>
                </a:lnTo>
                <a:lnTo>
                  <a:pt x="1178" y="245"/>
                </a:lnTo>
                <a:lnTo>
                  <a:pt x="1197" y="177"/>
                </a:lnTo>
                <a:lnTo>
                  <a:pt x="1211" y="117"/>
                </a:lnTo>
                <a:lnTo>
                  <a:pt x="1221" y="66"/>
                </a:lnTo>
                <a:lnTo>
                  <a:pt x="1688" y="0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97" name="Freeform 33">
            <a:extLst>
              <a:ext uri="{FF2B5EF4-FFF2-40B4-BE49-F238E27FC236}">
                <a16:creationId xmlns:a16="http://schemas.microsoft.com/office/drawing/2014/main" id="{92B5B81C-7C93-477F-A322-D6C12C0AEE5B}"/>
              </a:ext>
            </a:extLst>
          </p:cNvPr>
          <p:cNvSpPr>
            <a:spLocks/>
          </p:cNvSpPr>
          <p:nvPr/>
        </p:nvSpPr>
        <p:spPr bwMode="auto">
          <a:xfrm>
            <a:off x="3183858" y="1522574"/>
            <a:ext cx="728475" cy="937748"/>
          </a:xfrm>
          <a:custGeom>
            <a:avLst/>
            <a:gdLst>
              <a:gd name="T0" fmla="*/ 541 w 1303"/>
              <a:gd name="T1" fmla="*/ 0 h 1748"/>
              <a:gd name="T2" fmla="*/ 637 w 1303"/>
              <a:gd name="T3" fmla="*/ 129 h 1748"/>
              <a:gd name="T4" fmla="*/ 726 w 1303"/>
              <a:gd name="T5" fmla="*/ 259 h 1748"/>
              <a:gd name="T6" fmla="*/ 806 w 1303"/>
              <a:gd name="T7" fmla="*/ 390 h 1748"/>
              <a:gd name="T8" fmla="*/ 881 w 1303"/>
              <a:gd name="T9" fmla="*/ 521 h 1748"/>
              <a:gd name="T10" fmla="*/ 947 w 1303"/>
              <a:gd name="T11" fmla="*/ 649 h 1748"/>
              <a:gd name="T12" fmla="*/ 1008 w 1303"/>
              <a:gd name="T13" fmla="*/ 774 h 1748"/>
              <a:gd name="T14" fmla="*/ 1060 w 1303"/>
              <a:gd name="T15" fmla="*/ 897 h 1748"/>
              <a:gd name="T16" fmla="*/ 1109 w 1303"/>
              <a:gd name="T17" fmla="*/ 1014 h 1748"/>
              <a:gd name="T18" fmla="*/ 1152 w 1303"/>
              <a:gd name="T19" fmla="*/ 1126 h 1748"/>
              <a:gd name="T20" fmla="*/ 1187 w 1303"/>
              <a:gd name="T21" fmla="*/ 1231 h 1748"/>
              <a:gd name="T22" fmla="*/ 1221 w 1303"/>
              <a:gd name="T23" fmla="*/ 1330 h 1748"/>
              <a:gd name="T24" fmla="*/ 1248 w 1303"/>
              <a:gd name="T25" fmla="*/ 1420 h 1748"/>
              <a:gd name="T26" fmla="*/ 1269 w 1303"/>
              <a:gd name="T27" fmla="*/ 1502 h 1748"/>
              <a:gd name="T28" fmla="*/ 1287 w 1303"/>
              <a:gd name="T29" fmla="*/ 1572 h 1748"/>
              <a:gd name="T30" fmla="*/ 1303 w 1303"/>
              <a:gd name="T31" fmla="*/ 1633 h 1748"/>
              <a:gd name="T32" fmla="*/ 863 w 1303"/>
              <a:gd name="T33" fmla="*/ 1748 h 1748"/>
              <a:gd name="T34" fmla="*/ 851 w 1303"/>
              <a:gd name="T35" fmla="*/ 1699 h 1748"/>
              <a:gd name="T36" fmla="*/ 836 w 1303"/>
              <a:gd name="T37" fmla="*/ 1639 h 1748"/>
              <a:gd name="T38" fmla="*/ 816 w 1303"/>
              <a:gd name="T39" fmla="*/ 1566 h 1748"/>
              <a:gd name="T40" fmla="*/ 793 w 1303"/>
              <a:gd name="T41" fmla="*/ 1486 h 1748"/>
              <a:gd name="T42" fmla="*/ 764 w 1303"/>
              <a:gd name="T43" fmla="*/ 1397 h 1748"/>
              <a:gd name="T44" fmla="*/ 728 w 1303"/>
              <a:gd name="T45" fmla="*/ 1299 h 1748"/>
              <a:gd name="T46" fmla="*/ 689 w 1303"/>
              <a:gd name="T47" fmla="*/ 1194 h 1748"/>
              <a:gd name="T48" fmla="*/ 642 w 1303"/>
              <a:gd name="T49" fmla="*/ 1085 h 1748"/>
              <a:gd name="T50" fmla="*/ 590 w 1303"/>
              <a:gd name="T51" fmla="*/ 967 h 1748"/>
              <a:gd name="T52" fmla="*/ 529 w 1303"/>
              <a:gd name="T53" fmla="*/ 848 h 1748"/>
              <a:gd name="T54" fmla="*/ 463 w 1303"/>
              <a:gd name="T55" fmla="*/ 724 h 1748"/>
              <a:gd name="T56" fmla="*/ 387 w 1303"/>
              <a:gd name="T57" fmla="*/ 597 h 1748"/>
              <a:gd name="T58" fmla="*/ 305 w 1303"/>
              <a:gd name="T59" fmla="*/ 468 h 1748"/>
              <a:gd name="T60" fmla="*/ 211 w 1303"/>
              <a:gd name="T61" fmla="*/ 337 h 1748"/>
              <a:gd name="T62" fmla="*/ 111 w 1303"/>
              <a:gd name="T63" fmla="*/ 207 h 1748"/>
              <a:gd name="T64" fmla="*/ 0 w 1303"/>
              <a:gd name="T65" fmla="*/ 76 h 1748"/>
              <a:gd name="T66" fmla="*/ 172 w 1303"/>
              <a:gd name="T67" fmla="*/ 52 h 1748"/>
              <a:gd name="T68" fmla="*/ 541 w 1303"/>
              <a:gd name="T69" fmla="*/ 0 h 1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03" h="1748">
                <a:moveTo>
                  <a:pt x="541" y="0"/>
                </a:moveTo>
                <a:lnTo>
                  <a:pt x="637" y="129"/>
                </a:lnTo>
                <a:lnTo>
                  <a:pt x="726" y="259"/>
                </a:lnTo>
                <a:lnTo>
                  <a:pt x="806" y="390"/>
                </a:lnTo>
                <a:lnTo>
                  <a:pt x="881" y="521"/>
                </a:lnTo>
                <a:lnTo>
                  <a:pt x="947" y="649"/>
                </a:lnTo>
                <a:lnTo>
                  <a:pt x="1008" y="774"/>
                </a:lnTo>
                <a:lnTo>
                  <a:pt x="1060" y="897"/>
                </a:lnTo>
                <a:lnTo>
                  <a:pt x="1109" y="1014"/>
                </a:lnTo>
                <a:lnTo>
                  <a:pt x="1152" y="1126"/>
                </a:lnTo>
                <a:lnTo>
                  <a:pt x="1187" y="1231"/>
                </a:lnTo>
                <a:lnTo>
                  <a:pt x="1221" y="1330"/>
                </a:lnTo>
                <a:lnTo>
                  <a:pt x="1248" y="1420"/>
                </a:lnTo>
                <a:lnTo>
                  <a:pt x="1269" y="1502"/>
                </a:lnTo>
                <a:lnTo>
                  <a:pt x="1287" y="1572"/>
                </a:lnTo>
                <a:lnTo>
                  <a:pt x="1303" y="1633"/>
                </a:lnTo>
                <a:lnTo>
                  <a:pt x="863" y="1748"/>
                </a:lnTo>
                <a:lnTo>
                  <a:pt x="851" y="1699"/>
                </a:lnTo>
                <a:lnTo>
                  <a:pt x="836" y="1639"/>
                </a:lnTo>
                <a:lnTo>
                  <a:pt x="816" y="1566"/>
                </a:lnTo>
                <a:lnTo>
                  <a:pt x="793" y="1486"/>
                </a:lnTo>
                <a:lnTo>
                  <a:pt x="764" y="1397"/>
                </a:lnTo>
                <a:lnTo>
                  <a:pt x="728" y="1299"/>
                </a:lnTo>
                <a:lnTo>
                  <a:pt x="689" y="1194"/>
                </a:lnTo>
                <a:lnTo>
                  <a:pt x="642" y="1085"/>
                </a:lnTo>
                <a:lnTo>
                  <a:pt x="590" y="967"/>
                </a:lnTo>
                <a:lnTo>
                  <a:pt x="529" y="848"/>
                </a:lnTo>
                <a:lnTo>
                  <a:pt x="463" y="724"/>
                </a:lnTo>
                <a:lnTo>
                  <a:pt x="387" y="597"/>
                </a:lnTo>
                <a:lnTo>
                  <a:pt x="305" y="468"/>
                </a:lnTo>
                <a:lnTo>
                  <a:pt x="211" y="337"/>
                </a:lnTo>
                <a:lnTo>
                  <a:pt x="111" y="207"/>
                </a:lnTo>
                <a:lnTo>
                  <a:pt x="0" y="76"/>
                </a:lnTo>
                <a:lnTo>
                  <a:pt x="172" y="52"/>
                </a:lnTo>
                <a:lnTo>
                  <a:pt x="541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8" name="Freeform 30">
            <a:extLst>
              <a:ext uri="{FF2B5EF4-FFF2-40B4-BE49-F238E27FC236}">
                <a16:creationId xmlns:a16="http://schemas.microsoft.com/office/drawing/2014/main" id="{41A7372D-8DAB-4468-B5E7-1C1FED185A16}"/>
              </a:ext>
            </a:extLst>
          </p:cNvPr>
          <p:cNvSpPr>
            <a:spLocks/>
          </p:cNvSpPr>
          <p:nvPr/>
        </p:nvSpPr>
        <p:spPr bwMode="auto">
          <a:xfrm>
            <a:off x="3673047" y="1711595"/>
            <a:ext cx="542862" cy="737109"/>
          </a:xfrm>
          <a:custGeom>
            <a:avLst/>
            <a:gdLst>
              <a:gd name="T0" fmla="*/ 971 w 971"/>
              <a:gd name="T1" fmla="*/ 0 h 1374"/>
              <a:gd name="T2" fmla="*/ 967 w 971"/>
              <a:gd name="T3" fmla="*/ 6 h 1374"/>
              <a:gd name="T4" fmla="*/ 959 w 971"/>
              <a:gd name="T5" fmla="*/ 18 h 1374"/>
              <a:gd name="T6" fmla="*/ 945 w 971"/>
              <a:gd name="T7" fmla="*/ 39 h 1374"/>
              <a:gd name="T8" fmla="*/ 928 w 971"/>
              <a:gd name="T9" fmla="*/ 69 h 1374"/>
              <a:gd name="T10" fmla="*/ 906 w 971"/>
              <a:gd name="T11" fmla="*/ 104 h 1374"/>
              <a:gd name="T12" fmla="*/ 883 w 971"/>
              <a:gd name="T13" fmla="*/ 147 h 1374"/>
              <a:gd name="T14" fmla="*/ 856 w 971"/>
              <a:gd name="T15" fmla="*/ 195 h 1374"/>
              <a:gd name="T16" fmla="*/ 826 w 971"/>
              <a:gd name="T17" fmla="*/ 250 h 1374"/>
              <a:gd name="T18" fmla="*/ 795 w 971"/>
              <a:gd name="T19" fmla="*/ 311 h 1374"/>
              <a:gd name="T20" fmla="*/ 762 w 971"/>
              <a:gd name="T21" fmla="*/ 377 h 1374"/>
              <a:gd name="T22" fmla="*/ 729 w 971"/>
              <a:gd name="T23" fmla="*/ 447 h 1374"/>
              <a:gd name="T24" fmla="*/ 695 w 971"/>
              <a:gd name="T25" fmla="*/ 523 h 1374"/>
              <a:gd name="T26" fmla="*/ 662 w 971"/>
              <a:gd name="T27" fmla="*/ 601 h 1374"/>
              <a:gd name="T28" fmla="*/ 629 w 971"/>
              <a:gd name="T29" fmla="*/ 685 h 1374"/>
              <a:gd name="T30" fmla="*/ 600 w 971"/>
              <a:gd name="T31" fmla="*/ 773 h 1374"/>
              <a:gd name="T32" fmla="*/ 570 w 971"/>
              <a:gd name="T33" fmla="*/ 863 h 1374"/>
              <a:gd name="T34" fmla="*/ 543 w 971"/>
              <a:gd name="T35" fmla="*/ 956 h 1374"/>
              <a:gd name="T36" fmla="*/ 520 w 971"/>
              <a:gd name="T37" fmla="*/ 1052 h 1374"/>
              <a:gd name="T38" fmla="*/ 498 w 971"/>
              <a:gd name="T39" fmla="*/ 1150 h 1374"/>
              <a:gd name="T40" fmla="*/ 483 w 971"/>
              <a:gd name="T41" fmla="*/ 1247 h 1374"/>
              <a:gd name="T42" fmla="*/ 57 w 971"/>
              <a:gd name="T43" fmla="*/ 1360 h 1374"/>
              <a:gd name="T44" fmla="*/ 0 w 971"/>
              <a:gd name="T45" fmla="*/ 1374 h 1374"/>
              <a:gd name="T46" fmla="*/ 16 w 971"/>
              <a:gd name="T47" fmla="*/ 1228 h 1374"/>
              <a:gd name="T48" fmla="*/ 39 w 971"/>
              <a:gd name="T49" fmla="*/ 1087 h 1374"/>
              <a:gd name="T50" fmla="*/ 68 w 971"/>
              <a:gd name="T51" fmla="*/ 949 h 1374"/>
              <a:gd name="T52" fmla="*/ 102 w 971"/>
              <a:gd name="T53" fmla="*/ 818 h 1374"/>
              <a:gd name="T54" fmla="*/ 139 w 971"/>
              <a:gd name="T55" fmla="*/ 693 h 1374"/>
              <a:gd name="T56" fmla="*/ 178 w 971"/>
              <a:gd name="T57" fmla="*/ 576 h 1374"/>
              <a:gd name="T58" fmla="*/ 219 w 971"/>
              <a:gd name="T59" fmla="*/ 465 h 1374"/>
              <a:gd name="T60" fmla="*/ 262 w 971"/>
              <a:gd name="T61" fmla="*/ 361 h 1374"/>
              <a:gd name="T62" fmla="*/ 303 w 971"/>
              <a:gd name="T63" fmla="*/ 268 h 1374"/>
              <a:gd name="T64" fmla="*/ 344 w 971"/>
              <a:gd name="T65" fmla="*/ 180 h 1374"/>
              <a:gd name="T66" fmla="*/ 383 w 971"/>
              <a:gd name="T67" fmla="*/ 104 h 1374"/>
              <a:gd name="T68" fmla="*/ 418 w 971"/>
              <a:gd name="T69" fmla="*/ 36 h 1374"/>
              <a:gd name="T70" fmla="*/ 770 w 971"/>
              <a:gd name="T71" fmla="*/ 14 h 1374"/>
              <a:gd name="T72" fmla="*/ 772 w 971"/>
              <a:gd name="T73" fmla="*/ 14 h 1374"/>
              <a:gd name="T74" fmla="*/ 971 w 971"/>
              <a:gd name="T75" fmla="*/ 0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71" h="1374">
                <a:moveTo>
                  <a:pt x="971" y="0"/>
                </a:moveTo>
                <a:lnTo>
                  <a:pt x="967" y="6"/>
                </a:lnTo>
                <a:lnTo>
                  <a:pt x="959" y="18"/>
                </a:lnTo>
                <a:lnTo>
                  <a:pt x="945" y="39"/>
                </a:lnTo>
                <a:lnTo>
                  <a:pt x="928" y="69"/>
                </a:lnTo>
                <a:lnTo>
                  <a:pt x="906" y="104"/>
                </a:lnTo>
                <a:lnTo>
                  <a:pt x="883" y="147"/>
                </a:lnTo>
                <a:lnTo>
                  <a:pt x="856" y="195"/>
                </a:lnTo>
                <a:lnTo>
                  <a:pt x="826" y="250"/>
                </a:lnTo>
                <a:lnTo>
                  <a:pt x="795" y="311"/>
                </a:lnTo>
                <a:lnTo>
                  <a:pt x="762" y="377"/>
                </a:lnTo>
                <a:lnTo>
                  <a:pt x="729" y="447"/>
                </a:lnTo>
                <a:lnTo>
                  <a:pt x="695" y="523"/>
                </a:lnTo>
                <a:lnTo>
                  <a:pt x="662" y="601"/>
                </a:lnTo>
                <a:lnTo>
                  <a:pt x="629" y="685"/>
                </a:lnTo>
                <a:lnTo>
                  <a:pt x="600" y="773"/>
                </a:lnTo>
                <a:lnTo>
                  <a:pt x="570" y="863"/>
                </a:lnTo>
                <a:lnTo>
                  <a:pt x="543" y="956"/>
                </a:lnTo>
                <a:lnTo>
                  <a:pt x="520" y="1052"/>
                </a:lnTo>
                <a:lnTo>
                  <a:pt x="498" y="1150"/>
                </a:lnTo>
                <a:lnTo>
                  <a:pt x="483" y="1247"/>
                </a:lnTo>
                <a:lnTo>
                  <a:pt x="57" y="1360"/>
                </a:lnTo>
                <a:lnTo>
                  <a:pt x="0" y="1374"/>
                </a:lnTo>
                <a:lnTo>
                  <a:pt x="16" y="1228"/>
                </a:lnTo>
                <a:lnTo>
                  <a:pt x="39" y="1087"/>
                </a:lnTo>
                <a:lnTo>
                  <a:pt x="68" y="949"/>
                </a:lnTo>
                <a:lnTo>
                  <a:pt x="102" y="818"/>
                </a:lnTo>
                <a:lnTo>
                  <a:pt x="139" y="693"/>
                </a:lnTo>
                <a:lnTo>
                  <a:pt x="178" y="576"/>
                </a:lnTo>
                <a:lnTo>
                  <a:pt x="219" y="465"/>
                </a:lnTo>
                <a:lnTo>
                  <a:pt x="262" y="361"/>
                </a:lnTo>
                <a:lnTo>
                  <a:pt x="303" y="268"/>
                </a:lnTo>
                <a:lnTo>
                  <a:pt x="344" y="180"/>
                </a:lnTo>
                <a:lnTo>
                  <a:pt x="383" y="104"/>
                </a:lnTo>
                <a:lnTo>
                  <a:pt x="418" y="36"/>
                </a:lnTo>
                <a:lnTo>
                  <a:pt x="770" y="14"/>
                </a:lnTo>
                <a:lnTo>
                  <a:pt x="772" y="14"/>
                </a:lnTo>
                <a:lnTo>
                  <a:pt x="971" y="0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9" name="Freeform 34">
            <a:extLst>
              <a:ext uri="{FF2B5EF4-FFF2-40B4-BE49-F238E27FC236}">
                <a16:creationId xmlns:a16="http://schemas.microsoft.com/office/drawing/2014/main" id="{F89D6912-2161-48ED-BE92-938CEF80333B}"/>
              </a:ext>
            </a:extLst>
          </p:cNvPr>
          <p:cNvSpPr>
            <a:spLocks/>
          </p:cNvSpPr>
          <p:nvPr/>
        </p:nvSpPr>
        <p:spPr bwMode="auto">
          <a:xfrm>
            <a:off x="3883788" y="1708783"/>
            <a:ext cx="823110" cy="503787"/>
          </a:xfrm>
          <a:custGeom>
            <a:avLst/>
            <a:gdLst>
              <a:gd name="T0" fmla="*/ 584 w 1396"/>
              <a:gd name="T1" fmla="*/ 0 h 954"/>
              <a:gd name="T2" fmla="*/ 645 w 1396"/>
              <a:gd name="T3" fmla="*/ 75 h 954"/>
              <a:gd name="T4" fmla="*/ 709 w 1396"/>
              <a:gd name="T5" fmla="*/ 139 h 954"/>
              <a:gd name="T6" fmla="*/ 773 w 1396"/>
              <a:gd name="T7" fmla="*/ 199 h 954"/>
              <a:gd name="T8" fmla="*/ 842 w 1396"/>
              <a:gd name="T9" fmla="*/ 252 h 954"/>
              <a:gd name="T10" fmla="*/ 908 w 1396"/>
              <a:gd name="T11" fmla="*/ 299 h 954"/>
              <a:gd name="T12" fmla="*/ 977 w 1396"/>
              <a:gd name="T13" fmla="*/ 340 h 954"/>
              <a:gd name="T14" fmla="*/ 1041 w 1396"/>
              <a:gd name="T15" fmla="*/ 377 h 954"/>
              <a:gd name="T16" fmla="*/ 1104 w 1396"/>
              <a:gd name="T17" fmla="*/ 408 h 954"/>
              <a:gd name="T18" fmla="*/ 1164 w 1396"/>
              <a:gd name="T19" fmla="*/ 434 h 954"/>
              <a:gd name="T20" fmla="*/ 1219 w 1396"/>
              <a:gd name="T21" fmla="*/ 455 h 954"/>
              <a:gd name="T22" fmla="*/ 1268 w 1396"/>
              <a:gd name="T23" fmla="*/ 473 h 954"/>
              <a:gd name="T24" fmla="*/ 1311 w 1396"/>
              <a:gd name="T25" fmla="*/ 486 h 954"/>
              <a:gd name="T26" fmla="*/ 1346 w 1396"/>
              <a:gd name="T27" fmla="*/ 496 h 954"/>
              <a:gd name="T28" fmla="*/ 1373 w 1396"/>
              <a:gd name="T29" fmla="*/ 504 h 954"/>
              <a:gd name="T30" fmla="*/ 1389 w 1396"/>
              <a:gd name="T31" fmla="*/ 508 h 954"/>
              <a:gd name="T32" fmla="*/ 1396 w 1396"/>
              <a:gd name="T33" fmla="*/ 508 h 954"/>
              <a:gd name="T34" fmla="*/ 1316 w 1396"/>
              <a:gd name="T35" fmla="*/ 954 h 954"/>
              <a:gd name="T36" fmla="*/ 1305 w 1396"/>
              <a:gd name="T37" fmla="*/ 953 h 954"/>
              <a:gd name="T38" fmla="*/ 1281 w 1396"/>
              <a:gd name="T39" fmla="*/ 947 h 954"/>
              <a:gd name="T40" fmla="*/ 1246 w 1396"/>
              <a:gd name="T41" fmla="*/ 937 h 954"/>
              <a:gd name="T42" fmla="*/ 1201 w 1396"/>
              <a:gd name="T43" fmla="*/ 925 h 954"/>
              <a:gd name="T44" fmla="*/ 1146 w 1396"/>
              <a:gd name="T45" fmla="*/ 908 h 954"/>
              <a:gd name="T46" fmla="*/ 1084 w 1396"/>
              <a:gd name="T47" fmla="*/ 884 h 954"/>
              <a:gd name="T48" fmla="*/ 1016 w 1396"/>
              <a:gd name="T49" fmla="*/ 857 h 954"/>
              <a:gd name="T50" fmla="*/ 939 w 1396"/>
              <a:gd name="T51" fmla="*/ 822 h 954"/>
              <a:gd name="T52" fmla="*/ 855 w 1396"/>
              <a:gd name="T53" fmla="*/ 783 h 954"/>
              <a:gd name="T54" fmla="*/ 770 w 1396"/>
              <a:gd name="T55" fmla="*/ 734 h 954"/>
              <a:gd name="T56" fmla="*/ 678 w 1396"/>
              <a:gd name="T57" fmla="*/ 679 h 954"/>
              <a:gd name="T58" fmla="*/ 584 w 1396"/>
              <a:gd name="T59" fmla="*/ 615 h 954"/>
              <a:gd name="T60" fmla="*/ 486 w 1396"/>
              <a:gd name="T61" fmla="*/ 545 h 954"/>
              <a:gd name="T62" fmla="*/ 389 w 1396"/>
              <a:gd name="T63" fmla="*/ 463 h 954"/>
              <a:gd name="T64" fmla="*/ 291 w 1396"/>
              <a:gd name="T65" fmla="*/ 373 h 954"/>
              <a:gd name="T66" fmla="*/ 191 w 1396"/>
              <a:gd name="T67" fmla="*/ 272 h 954"/>
              <a:gd name="T68" fmla="*/ 96 w 1396"/>
              <a:gd name="T69" fmla="*/ 160 h 954"/>
              <a:gd name="T70" fmla="*/ 0 w 1396"/>
              <a:gd name="T71" fmla="*/ 38 h 954"/>
              <a:gd name="T72" fmla="*/ 221 w 1396"/>
              <a:gd name="T73" fmla="*/ 24 h 954"/>
              <a:gd name="T74" fmla="*/ 584 w 1396"/>
              <a:gd name="T75" fmla="*/ 0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96" h="954">
                <a:moveTo>
                  <a:pt x="584" y="0"/>
                </a:moveTo>
                <a:lnTo>
                  <a:pt x="645" y="75"/>
                </a:lnTo>
                <a:lnTo>
                  <a:pt x="709" y="139"/>
                </a:lnTo>
                <a:lnTo>
                  <a:pt x="773" y="199"/>
                </a:lnTo>
                <a:lnTo>
                  <a:pt x="842" y="252"/>
                </a:lnTo>
                <a:lnTo>
                  <a:pt x="908" y="299"/>
                </a:lnTo>
                <a:lnTo>
                  <a:pt x="977" y="340"/>
                </a:lnTo>
                <a:lnTo>
                  <a:pt x="1041" y="377"/>
                </a:lnTo>
                <a:lnTo>
                  <a:pt x="1104" y="408"/>
                </a:lnTo>
                <a:lnTo>
                  <a:pt x="1164" y="434"/>
                </a:lnTo>
                <a:lnTo>
                  <a:pt x="1219" y="455"/>
                </a:lnTo>
                <a:lnTo>
                  <a:pt x="1268" y="473"/>
                </a:lnTo>
                <a:lnTo>
                  <a:pt x="1311" y="486"/>
                </a:lnTo>
                <a:lnTo>
                  <a:pt x="1346" y="496"/>
                </a:lnTo>
                <a:lnTo>
                  <a:pt x="1373" y="504"/>
                </a:lnTo>
                <a:lnTo>
                  <a:pt x="1389" y="508"/>
                </a:lnTo>
                <a:lnTo>
                  <a:pt x="1396" y="508"/>
                </a:lnTo>
                <a:lnTo>
                  <a:pt x="1316" y="954"/>
                </a:lnTo>
                <a:lnTo>
                  <a:pt x="1305" y="953"/>
                </a:lnTo>
                <a:lnTo>
                  <a:pt x="1281" y="947"/>
                </a:lnTo>
                <a:lnTo>
                  <a:pt x="1246" y="937"/>
                </a:lnTo>
                <a:lnTo>
                  <a:pt x="1201" y="925"/>
                </a:lnTo>
                <a:lnTo>
                  <a:pt x="1146" y="908"/>
                </a:lnTo>
                <a:lnTo>
                  <a:pt x="1084" y="884"/>
                </a:lnTo>
                <a:lnTo>
                  <a:pt x="1016" y="857"/>
                </a:lnTo>
                <a:lnTo>
                  <a:pt x="939" y="822"/>
                </a:lnTo>
                <a:lnTo>
                  <a:pt x="855" y="783"/>
                </a:lnTo>
                <a:lnTo>
                  <a:pt x="770" y="734"/>
                </a:lnTo>
                <a:lnTo>
                  <a:pt x="678" y="679"/>
                </a:lnTo>
                <a:lnTo>
                  <a:pt x="584" y="615"/>
                </a:lnTo>
                <a:lnTo>
                  <a:pt x="486" y="545"/>
                </a:lnTo>
                <a:lnTo>
                  <a:pt x="389" y="463"/>
                </a:lnTo>
                <a:lnTo>
                  <a:pt x="291" y="373"/>
                </a:lnTo>
                <a:lnTo>
                  <a:pt x="191" y="272"/>
                </a:lnTo>
                <a:lnTo>
                  <a:pt x="96" y="160"/>
                </a:lnTo>
                <a:lnTo>
                  <a:pt x="0" y="38"/>
                </a:lnTo>
                <a:lnTo>
                  <a:pt x="221" y="24"/>
                </a:lnTo>
                <a:lnTo>
                  <a:pt x="584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5455</TotalTime>
  <Words>305</Words>
  <Application>Microsoft Office PowerPoint</Application>
  <PresentationFormat>Custom</PresentationFormat>
  <Paragraphs>53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6 Step Paper Strip Process Timeline</vt:lpstr>
      <vt:lpstr>6 Step Paper Strip Process Timeline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103</cp:revision>
  <dcterms:created xsi:type="dcterms:W3CDTF">2013-09-12T13:05:01Z</dcterms:created>
  <dcterms:modified xsi:type="dcterms:W3CDTF">2017-11-03T16:39:24Z</dcterms:modified>
</cp:coreProperties>
</file>